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Barlow Condensed"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atamaran" panose="020B0604020202020204" charset="0"/>
      <p:regular r:id="rId26"/>
      <p:bold r:id="rId27"/>
    </p:embeddedFont>
    <p:embeddedFont>
      <p:font typeface="Chelsea Market" panose="020B0604020202020204" charset="0"/>
      <p:regular r:id="rId28"/>
    </p:embeddedFont>
    <p:embeddedFont>
      <p:font typeface="Coming Soon" panose="020B0604020202020204" charset="0"/>
      <p:regular r:id="rId29"/>
    </p:embeddedFont>
    <p:embeddedFont>
      <p:font typeface="Englebert" panose="020B0604020202020204" charset="0"/>
      <p:regular r:id="rId30"/>
    </p:embeddedFont>
    <p:embeddedFont>
      <p:font typeface="Handlee" panose="020B0604020202020204" charset="0"/>
      <p:regular r:id="rId31"/>
    </p:embeddedFont>
    <p:embeddedFont>
      <p:font typeface="Happy Monkey" panose="020B0604020202020204" charset="0"/>
      <p:regular r:id="rId32"/>
    </p:embeddedFont>
    <p:embeddedFont>
      <p:font typeface="Homemade Apple" panose="020B0604020202020204" charset="0"/>
      <p:regular r:id="rId33"/>
    </p:embeddedFont>
    <p:embeddedFont>
      <p:font typeface="Luckiest Guy" panose="020B0604020202020204" charset="0"/>
      <p:regular r:id="rId34"/>
    </p:embeddedFont>
    <p:embeddedFont>
      <p:font typeface="Marck Script" panose="020B0604020202020204" charset="0"/>
      <p:regular r:id="rId35"/>
    </p:embeddedFont>
    <p:embeddedFont>
      <p:font typeface="Metal Mania" panose="020B0604020202020204" charset="0"/>
      <p:regular r:id="rId36"/>
    </p:embeddedFont>
    <p:embeddedFont>
      <p:font typeface="Monofett" panose="020B0604020202020204" charset="0"/>
      <p:regular r:id="rId37"/>
    </p:embeddedFont>
    <p:embeddedFont>
      <p:font typeface="Poppins" panose="020B0604020202020204" charset="0"/>
      <p:regular r:id="rId38"/>
      <p:bold r:id="rId39"/>
      <p:italic r:id="rId40"/>
      <p:boldItalic r:id="rId41"/>
    </p:embeddedFont>
    <p:embeddedFont>
      <p:font typeface="Rock Salt" panose="020B0604020202020204" charset="0"/>
      <p:regular r:id="rId42"/>
    </p:embeddedFont>
    <p:embeddedFont>
      <p:font typeface="Schoolbell" panose="020B0604020202020204" charset="0"/>
      <p:regular r:id="rId43"/>
    </p:embeddedFont>
    <p:embeddedFont>
      <p:font typeface="Sedgwick Ave" panose="020B0604020202020204" charset="0"/>
      <p:regular r:id="rId44"/>
    </p:embeddedFont>
    <p:embeddedFont>
      <p:font typeface="Unkempt"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E3056-3FC8-4230-BB66-899ADA55EE5E}" v="2" dt="2020-08-02T01:03:12.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Quinn" userId="0ee07e332b8b5ac6" providerId="LiveId" clId="{C8EE3056-3FC8-4230-BB66-899ADA55EE5E}"/>
    <pc:docChg chg="modSld">
      <pc:chgData name="Michelle Quinn" userId="0ee07e332b8b5ac6" providerId="LiveId" clId="{C8EE3056-3FC8-4230-BB66-899ADA55EE5E}" dt="2020-08-02T01:12:12.300" v="610" actId="20577"/>
      <pc:docMkLst>
        <pc:docMk/>
      </pc:docMkLst>
      <pc:sldChg chg="modSp mod">
        <pc:chgData name="Michelle Quinn" userId="0ee07e332b8b5ac6" providerId="LiveId" clId="{C8EE3056-3FC8-4230-BB66-899ADA55EE5E}" dt="2020-08-02T01:02:10.978" v="161" actId="20577"/>
        <pc:sldMkLst>
          <pc:docMk/>
          <pc:sldMk cId="0" sldId="256"/>
        </pc:sldMkLst>
        <pc:spChg chg="mod">
          <ac:chgData name="Michelle Quinn" userId="0ee07e332b8b5ac6" providerId="LiveId" clId="{C8EE3056-3FC8-4230-BB66-899ADA55EE5E}" dt="2020-08-02T01:02:10.978" v="161" actId="20577"/>
          <ac:spMkLst>
            <pc:docMk/>
            <pc:sldMk cId="0" sldId="256"/>
            <ac:spMk id="3854" creationId="{00000000-0000-0000-0000-000000000000}"/>
          </ac:spMkLst>
        </pc:spChg>
      </pc:sldChg>
      <pc:sldChg chg="modSp mod">
        <pc:chgData name="Michelle Quinn" userId="0ee07e332b8b5ac6" providerId="LiveId" clId="{C8EE3056-3FC8-4230-BB66-899ADA55EE5E}" dt="2020-08-02T01:05:28.944" v="340" actId="1076"/>
        <pc:sldMkLst>
          <pc:docMk/>
          <pc:sldMk cId="0" sldId="259"/>
        </pc:sldMkLst>
        <pc:spChg chg="mod">
          <ac:chgData name="Michelle Quinn" userId="0ee07e332b8b5ac6" providerId="LiveId" clId="{C8EE3056-3FC8-4230-BB66-899ADA55EE5E}" dt="2020-08-02T01:03:19.642" v="189" actId="20577"/>
          <ac:spMkLst>
            <pc:docMk/>
            <pc:sldMk cId="0" sldId="259"/>
            <ac:spMk id="3886" creationId="{00000000-0000-0000-0000-000000000000}"/>
          </ac:spMkLst>
        </pc:spChg>
        <pc:spChg chg="mod">
          <ac:chgData name="Michelle Quinn" userId="0ee07e332b8b5ac6" providerId="LiveId" clId="{C8EE3056-3FC8-4230-BB66-899ADA55EE5E}" dt="2020-08-02T01:05:21.132" v="339" actId="20577"/>
          <ac:spMkLst>
            <pc:docMk/>
            <pc:sldMk cId="0" sldId="259"/>
            <ac:spMk id="3887" creationId="{00000000-0000-0000-0000-000000000000}"/>
          </ac:spMkLst>
        </pc:spChg>
        <pc:spChg chg="mod">
          <ac:chgData name="Michelle Quinn" userId="0ee07e332b8b5ac6" providerId="LiveId" clId="{C8EE3056-3FC8-4230-BB66-899ADA55EE5E}" dt="2020-08-02T01:05:28.944" v="340" actId="1076"/>
          <ac:spMkLst>
            <pc:docMk/>
            <pc:sldMk cId="0" sldId="259"/>
            <ac:spMk id="3889" creationId="{00000000-0000-0000-0000-000000000000}"/>
          </ac:spMkLst>
        </pc:spChg>
      </pc:sldChg>
      <pc:sldChg chg="modSp mod">
        <pc:chgData name="Michelle Quinn" userId="0ee07e332b8b5ac6" providerId="LiveId" clId="{C8EE3056-3FC8-4230-BB66-899ADA55EE5E}" dt="2020-08-02T01:07:56.059" v="440" actId="20577"/>
        <pc:sldMkLst>
          <pc:docMk/>
          <pc:sldMk cId="0" sldId="262"/>
        </pc:sldMkLst>
        <pc:spChg chg="mod">
          <ac:chgData name="Michelle Quinn" userId="0ee07e332b8b5ac6" providerId="LiveId" clId="{C8EE3056-3FC8-4230-BB66-899ADA55EE5E}" dt="2020-08-02T01:07:56.059" v="440" actId="20577"/>
          <ac:spMkLst>
            <pc:docMk/>
            <pc:sldMk cId="0" sldId="262"/>
            <ac:spMk id="3903" creationId="{00000000-0000-0000-0000-000000000000}"/>
          </ac:spMkLst>
        </pc:spChg>
        <pc:spChg chg="mod">
          <ac:chgData name="Michelle Quinn" userId="0ee07e332b8b5ac6" providerId="LiveId" clId="{C8EE3056-3FC8-4230-BB66-899ADA55EE5E}" dt="2020-08-02T01:07:44.774" v="405" actId="14100"/>
          <ac:spMkLst>
            <pc:docMk/>
            <pc:sldMk cId="0" sldId="262"/>
            <ac:spMk id="3905" creationId="{00000000-0000-0000-0000-000000000000}"/>
          </ac:spMkLst>
        </pc:spChg>
      </pc:sldChg>
      <pc:sldChg chg="modSp mod">
        <pc:chgData name="Michelle Quinn" userId="0ee07e332b8b5ac6" providerId="LiveId" clId="{C8EE3056-3FC8-4230-BB66-899ADA55EE5E}" dt="2020-08-02T01:09:02.894" v="504" actId="20577"/>
        <pc:sldMkLst>
          <pc:docMk/>
          <pc:sldMk cId="0" sldId="263"/>
        </pc:sldMkLst>
        <pc:spChg chg="mod">
          <ac:chgData name="Michelle Quinn" userId="0ee07e332b8b5ac6" providerId="LiveId" clId="{C8EE3056-3FC8-4230-BB66-899ADA55EE5E}" dt="2020-08-02T01:08:26.407" v="455" actId="20577"/>
          <ac:spMkLst>
            <pc:docMk/>
            <pc:sldMk cId="0" sldId="263"/>
            <ac:spMk id="3910" creationId="{00000000-0000-0000-0000-000000000000}"/>
          </ac:spMkLst>
        </pc:spChg>
        <pc:spChg chg="mod">
          <ac:chgData name="Michelle Quinn" userId="0ee07e332b8b5ac6" providerId="LiveId" clId="{C8EE3056-3FC8-4230-BB66-899ADA55EE5E}" dt="2020-08-02T01:09:02.894" v="504" actId="20577"/>
          <ac:spMkLst>
            <pc:docMk/>
            <pc:sldMk cId="0" sldId="263"/>
            <ac:spMk id="3911" creationId="{00000000-0000-0000-0000-000000000000}"/>
          </ac:spMkLst>
        </pc:spChg>
      </pc:sldChg>
      <pc:sldChg chg="modSp mod">
        <pc:chgData name="Michelle Quinn" userId="0ee07e332b8b5ac6" providerId="LiveId" clId="{C8EE3056-3FC8-4230-BB66-899ADA55EE5E}" dt="2020-08-02T01:10:11.562" v="535" actId="20577"/>
        <pc:sldMkLst>
          <pc:docMk/>
          <pc:sldMk cId="0" sldId="265"/>
        </pc:sldMkLst>
        <pc:spChg chg="mod">
          <ac:chgData name="Michelle Quinn" userId="0ee07e332b8b5ac6" providerId="LiveId" clId="{C8EE3056-3FC8-4230-BB66-899ADA55EE5E}" dt="2020-08-02T01:10:11.562" v="535" actId="20577"/>
          <ac:spMkLst>
            <pc:docMk/>
            <pc:sldMk cId="0" sldId="265"/>
            <ac:spMk id="3927" creationId="{00000000-0000-0000-0000-000000000000}"/>
          </ac:spMkLst>
        </pc:spChg>
      </pc:sldChg>
      <pc:sldChg chg="modSp mod">
        <pc:chgData name="Michelle Quinn" userId="0ee07e332b8b5ac6" providerId="LiveId" clId="{C8EE3056-3FC8-4230-BB66-899ADA55EE5E}" dt="2020-08-02T01:01:06.179" v="66" actId="20577"/>
        <pc:sldMkLst>
          <pc:docMk/>
          <pc:sldMk cId="0" sldId="266"/>
        </pc:sldMkLst>
        <pc:spChg chg="mod">
          <ac:chgData name="Michelle Quinn" userId="0ee07e332b8b5ac6" providerId="LiveId" clId="{C8EE3056-3FC8-4230-BB66-899ADA55EE5E}" dt="2020-08-02T01:01:06.179" v="66" actId="20577"/>
          <ac:spMkLst>
            <pc:docMk/>
            <pc:sldMk cId="0" sldId="266"/>
            <ac:spMk id="3934" creationId="{00000000-0000-0000-0000-000000000000}"/>
          </ac:spMkLst>
        </pc:spChg>
      </pc:sldChg>
      <pc:sldChg chg="modSp mod">
        <pc:chgData name="Michelle Quinn" userId="0ee07e332b8b5ac6" providerId="LiveId" clId="{C8EE3056-3FC8-4230-BB66-899ADA55EE5E}" dt="2020-08-02T01:11:28.700" v="598" actId="14100"/>
        <pc:sldMkLst>
          <pc:docMk/>
          <pc:sldMk cId="0" sldId="267"/>
        </pc:sldMkLst>
        <pc:spChg chg="mod">
          <ac:chgData name="Michelle Quinn" userId="0ee07e332b8b5ac6" providerId="LiveId" clId="{C8EE3056-3FC8-4230-BB66-899ADA55EE5E}" dt="2020-08-02T01:11:08.420" v="596" actId="20577"/>
          <ac:spMkLst>
            <pc:docMk/>
            <pc:sldMk cId="0" sldId="267"/>
            <ac:spMk id="3942" creationId="{00000000-0000-0000-0000-000000000000}"/>
          </ac:spMkLst>
        </pc:spChg>
        <pc:spChg chg="mod">
          <ac:chgData name="Michelle Quinn" userId="0ee07e332b8b5ac6" providerId="LiveId" clId="{C8EE3056-3FC8-4230-BB66-899ADA55EE5E}" dt="2020-08-02T01:11:28.700" v="598" actId="14100"/>
          <ac:spMkLst>
            <pc:docMk/>
            <pc:sldMk cId="0" sldId="267"/>
            <ac:spMk id="3944" creationId="{00000000-0000-0000-0000-000000000000}"/>
          </ac:spMkLst>
        </pc:spChg>
      </pc:sldChg>
      <pc:sldChg chg="modSp mod">
        <pc:chgData name="Michelle Quinn" userId="0ee07e332b8b5ac6" providerId="LiveId" clId="{C8EE3056-3FC8-4230-BB66-899ADA55EE5E}" dt="2020-08-02T01:11:57.980" v="599" actId="6549"/>
        <pc:sldMkLst>
          <pc:docMk/>
          <pc:sldMk cId="0" sldId="268"/>
        </pc:sldMkLst>
        <pc:spChg chg="mod">
          <ac:chgData name="Michelle Quinn" userId="0ee07e332b8b5ac6" providerId="LiveId" clId="{C8EE3056-3FC8-4230-BB66-899ADA55EE5E}" dt="2020-08-02T01:11:57.980" v="599" actId="6549"/>
          <ac:spMkLst>
            <pc:docMk/>
            <pc:sldMk cId="0" sldId="268"/>
            <ac:spMk id="4110" creationId="{00000000-0000-0000-0000-000000000000}"/>
          </ac:spMkLst>
        </pc:spChg>
      </pc:sldChg>
      <pc:sldChg chg="modSp mod">
        <pc:chgData name="Michelle Quinn" userId="0ee07e332b8b5ac6" providerId="LiveId" clId="{C8EE3056-3FC8-4230-BB66-899ADA55EE5E}" dt="2020-08-02T01:12:12.300" v="610" actId="20577"/>
        <pc:sldMkLst>
          <pc:docMk/>
          <pc:sldMk cId="0" sldId="269"/>
        </pc:sldMkLst>
        <pc:spChg chg="mod">
          <ac:chgData name="Michelle Quinn" userId="0ee07e332b8b5ac6" providerId="LiveId" clId="{C8EE3056-3FC8-4230-BB66-899ADA55EE5E}" dt="2020-08-02T01:12:12.300" v="610" actId="20577"/>
          <ac:spMkLst>
            <pc:docMk/>
            <pc:sldMk cId="0" sldId="269"/>
            <ac:spMk id="41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0"/>
        <p:cNvGrpSpPr/>
        <p:nvPr/>
      </p:nvGrpSpPr>
      <p:grpSpPr>
        <a:xfrm>
          <a:off x="0" y="0"/>
          <a:ext cx="0" cy="0"/>
          <a:chOff x="0" y="0"/>
          <a:chExt cx="0" cy="0"/>
        </a:xfrm>
      </p:grpSpPr>
      <p:sp>
        <p:nvSpPr>
          <p:cNvPr id="3851" name="Google Shape;3851;g866f38c138_0_4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2" name="Google Shape;3852;g866f38c138_0_4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866f38c138_0_34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866f38c138_0_34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866f38c138_0_38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866f38c138_0_38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7"/>
        <p:cNvGrpSpPr/>
        <p:nvPr/>
      </p:nvGrpSpPr>
      <p:grpSpPr>
        <a:xfrm>
          <a:off x="0" y="0"/>
          <a:ext cx="0" cy="0"/>
          <a:chOff x="0" y="0"/>
          <a:chExt cx="0" cy="0"/>
        </a:xfrm>
      </p:grpSpPr>
      <p:sp>
        <p:nvSpPr>
          <p:cNvPr id="3938" name="Google Shape;3938;g866f38c138_0_42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9" name="Google Shape;3939;g866f38c138_0_42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5"/>
        <p:cNvGrpSpPr/>
        <p:nvPr/>
      </p:nvGrpSpPr>
      <p:grpSpPr>
        <a:xfrm>
          <a:off x="0" y="0"/>
          <a:ext cx="0" cy="0"/>
          <a:chOff x="0" y="0"/>
          <a:chExt cx="0" cy="0"/>
        </a:xfrm>
      </p:grpSpPr>
      <p:sp>
        <p:nvSpPr>
          <p:cNvPr id="3946" name="Google Shape;3946;g866f38c138_0_53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7" name="Google Shape;3947;g866f38c138_0_53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2"/>
        <p:cNvGrpSpPr/>
        <p:nvPr/>
      </p:nvGrpSpPr>
      <p:grpSpPr>
        <a:xfrm>
          <a:off x="0" y="0"/>
          <a:ext cx="0" cy="0"/>
          <a:chOff x="0" y="0"/>
          <a:chExt cx="0" cy="0"/>
        </a:xfrm>
      </p:grpSpPr>
      <p:sp>
        <p:nvSpPr>
          <p:cNvPr id="4113" name="Google Shape;4113;g866f38c138_0_57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4" name="Google Shape;4114;g866f38c138_0_57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866f38c138_0_7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8" name="Google Shape;3858;g866f38c138_0_7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2"/>
        <p:cNvGrpSpPr/>
        <p:nvPr/>
      </p:nvGrpSpPr>
      <p:grpSpPr>
        <a:xfrm>
          <a:off x="0" y="0"/>
          <a:ext cx="0" cy="0"/>
          <a:chOff x="0" y="0"/>
          <a:chExt cx="0" cy="0"/>
        </a:xfrm>
      </p:grpSpPr>
      <p:sp>
        <p:nvSpPr>
          <p:cNvPr id="3863" name="Google Shape;3863;g866f38c138_0_11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4" name="Google Shape;3864;g866f38c138_0_1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2"/>
        <p:cNvGrpSpPr/>
        <p:nvPr/>
      </p:nvGrpSpPr>
      <p:grpSpPr>
        <a:xfrm>
          <a:off x="0" y="0"/>
          <a:ext cx="0" cy="0"/>
          <a:chOff x="0" y="0"/>
          <a:chExt cx="0" cy="0"/>
        </a:xfrm>
      </p:grpSpPr>
      <p:sp>
        <p:nvSpPr>
          <p:cNvPr id="3883" name="Google Shape;3883;g866f38c138_0_19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4" name="Google Shape;3884;g866f38c138_0_19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0"/>
        <p:cNvGrpSpPr/>
        <p:nvPr/>
      </p:nvGrpSpPr>
      <p:grpSpPr>
        <a:xfrm>
          <a:off x="0" y="0"/>
          <a:ext cx="0" cy="0"/>
          <a:chOff x="0" y="0"/>
          <a:chExt cx="0" cy="0"/>
        </a:xfrm>
      </p:grpSpPr>
      <p:sp>
        <p:nvSpPr>
          <p:cNvPr id="3891" name="Google Shape;3891;g2cd8cd1b730cd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2" name="Google Shape;3892;g2cd8cd1b730cd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2cd8cd1b730cd25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2cd8cd1b730cd2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8"/>
        <p:cNvGrpSpPr/>
        <p:nvPr/>
      </p:nvGrpSpPr>
      <p:grpSpPr>
        <a:xfrm>
          <a:off x="0" y="0"/>
          <a:ext cx="0" cy="0"/>
          <a:chOff x="0" y="0"/>
          <a:chExt cx="0" cy="0"/>
        </a:xfrm>
      </p:grpSpPr>
      <p:sp>
        <p:nvSpPr>
          <p:cNvPr id="3899" name="Google Shape;3899;g866f38c138_0_15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0" name="Google Shape;3900;g866f38c138_0_15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6"/>
        <p:cNvGrpSpPr/>
        <p:nvPr/>
      </p:nvGrpSpPr>
      <p:grpSpPr>
        <a:xfrm>
          <a:off x="0" y="0"/>
          <a:ext cx="0" cy="0"/>
          <a:chOff x="0" y="0"/>
          <a:chExt cx="0" cy="0"/>
        </a:xfrm>
      </p:grpSpPr>
      <p:sp>
        <p:nvSpPr>
          <p:cNvPr id="3907" name="Google Shape;3907;g866f38c138_0_2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8" name="Google Shape;3908;g866f38c138_0_2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4"/>
        <p:cNvGrpSpPr/>
        <p:nvPr/>
      </p:nvGrpSpPr>
      <p:grpSpPr>
        <a:xfrm>
          <a:off x="0" y="0"/>
          <a:ext cx="0" cy="0"/>
          <a:chOff x="0" y="0"/>
          <a:chExt cx="0" cy="0"/>
        </a:xfrm>
      </p:grpSpPr>
      <p:sp>
        <p:nvSpPr>
          <p:cNvPr id="3915" name="Google Shape;3915;g866f38c138_0_30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6" name="Google Shape;3916;g866f38c138_0_30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twitter.com/SlidesManiaSM/" TargetMode="External"/><Relationship Id="rId12" Type="http://schemas.openxmlformats.org/officeDocument/2006/relationships/image" Target="../media/image6.png"/><Relationship Id="rId2" Type="http://schemas.openxmlformats.org/officeDocument/2006/relationships/hyperlink" Target="https://slidesmania.com/" TargetMode="External"/><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55"/>
        <p:cNvGrpSpPr/>
        <p:nvPr/>
      </p:nvGrpSpPr>
      <p:grpSpPr>
        <a:xfrm>
          <a:off x="0" y="0"/>
          <a:ext cx="0" cy="0"/>
          <a:chOff x="0" y="0"/>
          <a:chExt cx="0" cy="0"/>
        </a:xfrm>
      </p:grpSpPr>
      <p:sp>
        <p:nvSpPr>
          <p:cNvPr id="56" name="Google Shape;56;p14"/>
          <p:cNvSpPr/>
          <p:nvPr/>
        </p:nvSpPr>
        <p:spPr>
          <a:xfrm>
            <a:off x="5349718" y="3681562"/>
            <a:ext cx="2922994" cy="554429"/>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58" name="Google Shape;58;p14"/>
          <p:cNvGrpSpPr/>
          <p:nvPr/>
        </p:nvGrpSpPr>
        <p:grpSpPr>
          <a:xfrm>
            <a:off x="6736899" y="4311517"/>
            <a:ext cx="595961" cy="519110"/>
            <a:chOff x="6980505" y="2818400"/>
            <a:chExt cx="411320" cy="358279"/>
          </a:xfrm>
        </p:grpSpPr>
        <p:sp>
          <p:nvSpPr>
            <p:cNvPr id="59" name="Google Shape;59;p1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 name="Google Shape;60;p1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 name="Google Shape;61;p1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 name="Google Shape;62;p1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3" name="Google Shape;63;p1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 name="Google Shape;64;p1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5" name="Google Shape;65;p1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66" name="Google Shape;66;p14"/>
          <p:cNvGrpSpPr/>
          <p:nvPr/>
        </p:nvGrpSpPr>
        <p:grpSpPr>
          <a:xfrm>
            <a:off x="6723721" y="4145868"/>
            <a:ext cx="595961" cy="519110"/>
            <a:chOff x="6980505" y="2818400"/>
            <a:chExt cx="411320" cy="358279"/>
          </a:xfrm>
        </p:grpSpPr>
        <p:sp>
          <p:nvSpPr>
            <p:cNvPr id="67" name="Google Shape;67;p1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 name="Google Shape;68;p1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9" name="Google Shape;69;p1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 name="Google Shape;70;p1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 name="Google Shape;71;p1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 name="Google Shape;72;p1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 name="Google Shape;73;p1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74" name="Google Shape;74;p14"/>
          <p:cNvGrpSpPr/>
          <p:nvPr/>
        </p:nvGrpSpPr>
        <p:grpSpPr>
          <a:xfrm>
            <a:off x="7469142" y="4518578"/>
            <a:ext cx="595961" cy="519110"/>
            <a:chOff x="6980505" y="2818400"/>
            <a:chExt cx="411320" cy="358279"/>
          </a:xfrm>
        </p:grpSpPr>
        <p:sp>
          <p:nvSpPr>
            <p:cNvPr id="75" name="Google Shape;75;p1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 name="Google Shape;76;p1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 name="Google Shape;77;p1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 name="Google Shape;78;p1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 name="Google Shape;79;p1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0" name="Google Shape;80;p1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 name="Google Shape;81;p1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82" name="Google Shape;82;p14"/>
          <p:cNvGrpSpPr/>
          <p:nvPr/>
        </p:nvGrpSpPr>
        <p:grpSpPr>
          <a:xfrm>
            <a:off x="7455965" y="4352928"/>
            <a:ext cx="595961" cy="519110"/>
            <a:chOff x="6980505" y="2818400"/>
            <a:chExt cx="411320" cy="358279"/>
          </a:xfrm>
        </p:grpSpPr>
        <p:sp>
          <p:nvSpPr>
            <p:cNvPr id="83" name="Google Shape;83;p1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 name="Google Shape;84;p1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5" name="Google Shape;85;p1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 name="Google Shape;86;p1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7" name="Google Shape;87;p14"/>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 name="Google Shape;88;p1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 name="Google Shape;89;p1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90" name="Google Shape;90;p14"/>
          <p:cNvSpPr/>
          <p:nvPr/>
        </p:nvSpPr>
        <p:spPr>
          <a:xfrm>
            <a:off x="7579891" y="4350037"/>
            <a:ext cx="178188" cy="178189"/>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 name="Google Shape;91;p14"/>
          <p:cNvSpPr/>
          <p:nvPr/>
        </p:nvSpPr>
        <p:spPr>
          <a:xfrm>
            <a:off x="7109297" y="4636158"/>
            <a:ext cx="178188" cy="178189"/>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2" name="Google Shape;92;p14"/>
          <p:cNvGrpSpPr/>
          <p:nvPr/>
        </p:nvGrpSpPr>
        <p:grpSpPr>
          <a:xfrm flipH="1">
            <a:off x="8198729" y="3450360"/>
            <a:ext cx="815539" cy="1096671"/>
            <a:chOff x="3808245" y="4904805"/>
            <a:chExt cx="695022" cy="934610"/>
          </a:xfrm>
        </p:grpSpPr>
        <p:grpSp>
          <p:nvGrpSpPr>
            <p:cNvPr id="93" name="Google Shape;93;p14"/>
            <p:cNvGrpSpPr/>
            <p:nvPr/>
          </p:nvGrpSpPr>
          <p:grpSpPr>
            <a:xfrm>
              <a:off x="4177213" y="5145436"/>
              <a:ext cx="312192" cy="244800"/>
              <a:chOff x="5545605" y="2504907"/>
              <a:chExt cx="312192" cy="244800"/>
            </a:xfrm>
          </p:grpSpPr>
          <p:sp>
            <p:nvSpPr>
              <p:cNvPr id="94" name="Google Shape;94;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 name="Google Shape;95;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6" name="Google Shape;96;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7" name="Google Shape;97;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 name="Google Shape;98;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 name="Google Shape;99;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00" name="Google Shape;100;p14"/>
            <p:cNvGrpSpPr/>
            <p:nvPr/>
          </p:nvGrpSpPr>
          <p:grpSpPr>
            <a:xfrm>
              <a:off x="4165984" y="5071643"/>
              <a:ext cx="312192" cy="244800"/>
              <a:chOff x="5545605" y="2504907"/>
              <a:chExt cx="312192" cy="244800"/>
            </a:xfrm>
          </p:grpSpPr>
          <p:sp>
            <p:nvSpPr>
              <p:cNvPr id="101" name="Google Shape;101;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 name="Google Shape;102;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 name="Google Shape;103;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 name="Google Shape;104;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 name="Google Shape;105;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6" name="Google Shape;106;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07" name="Google Shape;107;p14"/>
            <p:cNvGrpSpPr/>
            <p:nvPr/>
          </p:nvGrpSpPr>
          <p:grpSpPr>
            <a:xfrm>
              <a:off x="4169193" y="4978599"/>
              <a:ext cx="312192" cy="244800"/>
              <a:chOff x="5545605" y="2504907"/>
              <a:chExt cx="312192" cy="244800"/>
            </a:xfrm>
          </p:grpSpPr>
          <p:sp>
            <p:nvSpPr>
              <p:cNvPr id="108" name="Google Shape;108;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 name="Google Shape;109;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 name="Google Shape;110;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 name="Google Shape;111;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 name="Google Shape;112;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 name="Google Shape;113;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14" name="Google Shape;114;p14"/>
            <p:cNvGrpSpPr/>
            <p:nvPr/>
          </p:nvGrpSpPr>
          <p:grpSpPr>
            <a:xfrm>
              <a:off x="4172401" y="4904805"/>
              <a:ext cx="312192" cy="244800"/>
              <a:chOff x="5545605" y="2504907"/>
              <a:chExt cx="312192" cy="244800"/>
            </a:xfrm>
          </p:grpSpPr>
          <p:sp>
            <p:nvSpPr>
              <p:cNvPr id="115" name="Google Shape;115;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 name="Google Shape;116;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 name="Google Shape;117;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 name="Google Shape;118;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 name="Google Shape;119;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 name="Google Shape;120;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1" name="Google Shape;121;p14"/>
            <p:cNvGrpSpPr/>
            <p:nvPr/>
          </p:nvGrpSpPr>
          <p:grpSpPr>
            <a:xfrm>
              <a:off x="3819474" y="5321899"/>
              <a:ext cx="312192" cy="244800"/>
              <a:chOff x="5545605" y="2504907"/>
              <a:chExt cx="312192" cy="244800"/>
            </a:xfrm>
          </p:grpSpPr>
          <p:sp>
            <p:nvSpPr>
              <p:cNvPr id="122" name="Google Shape;122;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 name="Google Shape;123;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 name="Google Shape;124;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 name="Google Shape;125;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6" name="Google Shape;126;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 name="Google Shape;127;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8" name="Google Shape;128;p14"/>
            <p:cNvGrpSpPr/>
            <p:nvPr/>
          </p:nvGrpSpPr>
          <p:grpSpPr>
            <a:xfrm>
              <a:off x="3808245" y="5248106"/>
              <a:ext cx="312192" cy="244800"/>
              <a:chOff x="5545605" y="2504907"/>
              <a:chExt cx="312192" cy="244800"/>
            </a:xfrm>
          </p:grpSpPr>
          <p:sp>
            <p:nvSpPr>
              <p:cNvPr id="129" name="Google Shape;129;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 name="Google Shape;130;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 name="Google Shape;131;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 name="Google Shape;132;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3" name="Google Shape;133;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 name="Google Shape;134;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35" name="Google Shape;135;p14"/>
            <p:cNvGrpSpPr/>
            <p:nvPr/>
          </p:nvGrpSpPr>
          <p:grpSpPr>
            <a:xfrm>
              <a:off x="3811454" y="5155062"/>
              <a:ext cx="312192" cy="244800"/>
              <a:chOff x="5545605" y="2504907"/>
              <a:chExt cx="312192" cy="244800"/>
            </a:xfrm>
          </p:grpSpPr>
          <p:sp>
            <p:nvSpPr>
              <p:cNvPr id="136" name="Google Shape;136;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 name="Google Shape;137;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 name="Google Shape;138;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 name="Google Shape;139;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 name="Google Shape;140;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 name="Google Shape;141;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42" name="Google Shape;142;p14"/>
            <p:cNvGrpSpPr/>
            <p:nvPr/>
          </p:nvGrpSpPr>
          <p:grpSpPr>
            <a:xfrm>
              <a:off x="3814662" y="5081268"/>
              <a:ext cx="312192" cy="244800"/>
              <a:chOff x="5545605" y="2504907"/>
              <a:chExt cx="312192" cy="244800"/>
            </a:xfrm>
          </p:grpSpPr>
          <p:sp>
            <p:nvSpPr>
              <p:cNvPr id="143" name="Google Shape;143;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 name="Google Shape;144;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 name="Google Shape;145;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 name="Google Shape;146;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 name="Google Shape;147;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 name="Google Shape;148;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49" name="Google Shape;149;p14"/>
            <p:cNvGrpSpPr/>
            <p:nvPr/>
          </p:nvGrpSpPr>
          <p:grpSpPr>
            <a:xfrm>
              <a:off x="4159567" y="5594615"/>
              <a:ext cx="312192" cy="244800"/>
              <a:chOff x="5545605" y="2504907"/>
              <a:chExt cx="312192" cy="244800"/>
            </a:xfrm>
          </p:grpSpPr>
          <p:sp>
            <p:nvSpPr>
              <p:cNvPr id="150" name="Google Shape;150;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 name="Google Shape;151;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 name="Google Shape;152;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 name="Google Shape;153;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 name="Google Shape;154;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 name="Google Shape;155;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56" name="Google Shape;156;p14"/>
            <p:cNvGrpSpPr/>
            <p:nvPr/>
          </p:nvGrpSpPr>
          <p:grpSpPr>
            <a:xfrm>
              <a:off x="4148338" y="5520822"/>
              <a:ext cx="312192" cy="244800"/>
              <a:chOff x="5545605" y="2504907"/>
              <a:chExt cx="312192" cy="244800"/>
            </a:xfrm>
          </p:grpSpPr>
          <p:sp>
            <p:nvSpPr>
              <p:cNvPr id="157" name="Google Shape;157;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 name="Google Shape;158;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9" name="Google Shape;159;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0" name="Google Shape;160;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 name="Google Shape;161;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2" name="Google Shape;162;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63" name="Google Shape;163;p14"/>
            <p:cNvGrpSpPr/>
            <p:nvPr/>
          </p:nvGrpSpPr>
          <p:grpSpPr>
            <a:xfrm>
              <a:off x="4151547" y="5427778"/>
              <a:ext cx="312192" cy="244800"/>
              <a:chOff x="5545605" y="2504907"/>
              <a:chExt cx="312192" cy="244800"/>
            </a:xfrm>
          </p:grpSpPr>
          <p:sp>
            <p:nvSpPr>
              <p:cNvPr id="164" name="Google Shape;164;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 name="Google Shape;165;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 name="Google Shape;166;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7" name="Google Shape;167;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 name="Google Shape;168;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 name="Google Shape;169;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170" name="Google Shape;170;p14"/>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1" name="Google Shape;171;p14"/>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 name="Google Shape;172;p14"/>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 name="Google Shape;173;p14"/>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pic>
        <p:nvPicPr>
          <p:cNvPr id="174" name="Google Shape;174;p14" descr="A picture containing cake, sitting, table, white&#10;&#10;Description automatically generated"/>
          <p:cNvPicPr preferRelativeResize="0"/>
          <p:nvPr/>
        </p:nvPicPr>
        <p:blipFill rotWithShape="1">
          <a:blip r:embed="rId2">
            <a:alphaModFix/>
          </a:blip>
          <a:srcRect/>
          <a:stretch/>
        </p:blipFill>
        <p:spPr>
          <a:xfrm rot="-6569580">
            <a:off x="1004963" y="-486412"/>
            <a:ext cx="4133009" cy="5878858"/>
          </a:xfrm>
          <a:prstGeom prst="rect">
            <a:avLst/>
          </a:prstGeom>
          <a:noFill/>
          <a:ln>
            <a:noFill/>
          </a:ln>
          <a:effectLst>
            <a:outerShdw blurRad="63500" sx="102000" sy="102000" algn="ctr" rotWithShape="0">
              <a:srgbClr val="000000">
                <a:alpha val="40000"/>
              </a:srgbClr>
            </a:outerShdw>
          </a:effectLst>
        </p:spPr>
      </p:pic>
      <p:grpSp>
        <p:nvGrpSpPr>
          <p:cNvPr id="175" name="Google Shape;175;p14"/>
          <p:cNvGrpSpPr/>
          <p:nvPr/>
        </p:nvGrpSpPr>
        <p:grpSpPr>
          <a:xfrm>
            <a:off x="5654056" y="2048177"/>
            <a:ext cx="2344474" cy="817543"/>
            <a:chOff x="9219899" y="3149713"/>
            <a:chExt cx="1994448" cy="492288"/>
          </a:xfrm>
        </p:grpSpPr>
        <p:sp>
          <p:nvSpPr>
            <p:cNvPr id="176" name="Google Shape;176;p1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 name="Google Shape;177;p1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178" name="Google Shape;178;p14"/>
          <p:cNvSpPr/>
          <p:nvPr/>
        </p:nvSpPr>
        <p:spPr>
          <a:xfrm>
            <a:off x="6019013" y="2018252"/>
            <a:ext cx="1634471" cy="845006"/>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 name="Google Shape;179;p14"/>
          <p:cNvSpPr/>
          <p:nvPr/>
        </p:nvSpPr>
        <p:spPr>
          <a:xfrm>
            <a:off x="5631642" y="2002771"/>
            <a:ext cx="2397533" cy="96228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 name="Google Shape;180;p14"/>
          <p:cNvSpPr/>
          <p:nvPr/>
        </p:nvSpPr>
        <p:spPr>
          <a:xfrm>
            <a:off x="5650004" y="2054308"/>
            <a:ext cx="2366927" cy="8986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1" name="Google Shape;181;p14"/>
          <p:cNvSpPr/>
          <p:nvPr/>
        </p:nvSpPr>
        <p:spPr>
          <a:xfrm>
            <a:off x="5849343" y="2658369"/>
            <a:ext cx="1900671" cy="457074"/>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 name="Google Shape;182;p14"/>
          <p:cNvSpPr/>
          <p:nvPr/>
        </p:nvSpPr>
        <p:spPr>
          <a:xfrm>
            <a:off x="5597220" y="2566853"/>
            <a:ext cx="2480008" cy="363432"/>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 name="Google Shape;183;p14"/>
          <p:cNvSpPr/>
          <p:nvPr/>
        </p:nvSpPr>
        <p:spPr>
          <a:xfrm>
            <a:off x="5969919" y="2560621"/>
            <a:ext cx="1760706" cy="262398"/>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 name="Google Shape;184;p14"/>
          <p:cNvSpPr/>
          <p:nvPr/>
        </p:nvSpPr>
        <p:spPr>
          <a:xfrm>
            <a:off x="5739709" y="2931370"/>
            <a:ext cx="2123961" cy="894835"/>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5" name="Google Shape;185;p14"/>
          <p:cNvSpPr/>
          <p:nvPr/>
        </p:nvSpPr>
        <p:spPr>
          <a:xfrm>
            <a:off x="5900622" y="3481202"/>
            <a:ext cx="1883435" cy="36688"/>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6" name="Google Shape;186;p14"/>
          <p:cNvGrpSpPr/>
          <p:nvPr/>
        </p:nvGrpSpPr>
        <p:grpSpPr>
          <a:xfrm>
            <a:off x="5668603" y="2950640"/>
            <a:ext cx="2348570" cy="961566"/>
            <a:chOff x="5534024" y="3386071"/>
            <a:chExt cx="1098233" cy="449645"/>
          </a:xfrm>
        </p:grpSpPr>
        <p:grpSp>
          <p:nvGrpSpPr>
            <p:cNvPr id="187" name="Google Shape;187;p14"/>
            <p:cNvGrpSpPr/>
            <p:nvPr/>
          </p:nvGrpSpPr>
          <p:grpSpPr>
            <a:xfrm>
              <a:off x="6525577" y="3388994"/>
              <a:ext cx="106679" cy="446722"/>
              <a:chOff x="6525577" y="3388994"/>
              <a:chExt cx="106679" cy="446722"/>
            </a:xfrm>
          </p:grpSpPr>
          <p:sp>
            <p:nvSpPr>
              <p:cNvPr id="188" name="Google Shape;188;p1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9" name="Google Shape;189;p1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 name="Google Shape;190;p1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1" name="Google Shape;191;p1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92" name="Google Shape;192;p14"/>
            <p:cNvGrpSpPr/>
            <p:nvPr/>
          </p:nvGrpSpPr>
          <p:grpSpPr>
            <a:xfrm>
              <a:off x="5534024" y="3386071"/>
              <a:ext cx="932497" cy="449645"/>
              <a:chOff x="5534024" y="3386071"/>
              <a:chExt cx="932497" cy="449645"/>
            </a:xfrm>
          </p:grpSpPr>
          <p:sp>
            <p:nvSpPr>
              <p:cNvPr id="193" name="Google Shape;193;p1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 name="Google Shape;194;p1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 name="Google Shape;195;p1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6" name="Google Shape;196;p1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 name="Google Shape;197;p1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 name="Google Shape;198;p1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9" name="Google Shape;199;p1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0" name="Google Shape;200;p1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 name="Google Shape;201;p1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2" name="Google Shape;202;p1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3" name="Google Shape;203;p1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 name="Google Shape;204;p1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 name="Google Shape;205;p1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nvGrpSpPr>
          <p:cNvPr id="206" name="Google Shape;206;p14"/>
          <p:cNvGrpSpPr/>
          <p:nvPr/>
        </p:nvGrpSpPr>
        <p:grpSpPr>
          <a:xfrm>
            <a:off x="5671392" y="2144238"/>
            <a:ext cx="2363460" cy="939268"/>
            <a:chOff x="2935153" y="4774738"/>
            <a:chExt cx="1744251" cy="693186"/>
          </a:xfrm>
        </p:grpSpPr>
        <p:sp>
          <p:nvSpPr>
            <p:cNvPr id="207" name="Google Shape;207;p14"/>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 name="Google Shape;208;p14"/>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9" name="Google Shape;209;p14"/>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0" name="Google Shape;210;p14"/>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 name="Google Shape;211;p14"/>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 name="Google Shape;212;p14"/>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3" name="Google Shape;213;p14"/>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4" name="Google Shape;214;p14"/>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 name="Google Shape;215;p14"/>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6" name="Google Shape;216;p14"/>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7" name="Google Shape;217;p14"/>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 name="Google Shape;218;p14"/>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 name="Google Shape;219;p14"/>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0" name="Google Shape;220;p14"/>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 name="Google Shape;221;p14"/>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2" name="Google Shape;222;p14"/>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 name="Google Shape;223;p14"/>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 name="Google Shape;224;p14"/>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5" name="Google Shape;225;p14"/>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 name="Google Shape;226;p14"/>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7" name="Google Shape;227;p14"/>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8" name="Google Shape;228;p14"/>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 name="Google Shape;229;p14"/>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0" name="Google Shape;230;p14"/>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 name="Google Shape;231;p14"/>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 name="Google Shape;232;p14"/>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 name="Google Shape;233;p14"/>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 name="Google Shape;234;p14"/>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5" name="Google Shape;235;p14"/>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 name="Google Shape;236;p14"/>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7" name="Google Shape;237;p14"/>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 name="Google Shape;238;p14"/>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 name="Google Shape;239;p14"/>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 name="Google Shape;240;p14"/>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 name="Google Shape;241;p14"/>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2" name="Google Shape;242;p14"/>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 name="Google Shape;243;p14"/>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4" name="Google Shape;244;p14"/>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 name="Google Shape;245;p14"/>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 name="Google Shape;246;p14"/>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 name="Google Shape;247;p14"/>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 name="Google Shape;248;p14"/>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9" name="Google Shape;249;p14"/>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 name="Google Shape;250;p14"/>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1" name="Google Shape;251;p14"/>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 name="Google Shape;252;p14"/>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3" name="Google Shape;253;p14"/>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4" name="Google Shape;254;p14"/>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 name="Google Shape;255;p14"/>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 name="Google Shape;256;p14"/>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 name="Google Shape;257;p14"/>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8" name="Google Shape;258;p14"/>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 name="Google Shape;259;p14"/>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 name="Google Shape;260;p14"/>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 name="Google Shape;261;p14"/>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 name="Google Shape;262;p14"/>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3" name="Google Shape;263;p14"/>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 name="Google Shape;264;p14"/>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5" name="Google Shape;265;p14"/>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 name="Google Shape;266;p14"/>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 name="Google Shape;267;p14"/>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 name="Google Shape;268;p14"/>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 name="Google Shape;269;p14"/>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0" name="Google Shape;270;p14"/>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 name="Google Shape;271;p14"/>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2" name="Google Shape;272;p14"/>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 name="Google Shape;273;p14"/>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 name="Google Shape;274;p14"/>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 name="Google Shape;275;p14"/>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 name="Google Shape;276;p14"/>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7" name="Google Shape;277;p14"/>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 name="Google Shape;278;p14"/>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9" name="Google Shape;279;p14"/>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 name="Google Shape;280;p14"/>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 name="Google Shape;281;p14"/>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 name="Google Shape;282;p14"/>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3" name="Google Shape;283;p14"/>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 name="Google Shape;284;p14"/>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5" name="Google Shape;285;p14"/>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 name="Google Shape;286;p14"/>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 name="Google Shape;287;p14"/>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 name="Google Shape;288;p14"/>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 name="Google Shape;289;p14"/>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0" name="Google Shape;290;p14"/>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 name="Google Shape;291;p14"/>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 name="Google Shape;292;p14"/>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3" name="Google Shape;293;p14"/>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 name="Google Shape;294;p14"/>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295" name="Google Shape;295;p14"/>
          <p:cNvSpPr/>
          <p:nvPr/>
        </p:nvSpPr>
        <p:spPr>
          <a:xfrm>
            <a:off x="5574721" y="2901431"/>
            <a:ext cx="2521613" cy="1073266"/>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6" name="Google Shape;296;p14"/>
          <p:cNvGrpSpPr/>
          <p:nvPr/>
        </p:nvGrpSpPr>
        <p:grpSpPr>
          <a:xfrm>
            <a:off x="5675722" y="2957760"/>
            <a:ext cx="2348566" cy="961566"/>
            <a:chOff x="5534024" y="3386071"/>
            <a:chExt cx="1098231" cy="449645"/>
          </a:xfrm>
        </p:grpSpPr>
        <p:grpSp>
          <p:nvGrpSpPr>
            <p:cNvPr id="297" name="Google Shape;297;p14"/>
            <p:cNvGrpSpPr/>
            <p:nvPr/>
          </p:nvGrpSpPr>
          <p:grpSpPr>
            <a:xfrm>
              <a:off x="6525575" y="3388994"/>
              <a:ext cx="106679" cy="446722"/>
              <a:chOff x="6525577" y="3388994"/>
              <a:chExt cx="106679" cy="446722"/>
            </a:xfrm>
          </p:grpSpPr>
          <p:sp>
            <p:nvSpPr>
              <p:cNvPr id="298" name="Google Shape;298;p1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 name="Google Shape;299;p1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0" name="Google Shape;300;p1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 name="Google Shape;301;p1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02" name="Google Shape;302;p14"/>
            <p:cNvGrpSpPr/>
            <p:nvPr/>
          </p:nvGrpSpPr>
          <p:grpSpPr>
            <a:xfrm>
              <a:off x="5534024" y="3386071"/>
              <a:ext cx="932497" cy="449645"/>
              <a:chOff x="5534024" y="3386071"/>
              <a:chExt cx="932497" cy="449645"/>
            </a:xfrm>
          </p:grpSpPr>
          <p:sp>
            <p:nvSpPr>
              <p:cNvPr id="303" name="Google Shape;303;p1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 name="Google Shape;304;p1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 name="Google Shape;305;p1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 name="Google Shape;306;p1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7" name="Google Shape;307;p1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 name="Google Shape;308;p1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 name="Google Shape;309;p1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 name="Google Shape;310;p1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 name="Google Shape;311;p1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 name="Google Shape;312;p1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 name="Google Shape;313;p1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4" name="Google Shape;314;p1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 name="Google Shape;315;p1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nvGrpSpPr>
          <p:cNvPr id="316" name="Google Shape;316;p14"/>
          <p:cNvGrpSpPr/>
          <p:nvPr/>
        </p:nvGrpSpPr>
        <p:grpSpPr>
          <a:xfrm>
            <a:off x="5711717" y="2166966"/>
            <a:ext cx="2093321" cy="537310"/>
            <a:chOff x="6161565" y="1231098"/>
            <a:chExt cx="1611983" cy="413761"/>
          </a:xfrm>
        </p:grpSpPr>
        <p:sp>
          <p:nvSpPr>
            <p:cNvPr id="317" name="Google Shape;317;p14"/>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 name="Google Shape;318;p14"/>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9" name="Google Shape;319;p14"/>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 name="Google Shape;320;p14"/>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21" name="Google Shape;321;p14"/>
          <p:cNvSpPr/>
          <p:nvPr/>
        </p:nvSpPr>
        <p:spPr>
          <a:xfrm>
            <a:off x="5720310" y="1440852"/>
            <a:ext cx="2241447" cy="618436"/>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 name="Google Shape;322;p14"/>
          <p:cNvSpPr/>
          <p:nvPr/>
        </p:nvSpPr>
        <p:spPr>
          <a:xfrm>
            <a:off x="5819967" y="1708392"/>
            <a:ext cx="2019284" cy="37687"/>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3" name="Google Shape;323;p14"/>
          <p:cNvSpPr/>
          <p:nvPr/>
        </p:nvSpPr>
        <p:spPr>
          <a:xfrm>
            <a:off x="5575871" y="1450119"/>
            <a:ext cx="2509902" cy="670448"/>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24" name="Google Shape;324;p14"/>
          <p:cNvGrpSpPr/>
          <p:nvPr/>
        </p:nvGrpSpPr>
        <p:grpSpPr>
          <a:xfrm>
            <a:off x="6598085" y="1872971"/>
            <a:ext cx="480916" cy="364752"/>
            <a:chOff x="2276500" y="656217"/>
            <a:chExt cx="409116" cy="310295"/>
          </a:xfrm>
        </p:grpSpPr>
        <p:sp>
          <p:nvSpPr>
            <p:cNvPr id="325" name="Google Shape;325;p14"/>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 name="Google Shape;326;p14"/>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27" name="Google Shape;327;p14"/>
            <p:cNvGrpSpPr/>
            <p:nvPr/>
          </p:nvGrpSpPr>
          <p:grpSpPr>
            <a:xfrm>
              <a:off x="2437596" y="708043"/>
              <a:ext cx="86635" cy="166440"/>
              <a:chOff x="6047422" y="3347028"/>
              <a:chExt cx="47625" cy="91496"/>
            </a:xfrm>
          </p:grpSpPr>
          <p:sp>
            <p:nvSpPr>
              <p:cNvPr id="328" name="Google Shape;328;p14"/>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 name="Google Shape;329;p14"/>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nvGrpSpPr>
          <p:cNvPr id="330" name="Google Shape;330;p14"/>
          <p:cNvGrpSpPr/>
          <p:nvPr/>
        </p:nvGrpSpPr>
        <p:grpSpPr>
          <a:xfrm>
            <a:off x="4962972" y="3904002"/>
            <a:ext cx="366326" cy="287248"/>
            <a:chOff x="5545605" y="2504907"/>
            <a:chExt cx="312192" cy="244800"/>
          </a:xfrm>
        </p:grpSpPr>
        <p:sp>
          <p:nvSpPr>
            <p:cNvPr id="331" name="Google Shape;331;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 name="Google Shape;332;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 name="Google Shape;333;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 name="Google Shape;334;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 name="Google Shape;335;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 name="Google Shape;336;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37" name="Google Shape;337;p14"/>
          <p:cNvGrpSpPr/>
          <p:nvPr/>
        </p:nvGrpSpPr>
        <p:grpSpPr>
          <a:xfrm>
            <a:off x="4949796" y="3817414"/>
            <a:ext cx="366326" cy="287248"/>
            <a:chOff x="5545605" y="2504907"/>
            <a:chExt cx="312192" cy="244800"/>
          </a:xfrm>
        </p:grpSpPr>
        <p:sp>
          <p:nvSpPr>
            <p:cNvPr id="338" name="Google Shape;338;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 name="Google Shape;339;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 name="Google Shape;340;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1" name="Google Shape;341;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 name="Google Shape;342;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 name="Google Shape;343;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4" name="Google Shape;344;p14"/>
          <p:cNvGrpSpPr/>
          <p:nvPr/>
        </p:nvGrpSpPr>
        <p:grpSpPr>
          <a:xfrm>
            <a:off x="4953561" y="3708236"/>
            <a:ext cx="366326" cy="287248"/>
            <a:chOff x="5545605" y="2504907"/>
            <a:chExt cx="312192" cy="244800"/>
          </a:xfrm>
        </p:grpSpPr>
        <p:sp>
          <p:nvSpPr>
            <p:cNvPr id="345" name="Google Shape;345;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 name="Google Shape;346;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 name="Google Shape;347;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 name="Google Shape;348;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 name="Google Shape;349;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 name="Google Shape;350;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1" name="Google Shape;351;p14"/>
          <p:cNvGrpSpPr/>
          <p:nvPr/>
        </p:nvGrpSpPr>
        <p:grpSpPr>
          <a:xfrm>
            <a:off x="4957325" y="3621647"/>
            <a:ext cx="366326" cy="287248"/>
            <a:chOff x="5545605" y="2504907"/>
            <a:chExt cx="312192" cy="244800"/>
          </a:xfrm>
        </p:grpSpPr>
        <p:sp>
          <p:nvSpPr>
            <p:cNvPr id="352" name="Google Shape;352;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 name="Google Shape;353;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 name="Google Shape;354;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 name="Google Shape;355;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 name="Google Shape;356;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 name="Google Shape;357;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8" name="Google Shape;358;p14"/>
          <p:cNvGrpSpPr/>
          <p:nvPr/>
        </p:nvGrpSpPr>
        <p:grpSpPr>
          <a:xfrm>
            <a:off x="4543202" y="4111063"/>
            <a:ext cx="366326" cy="287248"/>
            <a:chOff x="5545605" y="2504907"/>
            <a:chExt cx="312192" cy="244800"/>
          </a:xfrm>
        </p:grpSpPr>
        <p:sp>
          <p:nvSpPr>
            <p:cNvPr id="359" name="Google Shape;359;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 name="Google Shape;360;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 name="Google Shape;361;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 name="Google Shape;362;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 name="Google Shape;363;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 name="Google Shape;364;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5" name="Google Shape;365;p14"/>
          <p:cNvGrpSpPr/>
          <p:nvPr/>
        </p:nvGrpSpPr>
        <p:grpSpPr>
          <a:xfrm>
            <a:off x="4530026" y="4024475"/>
            <a:ext cx="366326" cy="287248"/>
            <a:chOff x="5545605" y="2504907"/>
            <a:chExt cx="312192" cy="244800"/>
          </a:xfrm>
        </p:grpSpPr>
        <p:sp>
          <p:nvSpPr>
            <p:cNvPr id="366" name="Google Shape;366;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 name="Google Shape;367;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 name="Google Shape;368;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 name="Google Shape;369;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 name="Google Shape;370;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 name="Google Shape;371;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2" name="Google Shape;372;p14"/>
          <p:cNvGrpSpPr/>
          <p:nvPr/>
        </p:nvGrpSpPr>
        <p:grpSpPr>
          <a:xfrm>
            <a:off x="4533792" y="3915297"/>
            <a:ext cx="366326" cy="287248"/>
            <a:chOff x="5545605" y="2504907"/>
            <a:chExt cx="312192" cy="244800"/>
          </a:xfrm>
        </p:grpSpPr>
        <p:sp>
          <p:nvSpPr>
            <p:cNvPr id="373" name="Google Shape;373;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 name="Google Shape;374;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 name="Google Shape;375;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6" name="Google Shape;376;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 name="Google Shape;377;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 name="Google Shape;378;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9" name="Google Shape;379;p14"/>
          <p:cNvGrpSpPr/>
          <p:nvPr/>
        </p:nvGrpSpPr>
        <p:grpSpPr>
          <a:xfrm>
            <a:off x="4537556" y="3828707"/>
            <a:ext cx="366326" cy="287248"/>
            <a:chOff x="5545605" y="2504907"/>
            <a:chExt cx="312192" cy="244800"/>
          </a:xfrm>
        </p:grpSpPr>
        <p:sp>
          <p:nvSpPr>
            <p:cNvPr id="380" name="Google Shape;380;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 name="Google Shape;381;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 name="Google Shape;382;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3" name="Google Shape;383;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4" name="Google Shape;384;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5" name="Google Shape;385;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86" name="Google Shape;386;p14"/>
          <p:cNvGrpSpPr/>
          <p:nvPr/>
        </p:nvGrpSpPr>
        <p:grpSpPr>
          <a:xfrm>
            <a:off x="4942266" y="4431067"/>
            <a:ext cx="366326" cy="287248"/>
            <a:chOff x="5545605" y="2504907"/>
            <a:chExt cx="312192" cy="244800"/>
          </a:xfrm>
        </p:grpSpPr>
        <p:sp>
          <p:nvSpPr>
            <p:cNvPr id="387" name="Google Shape;387;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8" name="Google Shape;388;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9" name="Google Shape;389;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0" name="Google Shape;390;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1" name="Google Shape;391;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2" name="Google Shape;392;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93" name="Google Shape;393;p14"/>
          <p:cNvGrpSpPr/>
          <p:nvPr/>
        </p:nvGrpSpPr>
        <p:grpSpPr>
          <a:xfrm>
            <a:off x="4929090" y="4344479"/>
            <a:ext cx="366326" cy="287248"/>
            <a:chOff x="5545605" y="2504907"/>
            <a:chExt cx="312192" cy="244800"/>
          </a:xfrm>
        </p:grpSpPr>
        <p:sp>
          <p:nvSpPr>
            <p:cNvPr id="394" name="Google Shape;394;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5" name="Google Shape;395;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 name="Google Shape;396;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 name="Google Shape;397;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 name="Google Shape;398;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 name="Google Shape;399;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00" name="Google Shape;400;p14"/>
          <p:cNvGrpSpPr/>
          <p:nvPr/>
        </p:nvGrpSpPr>
        <p:grpSpPr>
          <a:xfrm>
            <a:off x="4932856" y="4235301"/>
            <a:ext cx="366326" cy="287248"/>
            <a:chOff x="5545605" y="2504907"/>
            <a:chExt cx="312192" cy="244800"/>
          </a:xfrm>
        </p:grpSpPr>
        <p:sp>
          <p:nvSpPr>
            <p:cNvPr id="401" name="Google Shape;401;p1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 name="Google Shape;402;p1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 name="Google Shape;403;p1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 name="Google Shape;404;p1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 name="Google Shape;405;p1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 name="Google Shape;406;p1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407" name="Google Shape;407;p14"/>
          <p:cNvSpPr/>
          <p:nvPr/>
        </p:nvSpPr>
        <p:spPr>
          <a:xfrm>
            <a:off x="4972784" y="4223011"/>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 name="Google Shape;408;p14"/>
          <p:cNvSpPr/>
          <p:nvPr/>
        </p:nvSpPr>
        <p:spPr>
          <a:xfrm>
            <a:off x="5213727" y="3724181"/>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 name="Google Shape;409;p14"/>
          <p:cNvSpPr/>
          <p:nvPr/>
        </p:nvSpPr>
        <p:spPr>
          <a:xfrm>
            <a:off x="4534190" y="3852183"/>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0" name="Google Shape;410;p14"/>
          <p:cNvSpPr/>
          <p:nvPr/>
        </p:nvSpPr>
        <p:spPr>
          <a:xfrm>
            <a:off x="5167725" y="4573848"/>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1" name="Google Shape;411;p14" descr="Old Key"/>
          <p:cNvSpPr/>
          <p:nvPr/>
        </p:nvSpPr>
        <p:spPr>
          <a:xfrm>
            <a:off x="5712007" y="40689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ests">
  <p:cSld name="CUSTOM_5">
    <p:spTree>
      <p:nvGrpSpPr>
        <p:cNvPr id="1" name="Shape 412"/>
        <p:cNvGrpSpPr/>
        <p:nvPr/>
      </p:nvGrpSpPr>
      <p:grpSpPr>
        <a:xfrm>
          <a:off x="0" y="0"/>
          <a:ext cx="0" cy="0"/>
          <a:chOff x="0" y="0"/>
          <a:chExt cx="0" cy="0"/>
        </a:xfrm>
      </p:grpSpPr>
      <p:sp>
        <p:nvSpPr>
          <p:cNvPr id="413" name="Google Shape;41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414" name="Google Shape;414;p15"/>
          <p:cNvGrpSpPr/>
          <p:nvPr/>
        </p:nvGrpSpPr>
        <p:grpSpPr>
          <a:xfrm>
            <a:off x="166647" y="1275532"/>
            <a:ext cx="1864433" cy="1522784"/>
            <a:chOff x="596783" y="1301960"/>
            <a:chExt cx="2485911" cy="2030379"/>
          </a:xfrm>
        </p:grpSpPr>
        <p:sp>
          <p:nvSpPr>
            <p:cNvPr id="415" name="Google Shape;415;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6" name="Google Shape;416;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7" name="Google Shape;417;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8" name="Google Shape;418;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9" name="Google Shape;419;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20" name="Google Shape;420;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21" name="Google Shape;421;p15"/>
            <p:cNvGrpSpPr/>
            <p:nvPr/>
          </p:nvGrpSpPr>
          <p:grpSpPr>
            <a:xfrm>
              <a:off x="867779" y="2238881"/>
              <a:ext cx="1997795" cy="817949"/>
              <a:chOff x="5534024" y="3386071"/>
              <a:chExt cx="1098233" cy="449645"/>
            </a:xfrm>
          </p:grpSpPr>
          <p:grpSp>
            <p:nvGrpSpPr>
              <p:cNvPr id="422" name="Google Shape;422;p15"/>
              <p:cNvGrpSpPr/>
              <p:nvPr/>
            </p:nvGrpSpPr>
            <p:grpSpPr>
              <a:xfrm>
                <a:off x="6525577" y="3388994"/>
                <a:ext cx="106679" cy="446722"/>
                <a:chOff x="6525577" y="3388994"/>
                <a:chExt cx="106679" cy="446722"/>
              </a:xfrm>
            </p:grpSpPr>
            <p:sp>
              <p:nvSpPr>
                <p:cNvPr id="423" name="Google Shape;423;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24" name="Google Shape;424;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25" name="Google Shape;425;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26" name="Google Shape;426;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27" name="Google Shape;427;p15"/>
              <p:cNvGrpSpPr/>
              <p:nvPr/>
            </p:nvGrpSpPr>
            <p:grpSpPr>
              <a:xfrm>
                <a:off x="5534024" y="3386071"/>
                <a:ext cx="932497" cy="449645"/>
                <a:chOff x="5534024" y="3386071"/>
                <a:chExt cx="932497" cy="449645"/>
              </a:xfrm>
            </p:grpSpPr>
            <p:sp>
              <p:nvSpPr>
                <p:cNvPr id="428" name="Google Shape;428;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29" name="Google Shape;429;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0" name="Google Shape;430;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1" name="Google Shape;431;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2" name="Google Shape;432;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3" name="Google Shape;433;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4" name="Google Shape;434;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5" name="Google Shape;435;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6" name="Google Shape;436;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7" name="Google Shape;437;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8" name="Google Shape;438;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39" name="Google Shape;439;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40" name="Google Shape;440;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441" name="Google Shape;441;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42" name="Google Shape;442;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43" name="Google Shape;443;p15"/>
            <p:cNvGrpSpPr/>
            <p:nvPr/>
          </p:nvGrpSpPr>
          <p:grpSpPr>
            <a:xfrm>
              <a:off x="1628545" y="2176181"/>
              <a:ext cx="409116" cy="310295"/>
              <a:chOff x="2276500" y="656217"/>
              <a:chExt cx="409116" cy="310295"/>
            </a:xfrm>
          </p:grpSpPr>
          <p:sp>
            <p:nvSpPr>
              <p:cNvPr id="444" name="Google Shape;444;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45" name="Google Shape;445;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46" name="Google Shape;446;p15"/>
              <p:cNvGrpSpPr/>
              <p:nvPr/>
            </p:nvGrpSpPr>
            <p:grpSpPr>
              <a:xfrm>
                <a:off x="2437596" y="708043"/>
                <a:ext cx="86635" cy="166440"/>
                <a:chOff x="6047422" y="3347028"/>
                <a:chExt cx="47625" cy="91496"/>
              </a:xfrm>
            </p:grpSpPr>
            <p:sp>
              <p:nvSpPr>
                <p:cNvPr id="447" name="Google Shape;447;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48" name="Google Shape;448;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449" name="Google Shape;449;p15"/>
          <p:cNvGrpSpPr/>
          <p:nvPr/>
        </p:nvGrpSpPr>
        <p:grpSpPr>
          <a:xfrm>
            <a:off x="2477647" y="1275532"/>
            <a:ext cx="1864433" cy="1522784"/>
            <a:chOff x="596783" y="1301960"/>
            <a:chExt cx="2485911" cy="2030379"/>
          </a:xfrm>
        </p:grpSpPr>
        <p:sp>
          <p:nvSpPr>
            <p:cNvPr id="450" name="Google Shape;450;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51" name="Google Shape;451;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52" name="Google Shape;452;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53" name="Google Shape;453;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54" name="Google Shape;454;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55" name="Google Shape;455;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56" name="Google Shape;456;p15"/>
            <p:cNvGrpSpPr/>
            <p:nvPr/>
          </p:nvGrpSpPr>
          <p:grpSpPr>
            <a:xfrm>
              <a:off x="867779" y="2238881"/>
              <a:ext cx="1997795" cy="817949"/>
              <a:chOff x="5534024" y="3386071"/>
              <a:chExt cx="1098233" cy="449645"/>
            </a:xfrm>
          </p:grpSpPr>
          <p:grpSp>
            <p:nvGrpSpPr>
              <p:cNvPr id="457" name="Google Shape;457;p15"/>
              <p:cNvGrpSpPr/>
              <p:nvPr/>
            </p:nvGrpSpPr>
            <p:grpSpPr>
              <a:xfrm>
                <a:off x="6525577" y="3388994"/>
                <a:ext cx="106679" cy="446722"/>
                <a:chOff x="6525577" y="3388994"/>
                <a:chExt cx="106679" cy="446722"/>
              </a:xfrm>
            </p:grpSpPr>
            <p:sp>
              <p:nvSpPr>
                <p:cNvPr id="458" name="Google Shape;458;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59" name="Google Shape;459;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0" name="Google Shape;460;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1" name="Google Shape;461;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62" name="Google Shape;462;p15"/>
              <p:cNvGrpSpPr/>
              <p:nvPr/>
            </p:nvGrpSpPr>
            <p:grpSpPr>
              <a:xfrm>
                <a:off x="5534024" y="3386071"/>
                <a:ext cx="932497" cy="449645"/>
                <a:chOff x="5534024" y="3386071"/>
                <a:chExt cx="932497" cy="449645"/>
              </a:xfrm>
            </p:grpSpPr>
            <p:sp>
              <p:nvSpPr>
                <p:cNvPr id="463" name="Google Shape;463;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4" name="Google Shape;464;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5" name="Google Shape;465;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6" name="Google Shape;466;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7" name="Google Shape;467;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8" name="Google Shape;468;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69" name="Google Shape;469;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0" name="Google Shape;470;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1" name="Google Shape;471;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2" name="Google Shape;472;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3" name="Google Shape;473;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4" name="Google Shape;474;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5" name="Google Shape;475;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476" name="Google Shape;476;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77" name="Google Shape;477;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78" name="Google Shape;478;p15"/>
            <p:cNvGrpSpPr/>
            <p:nvPr/>
          </p:nvGrpSpPr>
          <p:grpSpPr>
            <a:xfrm>
              <a:off x="1628545" y="2176181"/>
              <a:ext cx="409116" cy="310295"/>
              <a:chOff x="2276500" y="656217"/>
              <a:chExt cx="409116" cy="310295"/>
            </a:xfrm>
          </p:grpSpPr>
          <p:sp>
            <p:nvSpPr>
              <p:cNvPr id="479" name="Google Shape;479;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0" name="Google Shape;480;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81" name="Google Shape;481;p15"/>
              <p:cNvGrpSpPr/>
              <p:nvPr/>
            </p:nvGrpSpPr>
            <p:grpSpPr>
              <a:xfrm>
                <a:off x="2437596" y="708043"/>
                <a:ext cx="86635" cy="166440"/>
                <a:chOff x="6047422" y="3347028"/>
                <a:chExt cx="47625" cy="91496"/>
              </a:xfrm>
            </p:grpSpPr>
            <p:sp>
              <p:nvSpPr>
                <p:cNvPr id="482" name="Google Shape;482;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3" name="Google Shape;483;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484" name="Google Shape;484;p15"/>
          <p:cNvGrpSpPr/>
          <p:nvPr/>
        </p:nvGrpSpPr>
        <p:grpSpPr>
          <a:xfrm>
            <a:off x="4788647" y="1275532"/>
            <a:ext cx="1864433" cy="1522784"/>
            <a:chOff x="596783" y="1301960"/>
            <a:chExt cx="2485911" cy="2030379"/>
          </a:xfrm>
        </p:grpSpPr>
        <p:sp>
          <p:nvSpPr>
            <p:cNvPr id="485" name="Google Shape;485;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6" name="Google Shape;486;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7" name="Google Shape;487;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8" name="Google Shape;488;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89" name="Google Shape;489;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90" name="Google Shape;490;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91" name="Google Shape;491;p15"/>
            <p:cNvGrpSpPr/>
            <p:nvPr/>
          </p:nvGrpSpPr>
          <p:grpSpPr>
            <a:xfrm>
              <a:off x="867779" y="2238881"/>
              <a:ext cx="1997795" cy="817949"/>
              <a:chOff x="5534024" y="3386071"/>
              <a:chExt cx="1098233" cy="449645"/>
            </a:xfrm>
          </p:grpSpPr>
          <p:grpSp>
            <p:nvGrpSpPr>
              <p:cNvPr id="492" name="Google Shape;492;p15"/>
              <p:cNvGrpSpPr/>
              <p:nvPr/>
            </p:nvGrpSpPr>
            <p:grpSpPr>
              <a:xfrm>
                <a:off x="6525577" y="3388994"/>
                <a:ext cx="106679" cy="446722"/>
                <a:chOff x="6525577" y="3388994"/>
                <a:chExt cx="106679" cy="446722"/>
              </a:xfrm>
            </p:grpSpPr>
            <p:sp>
              <p:nvSpPr>
                <p:cNvPr id="493" name="Google Shape;493;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94" name="Google Shape;494;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95" name="Google Shape;495;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96" name="Google Shape;496;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97" name="Google Shape;497;p15"/>
              <p:cNvGrpSpPr/>
              <p:nvPr/>
            </p:nvGrpSpPr>
            <p:grpSpPr>
              <a:xfrm>
                <a:off x="5534024" y="3386071"/>
                <a:ext cx="932497" cy="449645"/>
                <a:chOff x="5534024" y="3386071"/>
                <a:chExt cx="932497" cy="449645"/>
              </a:xfrm>
            </p:grpSpPr>
            <p:sp>
              <p:nvSpPr>
                <p:cNvPr id="498" name="Google Shape;498;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99" name="Google Shape;499;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0" name="Google Shape;500;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1" name="Google Shape;501;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2" name="Google Shape;502;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3" name="Google Shape;503;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4" name="Google Shape;504;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5" name="Google Shape;505;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6" name="Google Shape;506;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7" name="Google Shape;507;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8" name="Google Shape;508;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09" name="Google Shape;509;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10" name="Google Shape;510;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511" name="Google Shape;511;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12" name="Google Shape;512;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13" name="Google Shape;513;p15"/>
            <p:cNvGrpSpPr/>
            <p:nvPr/>
          </p:nvGrpSpPr>
          <p:grpSpPr>
            <a:xfrm>
              <a:off x="1628545" y="2176181"/>
              <a:ext cx="409116" cy="310295"/>
              <a:chOff x="2276500" y="656217"/>
              <a:chExt cx="409116" cy="310295"/>
            </a:xfrm>
          </p:grpSpPr>
          <p:sp>
            <p:nvSpPr>
              <p:cNvPr id="514" name="Google Shape;514;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15" name="Google Shape;515;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16" name="Google Shape;516;p15"/>
              <p:cNvGrpSpPr/>
              <p:nvPr/>
            </p:nvGrpSpPr>
            <p:grpSpPr>
              <a:xfrm>
                <a:off x="2437596" y="708043"/>
                <a:ext cx="86635" cy="166440"/>
                <a:chOff x="6047422" y="3347028"/>
                <a:chExt cx="47625" cy="91496"/>
              </a:xfrm>
            </p:grpSpPr>
            <p:sp>
              <p:nvSpPr>
                <p:cNvPr id="517" name="Google Shape;517;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18" name="Google Shape;518;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519" name="Google Shape;519;p15"/>
          <p:cNvGrpSpPr/>
          <p:nvPr/>
        </p:nvGrpSpPr>
        <p:grpSpPr>
          <a:xfrm>
            <a:off x="7099647" y="1275532"/>
            <a:ext cx="1864433" cy="1522784"/>
            <a:chOff x="596783" y="1301960"/>
            <a:chExt cx="2485911" cy="2030379"/>
          </a:xfrm>
        </p:grpSpPr>
        <p:sp>
          <p:nvSpPr>
            <p:cNvPr id="520" name="Google Shape;520;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21" name="Google Shape;521;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22" name="Google Shape;522;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23" name="Google Shape;523;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24" name="Google Shape;524;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25" name="Google Shape;525;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26" name="Google Shape;526;p15"/>
            <p:cNvGrpSpPr/>
            <p:nvPr/>
          </p:nvGrpSpPr>
          <p:grpSpPr>
            <a:xfrm>
              <a:off x="867779" y="2238881"/>
              <a:ext cx="1997795" cy="817949"/>
              <a:chOff x="5534024" y="3386071"/>
              <a:chExt cx="1098233" cy="449645"/>
            </a:xfrm>
          </p:grpSpPr>
          <p:grpSp>
            <p:nvGrpSpPr>
              <p:cNvPr id="527" name="Google Shape;527;p15"/>
              <p:cNvGrpSpPr/>
              <p:nvPr/>
            </p:nvGrpSpPr>
            <p:grpSpPr>
              <a:xfrm>
                <a:off x="6525577" y="3388994"/>
                <a:ext cx="106679" cy="446722"/>
                <a:chOff x="6525577" y="3388994"/>
                <a:chExt cx="106679" cy="446722"/>
              </a:xfrm>
            </p:grpSpPr>
            <p:sp>
              <p:nvSpPr>
                <p:cNvPr id="528" name="Google Shape;528;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29" name="Google Shape;529;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0" name="Google Shape;530;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1" name="Google Shape;531;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532" name="Google Shape;532;p15"/>
              <p:cNvGrpSpPr/>
              <p:nvPr/>
            </p:nvGrpSpPr>
            <p:grpSpPr>
              <a:xfrm>
                <a:off x="5534024" y="3386071"/>
                <a:ext cx="932497" cy="449645"/>
                <a:chOff x="5534024" y="3386071"/>
                <a:chExt cx="932497" cy="449645"/>
              </a:xfrm>
            </p:grpSpPr>
            <p:sp>
              <p:nvSpPr>
                <p:cNvPr id="533" name="Google Shape;533;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4" name="Google Shape;534;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5" name="Google Shape;535;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6" name="Google Shape;536;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7" name="Google Shape;537;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8" name="Google Shape;538;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39" name="Google Shape;539;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0" name="Google Shape;540;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1" name="Google Shape;541;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2" name="Google Shape;542;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3" name="Google Shape;543;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4" name="Google Shape;544;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5" name="Google Shape;545;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546" name="Google Shape;546;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47" name="Google Shape;547;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48" name="Google Shape;548;p15"/>
            <p:cNvGrpSpPr/>
            <p:nvPr/>
          </p:nvGrpSpPr>
          <p:grpSpPr>
            <a:xfrm>
              <a:off x="1628545" y="2176181"/>
              <a:ext cx="409116" cy="310295"/>
              <a:chOff x="2276500" y="656217"/>
              <a:chExt cx="409116" cy="310295"/>
            </a:xfrm>
          </p:grpSpPr>
          <p:sp>
            <p:nvSpPr>
              <p:cNvPr id="549" name="Google Shape;549;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0" name="Google Shape;550;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51" name="Google Shape;551;p15"/>
              <p:cNvGrpSpPr/>
              <p:nvPr/>
            </p:nvGrpSpPr>
            <p:grpSpPr>
              <a:xfrm>
                <a:off x="2437596" y="708043"/>
                <a:ext cx="86635" cy="166440"/>
                <a:chOff x="6047422" y="3347028"/>
                <a:chExt cx="47625" cy="91496"/>
              </a:xfrm>
            </p:grpSpPr>
            <p:sp>
              <p:nvSpPr>
                <p:cNvPr id="552" name="Google Shape;552;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3" name="Google Shape;553;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554" name="Google Shape;554;p15"/>
          <p:cNvGrpSpPr/>
          <p:nvPr/>
        </p:nvGrpSpPr>
        <p:grpSpPr>
          <a:xfrm>
            <a:off x="2477647" y="3309345"/>
            <a:ext cx="1864433" cy="1522784"/>
            <a:chOff x="596783" y="1301960"/>
            <a:chExt cx="2485911" cy="2030379"/>
          </a:xfrm>
        </p:grpSpPr>
        <p:sp>
          <p:nvSpPr>
            <p:cNvPr id="555" name="Google Shape;555;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6" name="Google Shape;556;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7" name="Google Shape;557;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8" name="Google Shape;558;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59" name="Google Shape;559;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0" name="Google Shape;560;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61" name="Google Shape;561;p15"/>
            <p:cNvGrpSpPr/>
            <p:nvPr/>
          </p:nvGrpSpPr>
          <p:grpSpPr>
            <a:xfrm>
              <a:off x="867779" y="2238881"/>
              <a:ext cx="1997795" cy="817949"/>
              <a:chOff x="5534024" y="3386071"/>
              <a:chExt cx="1098233" cy="449645"/>
            </a:xfrm>
          </p:grpSpPr>
          <p:grpSp>
            <p:nvGrpSpPr>
              <p:cNvPr id="562" name="Google Shape;562;p15"/>
              <p:cNvGrpSpPr/>
              <p:nvPr/>
            </p:nvGrpSpPr>
            <p:grpSpPr>
              <a:xfrm>
                <a:off x="6525577" y="3388994"/>
                <a:ext cx="106679" cy="446722"/>
                <a:chOff x="6525577" y="3388994"/>
                <a:chExt cx="106679" cy="446722"/>
              </a:xfrm>
            </p:grpSpPr>
            <p:sp>
              <p:nvSpPr>
                <p:cNvPr id="563" name="Google Shape;563;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4" name="Google Shape;564;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5" name="Google Shape;565;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6" name="Google Shape;566;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567" name="Google Shape;567;p15"/>
              <p:cNvGrpSpPr/>
              <p:nvPr/>
            </p:nvGrpSpPr>
            <p:grpSpPr>
              <a:xfrm>
                <a:off x="5534024" y="3386071"/>
                <a:ext cx="932497" cy="449645"/>
                <a:chOff x="5534024" y="3386071"/>
                <a:chExt cx="932497" cy="449645"/>
              </a:xfrm>
            </p:grpSpPr>
            <p:sp>
              <p:nvSpPr>
                <p:cNvPr id="568" name="Google Shape;568;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69" name="Google Shape;569;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0" name="Google Shape;570;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1" name="Google Shape;571;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2" name="Google Shape;572;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3" name="Google Shape;573;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4" name="Google Shape;574;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5" name="Google Shape;575;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6" name="Google Shape;576;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7" name="Google Shape;577;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8" name="Google Shape;578;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79" name="Google Shape;579;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80" name="Google Shape;580;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581" name="Google Shape;581;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82" name="Google Shape;582;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83" name="Google Shape;583;p15"/>
            <p:cNvGrpSpPr/>
            <p:nvPr/>
          </p:nvGrpSpPr>
          <p:grpSpPr>
            <a:xfrm>
              <a:off x="1628545" y="2176181"/>
              <a:ext cx="409116" cy="310295"/>
              <a:chOff x="2276500" y="656217"/>
              <a:chExt cx="409116" cy="310295"/>
            </a:xfrm>
          </p:grpSpPr>
          <p:sp>
            <p:nvSpPr>
              <p:cNvPr id="584" name="Google Shape;584;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85" name="Google Shape;585;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86" name="Google Shape;586;p15"/>
              <p:cNvGrpSpPr/>
              <p:nvPr/>
            </p:nvGrpSpPr>
            <p:grpSpPr>
              <a:xfrm>
                <a:off x="2437596" y="708043"/>
                <a:ext cx="86635" cy="166440"/>
                <a:chOff x="6047422" y="3347028"/>
                <a:chExt cx="47625" cy="91496"/>
              </a:xfrm>
            </p:grpSpPr>
            <p:sp>
              <p:nvSpPr>
                <p:cNvPr id="587" name="Google Shape;587;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88" name="Google Shape;588;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589" name="Google Shape;589;p15"/>
          <p:cNvGrpSpPr/>
          <p:nvPr/>
        </p:nvGrpSpPr>
        <p:grpSpPr>
          <a:xfrm>
            <a:off x="4788647" y="3309345"/>
            <a:ext cx="1864433" cy="1522784"/>
            <a:chOff x="596783" y="1301960"/>
            <a:chExt cx="2485911" cy="2030379"/>
          </a:xfrm>
        </p:grpSpPr>
        <p:sp>
          <p:nvSpPr>
            <p:cNvPr id="590" name="Google Shape;590;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91" name="Google Shape;591;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92" name="Google Shape;592;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93" name="Google Shape;593;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94" name="Google Shape;594;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95" name="Google Shape;595;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596" name="Google Shape;596;p15"/>
            <p:cNvGrpSpPr/>
            <p:nvPr/>
          </p:nvGrpSpPr>
          <p:grpSpPr>
            <a:xfrm>
              <a:off x="867779" y="2238881"/>
              <a:ext cx="1997795" cy="817949"/>
              <a:chOff x="5534024" y="3386071"/>
              <a:chExt cx="1098233" cy="449645"/>
            </a:xfrm>
          </p:grpSpPr>
          <p:grpSp>
            <p:nvGrpSpPr>
              <p:cNvPr id="597" name="Google Shape;597;p15"/>
              <p:cNvGrpSpPr/>
              <p:nvPr/>
            </p:nvGrpSpPr>
            <p:grpSpPr>
              <a:xfrm>
                <a:off x="6525577" y="3388994"/>
                <a:ext cx="106679" cy="446722"/>
                <a:chOff x="6525577" y="3388994"/>
                <a:chExt cx="106679" cy="446722"/>
              </a:xfrm>
            </p:grpSpPr>
            <p:sp>
              <p:nvSpPr>
                <p:cNvPr id="598" name="Google Shape;598;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599" name="Google Shape;599;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0" name="Google Shape;600;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1" name="Google Shape;601;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602" name="Google Shape;602;p15"/>
              <p:cNvGrpSpPr/>
              <p:nvPr/>
            </p:nvGrpSpPr>
            <p:grpSpPr>
              <a:xfrm>
                <a:off x="5534024" y="3386071"/>
                <a:ext cx="932497" cy="449645"/>
                <a:chOff x="5534024" y="3386071"/>
                <a:chExt cx="932497" cy="449645"/>
              </a:xfrm>
            </p:grpSpPr>
            <p:sp>
              <p:nvSpPr>
                <p:cNvPr id="603" name="Google Shape;603;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4" name="Google Shape;604;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5" name="Google Shape;605;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6" name="Google Shape;606;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7" name="Google Shape;607;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8" name="Google Shape;608;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09" name="Google Shape;609;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0" name="Google Shape;610;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1" name="Google Shape;611;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2" name="Google Shape;612;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3" name="Google Shape;613;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4" name="Google Shape;614;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5" name="Google Shape;615;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616" name="Google Shape;616;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17" name="Google Shape;617;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18" name="Google Shape;618;p15"/>
            <p:cNvGrpSpPr/>
            <p:nvPr/>
          </p:nvGrpSpPr>
          <p:grpSpPr>
            <a:xfrm>
              <a:off x="1628545" y="2176181"/>
              <a:ext cx="409116" cy="310295"/>
              <a:chOff x="2276500" y="656217"/>
              <a:chExt cx="409116" cy="310295"/>
            </a:xfrm>
          </p:grpSpPr>
          <p:sp>
            <p:nvSpPr>
              <p:cNvPr id="619" name="Google Shape;619;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0" name="Google Shape;620;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21" name="Google Shape;621;p15"/>
              <p:cNvGrpSpPr/>
              <p:nvPr/>
            </p:nvGrpSpPr>
            <p:grpSpPr>
              <a:xfrm>
                <a:off x="2437596" y="708043"/>
                <a:ext cx="86635" cy="166440"/>
                <a:chOff x="6047422" y="3347028"/>
                <a:chExt cx="47625" cy="91496"/>
              </a:xfrm>
            </p:grpSpPr>
            <p:sp>
              <p:nvSpPr>
                <p:cNvPr id="622" name="Google Shape;622;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3" name="Google Shape;623;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624" name="Google Shape;624;p15"/>
          <p:cNvGrpSpPr/>
          <p:nvPr/>
        </p:nvGrpSpPr>
        <p:grpSpPr>
          <a:xfrm>
            <a:off x="7099647" y="3309345"/>
            <a:ext cx="1864433" cy="1522784"/>
            <a:chOff x="596783" y="1301960"/>
            <a:chExt cx="2485911" cy="2030379"/>
          </a:xfrm>
        </p:grpSpPr>
        <p:sp>
          <p:nvSpPr>
            <p:cNvPr id="625" name="Google Shape;625;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6" name="Google Shape;626;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7" name="Google Shape;627;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8" name="Google Shape;628;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29" name="Google Shape;629;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30" name="Google Shape;630;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31" name="Google Shape;631;p15"/>
            <p:cNvGrpSpPr/>
            <p:nvPr/>
          </p:nvGrpSpPr>
          <p:grpSpPr>
            <a:xfrm>
              <a:off x="867779" y="2238881"/>
              <a:ext cx="1997795" cy="817949"/>
              <a:chOff x="5534024" y="3386071"/>
              <a:chExt cx="1098233" cy="449645"/>
            </a:xfrm>
          </p:grpSpPr>
          <p:grpSp>
            <p:nvGrpSpPr>
              <p:cNvPr id="632" name="Google Shape;632;p15"/>
              <p:cNvGrpSpPr/>
              <p:nvPr/>
            </p:nvGrpSpPr>
            <p:grpSpPr>
              <a:xfrm>
                <a:off x="6525577" y="3388994"/>
                <a:ext cx="106679" cy="446722"/>
                <a:chOff x="6525577" y="3388994"/>
                <a:chExt cx="106679" cy="446722"/>
              </a:xfrm>
            </p:grpSpPr>
            <p:sp>
              <p:nvSpPr>
                <p:cNvPr id="633" name="Google Shape;633;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34" name="Google Shape;634;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35" name="Google Shape;635;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36" name="Google Shape;636;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637" name="Google Shape;637;p15"/>
              <p:cNvGrpSpPr/>
              <p:nvPr/>
            </p:nvGrpSpPr>
            <p:grpSpPr>
              <a:xfrm>
                <a:off x="5534024" y="3386071"/>
                <a:ext cx="932497" cy="449645"/>
                <a:chOff x="5534024" y="3386071"/>
                <a:chExt cx="932497" cy="449645"/>
              </a:xfrm>
            </p:grpSpPr>
            <p:sp>
              <p:nvSpPr>
                <p:cNvPr id="638" name="Google Shape;638;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39" name="Google Shape;639;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0" name="Google Shape;640;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1" name="Google Shape;641;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2" name="Google Shape;642;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3" name="Google Shape;643;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4" name="Google Shape;644;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5" name="Google Shape;645;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6" name="Google Shape;646;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7" name="Google Shape;647;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8" name="Google Shape;648;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49" name="Google Shape;649;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50" name="Google Shape;650;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651" name="Google Shape;651;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52" name="Google Shape;652;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53" name="Google Shape;653;p15"/>
            <p:cNvGrpSpPr/>
            <p:nvPr/>
          </p:nvGrpSpPr>
          <p:grpSpPr>
            <a:xfrm>
              <a:off x="1628545" y="2176181"/>
              <a:ext cx="409116" cy="310295"/>
              <a:chOff x="2276500" y="656217"/>
              <a:chExt cx="409116" cy="310295"/>
            </a:xfrm>
          </p:grpSpPr>
          <p:sp>
            <p:nvSpPr>
              <p:cNvPr id="654" name="Google Shape;654;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55" name="Google Shape;655;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56" name="Google Shape;656;p15"/>
              <p:cNvGrpSpPr/>
              <p:nvPr/>
            </p:nvGrpSpPr>
            <p:grpSpPr>
              <a:xfrm>
                <a:off x="2437596" y="708043"/>
                <a:ext cx="86635" cy="166440"/>
                <a:chOff x="6047422" y="3347028"/>
                <a:chExt cx="47625" cy="91496"/>
              </a:xfrm>
            </p:grpSpPr>
            <p:sp>
              <p:nvSpPr>
                <p:cNvPr id="657" name="Google Shape;657;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58" name="Google Shape;658;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659" name="Google Shape;659;p15"/>
          <p:cNvGrpSpPr/>
          <p:nvPr/>
        </p:nvGrpSpPr>
        <p:grpSpPr>
          <a:xfrm>
            <a:off x="166647" y="3309345"/>
            <a:ext cx="1864433" cy="1522784"/>
            <a:chOff x="596783" y="1301960"/>
            <a:chExt cx="2485911" cy="2030379"/>
          </a:xfrm>
        </p:grpSpPr>
        <p:sp>
          <p:nvSpPr>
            <p:cNvPr id="660" name="Google Shape;660;p15"/>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1" name="Google Shape;661;p15"/>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2" name="Google Shape;662;p15"/>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3" name="Google Shape;663;p15"/>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4" name="Google Shape;664;p15"/>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5" name="Google Shape;665;p15"/>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66" name="Google Shape;666;p15"/>
            <p:cNvGrpSpPr/>
            <p:nvPr/>
          </p:nvGrpSpPr>
          <p:grpSpPr>
            <a:xfrm>
              <a:off x="867779" y="2238881"/>
              <a:ext cx="1997795" cy="817949"/>
              <a:chOff x="5534024" y="3386071"/>
              <a:chExt cx="1098233" cy="449645"/>
            </a:xfrm>
          </p:grpSpPr>
          <p:grpSp>
            <p:nvGrpSpPr>
              <p:cNvPr id="667" name="Google Shape;667;p15"/>
              <p:cNvGrpSpPr/>
              <p:nvPr/>
            </p:nvGrpSpPr>
            <p:grpSpPr>
              <a:xfrm>
                <a:off x="6525577" y="3388994"/>
                <a:ext cx="106679" cy="446722"/>
                <a:chOff x="6525577" y="3388994"/>
                <a:chExt cx="106679" cy="446722"/>
              </a:xfrm>
            </p:grpSpPr>
            <p:sp>
              <p:nvSpPr>
                <p:cNvPr id="668" name="Google Shape;668;p1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9" name="Google Shape;669;p1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0" name="Google Shape;670;p1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1" name="Google Shape;671;p1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672" name="Google Shape;672;p15"/>
              <p:cNvGrpSpPr/>
              <p:nvPr/>
            </p:nvGrpSpPr>
            <p:grpSpPr>
              <a:xfrm>
                <a:off x="5534024" y="3386071"/>
                <a:ext cx="932497" cy="449645"/>
                <a:chOff x="5534024" y="3386071"/>
                <a:chExt cx="932497" cy="449645"/>
              </a:xfrm>
            </p:grpSpPr>
            <p:sp>
              <p:nvSpPr>
                <p:cNvPr id="673" name="Google Shape;673;p1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4" name="Google Shape;674;p1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5" name="Google Shape;675;p1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6" name="Google Shape;676;p1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7" name="Google Shape;677;p1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8" name="Google Shape;678;p1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9" name="Google Shape;679;p1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0" name="Google Shape;680;p1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1" name="Google Shape;681;p1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2" name="Google Shape;682;p1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3" name="Google Shape;683;p1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4" name="Google Shape;684;p1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5" name="Google Shape;685;p1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686" name="Google Shape;686;p15"/>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7" name="Google Shape;687;p15"/>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88" name="Google Shape;688;p15"/>
            <p:cNvGrpSpPr/>
            <p:nvPr/>
          </p:nvGrpSpPr>
          <p:grpSpPr>
            <a:xfrm>
              <a:off x="1628545" y="2176181"/>
              <a:ext cx="409116" cy="310295"/>
              <a:chOff x="2276500" y="656217"/>
              <a:chExt cx="409116" cy="310295"/>
            </a:xfrm>
          </p:grpSpPr>
          <p:sp>
            <p:nvSpPr>
              <p:cNvPr id="689" name="Google Shape;689;p15"/>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90" name="Google Shape;690;p15"/>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691" name="Google Shape;691;p15"/>
              <p:cNvGrpSpPr/>
              <p:nvPr/>
            </p:nvGrpSpPr>
            <p:grpSpPr>
              <a:xfrm>
                <a:off x="2437596" y="708043"/>
                <a:ext cx="86635" cy="166440"/>
                <a:chOff x="6047422" y="3347028"/>
                <a:chExt cx="47625" cy="91496"/>
              </a:xfrm>
            </p:grpSpPr>
            <p:sp>
              <p:nvSpPr>
                <p:cNvPr id="692" name="Google Shape;692;p1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93" name="Google Shape;693;p1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694" name="Google Shape;694;p15">
            <a:hlinkClick r:id="" action="ppaction://noaction"/>
          </p:cNvPr>
          <p:cNvSpPr/>
          <p:nvPr/>
        </p:nvSpPr>
        <p:spPr>
          <a:xfrm>
            <a:off x="263138" y="1229119"/>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5" name="Google Shape;695;p15">
            <a:hlinkClick r:id="" action="ppaction://noaction"/>
          </p:cNvPr>
          <p:cNvSpPr/>
          <p:nvPr/>
        </p:nvSpPr>
        <p:spPr>
          <a:xfrm>
            <a:off x="2587744" y="1229119"/>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6" name="Google Shape;696;p15">
            <a:hlinkClick r:id="" action="ppaction://noaction"/>
          </p:cNvPr>
          <p:cNvSpPr/>
          <p:nvPr/>
        </p:nvSpPr>
        <p:spPr>
          <a:xfrm>
            <a:off x="4872272" y="1229119"/>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7" name="Google Shape;697;p15">
            <a:hlinkClick r:id="" action="ppaction://noaction"/>
          </p:cNvPr>
          <p:cNvSpPr/>
          <p:nvPr/>
        </p:nvSpPr>
        <p:spPr>
          <a:xfrm>
            <a:off x="7183266" y="1229119"/>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8" name="Google Shape;698;p15">
            <a:hlinkClick r:id="" action="ppaction://noaction"/>
          </p:cNvPr>
          <p:cNvSpPr/>
          <p:nvPr/>
        </p:nvSpPr>
        <p:spPr>
          <a:xfrm>
            <a:off x="278231" y="3255806"/>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99" name="Google Shape;699;p15">
            <a:hlinkClick r:id="" action="ppaction://noaction"/>
          </p:cNvPr>
          <p:cNvSpPr/>
          <p:nvPr/>
        </p:nvSpPr>
        <p:spPr>
          <a:xfrm>
            <a:off x="2602838" y="3255806"/>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0" name="Google Shape;700;p15">
            <a:hlinkClick r:id="" action="ppaction://noaction"/>
          </p:cNvPr>
          <p:cNvSpPr/>
          <p:nvPr/>
        </p:nvSpPr>
        <p:spPr>
          <a:xfrm>
            <a:off x="4887366" y="3255806"/>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1" name="Google Shape;701;p15">
            <a:hlinkClick r:id="" action="ppaction://noaction"/>
          </p:cNvPr>
          <p:cNvSpPr/>
          <p:nvPr/>
        </p:nvSpPr>
        <p:spPr>
          <a:xfrm>
            <a:off x="7198359" y="3255806"/>
            <a:ext cx="1697100" cy="1456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en Chest 1">
  <p:cSld name="CUSTOM_5_8">
    <p:spTree>
      <p:nvGrpSpPr>
        <p:cNvPr id="1" name="Shape 702"/>
        <p:cNvGrpSpPr/>
        <p:nvPr/>
      </p:nvGrpSpPr>
      <p:grpSpPr>
        <a:xfrm>
          <a:off x="0" y="0"/>
          <a:ext cx="0" cy="0"/>
          <a:chOff x="0" y="0"/>
          <a:chExt cx="0" cy="0"/>
        </a:xfrm>
      </p:grpSpPr>
      <p:sp>
        <p:nvSpPr>
          <p:cNvPr id="703" name="Google Shape;70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704" name="Google Shape;704;p16"/>
          <p:cNvGrpSpPr/>
          <p:nvPr/>
        </p:nvGrpSpPr>
        <p:grpSpPr>
          <a:xfrm>
            <a:off x="2477647" y="1275532"/>
            <a:ext cx="1864433" cy="1522784"/>
            <a:chOff x="596783" y="1301960"/>
            <a:chExt cx="2485911" cy="2030379"/>
          </a:xfrm>
        </p:grpSpPr>
        <p:sp>
          <p:nvSpPr>
            <p:cNvPr id="705" name="Google Shape;705;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6" name="Google Shape;706;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7" name="Google Shape;707;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8" name="Google Shape;708;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9" name="Google Shape;709;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0" name="Google Shape;710;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11" name="Google Shape;711;p16"/>
            <p:cNvGrpSpPr/>
            <p:nvPr/>
          </p:nvGrpSpPr>
          <p:grpSpPr>
            <a:xfrm>
              <a:off x="867779" y="2238881"/>
              <a:ext cx="1997795" cy="817949"/>
              <a:chOff x="5534024" y="3386071"/>
              <a:chExt cx="1098233" cy="449645"/>
            </a:xfrm>
          </p:grpSpPr>
          <p:grpSp>
            <p:nvGrpSpPr>
              <p:cNvPr id="712" name="Google Shape;712;p16"/>
              <p:cNvGrpSpPr/>
              <p:nvPr/>
            </p:nvGrpSpPr>
            <p:grpSpPr>
              <a:xfrm>
                <a:off x="6525577" y="3388994"/>
                <a:ext cx="106679" cy="446722"/>
                <a:chOff x="6525577" y="3388994"/>
                <a:chExt cx="106679" cy="446722"/>
              </a:xfrm>
            </p:grpSpPr>
            <p:sp>
              <p:nvSpPr>
                <p:cNvPr id="713" name="Google Shape;713;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4" name="Google Shape;714;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5" name="Google Shape;715;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6" name="Google Shape;716;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717" name="Google Shape;717;p16"/>
              <p:cNvGrpSpPr/>
              <p:nvPr/>
            </p:nvGrpSpPr>
            <p:grpSpPr>
              <a:xfrm>
                <a:off x="5534024" y="3386071"/>
                <a:ext cx="932497" cy="449645"/>
                <a:chOff x="5534024" y="3386071"/>
                <a:chExt cx="932497" cy="449645"/>
              </a:xfrm>
            </p:grpSpPr>
            <p:sp>
              <p:nvSpPr>
                <p:cNvPr id="718" name="Google Shape;718;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9" name="Google Shape;719;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0" name="Google Shape;720;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1" name="Google Shape;721;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2" name="Google Shape;722;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3" name="Google Shape;723;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4" name="Google Shape;724;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5" name="Google Shape;725;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6" name="Google Shape;726;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7" name="Google Shape;727;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8" name="Google Shape;728;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9" name="Google Shape;729;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0" name="Google Shape;730;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731" name="Google Shape;731;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2" name="Google Shape;732;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33" name="Google Shape;733;p16"/>
            <p:cNvGrpSpPr/>
            <p:nvPr/>
          </p:nvGrpSpPr>
          <p:grpSpPr>
            <a:xfrm>
              <a:off x="1628545" y="2176181"/>
              <a:ext cx="409116" cy="310295"/>
              <a:chOff x="2276500" y="656217"/>
              <a:chExt cx="409116" cy="310295"/>
            </a:xfrm>
          </p:grpSpPr>
          <p:sp>
            <p:nvSpPr>
              <p:cNvPr id="734" name="Google Shape;734;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5" name="Google Shape;735;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36" name="Google Shape;736;p16"/>
              <p:cNvGrpSpPr/>
              <p:nvPr/>
            </p:nvGrpSpPr>
            <p:grpSpPr>
              <a:xfrm>
                <a:off x="2437596" y="708043"/>
                <a:ext cx="86635" cy="166440"/>
                <a:chOff x="6047422" y="3347028"/>
                <a:chExt cx="47625" cy="91496"/>
              </a:xfrm>
            </p:grpSpPr>
            <p:sp>
              <p:nvSpPr>
                <p:cNvPr id="737" name="Google Shape;737;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8" name="Google Shape;738;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739" name="Google Shape;739;p16"/>
          <p:cNvGrpSpPr/>
          <p:nvPr/>
        </p:nvGrpSpPr>
        <p:grpSpPr>
          <a:xfrm>
            <a:off x="4788647" y="1275532"/>
            <a:ext cx="1864433" cy="1522784"/>
            <a:chOff x="596783" y="1301960"/>
            <a:chExt cx="2485911" cy="2030379"/>
          </a:xfrm>
        </p:grpSpPr>
        <p:sp>
          <p:nvSpPr>
            <p:cNvPr id="740" name="Google Shape;740;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1" name="Google Shape;741;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2" name="Google Shape;742;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3" name="Google Shape;743;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4" name="Google Shape;744;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5" name="Google Shape;745;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46" name="Google Shape;746;p16"/>
            <p:cNvGrpSpPr/>
            <p:nvPr/>
          </p:nvGrpSpPr>
          <p:grpSpPr>
            <a:xfrm>
              <a:off x="867779" y="2238881"/>
              <a:ext cx="1997795" cy="817949"/>
              <a:chOff x="5534024" y="3386071"/>
              <a:chExt cx="1098233" cy="449645"/>
            </a:xfrm>
          </p:grpSpPr>
          <p:grpSp>
            <p:nvGrpSpPr>
              <p:cNvPr id="747" name="Google Shape;747;p16"/>
              <p:cNvGrpSpPr/>
              <p:nvPr/>
            </p:nvGrpSpPr>
            <p:grpSpPr>
              <a:xfrm>
                <a:off x="6525577" y="3388994"/>
                <a:ext cx="106679" cy="446722"/>
                <a:chOff x="6525577" y="3388994"/>
                <a:chExt cx="106679" cy="446722"/>
              </a:xfrm>
            </p:grpSpPr>
            <p:sp>
              <p:nvSpPr>
                <p:cNvPr id="748" name="Google Shape;748;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9" name="Google Shape;749;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0" name="Google Shape;750;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1" name="Google Shape;751;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752" name="Google Shape;752;p16"/>
              <p:cNvGrpSpPr/>
              <p:nvPr/>
            </p:nvGrpSpPr>
            <p:grpSpPr>
              <a:xfrm>
                <a:off x="5534024" y="3386071"/>
                <a:ext cx="932497" cy="449645"/>
                <a:chOff x="5534024" y="3386071"/>
                <a:chExt cx="932497" cy="449645"/>
              </a:xfrm>
            </p:grpSpPr>
            <p:sp>
              <p:nvSpPr>
                <p:cNvPr id="753" name="Google Shape;753;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4" name="Google Shape;754;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5" name="Google Shape;755;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6" name="Google Shape;756;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7" name="Google Shape;757;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8" name="Google Shape;758;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9" name="Google Shape;759;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0" name="Google Shape;760;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1" name="Google Shape;761;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2" name="Google Shape;762;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3" name="Google Shape;763;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4" name="Google Shape;764;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5" name="Google Shape;765;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766" name="Google Shape;766;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7" name="Google Shape;767;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68" name="Google Shape;768;p16"/>
            <p:cNvGrpSpPr/>
            <p:nvPr/>
          </p:nvGrpSpPr>
          <p:grpSpPr>
            <a:xfrm>
              <a:off x="1628545" y="2176181"/>
              <a:ext cx="409116" cy="310295"/>
              <a:chOff x="2276500" y="656217"/>
              <a:chExt cx="409116" cy="310295"/>
            </a:xfrm>
          </p:grpSpPr>
          <p:sp>
            <p:nvSpPr>
              <p:cNvPr id="769" name="Google Shape;769;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0" name="Google Shape;770;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71" name="Google Shape;771;p16"/>
              <p:cNvGrpSpPr/>
              <p:nvPr/>
            </p:nvGrpSpPr>
            <p:grpSpPr>
              <a:xfrm>
                <a:off x="2437596" y="708043"/>
                <a:ext cx="86635" cy="166440"/>
                <a:chOff x="6047422" y="3347028"/>
                <a:chExt cx="47625" cy="91496"/>
              </a:xfrm>
            </p:grpSpPr>
            <p:sp>
              <p:nvSpPr>
                <p:cNvPr id="772" name="Google Shape;772;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3" name="Google Shape;773;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774" name="Google Shape;774;p16"/>
          <p:cNvGrpSpPr/>
          <p:nvPr/>
        </p:nvGrpSpPr>
        <p:grpSpPr>
          <a:xfrm>
            <a:off x="7099647" y="1275532"/>
            <a:ext cx="1864433" cy="1522784"/>
            <a:chOff x="596783" y="1301960"/>
            <a:chExt cx="2485911" cy="2030379"/>
          </a:xfrm>
        </p:grpSpPr>
        <p:sp>
          <p:nvSpPr>
            <p:cNvPr id="775" name="Google Shape;775;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6" name="Google Shape;776;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7" name="Google Shape;777;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8" name="Google Shape;778;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9" name="Google Shape;779;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0" name="Google Shape;780;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781" name="Google Shape;781;p16"/>
            <p:cNvGrpSpPr/>
            <p:nvPr/>
          </p:nvGrpSpPr>
          <p:grpSpPr>
            <a:xfrm>
              <a:off x="867779" y="2238881"/>
              <a:ext cx="1997795" cy="817949"/>
              <a:chOff x="5534024" y="3386071"/>
              <a:chExt cx="1098233" cy="449645"/>
            </a:xfrm>
          </p:grpSpPr>
          <p:grpSp>
            <p:nvGrpSpPr>
              <p:cNvPr id="782" name="Google Shape;782;p16"/>
              <p:cNvGrpSpPr/>
              <p:nvPr/>
            </p:nvGrpSpPr>
            <p:grpSpPr>
              <a:xfrm>
                <a:off x="6525577" y="3388994"/>
                <a:ext cx="106679" cy="446722"/>
                <a:chOff x="6525577" y="3388994"/>
                <a:chExt cx="106679" cy="446722"/>
              </a:xfrm>
            </p:grpSpPr>
            <p:sp>
              <p:nvSpPr>
                <p:cNvPr id="783" name="Google Shape;783;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4" name="Google Shape;784;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5" name="Google Shape;785;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6" name="Google Shape;786;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787" name="Google Shape;787;p16"/>
              <p:cNvGrpSpPr/>
              <p:nvPr/>
            </p:nvGrpSpPr>
            <p:grpSpPr>
              <a:xfrm>
                <a:off x="5534024" y="3386071"/>
                <a:ext cx="932497" cy="449645"/>
                <a:chOff x="5534024" y="3386071"/>
                <a:chExt cx="932497" cy="449645"/>
              </a:xfrm>
            </p:grpSpPr>
            <p:sp>
              <p:nvSpPr>
                <p:cNvPr id="788" name="Google Shape;788;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9" name="Google Shape;789;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0" name="Google Shape;790;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1" name="Google Shape;791;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2" name="Google Shape;792;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3" name="Google Shape;793;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4" name="Google Shape;794;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5" name="Google Shape;795;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6" name="Google Shape;796;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7" name="Google Shape;797;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8" name="Google Shape;798;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99" name="Google Shape;799;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00" name="Google Shape;800;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801" name="Google Shape;801;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02" name="Google Shape;802;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03" name="Google Shape;803;p16"/>
            <p:cNvGrpSpPr/>
            <p:nvPr/>
          </p:nvGrpSpPr>
          <p:grpSpPr>
            <a:xfrm>
              <a:off x="1628545" y="2176181"/>
              <a:ext cx="409116" cy="310295"/>
              <a:chOff x="2276500" y="656217"/>
              <a:chExt cx="409116" cy="310295"/>
            </a:xfrm>
          </p:grpSpPr>
          <p:sp>
            <p:nvSpPr>
              <p:cNvPr id="804" name="Google Shape;804;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05" name="Google Shape;805;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06" name="Google Shape;806;p16"/>
              <p:cNvGrpSpPr/>
              <p:nvPr/>
            </p:nvGrpSpPr>
            <p:grpSpPr>
              <a:xfrm>
                <a:off x="2437596" y="708043"/>
                <a:ext cx="86635" cy="166440"/>
                <a:chOff x="6047422" y="3347028"/>
                <a:chExt cx="47625" cy="91496"/>
              </a:xfrm>
            </p:grpSpPr>
            <p:sp>
              <p:nvSpPr>
                <p:cNvPr id="807" name="Google Shape;807;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08" name="Google Shape;808;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809" name="Google Shape;809;p16"/>
          <p:cNvGrpSpPr/>
          <p:nvPr/>
        </p:nvGrpSpPr>
        <p:grpSpPr>
          <a:xfrm>
            <a:off x="2477647" y="3309345"/>
            <a:ext cx="1864433" cy="1522784"/>
            <a:chOff x="596783" y="1301960"/>
            <a:chExt cx="2485911" cy="2030379"/>
          </a:xfrm>
        </p:grpSpPr>
        <p:sp>
          <p:nvSpPr>
            <p:cNvPr id="810" name="Google Shape;810;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1" name="Google Shape;811;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2" name="Google Shape;812;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3" name="Google Shape;813;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4" name="Google Shape;814;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5" name="Google Shape;815;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16" name="Google Shape;816;p16"/>
            <p:cNvGrpSpPr/>
            <p:nvPr/>
          </p:nvGrpSpPr>
          <p:grpSpPr>
            <a:xfrm>
              <a:off x="867779" y="2238881"/>
              <a:ext cx="1997795" cy="817949"/>
              <a:chOff x="5534024" y="3386071"/>
              <a:chExt cx="1098233" cy="449645"/>
            </a:xfrm>
          </p:grpSpPr>
          <p:grpSp>
            <p:nvGrpSpPr>
              <p:cNvPr id="817" name="Google Shape;817;p16"/>
              <p:cNvGrpSpPr/>
              <p:nvPr/>
            </p:nvGrpSpPr>
            <p:grpSpPr>
              <a:xfrm>
                <a:off x="6525577" y="3388994"/>
                <a:ext cx="106679" cy="446722"/>
                <a:chOff x="6525577" y="3388994"/>
                <a:chExt cx="106679" cy="446722"/>
              </a:xfrm>
            </p:grpSpPr>
            <p:sp>
              <p:nvSpPr>
                <p:cNvPr id="818" name="Google Shape;818;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19" name="Google Shape;819;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0" name="Google Shape;820;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1" name="Google Shape;821;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822" name="Google Shape;822;p16"/>
              <p:cNvGrpSpPr/>
              <p:nvPr/>
            </p:nvGrpSpPr>
            <p:grpSpPr>
              <a:xfrm>
                <a:off x="5534024" y="3386071"/>
                <a:ext cx="932497" cy="449645"/>
                <a:chOff x="5534024" y="3386071"/>
                <a:chExt cx="932497" cy="449645"/>
              </a:xfrm>
            </p:grpSpPr>
            <p:sp>
              <p:nvSpPr>
                <p:cNvPr id="823" name="Google Shape;823;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4" name="Google Shape;824;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5" name="Google Shape;825;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6" name="Google Shape;826;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7" name="Google Shape;827;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8" name="Google Shape;828;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29" name="Google Shape;829;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0" name="Google Shape;830;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1" name="Google Shape;831;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2" name="Google Shape;832;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3" name="Google Shape;833;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4" name="Google Shape;834;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5" name="Google Shape;835;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836" name="Google Shape;836;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37" name="Google Shape;837;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38" name="Google Shape;838;p16"/>
            <p:cNvGrpSpPr/>
            <p:nvPr/>
          </p:nvGrpSpPr>
          <p:grpSpPr>
            <a:xfrm>
              <a:off x="1628545" y="2176181"/>
              <a:ext cx="409116" cy="310295"/>
              <a:chOff x="2276500" y="656217"/>
              <a:chExt cx="409116" cy="310295"/>
            </a:xfrm>
          </p:grpSpPr>
          <p:sp>
            <p:nvSpPr>
              <p:cNvPr id="839" name="Google Shape;839;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0" name="Google Shape;840;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41" name="Google Shape;841;p16"/>
              <p:cNvGrpSpPr/>
              <p:nvPr/>
            </p:nvGrpSpPr>
            <p:grpSpPr>
              <a:xfrm>
                <a:off x="2437596" y="708043"/>
                <a:ext cx="86635" cy="166440"/>
                <a:chOff x="6047422" y="3347028"/>
                <a:chExt cx="47625" cy="91496"/>
              </a:xfrm>
            </p:grpSpPr>
            <p:sp>
              <p:nvSpPr>
                <p:cNvPr id="842" name="Google Shape;842;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3" name="Google Shape;843;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844" name="Google Shape;844;p16"/>
          <p:cNvGrpSpPr/>
          <p:nvPr/>
        </p:nvGrpSpPr>
        <p:grpSpPr>
          <a:xfrm>
            <a:off x="4788647" y="3309345"/>
            <a:ext cx="1864433" cy="1522784"/>
            <a:chOff x="596783" y="1301960"/>
            <a:chExt cx="2485911" cy="2030379"/>
          </a:xfrm>
        </p:grpSpPr>
        <p:sp>
          <p:nvSpPr>
            <p:cNvPr id="845" name="Google Shape;845;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6" name="Google Shape;846;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7" name="Google Shape;847;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8" name="Google Shape;848;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49" name="Google Shape;849;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50" name="Google Shape;850;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51" name="Google Shape;851;p16"/>
            <p:cNvGrpSpPr/>
            <p:nvPr/>
          </p:nvGrpSpPr>
          <p:grpSpPr>
            <a:xfrm>
              <a:off x="867779" y="2238881"/>
              <a:ext cx="1997795" cy="817949"/>
              <a:chOff x="5534024" y="3386071"/>
              <a:chExt cx="1098233" cy="449645"/>
            </a:xfrm>
          </p:grpSpPr>
          <p:grpSp>
            <p:nvGrpSpPr>
              <p:cNvPr id="852" name="Google Shape;852;p16"/>
              <p:cNvGrpSpPr/>
              <p:nvPr/>
            </p:nvGrpSpPr>
            <p:grpSpPr>
              <a:xfrm>
                <a:off x="6525577" y="3388994"/>
                <a:ext cx="106679" cy="446722"/>
                <a:chOff x="6525577" y="3388994"/>
                <a:chExt cx="106679" cy="446722"/>
              </a:xfrm>
            </p:grpSpPr>
            <p:sp>
              <p:nvSpPr>
                <p:cNvPr id="853" name="Google Shape;853;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54" name="Google Shape;854;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55" name="Google Shape;855;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56" name="Google Shape;856;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857" name="Google Shape;857;p16"/>
              <p:cNvGrpSpPr/>
              <p:nvPr/>
            </p:nvGrpSpPr>
            <p:grpSpPr>
              <a:xfrm>
                <a:off x="5534024" y="3386071"/>
                <a:ext cx="932497" cy="449645"/>
                <a:chOff x="5534024" y="3386071"/>
                <a:chExt cx="932497" cy="449645"/>
              </a:xfrm>
            </p:grpSpPr>
            <p:sp>
              <p:nvSpPr>
                <p:cNvPr id="858" name="Google Shape;858;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59" name="Google Shape;859;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0" name="Google Shape;860;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1" name="Google Shape;861;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2" name="Google Shape;862;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3" name="Google Shape;863;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4" name="Google Shape;864;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5" name="Google Shape;865;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6" name="Google Shape;866;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7" name="Google Shape;867;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8" name="Google Shape;868;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69" name="Google Shape;869;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70" name="Google Shape;870;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871" name="Google Shape;871;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72" name="Google Shape;872;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73" name="Google Shape;873;p16"/>
            <p:cNvGrpSpPr/>
            <p:nvPr/>
          </p:nvGrpSpPr>
          <p:grpSpPr>
            <a:xfrm>
              <a:off x="1628545" y="2176181"/>
              <a:ext cx="409116" cy="310295"/>
              <a:chOff x="2276500" y="656217"/>
              <a:chExt cx="409116" cy="310295"/>
            </a:xfrm>
          </p:grpSpPr>
          <p:sp>
            <p:nvSpPr>
              <p:cNvPr id="874" name="Google Shape;874;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75" name="Google Shape;875;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76" name="Google Shape;876;p16"/>
              <p:cNvGrpSpPr/>
              <p:nvPr/>
            </p:nvGrpSpPr>
            <p:grpSpPr>
              <a:xfrm>
                <a:off x="2437596" y="708043"/>
                <a:ext cx="86635" cy="166440"/>
                <a:chOff x="6047422" y="3347028"/>
                <a:chExt cx="47625" cy="91496"/>
              </a:xfrm>
            </p:grpSpPr>
            <p:sp>
              <p:nvSpPr>
                <p:cNvPr id="877" name="Google Shape;877;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78" name="Google Shape;878;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879" name="Google Shape;879;p16"/>
          <p:cNvGrpSpPr/>
          <p:nvPr/>
        </p:nvGrpSpPr>
        <p:grpSpPr>
          <a:xfrm>
            <a:off x="7099647" y="3309345"/>
            <a:ext cx="1864433" cy="1522784"/>
            <a:chOff x="596783" y="1301960"/>
            <a:chExt cx="2485911" cy="2030379"/>
          </a:xfrm>
        </p:grpSpPr>
        <p:sp>
          <p:nvSpPr>
            <p:cNvPr id="880" name="Google Shape;880;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1" name="Google Shape;881;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2" name="Google Shape;882;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3" name="Google Shape;883;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4" name="Google Shape;884;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5" name="Google Shape;885;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886" name="Google Shape;886;p16"/>
            <p:cNvGrpSpPr/>
            <p:nvPr/>
          </p:nvGrpSpPr>
          <p:grpSpPr>
            <a:xfrm>
              <a:off x="867779" y="2238881"/>
              <a:ext cx="1997795" cy="817949"/>
              <a:chOff x="5534024" y="3386071"/>
              <a:chExt cx="1098233" cy="449645"/>
            </a:xfrm>
          </p:grpSpPr>
          <p:grpSp>
            <p:nvGrpSpPr>
              <p:cNvPr id="887" name="Google Shape;887;p16"/>
              <p:cNvGrpSpPr/>
              <p:nvPr/>
            </p:nvGrpSpPr>
            <p:grpSpPr>
              <a:xfrm>
                <a:off x="6525577" y="3388994"/>
                <a:ext cx="106679" cy="446722"/>
                <a:chOff x="6525577" y="3388994"/>
                <a:chExt cx="106679" cy="446722"/>
              </a:xfrm>
            </p:grpSpPr>
            <p:sp>
              <p:nvSpPr>
                <p:cNvPr id="888" name="Google Shape;888;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89" name="Google Shape;889;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0" name="Google Shape;890;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1" name="Google Shape;891;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892" name="Google Shape;892;p16"/>
              <p:cNvGrpSpPr/>
              <p:nvPr/>
            </p:nvGrpSpPr>
            <p:grpSpPr>
              <a:xfrm>
                <a:off x="5534024" y="3386071"/>
                <a:ext cx="932497" cy="449645"/>
                <a:chOff x="5534024" y="3386071"/>
                <a:chExt cx="932497" cy="449645"/>
              </a:xfrm>
            </p:grpSpPr>
            <p:sp>
              <p:nvSpPr>
                <p:cNvPr id="893" name="Google Shape;893;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4" name="Google Shape;894;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5" name="Google Shape;895;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6" name="Google Shape;896;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7" name="Google Shape;897;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8" name="Google Shape;898;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899" name="Google Shape;899;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0" name="Google Shape;900;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1" name="Google Shape;901;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2" name="Google Shape;902;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3" name="Google Shape;903;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4" name="Google Shape;904;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5" name="Google Shape;905;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906" name="Google Shape;906;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07" name="Google Shape;907;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08" name="Google Shape;908;p16"/>
            <p:cNvGrpSpPr/>
            <p:nvPr/>
          </p:nvGrpSpPr>
          <p:grpSpPr>
            <a:xfrm>
              <a:off x="1628545" y="2176181"/>
              <a:ext cx="409116" cy="310295"/>
              <a:chOff x="2276500" y="656217"/>
              <a:chExt cx="409116" cy="310295"/>
            </a:xfrm>
          </p:grpSpPr>
          <p:sp>
            <p:nvSpPr>
              <p:cNvPr id="909" name="Google Shape;909;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0" name="Google Shape;910;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11" name="Google Shape;911;p16"/>
              <p:cNvGrpSpPr/>
              <p:nvPr/>
            </p:nvGrpSpPr>
            <p:grpSpPr>
              <a:xfrm>
                <a:off x="2437596" y="708043"/>
                <a:ext cx="86635" cy="166440"/>
                <a:chOff x="6047422" y="3347028"/>
                <a:chExt cx="47625" cy="91496"/>
              </a:xfrm>
            </p:grpSpPr>
            <p:sp>
              <p:nvSpPr>
                <p:cNvPr id="912" name="Google Shape;912;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3" name="Google Shape;913;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914" name="Google Shape;914;p16"/>
          <p:cNvGrpSpPr/>
          <p:nvPr/>
        </p:nvGrpSpPr>
        <p:grpSpPr>
          <a:xfrm>
            <a:off x="166647" y="3309345"/>
            <a:ext cx="1864433" cy="1522784"/>
            <a:chOff x="596783" y="1301960"/>
            <a:chExt cx="2485911" cy="2030379"/>
          </a:xfrm>
        </p:grpSpPr>
        <p:sp>
          <p:nvSpPr>
            <p:cNvPr id="915" name="Google Shape;915;p16"/>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6" name="Google Shape;916;p16"/>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7" name="Google Shape;917;p16"/>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8" name="Google Shape;918;p16"/>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19" name="Google Shape;919;p16"/>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20" name="Google Shape;920;p16"/>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21" name="Google Shape;921;p16"/>
            <p:cNvGrpSpPr/>
            <p:nvPr/>
          </p:nvGrpSpPr>
          <p:grpSpPr>
            <a:xfrm>
              <a:off x="867779" y="2238881"/>
              <a:ext cx="1997795" cy="817949"/>
              <a:chOff x="5534024" y="3386071"/>
              <a:chExt cx="1098233" cy="449645"/>
            </a:xfrm>
          </p:grpSpPr>
          <p:grpSp>
            <p:nvGrpSpPr>
              <p:cNvPr id="922" name="Google Shape;922;p16"/>
              <p:cNvGrpSpPr/>
              <p:nvPr/>
            </p:nvGrpSpPr>
            <p:grpSpPr>
              <a:xfrm>
                <a:off x="6525577" y="3388994"/>
                <a:ext cx="106679" cy="446722"/>
                <a:chOff x="6525577" y="3388994"/>
                <a:chExt cx="106679" cy="446722"/>
              </a:xfrm>
            </p:grpSpPr>
            <p:sp>
              <p:nvSpPr>
                <p:cNvPr id="923" name="Google Shape;923;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24" name="Google Shape;924;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25" name="Google Shape;925;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26" name="Google Shape;926;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927" name="Google Shape;927;p16"/>
              <p:cNvGrpSpPr/>
              <p:nvPr/>
            </p:nvGrpSpPr>
            <p:grpSpPr>
              <a:xfrm>
                <a:off x="5534024" y="3386071"/>
                <a:ext cx="932497" cy="449645"/>
                <a:chOff x="5534024" y="3386071"/>
                <a:chExt cx="932497" cy="449645"/>
              </a:xfrm>
            </p:grpSpPr>
            <p:sp>
              <p:nvSpPr>
                <p:cNvPr id="928" name="Google Shape;928;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29" name="Google Shape;929;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0" name="Google Shape;930;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1" name="Google Shape;931;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2" name="Google Shape;932;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3" name="Google Shape;933;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4" name="Google Shape;934;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5" name="Google Shape;935;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6" name="Google Shape;936;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7" name="Google Shape;937;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8" name="Google Shape;938;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39" name="Google Shape;939;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40" name="Google Shape;940;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941" name="Google Shape;941;p16"/>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42" name="Google Shape;942;p16"/>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43" name="Google Shape;943;p16"/>
            <p:cNvGrpSpPr/>
            <p:nvPr/>
          </p:nvGrpSpPr>
          <p:grpSpPr>
            <a:xfrm>
              <a:off x="1628545" y="2176181"/>
              <a:ext cx="409116" cy="310295"/>
              <a:chOff x="2276500" y="656217"/>
              <a:chExt cx="409116" cy="310295"/>
            </a:xfrm>
          </p:grpSpPr>
          <p:sp>
            <p:nvSpPr>
              <p:cNvPr id="944" name="Google Shape;944;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45" name="Google Shape;945;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46" name="Google Shape;946;p16"/>
              <p:cNvGrpSpPr/>
              <p:nvPr/>
            </p:nvGrpSpPr>
            <p:grpSpPr>
              <a:xfrm>
                <a:off x="2437596" y="708043"/>
                <a:ext cx="86635" cy="166440"/>
                <a:chOff x="6047422" y="3347028"/>
                <a:chExt cx="47625" cy="91496"/>
              </a:xfrm>
            </p:grpSpPr>
            <p:sp>
              <p:nvSpPr>
                <p:cNvPr id="947" name="Google Shape;947;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48" name="Google Shape;948;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949" name="Google Shape;949;p16"/>
          <p:cNvGrpSpPr/>
          <p:nvPr/>
        </p:nvGrpSpPr>
        <p:grpSpPr>
          <a:xfrm>
            <a:off x="166665" y="788024"/>
            <a:ext cx="1864433" cy="2010300"/>
            <a:chOff x="433020" y="348998"/>
            <a:chExt cx="2485911" cy="2680400"/>
          </a:xfrm>
        </p:grpSpPr>
        <p:sp>
          <p:nvSpPr>
            <p:cNvPr id="950" name="Google Shape;950;p16"/>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1" name="Google Shape;951;p16"/>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2" name="Google Shape;952;p16"/>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53" name="Google Shape;953;p16"/>
            <p:cNvGrpSpPr/>
            <p:nvPr/>
          </p:nvGrpSpPr>
          <p:grpSpPr>
            <a:xfrm>
              <a:off x="680191" y="865627"/>
              <a:ext cx="1994448" cy="695456"/>
              <a:chOff x="9219899" y="3149713"/>
              <a:chExt cx="1994448" cy="492288"/>
            </a:xfrm>
          </p:grpSpPr>
          <p:sp>
            <p:nvSpPr>
              <p:cNvPr id="954" name="Google Shape;954;p16"/>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5" name="Google Shape;955;p16"/>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956" name="Google Shape;956;p16"/>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7" name="Google Shape;957;p16"/>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8" name="Google Shape;958;p16"/>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59" name="Google Shape;959;p16"/>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60" name="Google Shape;960;p16"/>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61" name="Google Shape;961;p16"/>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62" name="Google Shape;962;p16"/>
            <p:cNvGrpSpPr/>
            <p:nvPr/>
          </p:nvGrpSpPr>
          <p:grpSpPr>
            <a:xfrm>
              <a:off x="1482949" y="716615"/>
              <a:ext cx="409116" cy="310295"/>
              <a:chOff x="2276500" y="656217"/>
              <a:chExt cx="409116" cy="310295"/>
            </a:xfrm>
          </p:grpSpPr>
          <p:sp>
            <p:nvSpPr>
              <p:cNvPr id="963" name="Google Shape;963;p16"/>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64" name="Google Shape;964;p16"/>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65" name="Google Shape;965;p16"/>
              <p:cNvGrpSpPr/>
              <p:nvPr/>
            </p:nvGrpSpPr>
            <p:grpSpPr>
              <a:xfrm>
                <a:off x="2437596" y="708043"/>
                <a:ext cx="86635" cy="166440"/>
                <a:chOff x="6047422" y="3347028"/>
                <a:chExt cx="47625" cy="91496"/>
              </a:xfrm>
            </p:grpSpPr>
            <p:sp>
              <p:nvSpPr>
                <p:cNvPr id="966" name="Google Shape;966;p16"/>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67" name="Google Shape;967;p16"/>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968" name="Google Shape;968;p16"/>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969" name="Google Shape;969;p16"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970" name="Google Shape;970;p16"/>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71" name="Google Shape;971;p16"/>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72" name="Google Shape;972;p16"/>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73" name="Google Shape;973;p16"/>
            <p:cNvGrpSpPr/>
            <p:nvPr/>
          </p:nvGrpSpPr>
          <p:grpSpPr>
            <a:xfrm>
              <a:off x="704016" y="1935940"/>
              <a:ext cx="1997795" cy="817949"/>
              <a:chOff x="5534024" y="3386071"/>
              <a:chExt cx="1098233" cy="449645"/>
            </a:xfrm>
          </p:grpSpPr>
          <p:grpSp>
            <p:nvGrpSpPr>
              <p:cNvPr id="974" name="Google Shape;974;p16"/>
              <p:cNvGrpSpPr/>
              <p:nvPr/>
            </p:nvGrpSpPr>
            <p:grpSpPr>
              <a:xfrm>
                <a:off x="6525577" y="3388994"/>
                <a:ext cx="106679" cy="446722"/>
                <a:chOff x="6525577" y="3388994"/>
                <a:chExt cx="106679" cy="446722"/>
              </a:xfrm>
            </p:grpSpPr>
            <p:sp>
              <p:nvSpPr>
                <p:cNvPr id="975" name="Google Shape;975;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76" name="Google Shape;976;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77" name="Google Shape;977;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78" name="Google Shape;978;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979" name="Google Shape;979;p16"/>
              <p:cNvGrpSpPr/>
              <p:nvPr/>
            </p:nvGrpSpPr>
            <p:grpSpPr>
              <a:xfrm>
                <a:off x="5534024" y="3386071"/>
                <a:ext cx="932497" cy="449645"/>
                <a:chOff x="5534024" y="3386071"/>
                <a:chExt cx="932497" cy="449645"/>
              </a:xfrm>
            </p:grpSpPr>
            <p:sp>
              <p:nvSpPr>
                <p:cNvPr id="980" name="Google Shape;980;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1" name="Google Shape;981;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2" name="Google Shape;982;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3" name="Google Shape;983;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4" name="Google Shape;984;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5" name="Google Shape;985;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6" name="Google Shape;986;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7" name="Google Shape;987;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8" name="Google Shape;988;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89" name="Google Shape;989;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0" name="Google Shape;990;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1" name="Google Shape;991;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2" name="Google Shape;992;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993" name="Google Shape;993;p16"/>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994" name="Google Shape;994;p16"/>
            <p:cNvGrpSpPr/>
            <p:nvPr/>
          </p:nvGrpSpPr>
          <p:grpSpPr>
            <a:xfrm>
              <a:off x="710071" y="1941996"/>
              <a:ext cx="1997795" cy="817949"/>
              <a:chOff x="5534024" y="3386071"/>
              <a:chExt cx="1098233" cy="449645"/>
            </a:xfrm>
          </p:grpSpPr>
          <p:grpSp>
            <p:nvGrpSpPr>
              <p:cNvPr id="995" name="Google Shape;995;p16"/>
              <p:cNvGrpSpPr/>
              <p:nvPr/>
            </p:nvGrpSpPr>
            <p:grpSpPr>
              <a:xfrm>
                <a:off x="6525577" y="3388994"/>
                <a:ext cx="106679" cy="446722"/>
                <a:chOff x="6525577" y="3388994"/>
                <a:chExt cx="106679" cy="446722"/>
              </a:xfrm>
            </p:grpSpPr>
            <p:sp>
              <p:nvSpPr>
                <p:cNvPr id="996" name="Google Shape;996;p16"/>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7" name="Google Shape;997;p16"/>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8" name="Google Shape;998;p16"/>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999" name="Google Shape;999;p16"/>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000" name="Google Shape;1000;p16"/>
              <p:cNvGrpSpPr/>
              <p:nvPr/>
            </p:nvGrpSpPr>
            <p:grpSpPr>
              <a:xfrm>
                <a:off x="5534024" y="3386071"/>
                <a:ext cx="932497" cy="449645"/>
                <a:chOff x="5534024" y="3386071"/>
                <a:chExt cx="932497" cy="449645"/>
              </a:xfrm>
            </p:grpSpPr>
            <p:sp>
              <p:nvSpPr>
                <p:cNvPr id="1001" name="Google Shape;1001;p16"/>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2" name="Google Shape;1002;p16"/>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3" name="Google Shape;1003;p16"/>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4" name="Google Shape;1004;p16"/>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5" name="Google Shape;1005;p16"/>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6" name="Google Shape;1006;p16"/>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7" name="Google Shape;1007;p16"/>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8" name="Google Shape;1008;p16"/>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09" name="Google Shape;1009;p16"/>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10" name="Google Shape;1010;p16"/>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11" name="Google Shape;1011;p16"/>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12" name="Google Shape;1012;p16"/>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13" name="Google Shape;1013;p16"/>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1014" name="Google Shape;1014;p16">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1015" name="Google Shape;1015;p16"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en Chest 2">
  <p:cSld name="CUSTOM_5_7">
    <p:spTree>
      <p:nvGrpSpPr>
        <p:cNvPr id="1" name="Shape 1016"/>
        <p:cNvGrpSpPr/>
        <p:nvPr/>
      </p:nvGrpSpPr>
      <p:grpSpPr>
        <a:xfrm>
          <a:off x="0" y="0"/>
          <a:ext cx="0" cy="0"/>
          <a:chOff x="0" y="0"/>
          <a:chExt cx="0" cy="0"/>
        </a:xfrm>
      </p:grpSpPr>
      <p:sp>
        <p:nvSpPr>
          <p:cNvPr id="1017" name="Google Shape;101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018" name="Google Shape;1018;p17"/>
          <p:cNvGrpSpPr/>
          <p:nvPr/>
        </p:nvGrpSpPr>
        <p:grpSpPr>
          <a:xfrm>
            <a:off x="166647" y="1275532"/>
            <a:ext cx="1864433" cy="1522784"/>
            <a:chOff x="596783" y="1301960"/>
            <a:chExt cx="2485911" cy="2030379"/>
          </a:xfrm>
        </p:grpSpPr>
        <p:sp>
          <p:nvSpPr>
            <p:cNvPr id="1019" name="Google Shape;1019;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0" name="Google Shape;1020;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1" name="Google Shape;1021;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2" name="Google Shape;1022;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3" name="Google Shape;1023;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4" name="Google Shape;1024;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25" name="Google Shape;1025;p17"/>
            <p:cNvGrpSpPr/>
            <p:nvPr/>
          </p:nvGrpSpPr>
          <p:grpSpPr>
            <a:xfrm>
              <a:off x="867779" y="2238881"/>
              <a:ext cx="1997795" cy="817949"/>
              <a:chOff x="5534024" y="3386071"/>
              <a:chExt cx="1098233" cy="449645"/>
            </a:xfrm>
          </p:grpSpPr>
          <p:grpSp>
            <p:nvGrpSpPr>
              <p:cNvPr id="1026" name="Google Shape;1026;p17"/>
              <p:cNvGrpSpPr/>
              <p:nvPr/>
            </p:nvGrpSpPr>
            <p:grpSpPr>
              <a:xfrm>
                <a:off x="6525577" y="3388994"/>
                <a:ext cx="106679" cy="446722"/>
                <a:chOff x="6525577" y="3388994"/>
                <a:chExt cx="106679" cy="446722"/>
              </a:xfrm>
            </p:grpSpPr>
            <p:sp>
              <p:nvSpPr>
                <p:cNvPr id="1027" name="Google Shape;1027;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8" name="Google Shape;1028;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29" name="Google Shape;1029;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0" name="Google Shape;1030;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031" name="Google Shape;1031;p17"/>
              <p:cNvGrpSpPr/>
              <p:nvPr/>
            </p:nvGrpSpPr>
            <p:grpSpPr>
              <a:xfrm>
                <a:off x="5534024" y="3386071"/>
                <a:ext cx="932497" cy="449645"/>
                <a:chOff x="5534024" y="3386071"/>
                <a:chExt cx="932497" cy="449645"/>
              </a:xfrm>
            </p:grpSpPr>
            <p:sp>
              <p:nvSpPr>
                <p:cNvPr id="1032" name="Google Shape;1032;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3" name="Google Shape;1033;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4" name="Google Shape;1034;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5" name="Google Shape;1035;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6" name="Google Shape;1036;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7" name="Google Shape;1037;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8" name="Google Shape;1038;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39" name="Google Shape;1039;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0" name="Google Shape;1040;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1" name="Google Shape;1041;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2" name="Google Shape;1042;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3" name="Google Shape;1043;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4" name="Google Shape;1044;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045" name="Google Shape;1045;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6" name="Google Shape;1046;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47" name="Google Shape;1047;p17"/>
            <p:cNvGrpSpPr/>
            <p:nvPr/>
          </p:nvGrpSpPr>
          <p:grpSpPr>
            <a:xfrm>
              <a:off x="1628545" y="2176181"/>
              <a:ext cx="409116" cy="310295"/>
              <a:chOff x="2276500" y="656217"/>
              <a:chExt cx="409116" cy="310295"/>
            </a:xfrm>
          </p:grpSpPr>
          <p:sp>
            <p:nvSpPr>
              <p:cNvPr id="1048" name="Google Shape;1048;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49" name="Google Shape;1049;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50" name="Google Shape;1050;p17"/>
              <p:cNvGrpSpPr/>
              <p:nvPr/>
            </p:nvGrpSpPr>
            <p:grpSpPr>
              <a:xfrm>
                <a:off x="2437596" y="708043"/>
                <a:ext cx="86635" cy="166440"/>
                <a:chOff x="6047422" y="3347028"/>
                <a:chExt cx="47625" cy="91496"/>
              </a:xfrm>
            </p:grpSpPr>
            <p:sp>
              <p:nvSpPr>
                <p:cNvPr id="1051" name="Google Shape;1051;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2" name="Google Shape;1052;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053" name="Google Shape;1053;p17"/>
          <p:cNvGrpSpPr/>
          <p:nvPr/>
        </p:nvGrpSpPr>
        <p:grpSpPr>
          <a:xfrm>
            <a:off x="4788647" y="1275532"/>
            <a:ext cx="1864433" cy="1522784"/>
            <a:chOff x="596783" y="1301960"/>
            <a:chExt cx="2485911" cy="2030379"/>
          </a:xfrm>
        </p:grpSpPr>
        <p:sp>
          <p:nvSpPr>
            <p:cNvPr id="1054" name="Google Shape;1054;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5" name="Google Shape;1055;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6" name="Google Shape;1056;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7" name="Google Shape;1057;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8" name="Google Shape;1058;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59" name="Google Shape;1059;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60" name="Google Shape;1060;p17"/>
            <p:cNvGrpSpPr/>
            <p:nvPr/>
          </p:nvGrpSpPr>
          <p:grpSpPr>
            <a:xfrm>
              <a:off x="867779" y="2238881"/>
              <a:ext cx="1997795" cy="817949"/>
              <a:chOff x="5534024" y="3386071"/>
              <a:chExt cx="1098233" cy="449645"/>
            </a:xfrm>
          </p:grpSpPr>
          <p:grpSp>
            <p:nvGrpSpPr>
              <p:cNvPr id="1061" name="Google Shape;1061;p17"/>
              <p:cNvGrpSpPr/>
              <p:nvPr/>
            </p:nvGrpSpPr>
            <p:grpSpPr>
              <a:xfrm>
                <a:off x="6525577" y="3388994"/>
                <a:ext cx="106679" cy="446722"/>
                <a:chOff x="6525577" y="3388994"/>
                <a:chExt cx="106679" cy="446722"/>
              </a:xfrm>
            </p:grpSpPr>
            <p:sp>
              <p:nvSpPr>
                <p:cNvPr id="1062" name="Google Shape;1062;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63" name="Google Shape;1063;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64" name="Google Shape;1064;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65" name="Google Shape;1065;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066" name="Google Shape;1066;p17"/>
              <p:cNvGrpSpPr/>
              <p:nvPr/>
            </p:nvGrpSpPr>
            <p:grpSpPr>
              <a:xfrm>
                <a:off x="5534024" y="3386071"/>
                <a:ext cx="932497" cy="449645"/>
                <a:chOff x="5534024" y="3386071"/>
                <a:chExt cx="932497" cy="449645"/>
              </a:xfrm>
            </p:grpSpPr>
            <p:sp>
              <p:nvSpPr>
                <p:cNvPr id="1067" name="Google Shape;1067;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68" name="Google Shape;1068;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69" name="Google Shape;1069;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0" name="Google Shape;1070;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1" name="Google Shape;1071;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2" name="Google Shape;1072;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3" name="Google Shape;1073;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4" name="Google Shape;1074;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5" name="Google Shape;1075;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6" name="Google Shape;1076;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7" name="Google Shape;1077;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8" name="Google Shape;1078;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79" name="Google Shape;1079;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080" name="Google Shape;1080;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81" name="Google Shape;1081;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82" name="Google Shape;1082;p17"/>
            <p:cNvGrpSpPr/>
            <p:nvPr/>
          </p:nvGrpSpPr>
          <p:grpSpPr>
            <a:xfrm>
              <a:off x="1628545" y="2176181"/>
              <a:ext cx="409116" cy="310295"/>
              <a:chOff x="2276500" y="656217"/>
              <a:chExt cx="409116" cy="310295"/>
            </a:xfrm>
          </p:grpSpPr>
          <p:sp>
            <p:nvSpPr>
              <p:cNvPr id="1083" name="Google Shape;1083;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84" name="Google Shape;1084;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85" name="Google Shape;1085;p17"/>
              <p:cNvGrpSpPr/>
              <p:nvPr/>
            </p:nvGrpSpPr>
            <p:grpSpPr>
              <a:xfrm>
                <a:off x="2437596" y="708043"/>
                <a:ext cx="86635" cy="166440"/>
                <a:chOff x="6047422" y="3347028"/>
                <a:chExt cx="47625" cy="91496"/>
              </a:xfrm>
            </p:grpSpPr>
            <p:sp>
              <p:nvSpPr>
                <p:cNvPr id="1086" name="Google Shape;1086;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87" name="Google Shape;1087;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088" name="Google Shape;1088;p17"/>
          <p:cNvGrpSpPr/>
          <p:nvPr/>
        </p:nvGrpSpPr>
        <p:grpSpPr>
          <a:xfrm>
            <a:off x="7099647" y="1275532"/>
            <a:ext cx="1864433" cy="1522784"/>
            <a:chOff x="596783" y="1301960"/>
            <a:chExt cx="2485911" cy="2030379"/>
          </a:xfrm>
        </p:grpSpPr>
        <p:sp>
          <p:nvSpPr>
            <p:cNvPr id="1089" name="Google Shape;1089;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0" name="Google Shape;1090;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1" name="Google Shape;1091;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2" name="Google Shape;1092;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3" name="Google Shape;1093;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4" name="Google Shape;1094;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095" name="Google Shape;1095;p17"/>
            <p:cNvGrpSpPr/>
            <p:nvPr/>
          </p:nvGrpSpPr>
          <p:grpSpPr>
            <a:xfrm>
              <a:off x="867779" y="2238881"/>
              <a:ext cx="1997795" cy="817949"/>
              <a:chOff x="5534024" y="3386071"/>
              <a:chExt cx="1098233" cy="449645"/>
            </a:xfrm>
          </p:grpSpPr>
          <p:grpSp>
            <p:nvGrpSpPr>
              <p:cNvPr id="1096" name="Google Shape;1096;p17"/>
              <p:cNvGrpSpPr/>
              <p:nvPr/>
            </p:nvGrpSpPr>
            <p:grpSpPr>
              <a:xfrm>
                <a:off x="6525577" y="3388994"/>
                <a:ext cx="106679" cy="446722"/>
                <a:chOff x="6525577" y="3388994"/>
                <a:chExt cx="106679" cy="446722"/>
              </a:xfrm>
            </p:grpSpPr>
            <p:sp>
              <p:nvSpPr>
                <p:cNvPr id="1097" name="Google Shape;1097;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8" name="Google Shape;1098;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9" name="Google Shape;1099;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0" name="Google Shape;1100;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101" name="Google Shape;1101;p17"/>
              <p:cNvGrpSpPr/>
              <p:nvPr/>
            </p:nvGrpSpPr>
            <p:grpSpPr>
              <a:xfrm>
                <a:off x="5534024" y="3386071"/>
                <a:ext cx="932497" cy="449645"/>
                <a:chOff x="5534024" y="3386071"/>
                <a:chExt cx="932497" cy="449645"/>
              </a:xfrm>
            </p:grpSpPr>
            <p:sp>
              <p:nvSpPr>
                <p:cNvPr id="1102" name="Google Shape;1102;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3" name="Google Shape;1103;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4" name="Google Shape;1104;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5" name="Google Shape;1105;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6" name="Google Shape;1106;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7" name="Google Shape;1107;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8" name="Google Shape;1108;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09" name="Google Shape;1109;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0" name="Google Shape;1110;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1" name="Google Shape;1111;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2" name="Google Shape;1112;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3" name="Google Shape;1113;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4" name="Google Shape;1114;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115" name="Google Shape;1115;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6" name="Google Shape;1116;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17" name="Google Shape;1117;p17"/>
            <p:cNvGrpSpPr/>
            <p:nvPr/>
          </p:nvGrpSpPr>
          <p:grpSpPr>
            <a:xfrm>
              <a:off x="1628545" y="2176181"/>
              <a:ext cx="409116" cy="310295"/>
              <a:chOff x="2276500" y="656217"/>
              <a:chExt cx="409116" cy="310295"/>
            </a:xfrm>
          </p:grpSpPr>
          <p:sp>
            <p:nvSpPr>
              <p:cNvPr id="1118" name="Google Shape;1118;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19" name="Google Shape;1119;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20" name="Google Shape;1120;p17"/>
              <p:cNvGrpSpPr/>
              <p:nvPr/>
            </p:nvGrpSpPr>
            <p:grpSpPr>
              <a:xfrm>
                <a:off x="2437596" y="708043"/>
                <a:ext cx="86635" cy="166440"/>
                <a:chOff x="6047422" y="3347028"/>
                <a:chExt cx="47625" cy="91496"/>
              </a:xfrm>
            </p:grpSpPr>
            <p:sp>
              <p:nvSpPr>
                <p:cNvPr id="1121" name="Google Shape;1121;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2" name="Google Shape;1122;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123" name="Google Shape;1123;p17"/>
          <p:cNvGrpSpPr/>
          <p:nvPr/>
        </p:nvGrpSpPr>
        <p:grpSpPr>
          <a:xfrm>
            <a:off x="2477647" y="3309345"/>
            <a:ext cx="1864433" cy="1522784"/>
            <a:chOff x="596783" y="1301960"/>
            <a:chExt cx="2485911" cy="2030379"/>
          </a:xfrm>
        </p:grpSpPr>
        <p:sp>
          <p:nvSpPr>
            <p:cNvPr id="1124" name="Google Shape;1124;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5" name="Google Shape;1125;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6" name="Google Shape;1126;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7" name="Google Shape;1127;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8" name="Google Shape;1128;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29" name="Google Shape;1129;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30" name="Google Shape;1130;p17"/>
            <p:cNvGrpSpPr/>
            <p:nvPr/>
          </p:nvGrpSpPr>
          <p:grpSpPr>
            <a:xfrm>
              <a:off x="867779" y="2238881"/>
              <a:ext cx="1997795" cy="817949"/>
              <a:chOff x="5534024" y="3386071"/>
              <a:chExt cx="1098233" cy="449645"/>
            </a:xfrm>
          </p:grpSpPr>
          <p:grpSp>
            <p:nvGrpSpPr>
              <p:cNvPr id="1131" name="Google Shape;1131;p17"/>
              <p:cNvGrpSpPr/>
              <p:nvPr/>
            </p:nvGrpSpPr>
            <p:grpSpPr>
              <a:xfrm>
                <a:off x="6525577" y="3388994"/>
                <a:ext cx="106679" cy="446722"/>
                <a:chOff x="6525577" y="3388994"/>
                <a:chExt cx="106679" cy="446722"/>
              </a:xfrm>
            </p:grpSpPr>
            <p:sp>
              <p:nvSpPr>
                <p:cNvPr id="1132" name="Google Shape;1132;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3" name="Google Shape;1133;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4" name="Google Shape;1134;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5" name="Google Shape;1135;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136" name="Google Shape;1136;p17"/>
              <p:cNvGrpSpPr/>
              <p:nvPr/>
            </p:nvGrpSpPr>
            <p:grpSpPr>
              <a:xfrm>
                <a:off x="5534024" y="3386071"/>
                <a:ext cx="932497" cy="449645"/>
                <a:chOff x="5534024" y="3386071"/>
                <a:chExt cx="932497" cy="449645"/>
              </a:xfrm>
            </p:grpSpPr>
            <p:sp>
              <p:nvSpPr>
                <p:cNvPr id="1137" name="Google Shape;1137;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8" name="Google Shape;1138;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39" name="Google Shape;1139;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0" name="Google Shape;1140;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1" name="Google Shape;1141;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2" name="Google Shape;1142;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3" name="Google Shape;1143;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4" name="Google Shape;1144;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5" name="Google Shape;1145;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6" name="Google Shape;1146;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7" name="Google Shape;1147;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8" name="Google Shape;1148;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49" name="Google Shape;1149;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150" name="Google Shape;1150;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51" name="Google Shape;1151;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52" name="Google Shape;1152;p17"/>
            <p:cNvGrpSpPr/>
            <p:nvPr/>
          </p:nvGrpSpPr>
          <p:grpSpPr>
            <a:xfrm>
              <a:off x="1628545" y="2176181"/>
              <a:ext cx="409116" cy="310295"/>
              <a:chOff x="2276500" y="656217"/>
              <a:chExt cx="409116" cy="310295"/>
            </a:xfrm>
          </p:grpSpPr>
          <p:sp>
            <p:nvSpPr>
              <p:cNvPr id="1153" name="Google Shape;1153;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54" name="Google Shape;1154;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55" name="Google Shape;1155;p17"/>
              <p:cNvGrpSpPr/>
              <p:nvPr/>
            </p:nvGrpSpPr>
            <p:grpSpPr>
              <a:xfrm>
                <a:off x="2437596" y="708043"/>
                <a:ext cx="86635" cy="166440"/>
                <a:chOff x="6047422" y="3347028"/>
                <a:chExt cx="47625" cy="91496"/>
              </a:xfrm>
            </p:grpSpPr>
            <p:sp>
              <p:nvSpPr>
                <p:cNvPr id="1156" name="Google Shape;1156;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57" name="Google Shape;1157;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158" name="Google Shape;1158;p17"/>
          <p:cNvGrpSpPr/>
          <p:nvPr/>
        </p:nvGrpSpPr>
        <p:grpSpPr>
          <a:xfrm>
            <a:off x="4788647" y="3309345"/>
            <a:ext cx="1864433" cy="1522784"/>
            <a:chOff x="596783" y="1301960"/>
            <a:chExt cx="2485911" cy="2030379"/>
          </a:xfrm>
        </p:grpSpPr>
        <p:sp>
          <p:nvSpPr>
            <p:cNvPr id="1159" name="Google Shape;1159;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0" name="Google Shape;1160;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1" name="Google Shape;1161;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2" name="Google Shape;1162;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3" name="Google Shape;1163;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4" name="Google Shape;1164;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65" name="Google Shape;1165;p17"/>
            <p:cNvGrpSpPr/>
            <p:nvPr/>
          </p:nvGrpSpPr>
          <p:grpSpPr>
            <a:xfrm>
              <a:off x="867779" y="2238881"/>
              <a:ext cx="1997795" cy="817949"/>
              <a:chOff x="5534024" y="3386071"/>
              <a:chExt cx="1098233" cy="449645"/>
            </a:xfrm>
          </p:grpSpPr>
          <p:grpSp>
            <p:nvGrpSpPr>
              <p:cNvPr id="1166" name="Google Shape;1166;p17"/>
              <p:cNvGrpSpPr/>
              <p:nvPr/>
            </p:nvGrpSpPr>
            <p:grpSpPr>
              <a:xfrm>
                <a:off x="6525577" y="3388994"/>
                <a:ext cx="106679" cy="446722"/>
                <a:chOff x="6525577" y="3388994"/>
                <a:chExt cx="106679" cy="446722"/>
              </a:xfrm>
            </p:grpSpPr>
            <p:sp>
              <p:nvSpPr>
                <p:cNvPr id="1167" name="Google Shape;1167;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8" name="Google Shape;1168;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69" name="Google Shape;1169;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0" name="Google Shape;1170;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171" name="Google Shape;1171;p17"/>
              <p:cNvGrpSpPr/>
              <p:nvPr/>
            </p:nvGrpSpPr>
            <p:grpSpPr>
              <a:xfrm>
                <a:off x="5534024" y="3386071"/>
                <a:ext cx="932497" cy="449645"/>
                <a:chOff x="5534024" y="3386071"/>
                <a:chExt cx="932497" cy="449645"/>
              </a:xfrm>
            </p:grpSpPr>
            <p:sp>
              <p:nvSpPr>
                <p:cNvPr id="1172" name="Google Shape;1172;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3" name="Google Shape;1173;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4" name="Google Shape;1174;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5" name="Google Shape;1175;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6" name="Google Shape;1176;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7" name="Google Shape;1177;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8" name="Google Shape;1178;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9" name="Google Shape;1179;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0" name="Google Shape;1180;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1" name="Google Shape;1181;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2" name="Google Shape;1182;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3" name="Google Shape;1183;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4" name="Google Shape;1184;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185" name="Google Shape;1185;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6" name="Google Shape;1186;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87" name="Google Shape;1187;p17"/>
            <p:cNvGrpSpPr/>
            <p:nvPr/>
          </p:nvGrpSpPr>
          <p:grpSpPr>
            <a:xfrm>
              <a:off x="1628545" y="2176181"/>
              <a:ext cx="409116" cy="310295"/>
              <a:chOff x="2276500" y="656217"/>
              <a:chExt cx="409116" cy="310295"/>
            </a:xfrm>
          </p:grpSpPr>
          <p:sp>
            <p:nvSpPr>
              <p:cNvPr id="1188" name="Google Shape;1188;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9" name="Google Shape;1189;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190" name="Google Shape;1190;p17"/>
              <p:cNvGrpSpPr/>
              <p:nvPr/>
            </p:nvGrpSpPr>
            <p:grpSpPr>
              <a:xfrm>
                <a:off x="2437596" y="708043"/>
                <a:ext cx="86635" cy="166440"/>
                <a:chOff x="6047422" y="3347028"/>
                <a:chExt cx="47625" cy="91496"/>
              </a:xfrm>
            </p:grpSpPr>
            <p:sp>
              <p:nvSpPr>
                <p:cNvPr id="1191" name="Google Shape;1191;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2" name="Google Shape;1192;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193" name="Google Shape;1193;p17"/>
          <p:cNvGrpSpPr/>
          <p:nvPr/>
        </p:nvGrpSpPr>
        <p:grpSpPr>
          <a:xfrm>
            <a:off x="7099647" y="3309345"/>
            <a:ext cx="1864433" cy="1522784"/>
            <a:chOff x="596783" y="1301960"/>
            <a:chExt cx="2485911" cy="2030379"/>
          </a:xfrm>
        </p:grpSpPr>
        <p:sp>
          <p:nvSpPr>
            <p:cNvPr id="1194" name="Google Shape;1194;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5" name="Google Shape;1195;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6" name="Google Shape;1196;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7" name="Google Shape;1197;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8" name="Google Shape;1198;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9" name="Google Shape;1199;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00" name="Google Shape;1200;p17"/>
            <p:cNvGrpSpPr/>
            <p:nvPr/>
          </p:nvGrpSpPr>
          <p:grpSpPr>
            <a:xfrm>
              <a:off x="867779" y="2238881"/>
              <a:ext cx="1997795" cy="817949"/>
              <a:chOff x="5534024" y="3386071"/>
              <a:chExt cx="1098233" cy="449645"/>
            </a:xfrm>
          </p:grpSpPr>
          <p:grpSp>
            <p:nvGrpSpPr>
              <p:cNvPr id="1201" name="Google Shape;1201;p17"/>
              <p:cNvGrpSpPr/>
              <p:nvPr/>
            </p:nvGrpSpPr>
            <p:grpSpPr>
              <a:xfrm>
                <a:off x="6525577" y="3388994"/>
                <a:ext cx="106679" cy="446722"/>
                <a:chOff x="6525577" y="3388994"/>
                <a:chExt cx="106679" cy="446722"/>
              </a:xfrm>
            </p:grpSpPr>
            <p:sp>
              <p:nvSpPr>
                <p:cNvPr id="1202" name="Google Shape;1202;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3" name="Google Shape;1203;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4" name="Google Shape;1204;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5" name="Google Shape;1205;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06" name="Google Shape;1206;p17"/>
              <p:cNvGrpSpPr/>
              <p:nvPr/>
            </p:nvGrpSpPr>
            <p:grpSpPr>
              <a:xfrm>
                <a:off x="5534024" y="3386071"/>
                <a:ext cx="932497" cy="449645"/>
                <a:chOff x="5534024" y="3386071"/>
                <a:chExt cx="932497" cy="449645"/>
              </a:xfrm>
            </p:grpSpPr>
            <p:sp>
              <p:nvSpPr>
                <p:cNvPr id="1207" name="Google Shape;1207;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8" name="Google Shape;1208;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9" name="Google Shape;1209;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0" name="Google Shape;1210;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1" name="Google Shape;1211;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2" name="Google Shape;1212;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3" name="Google Shape;1213;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4" name="Google Shape;1214;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5" name="Google Shape;1215;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6" name="Google Shape;1216;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7" name="Google Shape;1217;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8" name="Google Shape;1218;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9" name="Google Shape;1219;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220" name="Google Shape;1220;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21" name="Google Shape;1221;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22" name="Google Shape;1222;p17"/>
            <p:cNvGrpSpPr/>
            <p:nvPr/>
          </p:nvGrpSpPr>
          <p:grpSpPr>
            <a:xfrm>
              <a:off x="1628545" y="2176181"/>
              <a:ext cx="409116" cy="310295"/>
              <a:chOff x="2276500" y="656217"/>
              <a:chExt cx="409116" cy="310295"/>
            </a:xfrm>
          </p:grpSpPr>
          <p:sp>
            <p:nvSpPr>
              <p:cNvPr id="1223" name="Google Shape;1223;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24" name="Google Shape;1224;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25" name="Google Shape;1225;p17"/>
              <p:cNvGrpSpPr/>
              <p:nvPr/>
            </p:nvGrpSpPr>
            <p:grpSpPr>
              <a:xfrm>
                <a:off x="2437596" y="708043"/>
                <a:ext cx="86635" cy="166440"/>
                <a:chOff x="6047422" y="3347028"/>
                <a:chExt cx="47625" cy="91496"/>
              </a:xfrm>
            </p:grpSpPr>
            <p:sp>
              <p:nvSpPr>
                <p:cNvPr id="1226" name="Google Shape;1226;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27" name="Google Shape;1227;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228" name="Google Shape;1228;p17"/>
          <p:cNvGrpSpPr/>
          <p:nvPr/>
        </p:nvGrpSpPr>
        <p:grpSpPr>
          <a:xfrm>
            <a:off x="166647" y="3309345"/>
            <a:ext cx="1864433" cy="1522784"/>
            <a:chOff x="596783" y="1301960"/>
            <a:chExt cx="2485911" cy="2030379"/>
          </a:xfrm>
        </p:grpSpPr>
        <p:sp>
          <p:nvSpPr>
            <p:cNvPr id="1229" name="Google Shape;1229;p17"/>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0" name="Google Shape;1230;p17"/>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1" name="Google Shape;1231;p17"/>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2" name="Google Shape;1232;p17"/>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3" name="Google Shape;1233;p17"/>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4" name="Google Shape;1234;p17"/>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35" name="Google Shape;1235;p17"/>
            <p:cNvGrpSpPr/>
            <p:nvPr/>
          </p:nvGrpSpPr>
          <p:grpSpPr>
            <a:xfrm>
              <a:off x="867779" y="2238881"/>
              <a:ext cx="1997795" cy="817949"/>
              <a:chOff x="5534024" y="3386071"/>
              <a:chExt cx="1098233" cy="449645"/>
            </a:xfrm>
          </p:grpSpPr>
          <p:grpSp>
            <p:nvGrpSpPr>
              <p:cNvPr id="1236" name="Google Shape;1236;p17"/>
              <p:cNvGrpSpPr/>
              <p:nvPr/>
            </p:nvGrpSpPr>
            <p:grpSpPr>
              <a:xfrm>
                <a:off x="6525577" y="3388994"/>
                <a:ext cx="106679" cy="446722"/>
                <a:chOff x="6525577" y="3388994"/>
                <a:chExt cx="106679" cy="446722"/>
              </a:xfrm>
            </p:grpSpPr>
            <p:sp>
              <p:nvSpPr>
                <p:cNvPr id="1237" name="Google Shape;1237;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8" name="Google Shape;1238;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9" name="Google Shape;1239;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0" name="Google Shape;1240;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41" name="Google Shape;1241;p17"/>
              <p:cNvGrpSpPr/>
              <p:nvPr/>
            </p:nvGrpSpPr>
            <p:grpSpPr>
              <a:xfrm>
                <a:off x="5534024" y="3386071"/>
                <a:ext cx="932497" cy="449645"/>
                <a:chOff x="5534024" y="3386071"/>
                <a:chExt cx="932497" cy="449645"/>
              </a:xfrm>
            </p:grpSpPr>
            <p:sp>
              <p:nvSpPr>
                <p:cNvPr id="1242" name="Google Shape;1242;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3" name="Google Shape;1243;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4" name="Google Shape;1244;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5" name="Google Shape;1245;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6" name="Google Shape;1246;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7" name="Google Shape;1247;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8" name="Google Shape;1248;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9" name="Google Shape;1249;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0" name="Google Shape;1250;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1" name="Google Shape;1251;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2" name="Google Shape;1252;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3" name="Google Shape;1253;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4" name="Google Shape;1254;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255" name="Google Shape;1255;p17"/>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6" name="Google Shape;1256;p17"/>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57" name="Google Shape;1257;p17"/>
            <p:cNvGrpSpPr/>
            <p:nvPr/>
          </p:nvGrpSpPr>
          <p:grpSpPr>
            <a:xfrm>
              <a:off x="1628545" y="2176181"/>
              <a:ext cx="409116" cy="310295"/>
              <a:chOff x="2276500" y="656217"/>
              <a:chExt cx="409116" cy="310295"/>
            </a:xfrm>
          </p:grpSpPr>
          <p:sp>
            <p:nvSpPr>
              <p:cNvPr id="1258" name="Google Shape;1258;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9" name="Google Shape;1259;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60" name="Google Shape;1260;p17"/>
              <p:cNvGrpSpPr/>
              <p:nvPr/>
            </p:nvGrpSpPr>
            <p:grpSpPr>
              <a:xfrm>
                <a:off x="2437596" y="708043"/>
                <a:ext cx="86635" cy="166440"/>
                <a:chOff x="6047422" y="3347028"/>
                <a:chExt cx="47625" cy="91496"/>
              </a:xfrm>
            </p:grpSpPr>
            <p:sp>
              <p:nvSpPr>
                <p:cNvPr id="1261" name="Google Shape;1261;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62" name="Google Shape;1262;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263" name="Google Shape;1263;p17"/>
          <p:cNvGrpSpPr/>
          <p:nvPr/>
        </p:nvGrpSpPr>
        <p:grpSpPr>
          <a:xfrm>
            <a:off x="2477640" y="788024"/>
            <a:ext cx="1864433" cy="2010300"/>
            <a:chOff x="433020" y="348998"/>
            <a:chExt cx="2485911" cy="2680400"/>
          </a:xfrm>
        </p:grpSpPr>
        <p:sp>
          <p:nvSpPr>
            <p:cNvPr id="1264" name="Google Shape;1264;p17"/>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65" name="Google Shape;1265;p17"/>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66" name="Google Shape;1266;p17"/>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67" name="Google Shape;1267;p17"/>
            <p:cNvGrpSpPr/>
            <p:nvPr/>
          </p:nvGrpSpPr>
          <p:grpSpPr>
            <a:xfrm>
              <a:off x="680191" y="865627"/>
              <a:ext cx="1994448" cy="695456"/>
              <a:chOff x="9219899" y="3149713"/>
              <a:chExt cx="1994448" cy="492288"/>
            </a:xfrm>
          </p:grpSpPr>
          <p:sp>
            <p:nvSpPr>
              <p:cNvPr id="1268" name="Google Shape;1268;p17"/>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69" name="Google Shape;1269;p17"/>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1270" name="Google Shape;1270;p17"/>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1" name="Google Shape;1271;p17"/>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2" name="Google Shape;1272;p17"/>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3" name="Google Shape;1273;p17"/>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4" name="Google Shape;1274;p17"/>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5" name="Google Shape;1275;p17"/>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76" name="Google Shape;1276;p17"/>
            <p:cNvGrpSpPr/>
            <p:nvPr/>
          </p:nvGrpSpPr>
          <p:grpSpPr>
            <a:xfrm>
              <a:off x="1482949" y="716615"/>
              <a:ext cx="409116" cy="310295"/>
              <a:chOff x="2276500" y="656217"/>
              <a:chExt cx="409116" cy="310295"/>
            </a:xfrm>
          </p:grpSpPr>
          <p:sp>
            <p:nvSpPr>
              <p:cNvPr id="1277" name="Google Shape;1277;p17"/>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78" name="Google Shape;1278;p17"/>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79" name="Google Shape;1279;p17"/>
              <p:cNvGrpSpPr/>
              <p:nvPr/>
            </p:nvGrpSpPr>
            <p:grpSpPr>
              <a:xfrm>
                <a:off x="2437596" y="708043"/>
                <a:ext cx="86635" cy="166440"/>
                <a:chOff x="6047422" y="3347028"/>
                <a:chExt cx="47625" cy="91496"/>
              </a:xfrm>
            </p:grpSpPr>
            <p:sp>
              <p:nvSpPr>
                <p:cNvPr id="1280" name="Google Shape;1280;p17"/>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81" name="Google Shape;1281;p17"/>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282" name="Google Shape;1282;p17"/>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1283" name="Google Shape;1283;p17"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1284" name="Google Shape;1284;p17"/>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85" name="Google Shape;1285;p17"/>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86" name="Google Shape;1286;p17"/>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287" name="Google Shape;1287;p17"/>
            <p:cNvGrpSpPr/>
            <p:nvPr/>
          </p:nvGrpSpPr>
          <p:grpSpPr>
            <a:xfrm>
              <a:off x="704016" y="1935940"/>
              <a:ext cx="1997795" cy="817949"/>
              <a:chOff x="5534024" y="3386071"/>
              <a:chExt cx="1098233" cy="449645"/>
            </a:xfrm>
          </p:grpSpPr>
          <p:grpSp>
            <p:nvGrpSpPr>
              <p:cNvPr id="1288" name="Google Shape;1288;p17"/>
              <p:cNvGrpSpPr/>
              <p:nvPr/>
            </p:nvGrpSpPr>
            <p:grpSpPr>
              <a:xfrm>
                <a:off x="6525577" y="3388994"/>
                <a:ext cx="106679" cy="446722"/>
                <a:chOff x="6525577" y="3388994"/>
                <a:chExt cx="106679" cy="446722"/>
              </a:xfrm>
            </p:grpSpPr>
            <p:sp>
              <p:nvSpPr>
                <p:cNvPr id="1289" name="Google Shape;1289;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0" name="Google Shape;1290;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1" name="Google Shape;1291;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2" name="Google Shape;1292;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93" name="Google Shape;1293;p17"/>
              <p:cNvGrpSpPr/>
              <p:nvPr/>
            </p:nvGrpSpPr>
            <p:grpSpPr>
              <a:xfrm>
                <a:off x="5534024" y="3386071"/>
                <a:ext cx="932497" cy="449645"/>
                <a:chOff x="5534024" y="3386071"/>
                <a:chExt cx="932497" cy="449645"/>
              </a:xfrm>
            </p:grpSpPr>
            <p:sp>
              <p:nvSpPr>
                <p:cNvPr id="1294" name="Google Shape;1294;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5" name="Google Shape;1295;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6" name="Google Shape;1296;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7" name="Google Shape;1297;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8" name="Google Shape;1298;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99" name="Google Shape;1299;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0" name="Google Shape;1300;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1" name="Google Shape;1301;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2" name="Google Shape;1302;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3" name="Google Shape;1303;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4" name="Google Shape;1304;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5" name="Google Shape;1305;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06" name="Google Shape;1306;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307" name="Google Shape;1307;p17"/>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08" name="Google Shape;1308;p17"/>
            <p:cNvGrpSpPr/>
            <p:nvPr/>
          </p:nvGrpSpPr>
          <p:grpSpPr>
            <a:xfrm>
              <a:off x="710071" y="1941996"/>
              <a:ext cx="1997795" cy="817949"/>
              <a:chOff x="5534024" y="3386071"/>
              <a:chExt cx="1098233" cy="449645"/>
            </a:xfrm>
          </p:grpSpPr>
          <p:grpSp>
            <p:nvGrpSpPr>
              <p:cNvPr id="1309" name="Google Shape;1309;p17"/>
              <p:cNvGrpSpPr/>
              <p:nvPr/>
            </p:nvGrpSpPr>
            <p:grpSpPr>
              <a:xfrm>
                <a:off x="6525577" y="3388994"/>
                <a:ext cx="106679" cy="446722"/>
                <a:chOff x="6525577" y="3388994"/>
                <a:chExt cx="106679" cy="446722"/>
              </a:xfrm>
            </p:grpSpPr>
            <p:sp>
              <p:nvSpPr>
                <p:cNvPr id="1310" name="Google Shape;1310;p17"/>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1" name="Google Shape;1311;p17"/>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2" name="Google Shape;1312;p17"/>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3" name="Google Shape;1313;p17"/>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314" name="Google Shape;1314;p17"/>
              <p:cNvGrpSpPr/>
              <p:nvPr/>
            </p:nvGrpSpPr>
            <p:grpSpPr>
              <a:xfrm>
                <a:off x="5534024" y="3386071"/>
                <a:ext cx="932497" cy="449645"/>
                <a:chOff x="5534024" y="3386071"/>
                <a:chExt cx="932497" cy="449645"/>
              </a:xfrm>
            </p:grpSpPr>
            <p:sp>
              <p:nvSpPr>
                <p:cNvPr id="1315" name="Google Shape;1315;p17"/>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6" name="Google Shape;1316;p17"/>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7" name="Google Shape;1317;p17"/>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8" name="Google Shape;1318;p17"/>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9" name="Google Shape;1319;p17"/>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0" name="Google Shape;1320;p17"/>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1" name="Google Shape;1321;p17"/>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2" name="Google Shape;1322;p17"/>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3" name="Google Shape;1323;p17"/>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4" name="Google Shape;1324;p17"/>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5" name="Google Shape;1325;p17"/>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6" name="Google Shape;1326;p17"/>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27" name="Google Shape;1327;p17"/>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1328" name="Google Shape;1328;p17">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1329" name="Google Shape;1329;p17"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en Chest 3">
  <p:cSld name="CUSTOM_5_6">
    <p:spTree>
      <p:nvGrpSpPr>
        <p:cNvPr id="1" name="Shape 1330"/>
        <p:cNvGrpSpPr/>
        <p:nvPr/>
      </p:nvGrpSpPr>
      <p:grpSpPr>
        <a:xfrm>
          <a:off x="0" y="0"/>
          <a:ext cx="0" cy="0"/>
          <a:chOff x="0" y="0"/>
          <a:chExt cx="0" cy="0"/>
        </a:xfrm>
      </p:grpSpPr>
      <p:sp>
        <p:nvSpPr>
          <p:cNvPr id="1331" name="Google Shape;133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332" name="Google Shape;1332;p18"/>
          <p:cNvGrpSpPr/>
          <p:nvPr/>
        </p:nvGrpSpPr>
        <p:grpSpPr>
          <a:xfrm>
            <a:off x="166647" y="1275532"/>
            <a:ext cx="1864433" cy="1522784"/>
            <a:chOff x="596783" y="1301960"/>
            <a:chExt cx="2485911" cy="2030379"/>
          </a:xfrm>
        </p:grpSpPr>
        <p:sp>
          <p:nvSpPr>
            <p:cNvPr id="1333" name="Google Shape;1333;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34" name="Google Shape;1334;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35" name="Google Shape;1335;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36" name="Google Shape;1336;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37" name="Google Shape;1337;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38" name="Google Shape;1338;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39" name="Google Shape;1339;p18"/>
            <p:cNvGrpSpPr/>
            <p:nvPr/>
          </p:nvGrpSpPr>
          <p:grpSpPr>
            <a:xfrm>
              <a:off x="867779" y="2238881"/>
              <a:ext cx="1997795" cy="817949"/>
              <a:chOff x="5534024" y="3386071"/>
              <a:chExt cx="1098233" cy="449645"/>
            </a:xfrm>
          </p:grpSpPr>
          <p:grpSp>
            <p:nvGrpSpPr>
              <p:cNvPr id="1340" name="Google Shape;1340;p18"/>
              <p:cNvGrpSpPr/>
              <p:nvPr/>
            </p:nvGrpSpPr>
            <p:grpSpPr>
              <a:xfrm>
                <a:off x="6525577" y="3388994"/>
                <a:ext cx="106679" cy="446722"/>
                <a:chOff x="6525577" y="3388994"/>
                <a:chExt cx="106679" cy="446722"/>
              </a:xfrm>
            </p:grpSpPr>
            <p:sp>
              <p:nvSpPr>
                <p:cNvPr id="1341" name="Google Shape;1341;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2" name="Google Shape;1342;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3" name="Google Shape;1343;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4" name="Google Shape;1344;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345" name="Google Shape;1345;p18"/>
              <p:cNvGrpSpPr/>
              <p:nvPr/>
            </p:nvGrpSpPr>
            <p:grpSpPr>
              <a:xfrm>
                <a:off x="5534024" y="3386071"/>
                <a:ext cx="932497" cy="449645"/>
                <a:chOff x="5534024" y="3386071"/>
                <a:chExt cx="932497" cy="449645"/>
              </a:xfrm>
            </p:grpSpPr>
            <p:sp>
              <p:nvSpPr>
                <p:cNvPr id="1346" name="Google Shape;1346;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7" name="Google Shape;1347;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8" name="Google Shape;1348;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49" name="Google Shape;1349;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0" name="Google Shape;1350;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1" name="Google Shape;1351;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2" name="Google Shape;1352;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3" name="Google Shape;1353;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4" name="Google Shape;1354;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5" name="Google Shape;1355;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6" name="Google Shape;1356;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7" name="Google Shape;1357;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58" name="Google Shape;1358;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359" name="Google Shape;1359;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60" name="Google Shape;1360;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61" name="Google Shape;1361;p18"/>
            <p:cNvGrpSpPr/>
            <p:nvPr/>
          </p:nvGrpSpPr>
          <p:grpSpPr>
            <a:xfrm>
              <a:off x="1628545" y="2176181"/>
              <a:ext cx="409116" cy="310295"/>
              <a:chOff x="2276500" y="656217"/>
              <a:chExt cx="409116" cy="310295"/>
            </a:xfrm>
          </p:grpSpPr>
          <p:sp>
            <p:nvSpPr>
              <p:cNvPr id="1362" name="Google Shape;1362;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63" name="Google Shape;1363;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64" name="Google Shape;1364;p18"/>
              <p:cNvGrpSpPr/>
              <p:nvPr/>
            </p:nvGrpSpPr>
            <p:grpSpPr>
              <a:xfrm>
                <a:off x="2437596" y="708043"/>
                <a:ext cx="86635" cy="166440"/>
                <a:chOff x="6047422" y="3347028"/>
                <a:chExt cx="47625" cy="91496"/>
              </a:xfrm>
            </p:grpSpPr>
            <p:sp>
              <p:nvSpPr>
                <p:cNvPr id="1365" name="Google Shape;1365;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66" name="Google Shape;1366;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367" name="Google Shape;1367;p18"/>
          <p:cNvGrpSpPr/>
          <p:nvPr/>
        </p:nvGrpSpPr>
        <p:grpSpPr>
          <a:xfrm>
            <a:off x="2477647" y="1275532"/>
            <a:ext cx="1864433" cy="1522784"/>
            <a:chOff x="596783" y="1301960"/>
            <a:chExt cx="2485911" cy="2030379"/>
          </a:xfrm>
        </p:grpSpPr>
        <p:sp>
          <p:nvSpPr>
            <p:cNvPr id="1368" name="Google Shape;1368;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69" name="Google Shape;1369;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0" name="Google Shape;1370;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1" name="Google Shape;1371;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2" name="Google Shape;1372;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3" name="Google Shape;1373;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74" name="Google Shape;1374;p18"/>
            <p:cNvGrpSpPr/>
            <p:nvPr/>
          </p:nvGrpSpPr>
          <p:grpSpPr>
            <a:xfrm>
              <a:off x="867779" y="2238881"/>
              <a:ext cx="1997795" cy="817949"/>
              <a:chOff x="5534024" y="3386071"/>
              <a:chExt cx="1098233" cy="449645"/>
            </a:xfrm>
          </p:grpSpPr>
          <p:grpSp>
            <p:nvGrpSpPr>
              <p:cNvPr id="1375" name="Google Shape;1375;p18"/>
              <p:cNvGrpSpPr/>
              <p:nvPr/>
            </p:nvGrpSpPr>
            <p:grpSpPr>
              <a:xfrm>
                <a:off x="6525577" y="3388994"/>
                <a:ext cx="106679" cy="446722"/>
                <a:chOff x="6525577" y="3388994"/>
                <a:chExt cx="106679" cy="446722"/>
              </a:xfrm>
            </p:grpSpPr>
            <p:sp>
              <p:nvSpPr>
                <p:cNvPr id="1376" name="Google Shape;1376;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7" name="Google Shape;1377;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8" name="Google Shape;1378;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79" name="Google Shape;1379;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380" name="Google Shape;1380;p18"/>
              <p:cNvGrpSpPr/>
              <p:nvPr/>
            </p:nvGrpSpPr>
            <p:grpSpPr>
              <a:xfrm>
                <a:off x="5534024" y="3386071"/>
                <a:ext cx="932497" cy="449645"/>
                <a:chOff x="5534024" y="3386071"/>
                <a:chExt cx="932497" cy="449645"/>
              </a:xfrm>
            </p:grpSpPr>
            <p:sp>
              <p:nvSpPr>
                <p:cNvPr id="1381" name="Google Shape;1381;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2" name="Google Shape;1382;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3" name="Google Shape;1383;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4" name="Google Shape;1384;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5" name="Google Shape;1385;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6" name="Google Shape;1386;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7" name="Google Shape;1387;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8" name="Google Shape;1388;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89" name="Google Shape;1389;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0" name="Google Shape;1390;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1" name="Google Shape;1391;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2" name="Google Shape;1392;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3" name="Google Shape;1393;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394" name="Google Shape;1394;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5" name="Google Shape;1395;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96" name="Google Shape;1396;p18"/>
            <p:cNvGrpSpPr/>
            <p:nvPr/>
          </p:nvGrpSpPr>
          <p:grpSpPr>
            <a:xfrm>
              <a:off x="1628545" y="2176181"/>
              <a:ext cx="409116" cy="310295"/>
              <a:chOff x="2276500" y="656217"/>
              <a:chExt cx="409116" cy="310295"/>
            </a:xfrm>
          </p:grpSpPr>
          <p:sp>
            <p:nvSpPr>
              <p:cNvPr id="1397" name="Google Shape;1397;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98" name="Google Shape;1398;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399" name="Google Shape;1399;p18"/>
              <p:cNvGrpSpPr/>
              <p:nvPr/>
            </p:nvGrpSpPr>
            <p:grpSpPr>
              <a:xfrm>
                <a:off x="2437596" y="708043"/>
                <a:ext cx="86635" cy="166440"/>
                <a:chOff x="6047422" y="3347028"/>
                <a:chExt cx="47625" cy="91496"/>
              </a:xfrm>
            </p:grpSpPr>
            <p:sp>
              <p:nvSpPr>
                <p:cNvPr id="1400" name="Google Shape;1400;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1" name="Google Shape;1401;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402" name="Google Shape;1402;p18"/>
          <p:cNvGrpSpPr/>
          <p:nvPr/>
        </p:nvGrpSpPr>
        <p:grpSpPr>
          <a:xfrm>
            <a:off x="7099647" y="1275532"/>
            <a:ext cx="1864433" cy="1522784"/>
            <a:chOff x="596783" y="1301960"/>
            <a:chExt cx="2485911" cy="2030379"/>
          </a:xfrm>
        </p:grpSpPr>
        <p:sp>
          <p:nvSpPr>
            <p:cNvPr id="1403" name="Google Shape;1403;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4" name="Google Shape;1404;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5" name="Google Shape;1405;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6" name="Google Shape;1406;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7" name="Google Shape;1407;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08" name="Google Shape;1408;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09" name="Google Shape;1409;p18"/>
            <p:cNvGrpSpPr/>
            <p:nvPr/>
          </p:nvGrpSpPr>
          <p:grpSpPr>
            <a:xfrm>
              <a:off x="867779" y="2238881"/>
              <a:ext cx="1997795" cy="817949"/>
              <a:chOff x="5534024" y="3386071"/>
              <a:chExt cx="1098233" cy="449645"/>
            </a:xfrm>
          </p:grpSpPr>
          <p:grpSp>
            <p:nvGrpSpPr>
              <p:cNvPr id="1410" name="Google Shape;1410;p18"/>
              <p:cNvGrpSpPr/>
              <p:nvPr/>
            </p:nvGrpSpPr>
            <p:grpSpPr>
              <a:xfrm>
                <a:off x="6525577" y="3388994"/>
                <a:ext cx="106679" cy="446722"/>
                <a:chOff x="6525577" y="3388994"/>
                <a:chExt cx="106679" cy="446722"/>
              </a:xfrm>
            </p:grpSpPr>
            <p:sp>
              <p:nvSpPr>
                <p:cNvPr id="1411" name="Google Shape;1411;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2" name="Google Shape;1412;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3" name="Google Shape;1413;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4" name="Google Shape;1414;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415" name="Google Shape;1415;p18"/>
              <p:cNvGrpSpPr/>
              <p:nvPr/>
            </p:nvGrpSpPr>
            <p:grpSpPr>
              <a:xfrm>
                <a:off x="5534024" y="3386071"/>
                <a:ext cx="932497" cy="449645"/>
                <a:chOff x="5534024" y="3386071"/>
                <a:chExt cx="932497" cy="449645"/>
              </a:xfrm>
            </p:grpSpPr>
            <p:sp>
              <p:nvSpPr>
                <p:cNvPr id="1416" name="Google Shape;1416;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7" name="Google Shape;1417;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8" name="Google Shape;1418;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19" name="Google Shape;1419;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0" name="Google Shape;1420;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1" name="Google Shape;1421;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2" name="Google Shape;1422;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3" name="Google Shape;1423;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4" name="Google Shape;1424;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5" name="Google Shape;1425;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6" name="Google Shape;1426;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7" name="Google Shape;1427;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28" name="Google Shape;1428;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429" name="Google Shape;1429;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30" name="Google Shape;1430;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31" name="Google Shape;1431;p18"/>
            <p:cNvGrpSpPr/>
            <p:nvPr/>
          </p:nvGrpSpPr>
          <p:grpSpPr>
            <a:xfrm>
              <a:off x="1628545" y="2176181"/>
              <a:ext cx="409116" cy="310295"/>
              <a:chOff x="2276500" y="656217"/>
              <a:chExt cx="409116" cy="310295"/>
            </a:xfrm>
          </p:grpSpPr>
          <p:sp>
            <p:nvSpPr>
              <p:cNvPr id="1432" name="Google Shape;1432;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33" name="Google Shape;1433;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34" name="Google Shape;1434;p18"/>
              <p:cNvGrpSpPr/>
              <p:nvPr/>
            </p:nvGrpSpPr>
            <p:grpSpPr>
              <a:xfrm>
                <a:off x="2437596" y="708043"/>
                <a:ext cx="86635" cy="166440"/>
                <a:chOff x="6047422" y="3347028"/>
                <a:chExt cx="47625" cy="91496"/>
              </a:xfrm>
            </p:grpSpPr>
            <p:sp>
              <p:nvSpPr>
                <p:cNvPr id="1435" name="Google Shape;1435;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36" name="Google Shape;1436;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437" name="Google Shape;1437;p18"/>
          <p:cNvGrpSpPr/>
          <p:nvPr/>
        </p:nvGrpSpPr>
        <p:grpSpPr>
          <a:xfrm>
            <a:off x="2477647" y="3309345"/>
            <a:ext cx="1864433" cy="1522784"/>
            <a:chOff x="596783" y="1301960"/>
            <a:chExt cx="2485911" cy="2030379"/>
          </a:xfrm>
        </p:grpSpPr>
        <p:sp>
          <p:nvSpPr>
            <p:cNvPr id="1438" name="Google Shape;1438;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39" name="Google Shape;1439;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0" name="Google Shape;1440;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1" name="Google Shape;1441;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2" name="Google Shape;1442;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3" name="Google Shape;1443;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44" name="Google Shape;1444;p18"/>
            <p:cNvGrpSpPr/>
            <p:nvPr/>
          </p:nvGrpSpPr>
          <p:grpSpPr>
            <a:xfrm>
              <a:off x="867779" y="2238881"/>
              <a:ext cx="1997795" cy="817949"/>
              <a:chOff x="5534024" y="3386071"/>
              <a:chExt cx="1098233" cy="449645"/>
            </a:xfrm>
          </p:grpSpPr>
          <p:grpSp>
            <p:nvGrpSpPr>
              <p:cNvPr id="1445" name="Google Shape;1445;p18"/>
              <p:cNvGrpSpPr/>
              <p:nvPr/>
            </p:nvGrpSpPr>
            <p:grpSpPr>
              <a:xfrm>
                <a:off x="6525577" y="3388994"/>
                <a:ext cx="106679" cy="446722"/>
                <a:chOff x="6525577" y="3388994"/>
                <a:chExt cx="106679" cy="446722"/>
              </a:xfrm>
            </p:grpSpPr>
            <p:sp>
              <p:nvSpPr>
                <p:cNvPr id="1446" name="Google Shape;1446;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7" name="Google Shape;1447;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8" name="Google Shape;1448;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49" name="Google Shape;1449;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450" name="Google Shape;1450;p18"/>
              <p:cNvGrpSpPr/>
              <p:nvPr/>
            </p:nvGrpSpPr>
            <p:grpSpPr>
              <a:xfrm>
                <a:off x="5534024" y="3386071"/>
                <a:ext cx="932497" cy="449645"/>
                <a:chOff x="5534024" y="3386071"/>
                <a:chExt cx="932497" cy="449645"/>
              </a:xfrm>
            </p:grpSpPr>
            <p:sp>
              <p:nvSpPr>
                <p:cNvPr id="1451" name="Google Shape;1451;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2" name="Google Shape;1452;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3" name="Google Shape;1453;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4" name="Google Shape;1454;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5" name="Google Shape;1455;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6" name="Google Shape;1456;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7" name="Google Shape;1457;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8" name="Google Shape;1458;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59" name="Google Shape;1459;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0" name="Google Shape;1460;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1" name="Google Shape;1461;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2" name="Google Shape;1462;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3" name="Google Shape;1463;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464" name="Google Shape;1464;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5" name="Google Shape;1465;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66" name="Google Shape;1466;p18"/>
            <p:cNvGrpSpPr/>
            <p:nvPr/>
          </p:nvGrpSpPr>
          <p:grpSpPr>
            <a:xfrm>
              <a:off x="1628545" y="2176181"/>
              <a:ext cx="409116" cy="310295"/>
              <a:chOff x="2276500" y="656217"/>
              <a:chExt cx="409116" cy="310295"/>
            </a:xfrm>
          </p:grpSpPr>
          <p:sp>
            <p:nvSpPr>
              <p:cNvPr id="1467" name="Google Shape;1467;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68" name="Google Shape;1468;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69" name="Google Shape;1469;p18"/>
              <p:cNvGrpSpPr/>
              <p:nvPr/>
            </p:nvGrpSpPr>
            <p:grpSpPr>
              <a:xfrm>
                <a:off x="2437596" y="708043"/>
                <a:ext cx="86635" cy="166440"/>
                <a:chOff x="6047422" y="3347028"/>
                <a:chExt cx="47625" cy="91496"/>
              </a:xfrm>
            </p:grpSpPr>
            <p:sp>
              <p:nvSpPr>
                <p:cNvPr id="1470" name="Google Shape;1470;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1" name="Google Shape;1471;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472" name="Google Shape;1472;p18"/>
          <p:cNvGrpSpPr/>
          <p:nvPr/>
        </p:nvGrpSpPr>
        <p:grpSpPr>
          <a:xfrm>
            <a:off x="4788647" y="3309345"/>
            <a:ext cx="1864433" cy="1522784"/>
            <a:chOff x="596783" y="1301960"/>
            <a:chExt cx="2485911" cy="2030379"/>
          </a:xfrm>
        </p:grpSpPr>
        <p:sp>
          <p:nvSpPr>
            <p:cNvPr id="1473" name="Google Shape;1473;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4" name="Google Shape;1474;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5" name="Google Shape;1475;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6" name="Google Shape;1476;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7" name="Google Shape;1477;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78" name="Google Shape;1478;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479" name="Google Shape;1479;p18"/>
            <p:cNvGrpSpPr/>
            <p:nvPr/>
          </p:nvGrpSpPr>
          <p:grpSpPr>
            <a:xfrm>
              <a:off x="867779" y="2238881"/>
              <a:ext cx="1997795" cy="817949"/>
              <a:chOff x="5534024" y="3386071"/>
              <a:chExt cx="1098233" cy="449645"/>
            </a:xfrm>
          </p:grpSpPr>
          <p:grpSp>
            <p:nvGrpSpPr>
              <p:cNvPr id="1480" name="Google Shape;1480;p18"/>
              <p:cNvGrpSpPr/>
              <p:nvPr/>
            </p:nvGrpSpPr>
            <p:grpSpPr>
              <a:xfrm>
                <a:off x="6525577" y="3388994"/>
                <a:ext cx="106679" cy="446722"/>
                <a:chOff x="6525577" y="3388994"/>
                <a:chExt cx="106679" cy="446722"/>
              </a:xfrm>
            </p:grpSpPr>
            <p:sp>
              <p:nvSpPr>
                <p:cNvPr id="1481" name="Google Shape;1481;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2" name="Google Shape;1482;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3" name="Google Shape;1483;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4" name="Google Shape;1484;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485" name="Google Shape;1485;p18"/>
              <p:cNvGrpSpPr/>
              <p:nvPr/>
            </p:nvGrpSpPr>
            <p:grpSpPr>
              <a:xfrm>
                <a:off x="5534024" y="3386071"/>
                <a:ext cx="932497" cy="449645"/>
                <a:chOff x="5534024" y="3386071"/>
                <a:chExt cx="932497" cy="449645"/>
              </a:xfrm>
            </p:grpSpPr>
            <p:sp>
              <p:nvSpPr>
                <p:cNvPr id="1486" name="Google Shape;1486;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7" name="Google Shape;1487;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8" name="Google Shape;1488;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89" name="Google Shape;1489;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0" name="Google Shape;1490;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1" name="Google Shape;1491;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2" name="Google Shape;1492;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3" name="Google Shape;1493;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4" name="Google Shape;1494;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5" name="Google Shape;1495;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6" name="Google Shape;1496;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7" name="Google Shape;1497;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498" name="Google Shape;1498;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499" name="Google Shape;1499;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00" name="Google Shape;1500;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01" name="Google Shape;1501;p18"/>
            <p:cNvGrpSpPr/>
            <p:nvPr/>
          </p:nvGrpSpPr>
          <p:grpSpPr>
            <a:xfrm>
              <a:off x="1628545" y="2176181"/>
              <a:ext cx="409116" cy="310295"/>
              <a:chOff x="2276500" y="656217"/>
              <a:chExt cx="409116" cy="310295"/>
            </a:xfrm>
          </p:grpSpPr>
          <p:sp>
            <p:nvSpPr>
              <p:cNvPr id="1502" name="Google Shape;1502;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03" name="Google Shape;1503;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04" name="Google Shape;1504;p18"/>
              <p:cNvGrpSpPr/>
              <p:nvPr/>
            </p:nvGrpSpPr>
            <p:grpSpPr>
              <a:xfrm>
                <a:off x="2437596" y="708043"/>
                <a:ext cx="86635" cy="166440"/>
                <a:chOff x="6047422" y="3347028"/>
                <a:chExt cx="47625" cy="91496"/>
              </a:xfrm>
            </p:grpSpPr>
            <p:sp>
              <p:nvSpPr>
                <p:cNvPr id="1505" name="Google Shape;1505;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06" name="Google Shape;1506;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507" name="Google Shape;1507;p18"/>
          <p:cNvGrpSpPr/>
          <p:nvPr/>
        </p:nvGrpSpPr>
        <p:grpSpPr>
          <a:xfrm>
            <a:off x="7099647" y="3309345"/>
            <a:ext cx="1864433" cy="1522784"/>
            <a:chOff x="596783" y="1301960"/>
            <a:chExt cx="2485911" cy="2030379"/>
          </a:xfrm>
        </p:grpSpPr>
        <p:sp>
          <p:nvSpPr>
            <p:cNvPr id="1508" name="Google Shape;1508;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09" name="Google Shape;1509;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0" name="Google Shape;1510;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1" name="Google Shape;1511;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2" name="Google Shape;1512;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3" name="Google Shape;1513;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14" name="Google Shape;1514;p18"/>
            <p:cNvGrpSpPr/>
            <p:nvPr/>
          </p:nvGrpSpPr>
          <p:grpSpPr>
            <a:xfrm>
              <a:off x="867779" y="2238881"/>
              <a:ext cx="1997795" cy="817949"/>
              <a:chOff x="5534024" y="3386071"/>
              <a:chExt cx="1098233" cy="449645"/>
            </a:xfrm>
          </p:grpSpPr>
          <p:grpSp>
            <p:nvGrpSpPr>
              <p:cNvPr id="1515" name="Google Shape;1515;p18"/>
              <p:cNvGrpSpPr/>
              <p:nvPr/>
            </p:nvGrpSpPr>
            <p:grpSpPr>
              <a:xfrm>
                <a:off x="6525577" y="3388994"/>
                <a:ext cx="106679" cy="446722"/>
                <a:chOff x="6525577" y="3388994"/>
                <a:chExt cx="106679" cy="446722"/>
              </a:xfrm>
            </p:grpSpPr>
            <p:sp>
              <p:nvSpPr>
                <p:cNvPr id="1516" name="Google Shape;1516;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7" name="Google Shape;1517;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8" name="Google Shape;1518;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19" name="Google Shape;1519;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520" name="Google Shape;1520;p18"/>
              <p:cNvGrpSpPr/>
              <p:nvPr/>
            </p:nvGrpSpPr>
            <p:grpSpPr>
              <a:xfrm>
                <a:off x="5534024" y="3386071"/>
                <a:ext cx="932497" cy="449645"/>
                <a:chOff x="5534024" y="3386071"/>
                <a:chExt cx="932497" cy="449645"/>
              </a:xfrm>
            </p:grpSpPr>
            <p:sp>
              <p:nvSpPr>
                <p:cNvPr id="1521" name="Google Shape;1521;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2" name="Google Shape;1522;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3" name="Google Shape;1523;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4" name="Google Shape;1524;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5" name="Google Shape;1525;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6" name="Google Shape;1526;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7" name="Google Shape;1527;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8" name="Google Shape;1528;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29" name="Google Shape;1529;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0" name="Google Shape;1530;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1" name="Google Shape;1531;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2" name="Google Shape;1532;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3" name="Google Shape;1533;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534" name="Google Shape;1534;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5" name="Google Shape;1535;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36" name="Google Shape;1536;p18"/>
            <p:cNvGrpSpPr/>
            <p:nvPr/>
          </p:nvGrpSpPr>
          <p:grpSpPr>
            <a:xfrm>
              <a:off x="1628545" y="2176181"/>
              <a:ext cx="409116" cy="310295"/>
              <a:chOff x="2276500" y="656217"/>
              <a:chExt cx="409116" cy="310295"/>
            </a:xfrm>
          </p:grpSpPr>
          <p:sp>
            <p:nvSpPr>
              <p:cNvPr id="1537" name="Google Shape;1537;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38" name="Google Shape;1538;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39" name="Google Shape;1539;p18"/>
              <p:cNvGrpSpPr/>
              <p:nvPr/>
            </p:nvGrpSpPr>
            <p:grpSpPr>
              <a:xfrm>
                <a:off x="2437596" y="708043"/>
                <a:ext cx="86635" cy="166440"/>
                <a:chOff x="6047422" y="3347028"/>
                <a:chExt cx="47625" cy="91496"/>
              </a:xfrm>
            </p:grpSpPr>
            <p:sp>
              <p:nvSpPr>
                <p:cNvPr id="1540" name="Google Shape;1540;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1" name="Google Shape;1541;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542" name="Google Shape;1542;p18"/>
          <p:cNvGrpSpPr/>
          <p:nvPr/>
        </p:nvGrpSpPr>
        <p:grpSpPr>
          <a:xfrm>
            <a:off x="166647" y="3309345"/>
            <a:ext cx="1864433" cy="1522784"/>
            <a:chOff x="596783" y="1301960"/>
            <a:chExt cx="2485911" cy="2030379"/>
          </a:xfrm>
        </p:grpSpPr>
        <p:sp>
          <p:nvSpPr>
            <p:cNvPr id="1543" name="Google Shape;1543;p18"/>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4" name="Google Shape;1544;p1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5" name="Google Shape;1545;p1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6" name="Google Shape;1546;p1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7" name="Google Shape;1547;p1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48" name="Google Shape;1548;p1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49" name="Google Shape;1549;p18"/>
            <p:cNvGrpSpPr/>
            <p:nvPr/>
          </p:nvGrpSpPr>
          <p:grpSpPr>
            <a:xfrm>
              <a:off x="867779" y="2238881"/>
              <a:ext cx="1997795" cy="817949"/>
              <a:chOff x="5534024" y="3386071"/>
              <a:chExt cx="1098233" cy="449645"/>
            </a:xfrm>
          </p:grpSpPr>
          <p:grpSp>
            <p:nvGrpSpPr>
              <p:cNvPr id="1550" name="Google Shape;1550;p18"/>
              <p:cNvGrpSpPr/>
              <p:nvPr/>
            </p:nvGrpSpPr>
            <p:grpSpPr>
              <a:xfrm>
                <a:off x="6525577" y="3388994"/>
                <a:ext cx="106679" cy="446722"/>
                <a:chOff x="6525577" y="3388994"/>
                <a:chExt cx="106679" cy="446722"/>
              </a:xfrm>
            </p:grpSpPr>
            <p:sp>
              <p:nvSpPr>
                <p:cNvPr id="1551" name="Google Shape;1551;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2" name="Google Shape;1552;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3" name="Google Shape;1553;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4" name="Google Shape;1554;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555" name="Google Shape;1555;p18"/>
              <p:cNvGrpSpPr/>
              <p:nvPr/>
            </p:nvGrpSpPr>
            <p:grpSpPr>
              <a:xfrm>
                <a:off x="5534024" y="3386071"/>
                <a:ext cx="932497" cy="449645"/>
                <a:chOff x="5534024" y="3386071"/>
                <a:chExt cx="932497" cy="449645"/>
              </a:xfrm>
            </p:grpSpPr>
            <p:sp>
              <p:nvSpPr>
                <p:cNvPr id="1556" name="Google Shape;1556;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7" name="Google Shape;1557;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8" name="Google Shape;1558;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59" name="Google Shape;1559;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0" name="Google Shape;1560;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1" name="Google Shape;1561;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2" name="Google Shape;1562;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3" name="Google Shape;1563;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4" name="Google Shape;1564;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5" name="Google Shape;1565;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6" name="Google Shape;1566;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7" name="Google Shape;1567;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68" name="Google Shape;1568;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569" name="Google Shape;1569;p1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70" name="Google Shape;1570;p1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71" name="Google Shape;1571;p18"/>
            <p:cNvGrpSpPr/>
            <p:nvPr/>
          </p:nvGrpSpPr>
          <p:grpSpPr>
            <a:xfrm>
              <a:off x="1628545" y="2176181"/>
              <a:ext cx="409116" cy="310295"/>
              <a:chOff x="2276500" y="656217"/>
              <a:chExt cx="409116" cy="310295"/>
            </a:xfrm>
          </p:grpSpPr>
          <p:sp>
            <p:nvSpPr>
              <p:cNvPr id="1572" name="Google Shape;1572;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73" name="Google Shape;1573;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74" name="Google Shape;1574;p18"/>
              <p:cNvGrpSpPr/>
              <p:nvPr/>
            </p:nvGrpSpPr>
            <p:grpSpPr>
              <a:xfrm>
                <a:off x="2437596" y="708043"/>
                <a:ext cx="86635" cy="166440"/>
                <a:chOff x="6047422" y="3347028"/>
                <a:chExt cx="47625" cy="91496"/>
              </a:xfrm>
            </p:grpSpPr>
            <p:sp>
              <p:nvSpPr>
                <p:cNvPr id="1575" name="Google Shape;1575;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76" name="Google Shape;1576;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577" name="Google Shape;1577;p18"/>
          <p:cNvGrpSpPr/>
          <p:nvPr/>
        </p:nvGrpSpPr>
        <p:grpSpPr>
          <a:xfrm>
            <a:off x="4788653" y="788024"/>
            <a:ext cx="1864433" cy="2010300"/>
            <a:chOff x="433020" y="348998"/>
            <a:chExt cx="2485911" cy="2680400"/>
          </a:xfrm>
        </p:grpSpPr>
        <p:sp>
          <p:nvSpPr>
            <p:cNvPr id="1578" name="Google Shape;1578;p18"/>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79" name="Google Shape;1579;p18"/>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0" name="Google Shape;1580;p18"/>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81" name="Google Shape;1581;p18"/>
            <p:cNvGrpSpPr/>
            <p:nvPr/>
          </p:nvGrpSpPr>
          <p:grpSpPr>
            <a:xfrm>
              <a:off x="680191" y="865627"/>
              <a:ext cx="1994448" cy="695456"/>
              <a:chOff x="9219899" y="3149713"/>
              <a:chExt cx="1994448" cy="492288"/>
            </a:xfrm>
          </p:grpSpPr>
          <p:sp>
            <p:nvSpPr>
              <p:cNvPr id="1582" name="Google Shape;1582;p18"/>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3" name="Google Shape;1583;p18"/>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1584" name="Google Shape;1584;p18"/>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5" name="Google Shape;1585;p18"/>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6" name="Google Shape;1586;p18"/>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7" name="Google Shape;1587;p18"/>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8" name="Google Shape;1588;p18"/>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89" name="Google Shape;1589;p18"/>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90" name="Google Shape;1590;p18"/>
            <p:cNvGrpSpPr/>
            <p:nvPr/>
          </p:nvGrpSpPr>
          <p:grpSpPr>
            <a:xfrm>
              <a:off x="1482949" y="716615"/>
              <a:ext cx="409116" cy="310295"/>
              <a:chOff x="2276500" y="656217"/>
              <a:chExt cx="409116" cy="310295"/>
            </a:xfrm>
          </p:grpSpPr>
          <p:sp>
            <p:nvSpPr>
              <p:cNvPr id="1591" name="Google Shape;1591;p1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92" name="Google Shape;1592;p1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593" name="Google Shape;1593;p18"/>
              <p:cNvGrpSpPr/>
              <p:nvPr/>
            </p:nvGrpSpPr>
            <p:grpSpPr>
              <a:xfrm>
                <a:off x="2437596" y="708043"/>
                <a:ext cx="86635" cy="166440"/>
                <a:chOff x="6047422" y="3347028"/>
                <a:chExt cx="47625" cy="91496"/>
              </a:xfrm>
            </p:grpSpPr>
            <p:sp>
              <p:nvSpPr>
                <p:cNvPr id="1594" name="Google Shape;1594;p1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95" name="Google Shape;1595;p1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596" name="Google Shape;1596;p18"/>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1597" name="Google Shape;1597;p18"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1598" name="Google Shape;1598;p18"/>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599" name="Google Shape;1599;p18"/>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00" name="Google Shape;1600;p18"/>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601" name="Google Shape;1601;p18"/>
            <p:cNvGrpSpPr/>
            <p:nvPr/>
          </p:nvGrpSpPr>
          <p:grpSpPr>
            <a:xfrm>
              <a:off x="704016" y="1935940"/>
              <a:ext cx="1997795" cy="817949"/>
              <a:chOff x="5534024" y="3386071"/>
              <a:chExt cx="1098233" cy="449645"/>
            </a:xfrm>
          </p:grpSpPr>
          <p:grpSp>
            <p:nvGrpSpPr>
              <p:cNvPr id="1602" name="Google Shape;1602;p18"/>
              <p:cNvGrpSpPr/>
              <p:nvPr/>
            </p:nvGrpSpPr>
            <p:grpSpPr>
              <a:xfrm>
                <a:off x="6525577" y="3388994"/>
                <a:ext cx="106679" cy="446722"/>
                <a:chOff x="6525577" y="3388994"/>
                <a:chExt cx="106679" cy="446722"/>
              </a:xfrm>
            </p:grpSpPr>
            <p:sp>
              <p:nvSpPr>
                <p:cNvPr id="1603" name="Google Shape;1603;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04" name="Google Shape;1604;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05" name="Google Shape;1605;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06" name="Google Shape;1606;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607" name="Google Shape;1607;p18"/>
              <p:cNvGrpSpPr/>
              <p:nvPr/>
            </p:nvGrpSpPr>
            <p:grpSpPr>
              <a:xfrm>
                <a:off x="5534024" y="3386071"/>
                <a:ext cx="932497" cy="449645"/>
                <a:chOff x="5534024" y="3386071"/>
                <a:chExt cx="932497" cy="449645"/>
              </a:xfrm>
            </p:grpSpPr>
            <p:sp>
              <p:nvSpPr>
                <p:cNvPr id="1608" name="Google Shape;1608;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09" name="Google Shape;1609;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0" name="Google Shape;1610;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1" name="Google Shape;1611;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2" name="Google Shape;1612;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3" name="Google Shape;1613;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4" name="Google Shape;1614;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5" name="Google Shape;1615;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6" name="Google Shape;1616;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7" name="Google Shape;1617;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8" name="Google Shape;1618;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19" name="Google Shape;1619;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20" name="Google Shape;1620;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621" name="Google Shape;1621;p18"/>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622" name="Google Shape;1622;p18"/>
            <p:cNvGrpSpPr/>
            <p:nvPr/>
          </p:nvGrpSpPr>
          <p:grpSpPr>
            <a:xfrm>
              <a:off x="710071" y="1941996"/>
              <a:ext cx="1997795" cy="817949"/>
              <a:chOff x="5534024" y="3386071"/>
              <a:chExt cx="1098233" cy="449645"/>
            </a:xfrm>
          </p:grpSpPr>
          <p:grpSp>
            <p:nvGrpSpPr>
              <p:cNvPr id="1623" name="Google Shape;1623;p18"/>
              <p:cNvGrpSpPr/>
              <p:nvPr/>
            </p:nvGrpSpPr>
            <p:grpSpPr>
              <a:xfrm>
                <a:off x="6525577" y="3388994"/>
                <a:ext cx="106679" cy="446722"/>
                <a:chOff x="6525577" y="3388994"/>
                <a:chExt cx="106679" cy="446722"/>
              </a:xfrm>
            </p:grpSpPr>
            <p:sp>
              <p:nvSpPr>
                <p:cNvPr id="1624" name="Google Shape;1624;p1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25" name="Google Shape;1625;p1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26" name="Google Shape;1626;p1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27" name="Google Shape;1627;p1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628" name="Google Shape;1628;p18"/>
              <p:cNvGrpSpPr/>
              <p:nvPr/>
            </p:nvGrpSpPr>
            <p:grpSpPr>
              <a:xfrm>
                <a:off x="5534024" y="3386071"/>
                <a:ext cx="932497" cy="449645"/>
                <a:chOff x="5534024" y="3386071"/>
                <a:chExt cx="932497" cy="449645"/>
              </a:xfrm>
            </p:grpSpPr>
            <p:sp>
              <p:nvSpPr>
                <p:cNvPr id="1629" name="Google Shape;1629;p1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0" name="Google Shape;1630;p1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1" name="Google Shape;1631;p1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2" name="Google Shape;1632;p1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3" name="Google Shape;1633;p1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4" name="Google Shape;1634;p1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5" name="Google Shape;1635;p1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6" name="Google Shape;1636;p1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7" name="Google Shape;1637;p1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8" name="Google Shape;1638;p1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39" name="Google Shape;1639;p1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40" name="Google Shape;1640;p1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41" name="Google Shape;1641;p1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1642" name="Google Shape;1642;p18">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1643" name="Google Shape;1643;p18"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pen Chest 4">
  <p:cSld name="CUSTOM_5_5">
    <p:spTree>
      <p:nvGrpSpPr>
        <p:cNvPr id="1" name="Shape 1644"/>
        <p:cNvGrpSpPr/>
        <p:nvPr/>
      </p:nvGrpSpPr>
      <p:grpSpPr>
        <a:xfrm>
          <a:off x="0" y="0"/>
          <a:ext cx="0" cy="0"/>
          <a:chOff x="0" y="0"/>
          <a:chExt cx="0" cy="0"/>
        </a:xfrm>
      </p:grpSpPr>
      <p:sp>
        <p:nvSpPr>
          <p:cNvPr id="1645" name="Google Shape;164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646" name="Google Shape;1646;p19"/>
          <p:cNvGrpSpPr/>
          <p:nvPr/>
        </p:nvGrpSpPr>
        <p:grpSpPr>
          <a:xfrm>
            <a:off x="166647" y="1275532"/>
            <a:ext cx="1864433" cy="1522784"/>
            <a:chOff x="596783" y="1301960"/>
            <a:chExt cx="2485911" cy="2030379"/>
          </a:xfrm>
        </p:grpSpPr>
        <p:sp>
          <p:nvSpPr>
            <p:cNvPr id="1647" name="Google Shape;1647;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48" name="Google Shape;1648;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49" name="Google Shape;1649;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0" name="Google Shape;1650;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1" name="Google Shape;1651;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2" name="Google Shape;1652;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653" name="Google Shape;1653;p19"/>
            <p:cNvGrpSpPr/>
            <p:nvPr/>
          </p:nvGrpSpPr>
          <p:grpSpPr>
            <a:xfrm>
              <a:off x="867779" y="2238881"/>
              <a:ext cx="1997795" cy="817949"/>
              <a:chOff x="5534024" y="3386071"/>
              <a:chExt cx="1098233" cy="449645"/>
            </a:xfrm>
          </p:grpSpPr>
          <p:grpSp>
            <p:nvGrpSpPr>
              <p:cNvPr id="1654" name="Google Shape;1654;p19"/>
              <p:cNvGrpSpPr/>
              <p:nvPr/>
            </p:nvGrpSpPr>
            <p:grpSpPr>
              <a:xfrm>
                <a:off x="6525577" y="3388994"/>
                <a:ext cx="106679" cy="446722"/>
                <a:chOff x="6525577" y="3388994"/>
                <a:chExt cx="106679" cy="446722"/>
              </a:xfrm>
            </p:grpSpPr>
            <p:sp>
              <p:nvSpPr>
                <p:cNvPr id="1655" name="Google Shape;1655;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6" name="Google Shape;1656;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7" name="Google Shape;1657;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58" name="Google Shape;1658;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659" name="Google Shape;1659;p19"/>
              <p:cNvGrpSpPr/>
              <p:nvPr/>
            </p:nvGrpSpPr>
            <p:grpSpPr>
              <a:xfrm>
                <a:off x="5534024" y="3386071"/>
                <a:ext cx="932497" cy="449645"/>
                <a:chOff x="5534024" y="3386071"/>
                <a:chExt cx="932497" cy="449645"/>
              </a:xfrm>
            </p:grpSpPr>
            <p:sp>
              <p:nvSpPr>
                <p:cNvPr id="1660" name="Google Shape;1660;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1" name="Google Shape;1661;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2" name="Google Shape;1662;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3" name="Google Shape;1663;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4" name="Google Shape;1664;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5" name="Google Shape;1665;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6" name="Google Shape;1666;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7" name="Google Shape;1667;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8" name="Google Shape;1668;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69" name="Google Shape;1669;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70" name="Google Shape;1670;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71" name="Google Shape;1671;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72" name="Google Shape;1672;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673" name="Google Shape;1673;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74" name="Google Shape;1674;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675" name="Google Shape;1675;p19"/>
            <p:cNvGrpSpPr/>
            <p:nvPr/>
          </p:nvGrpSpPr>
          <p:grpSpPr>
            <a:xfrm>
              <a:off x="1628545" y="2176181"/>
              <a:ext cx="409116" cy="310295"/>
              <a:chOff x="2276500" y="656217"/>
              <a:chExt cx="409116" cy="310295"/>
            </a:xfrm>
          </p:grpSpPr>
          <p:sp>
            <p:nvSpPr>
              <p:cNvPr id="1676" name="Google Shape;1676;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77" name="Google Shape;1677;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678" name="Google Shape;1678;p19"/>
              <p:cNvGrpSpPr/>
              <p:nvPr/>
            </p:nvGrpSpPr>
            <p:grpSpPr>
              <a:xfrm>
                <a:off x="2437596" y="708043"/>
                <a:ext cx="86635" cy="166440"/>
                <a:chOff x="6047422" y="3347028"/>
                <a:chExt cx="47625" cy="91496"/>
              </a:xfrm>
            </p:grpSpPr>
            <p:sp>
              <p:nvSpPr>
                <p:cNvPr id="1679" name="Google Shape;1679;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0" name="Google Shape;1680;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681" name="Google Shape;1681;p19"/>
          <p:cNvGrpSpPr/>
          <p:nvPr/>
        </p:nvGrpSpPr>
        <p:grpSpPr>
          <a:xfrm>
            <a:off x="2477647" y="1275532"/>
            <a:ext cx="1864433" cy="1522784"/>
            <a:chOff x="596783" y="1301960"/>
            <a:chExt cx="2485911" cy="2030379"/>
          </a:xfrm>
        </p:grpSpPr>
        <p:sp>
          <p:nvSpPr>
            <p:cNvPr id="1682" name="Google Shape;1682;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3" name="Google Shape;1683;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4" name="Google Shape;1684;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5" name="Google Shape;1685;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6" name="Google Shape;1686;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87" name="Google Shape;1687;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688" name="Google Shape;1688;p19"/>
            <p:cNvGrpSpPr/>
            <p:nvPr/>
          </p:nvGrpSpPr>
          <p:grpSpPr>
            <a:xfrm>
              <a:off x="867779" y="2238881"/>
              <a:ext cx="1997795" cy="817949"/>
              <a:chOff x="5534024" y="3386071"/>
              <a:chExt cx="1098233" cy="449645"/>
            </a:xfrm>
          </p:grpSpPr>
          <p:grpSp>
            <p:nvGrpSpPr>
              <p:cNvPr id="1689" name="Google Shape;1689;p19"/>
              <p:cNvGrpSpPr/>
              <p:nvPr/>
            </p:nvGrpSpPr>
            <p:grpSpPr>
              <a:xfrm>
                <a:off x="6525577" y="3388994"/>
                <a:ext cx="106679" cy="446722"/>
                <a:chOff x="6525577" y="3388994"/>
                <a:chExt cx="106679" cy="446722"/>
              </a:xfrm>
            </p:grpSpPr>
            <p:sp>
              <p:nvSpPr>
                <p:cNvPr id="1690" name="Google Shape;1690;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1" name="Google Shape;1691;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2" name="Google Shape;1692;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3" name="Google Shape;1693;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694" name="Google Shape;1694;p19"/>
              <p:cNvGrpSpPr/>
              <p:nvPr/>
            </p:nvGrpSpPr>
            <p:grpSpPr>
              <a:xfrm>
                <a:off x="5534024" y="3386071"/>
                <a:ext cx="932497" cy="449645"/>
                <a:chOff x="5534024" y="3386071"/>
                <a:chExt cx="932497" cy="449645"/>
              </a:xfrm>
            </p:grpSpPr>
            <p:sp>
              <p:nvSpPr>
                <p:cNvPr id="1695" name="Google Shape;1695;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6" name="Google Shape;1696;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7" name="Google Shape;1697;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8" name="Google Shape;1698;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699" name="Google Shape;1699;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0" name="Google Shape;1700;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1" name="Google Shape;1701;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2" name="Google Shape;1702;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3" name="Google Shape;1703;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4" name="Google Shape;1704;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5" name="Google Shape;1705;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6" name="Google Shape;1706;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7" name="Google Shape;1707;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708" name="Google Shape;1708;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09" name="Google Shape;1709;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10" name="Google Shape;1710;p19"/>
            <p:cNvGrpSpPr/>
            <p:nvPr/>
          </p:nvGrpSpPr>
          <p:grpSpPr>
            <a:xfrm>
              <a:off x="1628545" y="2176181"/>
              <a:ext cx="409116" cy="310295"/>
              <a:chOff x="2276500" y="656217"/>
              <a:chExt cx="409116" cy="310295"/>
            </a:xfrm>
          </p:grpSpPr>
          <p:sp>
            <p:nvSpPr>
              <p:cNvPr id="1711" name="Google Shape;1711;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12" name="Google Shape;1712;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13" name="Google Shape;1713;p19"/>
              <p:cNvGrpSpPr/>
              <p:nvPr/>
            </p:nvGrpSpPr>
            <p:grpSpPr>
              <a:xfrm>
                <a:off x="2437596" y="708043"/>
                <a:ext cx="86635" cy="166440"/>
                <a:chOff x="6047422" y="3347028"/>
                <a:chExt cx="47625" cy="91496"/>
              </a:xfrm>
            </p:grpSpPr>
            <p:sp>
              <p:nvSpPr>
                <p:cNvPr id="1714" name="Google Shape;1714;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15" name="Google Shape;1715;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716" name="Google Shape;1716;p19"/>
          <p:cNvGrpSpPr/>
          <p:nvPr/>
        </p:nvGrpSpPr>
        <p:grpSpPr>
          <a:xfrm>
            <a:off x="4788647" y="1275532"/>
            <a:ext cx="1864433" cy="1522784"/>
            <a:chOff x="596783" y="1301960"/>
            <a:chExt cx="2485911" cy="2030379"/>
          </a:xfrm>
        </p:grpSpPr>
        <p:sp>
          <p:nvSpPr>
            <p:cNvPr id="1717" name="Google Shape;1717;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18" name="Google Shape;1718;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19" name="Google Shape;1719;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0" name="Google Shape;1720;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1" name="Google Shape;1721;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2" name="Google Shape;1722;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23" name="Google Shape;1723;p19"/>
            <p:cNvGrpSpPr/>
            <p:nvPr/>
          </p:nvGrpSpPr>
          <p:grpSpPr>
            <a:xfrm>
              <a:off x="867779" y="2238881"/>
              <a:ext cx="1997795" cy="817949"/>
              <a:chOff x="5534024" y="3386071"/>
              <a:chExt cx="1098233" cy="449645"/>
            </a:xfrm>
          </p:grpSpPr>
          <p:grpSp>
            <p:nvGrpSpPr>
              <p:cNvPr id="1724" name="Google Shape;1724;p19"/>
              <p:cNvGrpSpPr/>
              <p:nvPr/>
            </p:nvGrpSpPr>
            <p:grpSpPr>
              <a:xfrm>
                <a:off x="6525577" y="3388994"/>
                <a:ext cx="106679" cy="446722"/>
                <a:chOff x="6525577" y="3388994"/>
                <a:chExt cx="106679" cy="446722"/>
              </a:xfrm>
            </p:grpSpPr>
            <p:sp>
              <p:nvSpPr>
                <p:cNvPr id="1725" name="Google Shape;1725;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6" name="Google Shape;1726;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7" name="Google Shape;1727;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28" name="Google Shape;1728;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729" name="Google Shape;1729;p19"/>
              <p:cNvGrpSpPr/>
              <p:nvPr/>
            </p:nvGrpSpPr>
            <p:grpSpPr>
              <a:xfrm>
                <a:off x="5534024" y="3386071"/>
                <a:ext cx="932497" cy="449645"/>
                <a:chOff x="5534024" y="3386071"/>
                <a:chExt cx="932497" cy="449645"/>
              </a:xfrm>
            </p:grpSpPr>
            <p:sp>
              <p:nvSpPr>
                <p:cNvPr id="1730" name="Google Shape;1730;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1" name="Google Shape;1731;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2" name="Google Shape;1732;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3" name="Google Shape;1733;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4" name="Google Shape;1734;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5" name="Google Shape;1735;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6" name="Google Shape;1736;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7" name="Google Shape;1737;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8" name="Google Shape;1738;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39" name="Google Shape;1739;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40" name="Google Shape;1740;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41" name="Google Shape;1741;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42" name="Google Shape;1742;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743" name="Google Shape;1743;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44" name="Google Shape;1744;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45" name="Google Shape;1745;p19"/>
            <p:cNvGrpSpPr/>
            <p:nvPr/>
          </p:nvGrpSpPr>
          <p:grpSpPr>
            <a:xfrm>
              <a:off x="1628545" y="2176181"/>
              <a:ext cx="409116" cy="310295"/>
              <a:chOff x="2276500" y="656217"/>
              <a:chExt cx="409116" cy="310295"/>
            </a:xfrm>
          </p:grpSpPr>
          <p:sp>
            <p:nvSpPr>
              <p:cNvPr id="1746" name="Google Shape;1746;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47" name="Google Shape;1747;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48" name="Google Shape;1748;p19"/>
              <p:cNvGrpSpPr/>
              <p:nvPr/>
            </p:nvGrpSpPr>
            <p:grpSpPr>
              <a:xfrm>
                <a:off x="2437596" y="708043"/>
                <a:ext cx="86635" cy="166440"/>
                <a:chOff x="6047422" y="3347028"/>
                <a:chExt cx="47625" cy="91496"/>
              </a:xfrm>
            </p:grpSpPr>
            <p:sp>
              <p:nvSpPr>
                <p:cNvPr id="1749" name="Google Shape;1749;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50" name="Google Shape;1750;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751" name="Google Shape;1751;p19"/>
          <p:cNvGrpSpPr/>
          <p:nvPr/>
        </p:nvGrpSpPr>
        <p:grpSpPr>
          <a:xfrm>
            <a:off x="2477647" y="3309345"/>
            <a:ext cx="1864433" cy="1522784"/>
            <a:chOff x="596783" y="1301960"/>
            <a:chExt cx="2485911" cy="2030379"/>
          </a:xfrm>
        </p:grpSpPr>
        <p:sp>
          <p:nvSpPr>
            <p:cNvPr id="1752" name="Google Shape;1752;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53" name="Google Shape;1753;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54" name="Google Shape;1754;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55" name="Google Shape;1755;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56" name="Google Shape;1756;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57" name="Google Shape;1757;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58" name="Google Shape;1758;p19"/>
            <p:cNvGrpSpPr/>
            <p:nvPr/>
          </p:nvGrpSpPr>
          <p:grpSpPr>
            <a:xfrm>
              <a:off x="867779" y="2238881"/>
              <a:ext cx="1997795" cy="817949"/>
              <a:chOff x="5534024" y="3386071"/>
              <a:chExt cx="1098233" cy="449645"/>
            </a:xfrm>
          </p:grpSpPr>
          <p:grpSp>
            <p:nvGrpSpPr>
              <p:cNvPr id="1759" name="Google Shape;1759;p19"/>
              <p:cNvGrpSpPr/>
              <p:nvPr/>
            </p:nvGrpSpPr>
            <p:grpSpPr>
              <a:xfrm>
                <a:off x="6525577" y="3388994"/>
                <a:ext cx="106679" cy="446722"/>
                <a:chOff x="6525577" y="3388994"/>
                <a:chExt cx="106679" cy="446722"/>
              </a:xfrm>
            </p:grpSpPr>
            <p:sp>
              <p:nvSpPr>
                <p:cNvPr id="1760" name="Google Shape;1760;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1" name="Google Shape;1761;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2" name="Google Shape;1762;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3" name="Google Shape;1763;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764" name="Google Shape;1764;p19"/>
              <p:cNvGrpSpPr/>
              <p:nvPr/>
            </p:nvGrpSpPr>
            <p:grpSpPr>
              <a:xfrm>
                <a:off x="5534024" y="3386071"/>
                <a:ext cx="932497" cy="449645"/>
                <a:chOff x="5534024" y="3386071"/>
                <a:chExt cx="932497" cy="449645"/>
              </a:xfrm>
            </p:grpSpPr>
            <p:sp>
              <p:nvSpPr>
                <p:cNvPr id="1765" name="Google Shape;1765;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6" name="Google Shape;1766;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7" name="Google Shape;1767;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8" name="Google Shape;1768;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69" name="Google Shape;1769;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0" name="Google Shape;1770;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1" name="Google Shape;1771;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2" name="Google Shape;1772;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3" name="Google Shape;1773;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4" name="Google Shape;1774;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5" name="Google Shape;1775;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6" name="Google Shape;1776;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7" name="Google Shape;1777;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778" name="Google Shape;1778;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79" name="Google Shape;1779;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80" name="Google Shape;1780;p19"/>
            <p:cNvGrpSpPr/>
            <p:nvPr/>
          </p:nvGrpSpPr>
          <p:grpSpPr>
            <a:xfrm>
              <a:off x="1628545" y="2176181"/>
              <a:ext cx="409116" cy="310295"/>
              <a:chOff x="2276500" y="656217"/>
              <a:chExt cx="409116" cy="310295"/>
            </a:xfrm>
          </p:grpSpPr>
          <p:sp>
            <p:nvSpPr>
              <p:cNvPr id="1781" name="Google Shape;1781;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82" name="Google Shape;1782;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83" name="Google Shape;1783;p19"/>
              <p:cNvGrpSpPr/>
              <p:nvPr/>
            </p:nvGrpSpPr>
            <p:grpSpPr>
              <a:xfrm>
                <a:off x="2437596" y="708043"/>
                <a:ext cx="86635" cy="166440"/>
                <a:chOff x="6047422" y="3347028"/>
                <a:chExt cx="47625" cy="91496"/>
              </a:xfrm>
            </p:grpSpPr>
            <p:sp>
              <p:nvSpPr>
                <p:cNvPr id="1784" name="Google Shape;1784;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85" name="Google Shape;1785;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786" name="Google Shape;1786;p19"/>
          <p:cNvGrpSpPr/>
          <p:nvPr/>
        </p:nvGrpSpPr>
        <p:grpSpPr>
          <a:xfrm>
            <a:off x="4788647" y="3309345"/>
            <a:ext cx="1864433" cy="1522784"/>
            <a:chOff x="596783" y="1301960"/>
            <a:chExt cx="2485911" cy="2030379"/>
          </a:xfrm>
        </p:grpSpPr>
        <p:sp>
          <p:nvSpPr>
            <p:cNvPr id="1787" name="Google Shape;1787;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88" name="Google Shape;1788;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89" name="Google Shape;1789;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0" name="Google Shape;1790;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1" name="Google Shape;1791;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2" name="Google Shape;1792;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793" name="Google Shape;1793;p19"/>
            <p:cNvGrpSpPr/>
            <p:nvPr/>
          </p:nvGrpSpPr>
          <p:grpSpPr>
            <a:xfrm>
              <a:off x="867779" y="2238881"/>
              <a:ext cx="1997795" cy="817949"/>
              <a:chOff x="5534024" y="3386071"/>
              <a:chExt cx="1098233" cy="449645"/>
            </a:xfrm>
          </p:grpSpPr>
          <p:grpSp>
            <p:nvGrpSpPr>
              <p:cNvPr id="1794" name="Google Shape;1794;p19"/>
              <p:cNvGrpSpPr/>
              <p:nvPr/>
            </p:nvGrpSpPr>
            <p:grpSpPr>
              <a:xfrm>
                <a:off x="6525577" y="3388994"/>
                <a:ext cx="106679" cy="446722"/>
                <a:chOff x="6525577" y="3388994"/>
                <a:chExt cx="106679" cy="446722"/>
              </a:xfrm>
            </p:grpSpPr>
            <p:sp>
              <p:nvSpPr>
                <p:cNvPr id="1795" name="Google Shape;1795;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6" name="Google Shape;1796;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7" name="Google Shape;1797;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798" name="Google Shape;1798;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799" name="Google Shape;1799;p19"/>
              <p:cNvGrpSpPr/>
              <p:nvPr/>
            </p:nvGrpSpPr>
            <p:grpSpPr>
              <a:xfrm>
                <a:off x="5534024" y="3386071"/>
                <a:ext cx="932497" cy="449645"/>
                <a:chOff x="5534024" y="3386071"/>
                <a:chExt cx="932497" cy="449645"/>
              </a:xfrm>
            </p:grpSpPr>
            <p:sp>
              <p:nvSpPr>
                <p:cNvPr id="1800" name="Google Shape;1800;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1" name="Google Shape;1801;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2" name="Google Shape;1802;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3" name="Google Shape;1803;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4" name="Google Shape;1804;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5" name="Google Shape;1805;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6" name="Google Shape;1806;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7" name="Google Shape;1807;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8" name="Google Shape;1808;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09" name="Google Shape;1809;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10" name="Google Shape;1810;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11" name="Google Shape;1811;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12" name="Google Shape;1812;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813" name="Google Shape;1813;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14" name="Google Shape;1814;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15" name="Google Shape;1815;p19"/>
            <p:cNvGrpSpPr/>
            <p:nvPr/>
          </p:nvGrpSpPr>
          <p:grpSpPr>
            <a:xfrm>
              <a:off x="1628545" y="2176181"/>
              <a:ext cx="409116" cy="310295"/>
              <a:chOff x="2276500" y="656217"/>
              <a:chExt cx="409116" cy="310295"/>
            </a:xfrm>
          </p:grpSpPr>
          <p:sp>
            <p:nvSpPr>
              <p:cNvPr id="1816" name="Google Shape;1816;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17" name="Google Shape;1817;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18" name="Google Shape;1818;p19"/>
              <p:cNvGrpSpPr/>
              <p:nvPr/>
            </p:nvGrpSpPr>
            <p:grpSpPr>
              <a:xfrm>
                <a:off x="2437596" y="708043"/>
                <a:ext cx="86635" cy="166440"/>
                <a:chOff x="6047422" y="3347028"/>
                <a:chExt cx="47625" cy="91496"/>
              </a:xfrm>
            </p:grpSpPr>
            <p:sp>
              <p:nvSpPr>
                <p:cNvPr id="1819" name="Google Shape;1819;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0" name="Google Shape;1820;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821" name="Google Shape;1821;p19"/>
          <p:cNvGrpSpPr/>
          <p:nvPr/>
        </p:nvGrpSpPr>
        <p:grpSpPr>
          <a:xfrm>
            <a:off x="7099647" y="3309345"/>
            <a:ext cx="1864433" cy="1522784"/>
            <a:chOff x="596783" y="1301960"/>
            <a:chExt cx="2485911" cy="2030379"/>
          </a:xfrm>
        </p:grpSpPr>
        <p:sp>
          <p:nvSpPr>
            <p:cNvPr id="1822" name="Google Shape;1822;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3" name="Google Shape;1823;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4" name="Google Shape;1824;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5" name="Google Shape;1825;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6" name="Google Shape;1826;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27" name="Google Shape;1827;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28" name="Google Shape;1828;p19"/>
            <p:cNvGrpSpPr/>
            <p:nvPr/>
          </p:nvGrpSpPr>
          <p:grpSpPr>
            <a:xfrm>
              <a:off x="867779" y="2238881"/>
              <a:ext cx="1997795" cy="817949"/>
              <a:chOff x="5534024" y="3386071"/>
              <a:chExt cx="1098233" cy="449645"/>
            </a:xfrm>
          </p:grpSpPr>
          <p:grpSp>
            <p:nvGrpSpPr>
              <p:cNvPr id="1829" name="Google Shape;1829;p19"/>
              <p:cNvGrpSpPr/>
              <p:nvPr/>
            </p:nvGrpSpPr>
            <p:grpSpPr>
              <a:xfrm>
                <a:off x="6525577" y="3388994"/>
                <a:ext cx="106679" cy="446722"/>
                <a:chOff x="6525577" y="3388994"/>
                <a:chExt cx="106679" cy="446722"/>
              </a:xfrm>
            </p:grpSpPr>
            <p:sp>
              <p:nvSpPr>
                <p:cNvPr id="1830" name="Google Shape;1830;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1" name="Google Shape;1831;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2" name="Google Shape;1832;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3" name="Google Shape;1833;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834" name="Google Shape;1834;p19"/>
              <p:cNvGrpSpPr/>
              <p:nvPr/>
            </p:nvGrpSpPr>
            <p:grpSpPr>
              <a:xfrm>
                <a:off x="5534024" y="3386071"/>
                <a:ext cx="932497" cy="449645"/>
                <a:chOff x="5534024" y="3386071"/>
                <a:chExt cx="932497" cy="449645"/>
              </a:xfrm>
            </p:grpSpPr>
            <p:sp>
              <p:nvSpPr>
                <p:cNvPr id="1835" name="Google Shape;1835;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6" name="Google Shape;1836;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7" name="Google Shape;1837;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8" name="Google Shape;1838;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39" name="Google Shape;1839;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0" name="Google Shape;1840;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1" name="Google Shape;1841;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2" name="Google Shape;1842;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3" name="Google Shape;1843;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4" name="Google Shape;1844;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5" name="Google Shape;1845;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6" name="Google Shape;1846;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7" name="Google Shape;1847;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848" name="Google Shape;1848;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49" name="Google Shape;1849;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50" name="Google Shape;1850;p19"/>
            <p:cNvGrpSpPr/>
            <p:nvPr/>
          </p:nvGrpSpPr>
          <p:grpSpPr>
            <a:xfrm>
              <a:off x="1628545" y="2176181"/>
              <a:ext cx="409116" cy="310295"/>
              <a:chOff x="2276500" y="656217"/>
              <a:chExt cx="409116" cy="310295"/>
            </a:xfrm>
          </p:grpSpPr>
          <p:sp>
            <p:nvSpPr>
              <p:cNvPr id="1851" name="Google Shape;1851;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52" name="Google Shape;1852;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53" name="Google Shape;1853;p19"/>
              <p:cNvGrpSpPr/>
              <p:nvPr/>
            </p:nvGrpSpPr>
            <p:grpSpPr>
              <a:xfrm>
                <a:off x="2437596" y="708043"/>
                <a:ext cx="86635" cy="166440"/>
                <a:chOff x="6047422" y="3347028"/>
                <a:chExt cx="47625" cy="91496"/>
              </a:xfrm>
            </p:grpSpPr>
            <p:sp>
              <p:nvSpPr>
                <p:cNvPr id="1854" name="Google Shape;1854;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55" name="Google Shape;1855;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856" name="Google Shape;1856;p19"/>
          <p:cNvGrpSpPr/>
          <p:nvPr/>
        </p:nvGrpSpPr>
        <p:grpSpPr>
          <a:xfrm>
            <a:off x="166647" y="3309345"/>
            <a:ext cx="1864433" cy="1522784"/>
            <a:chOff x="596783" y="1301960"/>
            <a:chExt cx="2485911" cy="2030379"/>
          </a:xfrm>
        </p:grpSpPr>
        <p:sp>
          <p:nvSpPr>
            <p:cNvPr id="1857" name="Google Shape;1857;p19"/>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58" name="Google Shape;1858;p19"/>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59" name="Google Shape;1859;p19"/>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60" name="Google Shape;1860;p19"/>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61" name="Google Shape;1861;p19"/>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62" name="Google Shape;1862;p19"/>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63" name="Google Shape;1863;p19"/>
            <p:cNvGrpSpPr/>
            <p:nvPr/>
          </p:nvGrpSpPr>
          <p:grpSpPr>
            <a:xfrm>
              <a:off x="867779" y="2238881"/>
              <a:ext cx="1997795" cy="817949"/>
              <a:chOff x="5534024" y="3386071"/>
              <a:chExt cx="1098233" cy="449645"/>
            </a:xfrm>
          </p:grpSpPr>
          <p:grpSp>
            <p:nvGrpSpPr>
              <p:cNvPr id="1864" name="Google Shape;1864;p19"/>
              <p:cNvGrpSpPr/>
              <p:nvPr/>
            </p:nvGrpSpPr>
            <p:grpSpPr>
              <a:xfrm>
                <a:off x="6525577" y="3388994"/>
                <a:ext cx="106679" cy="446722"/>
                <a:chOff x="6525577" y="3388994"/>
                <a:chExt cx="106679" cy="446722"/>
              </a:xfrm>
            </p:grpSpPr>
            <p:sp>
              <p:nvSpPr>
                <p:cNvPr id="1865" name="Google Shape;1865;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66" name="Google Shape;1866;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67" name="Google Shape;1867;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68" name="Google Shape;1868;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869" name="Google Shape;1869;p19"/>
              <p:cNvGrpSpPr/>
              <p:nvPr/>
            </p:nvGrpSpPr>
            <p:grpSpPr>
              <a:xfrm>
                <a:off x="5534024" y="3386071"/>
                <a:ext cx="932497" cy="449645"/>
                <a:chOff x="5534024" y="3386071"/>
                <a:chExt cx="932497" cy="449645"/>
              </a:xfrm>
            </p:grpSpPr>
            <p:sp>
              <p:nvSpPr>
                <p:cNvPr id="1870" name="Google Shape;1870;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1" name="Google Shape;1871;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2" name="Google Shape;1872;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3" name="Google Shape;1873;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4" name="Google Shape;1874;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5" name="Google Shape;1875;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6" name="Google Shape;1876;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7" name="Google Shape;1877;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8" name="Google Shape;1878;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79" name="Google Shape;1879;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80" name="Google Shape;1880;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81" name="Google Shape;1881;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82" name="Google Shape;1882;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883" name="Google Shape;1883;p19"/>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84" name="Google Shape;1884;p19"/>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85" name="Google Shape;1885;p19"/>
            <p:cNvGrpSpPr/>
            <p:nvPr/>
          </p:nvGrpSpPr>
          <p:grpSpPr>
            <a:xfrm>
              <a:off x="1628545" y="2176181"/>
              <a:ext cx="409116" cy="310295"/>
              <a:chOff x="2276500" y="656217"/>
              <a:chExt cx="409116" cy="310295"/>
            </a:xfrm>
          </p:grpSpPr>
          <p:sp>
            <p:nvSpPr>
              <p:cNvPr id="1886" name="Google Shape;1886;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87" name="Google Shape;1887;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88" name="Google Shape;1888;p19"/>
              <p:cNvGrpSpPr/>
              <p:nvPr/>
            </p:nvGrpSpPr>
            <p:grpSpPr>
              <a:xfrm>
                <a:off x="2437596" y="708043"/>
                <a:ext cx="86635" cy="166440"/>
                <a:chOff x="6047422" y="3347028"/>
                <a:chExt cx="47625" cy="91496"/>
              </a:xfrm>
            </p:grpSpPr>
            <p:sp>
              <p:nvSpPr>
                <p:cNvPr id="1889" name="Google Shape;1889;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90" name="Google Shape;1890;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891" name="Google Shape;1891;p19"/>
          <p:cNvGrpSpPr/>
          <p:nvPr/>
        </p:nvGrpSpPr>
        <p:grpSpPr>
          <a:xfrm>
            <a:off x="7099628" y="788024"/>
            <a:ext cx="1864433" cy="2010300"/>
            <a:chOff x="433020" y="348998"/>
            <a:chExt cx="2485911" cy="2680400"/>
          </a:xfrm>
        </p:grpSpPr>
        <p:sp>
          <p:nvSpPr>
            <p:cNvPr id="1892" name="Google Shape;1892;p19"/>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93" name="Google Shape;1893;p19"/>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94" name="Google Shape;1894;p19"/>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895" name="Google Shape;1895;p19"/>
            <p:cNvGrpSpPr/>
            <p:nvPr/>
          </p:nvGrpSpPr>
          <p:grpSpPr>
            <a:xfrm>
              <a:off x="680191" y="865627"/>
              <a:ext cx="1994448" cy="695456"/>
              <a:chOff x="9219899" y="3149713"/>
              <a:chExt cx="1994448" cy="492288"/>
            </a:xfrm>
          </p:grpSpPr>
          <p:sp>
            <p:nvSpPr>
              <p:cNvPr id="1896" name="Google Shape;1896;p19"/>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97" name="Google Shape;1897;p19"/>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1898" name="Google Shape;1898;p19"/>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899" name="Google Shape;1899;p19"/>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0" name="Google Shape;1900;p19"/>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1" name="Google Shape;1901;p19"/>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2" name="Google Shape;1902;p19"/>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3" name="Google Shape;1903;p19"/>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04" name="Google Shape;1904;p19"/>
            <p:cNvGrpSpPr/>
            <p:nvPr/>
          </p:nvGrpSpPr>
          <p:grpSpPr>
            <a:xfrm>
              <a:off x="1482949" y="716615"/>
              <a:ext cx="409116" cy="310295"/>
              <a:chOff x="2276500" y="656217"/>
              <a:chExt cx="409116" cy="310295"/>
            </a:xfrm>
          </p:grpSpPr>
          <p:sp>
            <p:nvSpPr>
              <p:cNvPr id="1905" name="Google Shape;1905;p19"/>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6" name="Google Shape;1906;p19"/>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07" name="Google Shape;1907;p19"/>
              <p:cNvGrpSpPr/>
              <p:nvPr/>
            </p:nvGrpSpPr>
            <p:grpSpPr>
              <a:xfrm>
                <a:off x="2437596" y="708043"/>
                <a:ext cx="86635" cy="166440"/>
                <a:chOff x="6047422" y="3347028"/>
                <a:chExt cx="47625" cy="91496"/>
              </a:xfrm>
            </p:grpSpPr>
            <p:sp>
              <p:nvSpPr>
                <p:cNvPr id="1908" name="Google Shape;1908;p19"/>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09" name="Google Shape;1909;p19"/>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910" name="Google Shape;1910;p19"/>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1911" name="Google Shape;1911;p19"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1912" name="Google Shape;1912;p19"/>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13" name="Google Shape;1913;p19"/>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14" name="Google Shape;1914;p19"/>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15" name="Google Shape;1915;p19"/>
            <p:cNvGrpSpPr/>
            <p:nvPr/>
          </p:nvGrpSpPr>
          <p:grpSpPr>
            <a:xfrm>
              <a:off x="704016" y="1935940"/>
              <a:ext cx="1997795" cy="817949"/>
              <a:chOff x="5534024" y="3386071"/>
              <a:chExt cx="1098233" cy="449645"/>
            </a:xfrm>
          </p:grpSpPr>
          <p:grpSp>
            <p:nvGrpSpPr>
              <p:cNvPr id="1916" name="Google Shape;1916;p19"/>
              <p:cNvGrpSpPr/>
              <p:nvPr/>
            </p:nvGrpSpPr>
            <p:grpSpPr>
              <a:xfrm>
                <a:off x="6525577" y="3388994"/>
                <a:ext cx="106679" cy="446722"/>
                <a:chOff x="6525577" y="3388994"/>
                <a:chExt cx="106679" cy="446722"/>
              </a:xfrm>
            </p:grpSpPr>
            <p:sp>
              <p:nvSpPr>
                <p:cNvPr id="1917" name="Google Shape;1917;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18" name="Google Shape;1918;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19" name="Google Shape;1919;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0" name="Google Shape;1920;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921" name="Google Shape;1921;p19"/>
              <p:cNvGrpSpPr/>
              <p:nvPr/>
            </p:nvGrpSpPr>
            <p:grpSpPr>
              <a:xfrm>
                <a:off x="5534024" y="3386071"/>
                <a:ext cx="932497" cy="449645"/>
                <a:chOff x="5534024" y="3386071"/>
                <a:chExt cx="932497" cy="449645"/>
              </a:xfrm>
            </p:grpSpPr>
            <p:sp>
              <p:nvSpPr>
                <p:cNvPr id="1922" name="Google Shape;1922;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3" name="Google Shape;1923;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4" name="Google Shape;1924;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5" name="Google Shape;1925;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6" name="Google Shape;1926;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7" name="Google Shape;1927;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8" name="Google Shape;1928;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29" name="Google Shape;1929;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30" name="Google Shape;1930;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31" name="Google Shape;1931;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32" name="Google Shape;1932;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33" name="Google Shape;1933;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34" name="Google Shape;1934;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935" name="Google Shape;1935;p19"/>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36" name="Google Shape;1936;p19"/>
            <p:cNvGrpSpPr/>
            <p:nvPr/>
          </p:nvGrpSpPr>
          <p:grpSpPr>
            <a:xfrm>
              <a:off x="710071" y="1941996"/>
              <a:ext cx="1997795" cy="817949"/>
              <a:chOff x="5534024" y="3386071"/>
              <a:chExt cx="1098233" cy="449645"/>
            </a:xfrm>
          </p:grpSpPr>
          <p:grpSp>
            <p:nvGrpSpPr>
              <p:cNvPr id="1937" name="Google Shape;1937;p19"/>
              <p:cNvGrpSpPr/>
              <p:nvPr/>
            </p:nvGrpSpPr>
            <p:grpSpPr>
              <a:xfrm>
                <a:off x="6525577" y="3388994"/>
                <a:ext cx="106679" cy="446722"/>
                <a:chOff x="6525577" y="3388994"/>
                <a:chExt cx="106679" cy="446722"/>
              </a:xfrm>
            </p:grpSpPr>
            <p:sp>
              <p:nvSpPr>
                <p:cNvPr id="1938" name="Google Shape;1938;p19"/>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39" name="Google Shape;1939;p19"/>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0" name="Google Shape;1940;p19"/>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1" name="Google Shape;1941;p19"/>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942" name="Google Shape;1942;p19"/>
              <p:cNvGrpSpPr/>
              <p:nvPr/>
            </p:nvGrpSpPr>
            <p:grpSpPr>
              <a:xfrm>
                <a:off x="5534024" y="3386071"/>
                <a:ext cx="932497" cy="449645"/>
                <a:chOff x="5534024" y="3386071"/>
                <a:chExt cx="932497" cy="449645"/>
              </a:xfrm>
            </p:grpSpPr>
            <p:sp>
              <p:nvSpPr>
                <p:cNvPr id="1943" name="Google Shape;1943;p19"/>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4" name="Google Shape;1944;p19"/>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5" name="Google Shape;1945;p19"/>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6" name="Google Shape;1946;p19"/>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7" name="Google Shape;1947;p19"/>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8" name="Google Shape;1948;p19"/>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49" name="Google Shape;1949;p19"/>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0" name="Google Shape;1950;p19"/>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1" name="Google Shape;1951;p19"/>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2" name="Google Shape;1952;p19"/>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3" name="Google Shape;1953;p19"/>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4" name="Google Shape;1954;p19"/>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55" name="Google Shape;1955;p19"/>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1956" name="Google Shape;1956;p19">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1957" name="Google Shape;1957;p19"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en Chest 5">
  <p:cSld name="CUSTOM_5_4">
    <p:spTree>
      <p:nvGrpSpPr>
        <p:cNvPr id="1" name="Shape 1958"/>
        <p:cNvGrpSpPr/>
        <p:nvPr/>
      </p:nvGrpSpPr>
      <p:grpSpPr>
        <a:xfrm>
          <a:off x="0" y="0"/>
          <a:ext cx="0" cy="0"/>
          <a:chOff x="0" y="0"/>
          <a:chExt cx="0" cy="0"/>
        </a:xfrm>
      </p:grpSpPr>
      <p:sp>
        <p:nvSpPr>
          <p:cNvPr id="1959" name="Google Shape;195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960" name="Google Shape;1960;p20"/>
          <p:cNvGrpSpPr/>
          <p:nvPr/>
        </p:nvGrpSpPr>
        <p:grpSpPr>
          <a:xfrm>
            <a:off x="166647" y="1275532"/>
            <a:ext cx="1864433" cy="1522784"/>
            <a:chOff x="596783" y="1301960"/>
            <a:chExt cx="2485911" cy="2030379"/>
          </a:xfrm>
        </p:grpSpPr>
        <p:sp>
          <p:nvSpPr>
            <p:cNvPr id="1961" name="Google Shape;1961;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62" name="Google Shape;1962;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63" name="Google Shape;1963;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64" name="Google Shape;1964;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65" name="Google Shape;1965;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66" name="Google Shape;1966;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67" name="Google Shape;1967;p20"/>
            <p:cNvGrpSpPr/>
            <p:nvPr/>
          </p:nvGrpSpPr>
          <p:grpSpPr>
            <a:xfrm>
              <a:off x="867779" y="2238881"/>
              <a:ext cx="1997795" cy="817949"/>
              <a:chOff x="5534024" y="3386071"/>
              <a:chExt cx="1098233" cy="449645"/>
            </a:xfrm>
          </p:grpSpPr>
          <p:grpSp>
            <p:nvGrpSpPr>
              <p:cNvPr id="1968" name="Google Shape;1968;p20"/>
              <p:cNvGrpSpPr/>
              <p:nvPr/>
            </p:nvGrpSpPr>
            <p:grpSpPr>
              <a:xfrm>
                <a:off x="6525577" y="3388994"/>
                <a:ext cx="106679" cy="446722"/>
                <a:chOff x="6525577" y="3388994"/>
                <a:chExt cx="106679" cy="446722"/>
              </a:xfrm>
            </p:grpSpPr>
            <p:sp>
              <p:nvSpPr>
                <p:cNvPr id="1969" name="Google Shape;1969;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0" name="Google Shape;1970;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1" name="Google Shape;1971;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2" name="Google Shape;1972;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973" name="Google Shape;1973;p20"/>
              <p:cNvGrpSpPr/>
              <p:nvPr/>
            </p:nvGrpSpPr>
            <p:grpSpPr>
              <a:xfrm>
                <a:off x="5534024" y="3386071"/>
                <a:ext cx="932497" cy="449645"/>
                <a:chOff x="5534024" y="3386071"/>
                <a:chExt cx="932497" cy="449645"/>
              </a:xfrm>
            </p:grpSpPr>
            <p:sp>
              <p:nvSpPr>
                <p:cNvPr id="1974" name="Google Shape;1974;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5" name="Google Shape;1975;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6" name="Google Shape;1976;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7" name="Google Shape;1977;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8" name="Google Shape;1978;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79" name="Google Shape;1979;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0" name="Google Shape;1980;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1" name="Google Shape;1981;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2" name="Google Shape;1982;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3" name="Google Shape;1983;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4" name="Google Shape;1984;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5" name="Google Shape;1985;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6" name="Google Shape;1986;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1987" name="Google Shape;1987;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88" name="Google Shape;1988;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89" name="Google Shape;1989;p20"/>
            <p:cNvGrpSpPr/>
            <p:nvPr/>
          </p:nvGrpSpPr>
          <p:grpSpPr>
            <a:xfrm>
              <a:off x="1628545" y="2176181"/>
              <a:ext cx="409116" cy="310295"/>
              <a:chOff x="2276500" y="656217"/>
              <a:chExt cx="409116" cy="310295"/>
            </a:xfrm>
          </p:grpSpPr>
          <p:sp>
            <p:nvSpPr>
              <p:cNvPr id="1990" name="Google Shape;1990;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91" name="Google Shape;1991;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1992" name="Google Shape;1992;p20"/>
              <p:cNvGrpSpPr/>
              <p:nvPr/>
            </p:nvGrpSpPr>
            <p:grpSpPr>
              <a:xfrm>
                <a:off x="2437596" y="708043"/>
                <a:ext cx="86635" cy="166440"/>
                <a:chOff x="6047422" y="3347028"/>
                <a:chExt cx="47625" cy="91496"/>
              </a:xfrm>
            </p:grpSpPr>
            <p:sp>
              <p:nvSpPr>
                <p:cNvPr id="1993" name="Google Shape;1993;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94" name="Google Shape;1994;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1995" name="Google Shape;1995;p20"/>
          <p:cNvGrpSpPr/>
          <p:nvPr/>
        </p:nvGrpSpPr>
        <p:grpSpPr>
          <a:xfrm>
            <a:off x="2477647" y="1275532"/>
            <a:ext cx="1864433" cy="1522784"/>
            <a:chOff x="596783" y="1301960"/>
            <a:chExt cx="2485911" cy="2030379"/>
          </a:xfrm>
        </p:grpSpPr>
        <p:sp>
          <p:nvSpPr>
            <p:cNvPr id="1996" name="Google Shape;1996;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97" name="Google Shape;1997;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98" name="Google Shape;1998;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999" name="Google Shape;1999;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00" name="Google Shape;2000;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01" name="Google Shape;2001;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02" name="Google Shape;2002;p20"/>
            <p:cNvGrpSpPr/>
            <p:nvPr/>
          </p:nvGrpSpPr>
          <p:grpSpPr>
            <a:xfrm>
              <a:off x="867779" y="2238881"/>
              <a:ext cx="1997795" cy="817949"/>
              <a:chOff x="5534024" y="3386071"/>
              <a:chExt cx="1098233" cy="449645"/>
            </a:xfrm>
          </p:grpSpPr>
          <p:grpSp>
            <p:nvGrpSpPr>
              <p:cNvPr id="2003" name="Google Shape;2003;p20"/>
              <p:cNvGrpSpPr/>
              <p:nvPr/>
            </p:nvGrpSpPr>
            <p:grpSpPr>
              <a:xfrm>
                <a:off x="6525577" y="3388994"/>
                <a:ext cx="106679" cy="446722"/>
                <a:chOff x="6525577" y="3388994"/>
                <a:chExt cx="106679" cy="446722"/>
              </a:xfrm>
            </p:grpSpPr>
            <p:sp>
              <p:nvSpPr>
                <p:cNvPr id="2004" name="Google Shape;2004;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05" name="Google Shape;2005;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06" name="Google Shape;2006;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07" name="Google Shape;2007;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008" name="Google Shape;2008;p20"/>
              <p:cNvGrpSpPr/>
              <p:nvPr/>
            </p:nvGrpSpPr>
            <p:grpSpPr>
              <a:xfrm>
                <a:off x="5534024" y="3386071"/>
                <a:ext cx="932497" cy="449645"/>
                <a:chOff x="5534024" y="3386071"/>
                <a:chExt cx="932497" cy="449645"/>
              </a:xfrm>
            </p:grpSpPr>
            <p:sp>
              <p:nvSpPr>
                <p:cNvPr id="2009" name="Google Shape;2009;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0" name="Google Shape;2010;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1" name="Google Shape;2011;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2" name="Google Shape;2012;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3" name="Google Shape;2013;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4" name="Google Shape;2014;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5" name="Google Shape;2015;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6" name="Google Shape;2016;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7" name="Google Shape;2017;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8" name="Google Shape;2018;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19" name="Google Shape;2019;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20" name="Google Shape;2020;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21" name="Google Shape;2021;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022" name="Google Shape;2022;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23" name="Google Shape;2023;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24" name="Google Shape;2024;p20"/>
            <p:cNvGrpSpPr/>
            <p:nvPr/>
          </p:nvGrpSpPr>
          <p:grpSpPr>
            <a:xfrm>
              <a:off x="1628545" y="2176181"/>
              <a:ext cx="409116" cy="310295"/>
              <a:chOff x="2276500" y="656217"/>
              <a:chExt cx="409116" cy="310295"/>
            </a:xfrm>
          </p:grpSpPr>
          <p:sp>
            <p:nvSpPr>
              <p:cNvPr id="2025" name="Google Shape;2025;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26" name="Google Shape;2026;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27" name="Google Shape;2027;p20"/>
              <p:cNvGrpSpPr/>
              <p:nvPr/>
            </p:nvGrpSpPr>
            <p:grpSpPr>
              <a:xfrm>
                <a:off x="2437596" y="708043"/>
                <a:ext cx="86635" cy="166440"/>
                <a:chOff x="6047422" y="3347028"/>
                <a:chExt cx="47625" cy="91496"/>
              </a:xfrm>
            </p:grpSpPr>
            <p:sp>
              <p:nvSpPr>
                <p:cNvPr id="2028" name="Google Shape;2028;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29" name="Google Shape;2029;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030" name="Google Shape;2030;p20"/>
          <p:cNvGrpSpPr/>
          <p:nvPr/>
        </p:nvGrpSpPr>
        <p:grpSpPr>
          <a:xfrm>
            <a:off x="4788647" y="1275532"/>
            <a:ext cx="1864433" cy="1522784"/>
            <a:chOff x="596783" y="1301960"/>
            <a:chExt cx="2485911" cy="2030379"/>
          </a:xfrm>
        </p:grpSpPr>
        <p:sp>
          <p:nvSpPr>
            <p:cNvPr id="2031" name="Google Shape;2031;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32" name="Google Shape;2032;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33" name="Google Shape;2033;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34" name="Google Shape;2034;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35" name="Google Shape;2035;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36" name="Google Shape;2036;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37" name="Google Shape;2037;p20"/>
            <p:cNvGrpSpPr/>
            <p:nvPr/>
          </p:nvGrpSpPr>
          <p:grpSpPr>
            <a:xfrm>
              <a:off x="867779" y="2238881"/>
              <a:ext cx="1997795" cy="817949"/>
              <a:chOff x="5534024" y="3386071"/>
              <a:chExt cx="1098233" cy="449645"/>
            </a:xfrm>
          </p:grpSpPr>
          <p:grpSp>
            <p:nvGrpSpPr>
              <p:cNvPr id="2038" name="Google Shape;2038;p20"/>
              <p:cNvGrpSpPr/>
              <p:nvPr/>
            </p:nvGrpSpPr>
            <p:grpSpPr>
              <a:xfrm>
                <a:off x="6525577" y="3388994"/>
                <a:ext cx="106679" cy="446722"/>
                <a:chOff x="6525577" y="3388994"/>
                <a:chExt cx="106679" cy="446722"/>
              </a:xfrm>
            </p:grpSpPr>
            <p:sp>
              <p:nvSpPr>
                <p:cNvPr id="2039" name="Google Shape;2039;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0" name="Google Shape;2040;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1" name="Google Shape;2041;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2" name="Google Shape;2042;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043" name="Google Shape;2043;p20"/>
              <p:cNvGrpSpPr/>
              <p:nvPr/>
            </p:nvGrpSpPr>
            <p:grpSpPr>
              <a:xfrm>
                <a:off x="5534024" y="3386071"/>
                <a:ext cx="932497" cy="449645"/>
                <a:chOff x="5534024" y="3386071"/>
                <a:chExt cx="932497" cy="449645"/>
              </a:xfrm>
            </p:grpSpPr>
            <p:sp>
              <p:nvSpPr>
                <p:cNvPr id="2044" name="Google Shape;2044;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5" name="Google Shape;2045;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6" name="Google Shape;2046;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7" name="Google Shape;2047;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8" name="Google Shape;2048;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49" name="Google Shape;2049;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0" name="Google Shape;2050;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1" name="Google Shape;2051;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2" name="Google Shape;2052;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3" name="Google Shape;2053;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4" name="Google Shape;2054;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5" name="Google Shape;2055;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6" name="Google Shape;2056;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057" name="Google Shape;2057;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58" name="Google Shape;2058;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59" name="Google Shape;2059;p20"/>
            <p:cNvGrpSpPr/>
            <p:nvPr/>
          </p:nvGrpSpPr>
          <p:grpSpPr>
            <a:xfrm>
              <a:off x="1628545" y="2176181"/>
              <a:ext cx="409116" cy="310295"/>
              <a:chOff x="2276500" y="656217"/>
              <a:chExt cx="409116" cy="310295"/>
            </a:xfrm>
          </p:grpSpPr>
          <p:sp>
            <p:nvSpPr>
              <p:cNvPr id="2060" name="Google Shape;2060;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61" name="Google Shape;2061;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62" name="Google Shape;2062;p20"/>
              <p:cNvGrpSpPr/>
              <p:nvPr/>
            </p:nvGrpSpPr>
            <p:grpSpPr>
              <a:xfrm>
                <a:off x="2437596" y="708043"/>
                <a:ext cx="86635" cy="166440"/>
                <a:chOff x="6047422" y="3347028"/>
                <a:chExt cx="47625" cy="91496"/>
              </a:xfrm>
            </p:grpSpPr>
            <p:sp>
              <p:nvSpPr>
                <p:cNvPr id="2063" name="Google Shape;2063;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64" name="Google Shape;2064;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065" name="Google Shape;2065;p20"/>
          <p:cNvGrpSpPr/>
          <p:nvPr/>
        </p:nvGrpSpPr>
        <p:grpSpPr>
          <a:xfrm>
            <a:off x="7099647" y="1275532"/>
            <a:ext cx="1864433" cy="1522784"/>
            <a:chOff x="596783" y="1301960"/>
            <a:chExt cx="2485911" cy="2030379"/>
          </a:xfrm>
        </p:grpSpPr>
        <p:sp>
          <p:nvSpPr>
            <p:cNvPr id="2066" name="Google Shape;2066;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67" name="Google Shape;2067;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68" name="Google Shape;2068;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69" name="Google Shape;2069;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70" name="Google Shape;2070;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71" name="Google Shape;2071;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72" name="Google Shape;2072;p20"/>
            <p:cNvGrpSpPr/>
            <p:nvPr/>
          </p:nvGrpSpPr>
          <p:grpSpPr>
            <a:xfrm>
              <a:off x="867779" y="2238881"/>
              <a:ext cx="1997795" cy="817949"/>
              <a:chOff x="5534024" y="3386071"/>
              <a:chExt cx="1098233" cy="449645"/>
            </a:xfrm>
          </p:grpSpPr>
          <p:grpSp>
            <p:nvGrpSpPr>
              <p:cNvPr id="2073" name="Google Shape;2073;p20"/>
              <p:cNvGrpSpPr/>
              <p:nvPr/>
            </p:nvGrpSpPr>
            <p:grpSpPr>
              <a:xfrm>
                <a:off x="6525577" y="3388994"/>
                <a:ext cx="106679" cy="446722"/>
                <a:chOff x="6525577" y="3388994"/>
                <a:chExt cx="106679" cy="446722"/>
              </a:xfrm>
            </p:grpSpPr>
            <p:sp>
              <p:nvSpPr>
                <p:cNvPr id="2074" name="Google Shape;2074;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75" name="Google Shape;2075;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76" name="Google Shape;2076;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77" name="Google Shape;2077;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078" name="Google Shape;2078;p20"/>
              <p:cNvGrpSpPr/>
              <p:nvPr/>
            </p:nvGrpSpPr>
            <p:grpSpPr>
              <a:xfrm>
                <a:off x="5534024" y="3386071"/>
                <a:ext cx="932497" cy="449645"/>
                <a:chOff x="5534024" y="3386071"/>
                <a:chExt cx="932497" cy="449645"/>
              </a:xfrm>
            </p:grpSpPr>
            <p:sp>
              <p:nvSpPr>
                <p:cNvPr id="2079" name="Google Shape;2079;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0" name="Google Shape;2080;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1" name="Google Shape;2081;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2" name="Google Shape;2082;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3" name="Google Shape;2083;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4" name="Google Shape;2084;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5" name="Google Shape;2085;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6" name="Google Shape;2086;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7" name="Google Shape;2087;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8" name="Google Shape;2088;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89" name="Google Shape;2089;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90" name="Google Shape;2090;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91" name="Google Shape;2091;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092" name="Google Shape;2092;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93" name="Google Shape;2093;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94" name="Google Shape;2094;p20"/>
            <p:cNvGrpSpPr/>
            <p:nvPr/>
          </p:nvGrpSpPr>
          <p:grpSpPr>
            <a:xfrm>
              <a:off x="1628545" y="2176181"/>
              <a:ext cx="409116" cy="310295"/>
              <a:chOff x="2276500" y="656217"/>
              <a:chExt cx="409116" cy="310295"/>
            </a:xfrm>
          </p:grpSpPr>
          <p:sp>
            <p:nvSpPr>
              <p:cNvPr id="2095" name="Google Shape;2095;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96" name="Google Shape;2096;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097" name="Google Shape;2097;p20"/>
              <p:cNvGrpSpPr/>
              <p:nvPr/>
            </p:nvGrpSpPr>
            <p:grpSpPr>
              <a:xfrm>
                <a:off x="2437596" y="708043"/>
                <a:ext cx="86635" cy="166440"/>
                <a:chOff x="6047422" y="3347028"/>
                <a:chExt cx="47625" cy="91496"/>
              </a:xfrm>
            </p:grpSpPr>
            <p:sp>
              <p:nvSpPr>
                <p:cNvPr id="2098" name="Google Shape;2098;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099" name="Google Shape;2099;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100" name="Google Shape;2100;p20"/>
          <p:cNvGrpSpPr/>
          <p:nvPr/>
        </p:nvGrpSpPr>
        <p:grpSpPr>
          <a:xfrm>
            <a:off x="2477647" y="3309345"/>
            <a:ext cx="1864433" cy="1522784"/>
            <a:chOff x="596783" y="1301960"/>
            <a:chExt cx="2485911" cy="2030379"/>
          </a:xfrm>
        </p:grpSpPr>
        <p:sp>
          <p:nvSpPr>
            <p:cNvPr id="2101" name="Google Shape;2101;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02" name="Google Shape;2102;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03" name="Google Shape;2103;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04" name="Google Shape;2104;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05" name="Google Shape;2105;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06" name="Google Shape;2106;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07" name="Google Shape;2107;p20"/>
            <p:cNvGrpSpPr/>
            <p:nvPr/>
          </p:nvGrpSpPr>
          <p:grpSpPr>
            <a:xfrm>
              <a:off x="867779" y="2238881"/>
              <a:ext cx="1997795" cy="817949"/>
              <a:chOff x="5534024" y="3386071"/>
              <a:chExt cx="1098233" cy="449645"/>
            </a:xfrm>
          </p:grpSpPr>
          <p:grpSp>
            <p:nvGrpSpPr>
              <p:cNvPr id="2108" name="Google Shape;2108;p20"/>
              <p:cNvGrpSpPr/>
              <p:nvPr/>
            </p:nvGrpSpPr>
            <p:grpSpPr>
              <a:xfrm>
                <a:off x="6525577" y="3388994"/>
                <a:ext cx="106679" cy="446722"/>
                <a:chOff x="6525577" y="3388994"/>
                <a:chExt cx="106679" cy="446722"/>
              </a:xfrm>
            </p:grpSpPr>
            <p:sp>
              <p:nvSpPr>
                <p:cNvPr id="2109" name="Google Shape;2109;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0" name="Google Shape;2110;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1" name="Google Shape;2111;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2" name="Google Shape;2112;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113" name="Google Shape;2113;p20"/>
              <p:cNvGrpSpPr/>
              <p:nvPr/>
            </p:nvGrpSpPr>
            <p:grpSpPr>
              <a:xfrm>
                <a:off x="5534024" y="3386071"/>
                <a:ext cx="932497" cy="449645"/>
                <a:chOff x="5534024" y="3386071"/>
                <a:chExt cx="932497" cy="449645"/>
              </a:xfrm>
            </p:grpSpPr>
            <p:sp>
              <p:nvSpPr>
                <p:cNvPr id="2114" name="Google Shape;2114;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5" name="Google Shape;2115;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6" name="Google Shape;2116;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7" name="Google Shape;2117;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8" name="Google Shape;2118;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19" name="Google Shape;2119;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0" name="Google Shape;2120;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1" name="Google Shape;2121;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2" name="Google Shape;2122;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3" name="Google Shape;2123;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4" name="Google Shape;2124;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5" name="Google Shape;2125;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6" name="Google Shape;2126;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127" name="Google Shape;2127;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28" name="Google Shape;2128;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29" name="Google Shape;2129;p20"/>
            <p:cNvGrpSpPr/>
            <p:nvPr/>
          </p:nvGrpSpPr>
          <p:grpSpPr>
            <a:xfrm>
              <a:off x="1628545" y="2176181"/>
              <a:ext cx="409116" cy="310295"/>
              <a:chOff x="2276500" y="656217"/>
              <a:chExt cx="409116" cy="310295"/>
            </a:xfrm>
          </p:grpSpPr>
          <p:sp>
            <p:nvSpPr>
              <p:cNvPr id="2130" name="Google Shape;2130;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31" name="Google Shape;2131;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32" name="Google Shape;2132;p20"/>
              <p:cNvGrpSpPr/>
              <p:nvPr/>
            </p:nvGrpSpPr>
            <p:grpSpPr>
              <a:xfrm>
                <a:off x="2437596" y="708043"/>
                <a:ext cx="86635" cy="166440"/>
                <a:chOff x="6047422" y="3347028"/>
                <a:chExt cx="47625" cy="91496"/>
              </a:xfrm>
            </p:grpSpPr>
            <p:sp>
              <p:nvSpPr>
                <p:cNvPr id="2133" name="Google Shape;2133;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34" name="Google Shape;2134;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135" name="Google Shape;2135;p20"/>
          <p:cNvGrpSpPr/>
          <p:nvPr/>
        </p:nvGrpSpPr>
        <p:grpSpPr>
          <a:xfrm>
            <a:off x="4788647" y="3309345"/>
            <a:ext cx="1864433" cy="1522784"/>
            <a:chOff x="596783" y="1301960"/>
            <a:chExt cx="2485911" cy="2030379"/>
          </a:xfrm>
        </p:grpSpPr>
        <p:sp>
          <p:nvSpPr>
            <p:cNvPr id="2136" name="Google Shape;2136;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37" name="Google Shape;2137;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38" name="Google Shape;2138;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39" name="Google Shape;2139;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40" name="Google Shape;2140;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41" name="Google Shape;2141;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42" name="Google Shape;2142;p20"/>
            <p:cNvGrpSpPr/>
            <p:nvPr/>
          </p:nvGrpSpPr>
          <p:grpSpPr>
            <a:xfrm>
              <a:off x="867779" y="2238881"/>
              <a:ext cx="1997795" cy="817949"/>
              <a:chOff x="5534024" y="3386071"/>
              <a:chExt cx="1098233" cy="449645"/>
            </a:xfrm>
          </p:grpSpPr>
          <p:grpSp>
            <p:nvGrpSpPr>
              <p:cNvPr id="2143" name="Google Shape;2143;p20"/>
              <p:cNvGrpSpPr/>
              <p:nvPr/>
            </p:nvGrpSpPr>
            <p:grpSpPr>
              <a:xfrm>
                <a:off x="6525577" y="3388994"/>
                <a:ext cx="106679" cy="446722"/>
                <a:chOff x="6525577" y="3388994"/>
                <a:chExt cx="106679" cy="446722"/>
              </a:xfrm>
            </p:grpSpPr>
            <p:sp>
              <p:nvSpPr>
                <p:cNvPr id="2144" name="Google Shape;2144;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45" name="Google Shape;2145;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46" name="Google Shape;2146;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47" name="Google Shape;2147;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148" name="Google Shape;2148;p20"/>
              <p:cNvGrpSpPr/>
              <p:nvPr/>
            </p:nvGrpSpPr>
            <p:grpSpPr>
              <a:xfrm>
                <a:off x="5534024" y="3386071"/>
                <a:ext cx="932497" cy="449645"/>
                <a:chOff x="5534024" y="3386071"/>
                <a:chExt cx="932497" cy="449645"/>
              </a:xfrm>
            </p:grpSpPr>
            <p:sp>
              <p:nvSpPr>
                <p:cNvPr id="2149" name="Google Shape;2149;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0" name="Google Shape;2150;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1" name="Google Shape;2151;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2" name="Google Shape;2152;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3" name="Google Shape;2153;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4" name="Google Shape;2154;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5" name="Google Shape;2155;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6" name="Google Shape;2156;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7" name="Google Shape;2157;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8" name="Google Shape;2158;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59" name="Google Shape;2159;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60" name="Google Shape;2160;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61" name="Google Shape;2161;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162" name="Google Shape;2162;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63" name="Google Shape;2163;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64" name="Google Shape;2164;p20"/>
            <p:cNvGrpSpPr/>
            <p:nvPr/>
          </p:nvGrpSpPr>
          <p:grpSpPr>
            <a:xfrm>
              <a:off x="1628545" y="2176181"/>
              <a:ext cx="409116" cy="310295"/>
              <a:chOff x="2276500" y="656217"/>
              <a:chExt cx="409116" cy="310295"/>
            </a:xfrm>
          </p:grpSpPr>
          <p:sp>
            <p:nvSpPr>
              <p:cNvPr id="2165" name="Google Shape;2165;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66" name="Google Shape;2166;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67" name="Google Shape;2167;p20"/>
              <p:cNvGrpSpPr/>
              <p:nvPr/>
            </p:nvGrpSpPr>
            <p:grpSpPr>
              <a:xfrm>
                <a:off x="2437596" y="708043"/>
                <a:ext cx="86635" cy="166440"/>
                <a:chOff x="6047422" y="3347028"/>
                <a:chExt cx="47625" cy="91496"/>
              </a:xfrm>
            </p:grpSpPr>
            <p:sp>
              <p:nvSpPr>
                <p:cNvPr id="2168" name="Google Shape;2168;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69" name="Google Shape;2169;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170" name="Google Shape;2170;p20"/>
          <p:cNvGrpSpPr/>
          <p:nvPr/>
        </p:nvGrpSpPr>
        <p:grpSpPr>
          <a:xfrm>
            <a:off x="7099647" y="3309345"/>
            <a:ext cx="1864433" cy="1522784"/>
            <a:chOff x="596783" y="1301960"/>
            <a:chExt cx="2485911" cy="2030379"/>
          </a:xfrm>
        </p:grpSpPr>
        <p:sp>
          <p:nvSpPr>
            <p:cNvPr id="2171" name="Google Shape;2171;p20"/>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72" name="Google Shape;2172;p20"/>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73" name="Google Shape;2173;p20"/>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74" name="Google Shape;2174;p20"/>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75" name="Google Shape;2175;p20"/>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76" name="Google Shape;2176;p20"/>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77" name="Google Shape;2177;p20"/>
            <p:cNvGrpSpPr/>
            <p:nvPr/>
          </p:nvGrpSpPr>
          <p:grpSpPr>
            <a:xfrm>
              <a:off x="867779" y="2238881"/>
              <a:ext cx="1997795" cy="817949"/>
              <a:chOff x="5534024" y="3386071"/>
              <a:chExt cx="1098233" cy="449645"/>
            </a:xfrm>
          </p:grpSpPr>
          <p:grpSp>
            <p:nvGrpSpPr>
              <p:cNvPr id="2178" name="Google Shape;2178;p20"/>
              <p:cNvGrpSpPr/>
              <p:nvPr/>
            </p:nvGrpSpPr>
            <p:grpSpPr>
              <a:xfrm>
                <a:off x="6525577" y="3388994"/>
                <a:ext cx="106679" cy="446722"/>
                <a:chOff x="6525577" y="3388994"/>
                <a:chExt cx="106679" cy="446722"/>
              </a:xfrm>
            </p:grpSpPr>
            <p:sp>
              <p:nvSpPr>
                <p:cNvPr id="2179" name="Google Shape;2179;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0" name="Google Shape;2180;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1" name="Google Shape;2181;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2" name="Google Shape;2182;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183" name="Google Shape;2183;p20"/>
              <p:cNvGrpSpPr/>
              <p:nvPr/>
            </p:nvGrpSpPr>
            <p:grpSpPr>
              <a:xfrm>
                <a:off x="5534024" y="3386071"/>
                <a:ext cx="932497" cy="449645"/>
                <a:chOff x="5534024" y="3386071"/>
                <a:chExt cx="932497" cy="449645"/>
              </a:xfrm>
            </p:grpSpPr>
            <p:sp>
              <p:nvSpPr>
                <p:cNvPr id="2184" name="Google Shape;2184;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5" name="Google Shape;2185;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6" name="Google Shape;2186;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7" name="Google Shape;2187;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8" name="Google Shape;2188;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89" name="Google Shape;2189;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0" name="Google Shape;2190;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1" name="Google Shape;2191;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2" name="Google Shape;2192;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3" name="Google Shape;2193;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4" name="Google Shape;2194;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5" name="Google Shape;2195;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6" name="Google Shape;2196;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197" name="Google Shape;2197;p20"/>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198" name="Google Shape;2198;p20"/>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199" name="Google Shape;2199;p20"/>
            <p:cNvGrpSpPr/>
            <p:nvPr/>
          </p:nvGrpSpPr>
          <p:grpSpPr>
            <a:xfrm>
              <a:off x="1628545" y="2176181"/>
              <a:ext cx="409116" cy="310295"/>
              <a:chOff x="2276500" y="656217"/>
              <a:chExt cx="409116" cy="310295"/>
            </a:xfrm>
          </p:grpSpPr>
          <p:sp>
            <p:nvSpPr>
              <p:cNvPr id="2200" name="Google Shape;2200;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01" name="Google Shape;2201;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02" name="Google Shape;2202;p20"/>
              <p:cNvGrpSpPr/>
              <p:nvPr/>
            </p:nvGrpSpPr>
            <p:grpSpPr>
              <a:xfrm>
                <a:off x="2437596" y="708043"/>
                <a:ext cx="86635" cy="166440"/>
                <a:chOff x="6047422" y="3347028"/>
                <a:chExt cx="47625" cy="91496"/>
              </a:xfrm>
            </p:grpSpPr>
            <p:sp>
              <p:nvSpPr>
                <p:cNvPr id="2203" name="Google Shape;2203;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04" name="Google Shape;2204;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205" name="Google Shape;2205;p20"/>
          <p:cNvGrpSpPr/>
          <p:nvPr/>
        </p:nvGrpSpPr>
        <p:grpSpPr>
          <a:xfrm>
            <a:off x="166665" y="2821836"/>
            <a:ext cx="1864433" cy="2010300"/>
            <a:chOff x="433020" y="348998"/>
            <a:chExt cx="2485911" cy="2680400"/>
          </a:xfrm>
        </p:grpSpPr>
        <p:sp>
          <p:nvSpPr>
            <p:cNvPr id="2206" name="Google Shape;2206;p20"/>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07" name="Google Shape;2207;p20"/>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08" name="Google Shape;2208;p20"/>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09" name="Google Shape;2209;p20"/>
            <p:cNvGrpSpPr/>
            <p:nvPr/>
          </p:nvGrpSpPr>
          <p:grpSpPr>
            <a:xfrm>
              <a:off x="680191" y="865627"/>
              <a:ext cx="1994448" cy="695456"/>
              <a:chOff x="9219899" y="3149713"/>
              <a:chExt cx="1994448" cy="492288"/>
            </a:xfrm>
          </p:grpSpPr>
          <p:sp>
            <p:nvSpPr>
              <p:cNvPr id="2210" name="Google Shape;2210;p20"/>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1" name="Google Shape;2211;p20"/>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2212" name="Google Shape;2212;p20"/>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3" name="Google Shape;2213;p20"/>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4" name="Google Shape;2214;p20"/>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5" name="Google Shape;2215;p20"/>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6" name="Google Shape;2216;p20"/>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17" name="Google Shape;2217;p20"/>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18" name="Google Shape;2218;p20"/>
            <p:cNvGrpSpPr/>
            <p:nvPr/>
          </p:nvGrpSpPr>
          <p:grpSpPr>
            <a:xfrm>
              <a:off x="1482949" y="716615"/>
              <a:ext cx="409116" cy="310295"/>
              <a:chOff x="2276500" y="656217"/>
              <a:chExt cx="409116" cy="310295"/>
            </a:xfrm>
          </p:grpSpPr>
          <p:sp>
            <p:nvSpPr>
              <p:cNvPr id="2219" name="Google Shape;2219;p2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20" name="Google Shape;2220;p2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21" name="Google Shape;2221;p20"/>
              <p:cNvGrpSpPr/>
              <p:nvPr/>
            </p:nvGrpSpPr>
            <p:grpSpPr>
              <a:xfrm>
                <a:off x="2437596" y="708043"/>
                <a:ext cx="86635" cy="166440"/>
                <a:chOff x="6047422" y="3347028"/>
                <a:chExt cx="47625" cy="91496"/>
              </a:xfrm>
            </p:grpSpPr>
            <p:sp>
              <p:nvSpPr>
                <p:cNvPr id="2222" name="Google Shape;2222;p2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23" name="Google Shape;2223;p2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224" name="Google Shape;2224;p20"/>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2225" name="Google Shape;2225;p20"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2226" name="Google Shape;2226;p20"/>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27" name="Google Shape;2227;p20"/>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28" name="Google Shape;2228;p20"/>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29" name="Google Shape;2229;p20"/>
            <p:cNvGrpSpPr/>
            <p:nvPr/>
          </p:nvGrpSpPr>
          <p:grpSpPr>
            <a:xfrm>
              <a:off x="704016" y="1935940"/>
              <a:ext cx="1997795" cy="817949"/>
              <a:chOff x="5534024" y="3386071"/>
              <a:chExt cx="1098233" cy="449645"/>
            </a:xfrm>
          </p:grpSpPr>
          <p:grpSp>
            <p:nvGrpSpPr>
              <p:cNvPr id="2230" name="Google Shape;2230;p20"/>
              <p:cNvGrpSpPr/>
              <p:nvPr/>
            </p:nvGrpSpPr>
            <p:grpSpPr>
              <a:xfrm>
                <a:off x="6525577" y="3388994"/>
                <a:ext cx="106679" cy="446722"/>
                <a:chOff x="6525577" y="3388994"/>
                <a:chExt cx="106679" cy="446722"/>
              </a:xfrm>
            </p:grpSpPr>
            <p:sp>
              <p:nvSpPr>
                <p:cNvPr id="2231" name="Google Shape;2231;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2" name="Google Shape;2232;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3" name="Google Shape;2233;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4" name="Google Shape;2234;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235" name="Google Shape;2235;p20"/>
              <p:cNvGrpSpPr/>
              <p:nvPr/>
            </p:nvGrpSpPr>
            <p:grpSpPr>
              <a:xfrm>
                <a:off x="5534024" y="3386071"/>
                <a:ext cx="932497" cy="449645"/>
                <a:chOff x="5534024" y="3386071"/>
                <a:chExt cx="932497" cy="449645"/>
              </a:xfrm>
            </p:grpSpPr>
            <p:sp>
              <p:nvSpPr>
                <p:cNvPr id="2236" name="Google Shape;2236;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7" name="Google Shape;2237;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8" name="Google Shape;2238;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39" name="Google Shape;2239;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0" name="Google Shape;2240;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1" name="Google Shape;2241;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2" name="Google Shape;2242;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3" name="Google Shape;2243;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4" name="Google Shape;2244;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5" name="Google Shape;2245;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6" name="Google Shape;2246;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7" name="Google Shape;2247;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48" name="Google Shape;2248;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249" name="Google Shape;2249;p20"/>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50" name="Google Shape;2250;p20"/>
            <p:cNvGrpSpPr/>
            <p:nvPr/>
          </p:nvGrpSpPr>
          <p:grpSpPr>
            <a:xfrm>
              <a:off x="710071" y="1941996"/>
              <a:ext cx="1997795" cy="817949"/>
              <a:chOff x="5534024" y="3386071"/>
              <a:chExt cx="1098233" cy="449645"/>
            </a:xfrm>
          </p:grpSpPr>
          <p:grpSp>
            <p:nvGrpSpPr>
              <p:cNvPr id="2251" name="Google Shape;2251;p20"/>
              <p:cNvGrpSpPr/>
              <p:nvPr/>
            </p:nvGrpSpPr>
            <p:grpSpPr>
              <a:xfrm>
                <a:off x="6525577" y="3388994"/>
                <a:ext cx="106679" cy="446722"/>
                <a:chOff x="6525577" y="3388994"/>
                <a:chExt cx="106679" cy="446722"/>
              </a:xfrm>
            </p:grpSpPr>
            <p:sp>
              <p:nvSpPr>
                <p:cNvPr id="2252" name="Google Shape;2252;p2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53" name="Google Shape;2253;p2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54" name="Google Shape;2254;p2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55" name="Google Shape;2255;p2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256" name="Google Shape;2256;p20"/>
              <p:cNvGrpSpPr/>
              <p:nvPr/>
            </p:nvGrpSpPr>
            <p:grpSpPr>
              <a:xfrm>
                <a:off x="5534024" y="3386071"/>
                <a:ext cx="932497" cy="449645"/>
                <a:chOff x="5534024" y="3386071"/>
                <a:chExt cx="932497" cy="449645"/>
              </a:xfrm>
            </p:grpSpPr>
            <p:sp>
              <p:nvSpPr>
                <p:cNvPr id="2257" name="Google Shape;2257;p2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58" name="Google Shape;2258;p2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59" name="Google Shape;2259;p2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0" name="Google Shape;2260;p2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1" name="Google Shape;2261;p2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2" name="Google Shape;2262;p2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3" name="Google Shape;2263;p2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4" name="Google Shape;2264;p2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5" name="Google Shape;2265;p2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6" name="Google Shape;2266;p2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7" name="Google Shape;2267;p2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8" name="Google Shape;2268;p2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69" name="Google Shape;2269;p2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2270" name="Google Shape;2270;p20">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2271" name="Google Shape;2271;p20"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pen Chest 6">
  <p:cSld name="CUSTOM_5_3">
    <p:spTree>
      <p:nvGrpSpPr>
        <p:cNvPr id="1" name="Shape 2272"/>
        <p:cNvGrpSpPr/>
        <p:nvPr/>
      </p:nvGrpSpPr>
      <p:grpSpPr>
        <a:xfrm>
          <a:off x="0" y="0"/>
          <a:ext cx="0" cy="0"/>
          <a:chOff x="0" y="0"/>
          <a:chExt cx="0" cy="0"/>
        </a:xfrm>
      </p:grpSpPr>
      <p:sp>
        <p:nvSpPr>
          <p:cNvPr id="2273" name="Google Shape;227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74" name="Google Shape;2274;p21"/>
          <p:cNvGrpSpPr/>
          <p:nvPr/>
        </p:nvGrpSpPr>
        <p:grpSpPr>
          <a:xfrm>
            <a:off x="166647" y="1275532"/>
            <a:ext cx="1864433" cy="1522784"/>
            <a:chOff x="596783" y="1301960"/>
            <a:chExt cx="2485911" cy="2030379"/>
          </a:xfrm>
        </p:grpSpPr>
        <p:sp>
          <p:nvSpPr>
            <p:cNvPr id="2275" name="Google Shape;2275;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76" name="Google Shape;2276;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77" name="Google Shape;2277;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78" name="Google Shape;2278;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79" name="Google Shape;2279;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80" name="Google Shape;2280;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281" name="Google Shape;2281;p21"/>
            <p:cNvGrpSpPr/>
            <p:nvPr/>
          </p:nvGrpSpPr>
          <p:grpSpPr>
            <a:xfrm>
              <a:off x="867779" y="2238881"/>
              <a:ext cx="1997795" cy="817949"/>
              <a:chOff x="5534024" y="3386071"/>
              <a:chExt cx="1098233" cy="449645"/>
            </a:xfrm>
          </p:grpSpPr>
          <p:grpSp>
            <p:nvGrpSpPr>
              <p:cNvPr id="2282" name="Google Shape;2282;p21"/>
              <p:cNvGrpSpPr/>
              <p:nvPr/>
            </p:nvGrpSpPr>
            <p:grpSpPr>
              <a:xfrm>
                <a:off x="6525577" y="3388994"/>
                <a:ext cx="106679" cy="446722"/>
                <a:chOff x="6525577" y="3388994"/>
                <a:chExt cx="106679" cy="446722"/>
              </a:xfrm>
            </p:grpSpPr>
            <p:sp>
              <p:nvSpPr>
                <p:cNvPr id="2283" name="Google Shape;2283;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84" name="Google Shape;2284;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85" name="Google Shape;2285;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86" name="Google Shape;2286;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287" name="Google Shape;2287;p21"/>
              <p:cNvGrpSpPr/>
              <p:nvPr/>
            </p:nvGrpSpPr>
            <p:grpSpPr>
              <a:xfrm>
                <a:off x="5534024" y="3386071"/>
                <a:ext cx="932497" cy="449645"/>
                <a:chOff x="5534024" y="3386071"/>
                <a:chExt cx="932497" cy="449645"/>
              </a:xfrm>
            </p:grpSpPr>
            <p:sp>
              <p:nvSpPr>
                <p:cNvPr id="2288" name="Google Shape;2288;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89" name="Google Shape;2289;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0" name="Google Shape;2290;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1" name="Google Shape;2291;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2" name="Google Shape;2292;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3" name="Google Shape;2293;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4" name="Google Shape;2294;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5" name="Google Shape;2295;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6" name="Google Shape;2296;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7" name="Google Shape;2297;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8" name="Google Shape;2298;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299" name="Google Shape;2299;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00" name="Google Shape;2300;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301" name="Google Shape;2301;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02" name="Google Shape;2302;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03" name="Google Shape;2303;p21"/>
            <p:cNvGrpSpPr/>
            <p:nvPr/>
          </p:nvGrpSpPr>
          <p:grpSpPr>
            <a:xfrm>
              <a:off x="1628545" y="2176181"/>
              <a:ext cx="409116" cy="310295"/>
              <a:chOff x="2276500" y="656217"/>
              <a:chExt cx="409116" cy="310295"/>
            </a:xfrm>
          </p:grpSpPr>
          <p:sp>
            <p:nvSpPr>
              <p:cNvPr id="2304" name="Google Shape;2304;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05" name="Google Shape;2305;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06" name="Google Shape;2306;p21"/>
              <p:cNvGrpSpPr/>
              <p:nvPr/>
            </p:nvGrpSpPr>
            <p:grpSpPr>
              <a:xfrm>
                <a:off x="2437596" y="708043"/>
                <a:ext cx="86635" cy="166440"/>
                <a:chOff x="6047422" y="3347028"/>
                <a:chExt cx="47625" cy="91496"/>
              </a:xfrm>
            </p:grpSpPr>
            <p:sp>
              <p:nvSpPr>
                <p:cNvPr id="2307" name="Google Shape;2307;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08" name="Google Shape;2308;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309" name="Google Shape;2309;p21"/>
          <p:cNvGrpSpPr/>
          <p:nvPr/>
        </p:nvGrpSpPr>
        <p:grpSpPr>
          <a:xfrm>
            <a:off x="2477647" y="1275532"/>
            <a:ext cx="1864433" cy="1522784"/>
            <a:chOff x="596783" y="1301960"/>
            <a:chExt cx="2485911" cy="2030379"/>
          </a:xfrm>
        </p:grpSpPr>
        <p:sp>
          <p:nvSpPr>
            <p:cNvPr id="2310" name="Google Shape;2310;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1" name="Google Shape;2311;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2" name="Google Shape;2312;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3" name="Google Shape;2313;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4" name="Google Shape;2314;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5" name="Google Shape;2315;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16" name="Google Shape;2316;p21"/>
            <p:cNvGrpSpPr/>
            <p:nvPr/>
          </p:nvGrpSpPr>
          <p:grpSpPr>
            <a:xfrm>
              <a:off x="867779" y="2238881"/>
              <a:ext cx="1997795" cy="817949"/>
              <a:chOff x="5534024" y="3386071"/>
              <a:chExt cx="1098233" cy="449645"/>
            </a:xfrm>
          </p:grpSpPr>
          <p:grpSp>
            <p:nvGrpSpPr>
              <p:cNvPr id="2317" name="Google Shape;2317;p21"/>
              <p:cNvGrpSpPr/>
              <p:nvPr/>
            </p:nvGrpSpPr>
            <p:grpSpPr>
              <a:xfrm>
                <a:off x="6525577" y="3388994"/>
                <a:ext cx="106679" cy="446722"/>
                <a:chOff x="6525577" y="3388994"/>
                <a:chExt cx="106679" cy="446722"/>
              </a:xfrm>
            </p:grpSpPr>
            <p:sp>
              <p:nvSpPr>
                <p:cNvPr id="2318" name="Google Shape;2318;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19" name="Google Shape;2319;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0" name="Google Shape;2320;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1" name="Google Shape;2321;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322" name="Google Shape;2322;p21"/>
              <p:cNvGrpSpPr/>
              <p:nvPr/>
            </p:nvGrpSpPr>
            <p:grpSpPr>
              <a:xfrm>
                <a:off x="5534024" y="3386071"/>
                <a:ext cx="932497" cy="449645"/>
                <a:chOff x="5534024" y="3386071"/>
                <a:chExt cx="932497" cy="449645"/>
              </a:xfrm>
            </p:grpSpPr>
            <p:sp>
              <p:nvSpPr>
                <p:cNvPr id="2323" name="Google Shape;2323;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4" name="Google Shape;2324;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5" name="Google Shape;2325;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6" name="Google Shape;2326;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7" name="Google Shape;2327;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8" name="Google Shape;2328;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29" name="Google Shape;2329;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0" name="Google Shape;2330;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1" name="Google Shape;2331;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2" name="Google Shape;2332;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3" name="Google Shape;2333;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4" name="Google Shape;2334;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5" name="Google Shape;2335;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336" name="Google Shape;2336;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37" name="Google Shape;2337;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38" name="Google Shape;2338;p21"/>
            <p:cNvGrpSpPr/>
            <p:nvPr/>
          </p:nvGrpSpPr>
          <p:grpSpPr>
            <a:xfrm>
              <a:off x="1628545" y="2176181"/>
              <a:ext cx="409116" cy="310295"/>
              <a:chOff x="2276500" y="656217"/>
              <a:chExt cx="409116" cy="310295"/>
            </a:xfrm>
          </p:grpSpPr>
          <p:sp>
            <p:nvSpPr>
              <p:cNvPr id="2339" name="Google Shape;2339;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0" name="Google Shape;2340;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41" name="Google Shape;2341;p21"/>
              <p:cNvGrpSpPr/>
              <p:nvPr/>
            </p:nvGrpSpPr>
            <p:grpSpPr>
              <a:xfrm>
                <a:off x="2437596" y="708043"/>
                <a:ext cx="86635" cy="166440"/>
                <a:chOff x="6047422" y="3347028"/>
                <a:chExt cx="47625" cy="91496"/>
              </a:xfrm>
            </p:grpSpPr>
            <p:sp>
              <p:nvSpPr>
                <p:cNvPr id="2342" name="Google Shape;2342;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3" name="Google Shape;2343;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344" name="Google Shape;2344;p21"/>
          <p:cNvGrpSpPr/>
          <p:nvPr/>
        </p:nvGrpSpPr>
        <p:grpSpPr>
          <a:xfrm>
            <a:off x="4788647" y="1275532"/>
            <a:ext cx="1864433" cy="1522784"/>
            <a:chOff x="596783" y="1301960"/>
            <a:chExt cx="2485911" cy="2030379"/>
          </a:xfrm>
        </p:grpSpPr>
        <p:sp>
          <p:nvSpPr>
            <p:cNvPr id="2345" name="Google Shape;2345;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6" name="Google Shape;2346;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7" name="Google Shape;2347;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8" name="Google Shape;2348;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49" name="Google Shape;2349;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50" name="Google Shape;2350;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51" name="Google Shape;2351;p21"/>
            <p:cNvGrpSpPr/>
            <p:nvPr/>
          </p:nvGrpSpPr>
          <p:grpSpPr>
            <a:xfrm>
              <a:off x="867779" y="2238881"/>
              <a:ext cx="1997795" cy="817949"/>
              <a:chOff x="5534024" y="3386071"/>
              <a:chExt cx="1098233" cy="449645"/>
            </a:xfrm>
          </p:grpSpPr>
          <p:grpSp>
            <p:nvGrpSpPr>
              <p:cNvPr id="2352" name="Google Shape;2352;p21"/>
              <p:cNvGrpSpPr/>
              <p:nvPr/>
            </p:nvGrpSpPr>
            <p:grpSpPr>
              <a:xfrm>
                <a:off x="6525577" y="3388994"/>
                <a:ext cx="106679" cy="446722"/>
                <a:chOff x="6525577" y="3388994"/>
                <a:chExt cx="106679" cy="446722"/>
              </a:xfrm>
            </p:grpSpPr>
            <p:sp>
              <p:nvSpPr>
                <p:cNvPr id="2353" name="Google Shape;2353;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54" name="Google Shape;2354;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55" name="Google Shape;2355;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56" name="Google Shape;2356;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357" name="Google Shape;2357;p21"/>
              <p:cNvGrpSpPr/>
              <p:nvPr/>
            </p:nvGrpSpPr>
            <p:grpSpPr>
              <a:xfrm>
                <a:off x="5534024" y="3386071"/>
                <a:ext cx="932497" cy="449645"/>
                <a:chOff x="5534024" y="3386071"/>
                <a:chExt cx="932497" cy="449645"/>
              </a:xfrm>
            </p:grpSpPr>
            <p:sp>
              <p:nvSpPr>
                <p:cNvPr id="2358" name="Google Shape;2358;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59" name="Google Shape;2359;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0" name="Google Shape;2360;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1" name="Google Shape;2361;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2" name="Google Shape;2362;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3" name="Google Shape;2363;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4" name="Google Shape;2364;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5" name="Google Shape;2365;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6" name="Google Shape;2366;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7" name="Google Shape;2367;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8" name="Google Shape;2368;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69" name="Google Shape;2369;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70" name="Google Shape;2370;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371" name="Google Shape;2371;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72" name="Google Shape;2372;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73" name="Google Shape;2373;p21"/>
            <p:cNvGrpSpPr/>
            <p:nvPr/>
          </p:nvGrpSpPr>
          <p:grpSpPr>
            <a:xfrm>
              <a:off x="1628545" y="2176181"/>
              <a:ext cx="409116" cy="310295"/>
              <a:chOff x="2276500" y="656217"/>
              <a:chExt cx="409116" cy="310295"/>
            </a:xfrm>
          </p:grpSpPr>
          <p:sp>
            <p:nvSpPr>
              <p:cNvPr id="2374" name="Google Shape;2374;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75" name="Google Shape;2375;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76" name="Google Shape;2376;p21"/>
              <p:cNvGrpSpPr/>
              <p:nvPr/>
            </p:nvGrpSpPr>
            <p:grpSpPr>
              <a:xfrm>
                <a:off x="2437596" y="708043"/>
                <a:ext cx="86635" cy="166440"/>
                <a:chOff x="6047422" y="3347028"/>
                <a:chExt cx="47625" cy="91496"/>
              </a:xfrm>
            </p:grpSpPr>
            <p:sp>
              <p:nvSpPr>
                <p:cNvPr id="2377" name="Google Shape;2377;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78" name="Google Shape;2378;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379" name="Google Shape;2379;p21"/>
          <p:cNvGrpSpPr/>
          <p:nvPr/>
        </p:nvGrpSpPr>
        <p:grpSpPr>
          <a:xfrm>
            <a:off x="7099647" y="1275532"/>
            <a:ext cx="1864433" cy="1522784"/>
            <a:chOff x="596783" y="1301960"/>
            <a:chExt cx="2485911" cy="2030379"/>
          </a:xfrm>
        </p:grpSpPr>
        <p:sp>
          <p:nvSpPr>
            <p:cNvPr id="2380" name="Google Shape;2380;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1" name="Google Shape;2381;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2" name="Google Shape;2382;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3" name="Google Shape;2383;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4" name="Google Shape;2384;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5" name="Google Shape;2385;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386" name="Google Shape;2386;p21"/>
            <p:cNvGrpSpPr/>
            <p:nvPr/>
          </p:nvGrpSpPr>
          <p:grpSpPr>
            <a:xfrm>
              <a:off x="867779" y="2238881"/>
              <a:ext cx="1997795" cy="817949"/>
              <a:chOff x="5534024" y="3386071"/>
              <a:chExt cx="1098233" cy="449645"/>
            </a:xfrm>
          </p:grpSpPr>
          <p:grpSp>
            <p:nvGrpSpPr>
              <p:cNvPr id="2387" name="Google Shape;2387;p21"/>
              <p:cNvGrpSpPr/>
              <p:nvPr/>
            </p:nvGrpSpPr>
            <p:grpSpPr>
              <a:xfrm>
                <a:off x="6525577" y="3388994"/>
                <a:ext cx="106679" cy="446722"/>
                <a:chOff x="6525577" y="3388994"/>
                <a:chExt cx="106679" cy="446722"/>
              </a:xfrm>
            </p:grpSpPr>
            <p:sp>
              <p:nvSpPr>
                <p:cNvPr id="2388" name="Google Shape;2388;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89" name="Google Shape;2389;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0" name="Google Shape;2390;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1" name="Google Shape;2391;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392" name="Google Shape;2392;p21"/>
              <p:cNvGrpSpPr/>
              <p:nvPr/>
            </p:nvGrpSpPr>
            <p:grpSpPr>
              <a:xfrm>
                <a:off x="5534024" y="3386071"/>
                <a:ext cx="932497" cy="449645"/>
                <a:chOff x="5534024" y="3386071"/>
                <a:chExt cx="932497" cy="449645"/>
              </a:xfrm>
            </p:grpSpPr>
            <p:sp>
              <p:nvSpPr>
                <p:cNvPr id="2393" name="Google Shape;2393;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4" name="Google Shape;2394;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5" name="Google Shape;2395;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6" name="Google Shape;2396;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7" name="Google Shape;2397;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8" name="Google Shape;2398;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399" name="Google Shape;2399;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0" name="Google Shape;2400;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1" name="Google Shape;2401;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2" name="Google Shape;2402;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3" name="Google Shape;2403;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4" name="Google Shape;2404;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5" name="Google Shape;2405;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406" name="Google Shape;2406;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07" name="Google Shape;2407;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08" name="Google Shape;2408;p21"/>
            <p:cNvGrpSpPr/>
            <p:nvPr/>
          </p:nvGrpSpPr>
          <p:grpSpPr>
            <a:xfrm>
              <a:off x="1628545" y="2176181"/>
              <a:ext cx="409116" cy="310295"/>
              <a:chOff x="2276500" y="656217"/>
              <a:chExt cx="409116" cy="310295"/>
            </a:xfrm>
          </p:grpSpPr>
          <p:sp>
            <p:nvSpPr>
              <p:cNvPr id="2409" name="Google Shape;2409;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0" name="Google Shape;2410;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11" name="Google Shape;2411;p21"/>
              <p:cNvGrpSpPr/>
              <p:nvPr/>
            </p:nvGrpSpPr>
            <p:grpSpPr>
              <a:xfrm>
                <a:off x="2437596" y="708043"/>
                <a:ext cx="86635" cy="166440"/>
                <a:chOff x="6047422" y="3347028"/>
                <a:chExt cx="47625" cy="91496"/>
              </a:xfrm>
            </p:grpSpPr>
            <p:sp>
              <p:nvSpPr>
                <p:cNvPr id="2412" name="Google Shape;2412;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3" name="Google Shape;2413;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414" name="Google Shape;2414;p21"/>
          <p:cNvGrpSpPr/>
          <p:nvPr/>
        </p:nvGrpSpPr>
        <p:grpSpPr>
          <a:xfrm>
            <a:off x="7099647" y="3309345"/>
            <a:ext cx="1864433" cy="1522784"/>
            <a:chOff x="596783" y="1301960"/>
            <a:chExt cx="2485911" cy="2030379"/>
          </a:xfrm>
        </p:grpSpPr>
        <p:sp>
          <p:nvSpPr>
            <p:cNvPr id="2415" name="Google Shape;2415;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6" name="Google Shape;2416;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7" name="Google Shape;2417;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8" name="Google Shape;2418;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19" name="Google Shape;2419;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20" name="Google Shape;2420;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21" name="Google Shape;2421;p21"/>
            <p:cNvGrpSpPr/>
            <p:nvPr/>
          </p:nvGrpSpPr>
          <p:grpSpPr>
            <a:xfrm>
              <a:off x="867779" y="2238881"/>
              <a:ext cx="1997795" cy="817949"/>
              <a:chOff x="5534024" y="3386071"/>
              <a:chExt cx="1098233" cy="449645"/>
            </a:xfrm>
          </p:grpSpPr>
          <p:grpSp>
            <p:nvGrpSpPr>
              <p:cNvPr id="2422" name="Google Shape;2422;p21"/>
              <p:cNvGrpSpPr/>
              <p:nvPr/>
            </p:nvGrpSpPr>
            <p:grpSpPr>
              <a:xfrm>
                <a:off x="6525577" y="3388994"/>
                <a:ext cx="106679" cy="446722"/>
                <a:chOff x="6525577" y="3388994"/>
                <a:chExt cx="106679" cy="446722"/>
              </a:xfrm>
            </p:grpSpPr>
            <p:sp>
              <p:nvSpPr>
                <p:cNvPr id="2423" name="Google Shape;2423;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24" name="Google Shape;2424;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25" name="Google Shape;2425;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26" name="Google Shape;2426;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427" name="Google Shape;2427;p21"/>
              <p:cNvGrpSpPr/>
              <p:nvPr/>
            </p:nvGrpSpPr>
            <p:grpSpPr>
              <a:xfrm>
                <a:off x="5534024" y="3386071"/>
                <a:ext cx="932497" cy="449645"/>
                <a:chOff x="5534024" y="3386071"/>
                <a:chExt cx="932497" cy="449645"/>
              </a:xfrm>
            </p:grpSpPr>
            <p:sp>
              <p:nvSpPr>
                <p:cNvPr id="2428" name="Google Shape;2428;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29" name="Google Shape;2429;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0" name="Google Shape;2430;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1" name="Google Shape;2431;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2" name="Google Shape;2432;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3" name="Google Shape;2433;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4" name="Google Shape;2434;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5" name="Google Shape;2435;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6" name="Google Shape;2436;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7" name="Google Shape;2437;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8" name="Google Shape;2438;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39" name="Google Shape;2439;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40" name="Google Shape;2440;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441" name="Google Shape;2441;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42" name="Google Shape;2442;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43" name="Google Shape;2443;p21"/>
            <p:cNvGrpSpPr/>
            <p:nvPr/>
          </p:nvGrpSpPr>
          <p:grpSpPr>
            <a:xfrm>
              <a:off x="1628545" y="2176181"/>
              <a:ext cx="409116" cy="310295"/>
              <a:chOff x="2276500" y="656217"/>
              <a:chExt cx="409116" cy="310295"/>
            </a:xfrm>
          </p:grpSpPr>
          <p:sp>
            <p:nvSpPr>
              <p:cNvPr id="2444" name="Google Shape;2444;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45" name="Google Shape;2445;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46" name="Google Shape;2446;p21"/>
              <p:cNvGrpSpPr/>
              <p:nvPr/>
            </p:nvGrpSpPr>
            <p:grpSpPr>
              <a:xfrm>
                <a:off x="2437596" y="708043"/>
                <a:ext cx="86635" cy="166440"/>
                <a:chOff x="6047422" y="3347028"/>
                <a:chExt cx="47625" cy="91496"/>
              </a:xfrm>
            </p:grpSpPr>
            <p:sp>
              <p:nvSpPr>
                <p:cNvPr id="2447" name="Google Shape;2447;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48" name="Google Shape;2448;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449" name="Google Shape;2449;p21"/>
          <p:cNvGrpSpPr/>
          <p:nvPr/>
        </p:nvGrpSpPr>
        <p:grpSpPr>
          <a:xfrm>
            <a:off x="166647" y="3309345"/>
            <a:ext cx="1864433" cy="1522784"/>
            <a:chOff x="596783" y="1301960"/>
            <a:chExt cx="2485911" cy="2030379"/>
          </a:xfrm>
        </p:grpSpPr>
        <p:sp>
          <p:nvSpPr>
            <p:cNvPr id="2450" name="Google Shape;2450;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1" name="Google Shape;2451;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2" name="Google Shape;2452;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3" name="Google Shape;2453;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4" name="Google Shape;2454;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5" name="Google Shape;2455;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56" name="Google Shape;2456;p21"/>
            <p:cNvGrpSpPr/>
            <p:nvPr/>
          </p:nvGrpSpPr>
          <p:grpSpPr>
            <a:xfrm>
              <a:off x="867779" y="2238881"/>
              <a:ext cx="1997795" cy="817949"/>
              <a:chOff x="5534024" y="3386071"/>
              <a:chExt cx="1098233" cy="449645"/>
            </a:xfrm>
          </p:grpSpPr>
          <p:grpSp>
            <p:nvGrpSpPr>
              <p:cNvPr id="2457" name="Google Shape;2457;p21"/>
              <p:cNvGrpSpPr/>
              <p:nvPr/>
            </p:nvGrpSpPr>
            <p:grpSpPr>
              <a:xfrm>
                <a:off x="6525577" y="3388994"/>
                <a:ext cx="106679" cy="446722"/>
                <a:chOff x="6525577" y="3388994"/>
                <a:chExt cx="106679" cy="446722"/>
              </a:xfrm>
            </p:grpSpPr>
            <p:sp>
              <p:nvSpPr>
                <p:cNvPr id="2458" name="Google Shape;2458;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59" name="Google Shape;2459;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0" name="Google Shape;2460;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1" name="Google Shape;2461;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462" name="Google Shape;2462;p21"/>
              <p:cNvGrpSpPr/>
              <p:nvPr/>
            </p:nvGrpSpPr>
            <p:grpSpPr>
              <a:xfrm>
                <a:off x="5534024" y="3386071"/>
                <a:ext cx="932497" cy="449645"/>
                <a:chOff x="5534024" y="3386071"/>
                <a:chExt cx="932497" cy="449645"/>
              </a:xfrm>
            </p:grpSpPr>
            <p:sp>
              <p:nvSpPr>
                <p:cNvPr id="2463" name="Google Shape;2463;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4" name="Google Shape;2464;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5" name="Google Shape;2465;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6" name="Google Shape;2466;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7" name="Google Shape;2467;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8" name="Google Shape;2468;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69" name="Google Shape;2469;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0" name="Google Shape;2470;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1" name="Google Shape;2471;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2" name="Google Shape;2472;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3" name="Google Shape;2473;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4" name="Google Shape;2474;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5" name="Google Shape;2475;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476" name="Google Shape;2476;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77" name="Google Shape;2477;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78" name="Google Shape;2478;p21"/>
            <p:cNvGrpSpPr/>
            <p:nvPr/>
          </p:nvGrpSpPr>
          <p:grpSpPr>
            <a:xfrm>
              <a:off x="1628545" y="2176181"/>
              <a:ext cx="409116" cy="310295"/>
              <a:chOff x="2276500" y="656217"/>
              <a:chExt cx="409116" cy="310295"/>
            </a:xfrm>
          </p:grpSpPr>
          <p:sp>
            <p:nvSpPr>
              <p:cNvPr id="2479" name="Google Shape;2479;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0" name="Google Shape;2480;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81" name="Google Shape;2481;p21"/>
              <p:cNvGrpSpPr/>
              <p:nvPr/>
            </p:nvGrpSpPr>
            <p:grpSpPr>
              <a:xfrm>
                <a:off x="2437596" y="708043"/>
                <a:ext cx="86635" cy="166440"/>
                <a:chOff x="6047422" y="3347028"/>
                <a:chExt cx="47625" cy="91496"/>
              </a:xfrm>
            </p:grpSpPr>
            <p:sp>
              <p:nvSpPr>
                <p:cNvPr id="2482" name="Google Shape;2482;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3" name="Google Shape;2483;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484" name="Google Shape;2484;p21"/>
          <p:cNvGrpSpPr/>
          <p:nvPr/>
        </p:nvGrpSpPr>
        <p:grpSpPr>
          <a:xfrm>
            <a:off x="4788647" y="3309345"/>
            <a:ext cx="1864433" cy="1522784"/>
            <a:chOff x="596783" y="1301960"/>
            <a:chExt cx="2485911" cy="2030379"/>
          </a:xfrm>
        </p:grpSpPr>
        <p:sp>
          <p:nvSpPr>
            <p:cNvPr id="2485" name="Google Shape;2485;p21"/>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6" name="Google Shape;2486;p21"/>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7" name="Google Shape;2487;p21"/>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8" name="Google Shape;2488;p21"/>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89" name="Google Shape;2489;p21"/>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90" name="Google Shape;2490;p21"/>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491" name="Google Shape;2491;p21"/>
            <p:cNvGrpSpPr/>
            <p:nvPr/>
          </p:nvGrpSpPr>
          <p:grpSpPr>
            <a:xfrm>
              <a:off x="867779" y="2238881"/>
              <a:ext cx="1997795" cy="817949"/>
              <a:chOff x="5534024" y="3386071"/>
              <a:chExt cx="1098233" cy="449645"/>
            </a:xfrm>
          </p:grpSpPr>
          <p:grpSp>
            <p:nvGrpSpPr>
              <p:cNvPr id="2492" name="Google Shape;2492;p21"/>
              <p:cNvGrpSpPr/>
              <p:nvPr/>
            </p:nvGrpSpPr>
            <p:grpSpPr>
              <a:xfrm>
                <a:off x="6525577" y="3388994"/>
                <a:ext cx="106679" cy="446722"/>
                <a:chOff x="6525577" y="3388994"/>
                <a:chExt cx="106679" cy="446722"/>
              </a:xfrm>
            </p:grpSpPr>
            <p:sp>
              <p:nvSpPr>
                <p:cNvPr id="2493" name="Google Shape;2493;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94" name="Google Shape;2494;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95" name="Google Shape;2495;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96" name="Google Shape;2496;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497" name="Google Shape;2497;p21"/>
              <p:cNvGrpSpPr/>
              <p:nvPr/>
            </p:nvGrpSpPr>
            <p:grpSpPr>
              <a:xfrm>
                <a:off x="5534024" y="3386071"/>
                <a:ext cx="932497" cy="449645"/>
                <a:chOff x="5534024" y="3386071"/>
                <a:chExt cx="932497" cy="449645"/>
              </a:xfrm>
            </p:grpSpPr>
            <p:sp>
              <p:nvSpPr>
                <p:cNvPr id="2498" name="Google Shape;2498;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499" name="Google Shape;2499;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0" name="Google Shape;2500;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1" name="Google Shape;2501;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2" name="Google Shape;2502;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3" name="Google Shape;2503;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4" name="Google Shape;2504;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5" name="Google Shape;2505;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6" name="Google Shape;2506;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7" name="Google Shape;2507;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8" name="Google Shape;2508;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09" name="Google Shape;2509;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10" name="Google Shape;2510;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511" name="Google Shape;2511;p21"/>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12" name="Google Shape;2512;p21"/>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13" name="Google Shape;2513;p21"/>
            <p:cNvGrpSpPr/>
            <p:nvPr/>
          </p:nvGrpSpPr>
          <p:grpSpPr>
            <a:xfrm>
              <a:off x="1628545" y="2176181"/>
              <a:ext cx="409116" cy="310295"/>
              <a:chOff x="2276500" y="656217"/>
              <a:chExt cx="409116" cy="310295"/>
            </a:xfrm>
          </p:grpSpPr>
          <p:sp>
            <p:nvSpPr>
              <p:cNvPr id="2514" name="Google Shape;2514;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15" name="Google Shape;2515;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16" name="Google Shape;2516;p21"/>
              <p:cNvGrpSpPr/>
              <p:nvPr/>
            </p:nvGrpSpPr>
            <p:grpSpPr>
              <a:xfrm>
                <a:off x="2437596" y="708043"/>
                <a:ext cx="86635" cy="166440"/>
                <a:chOff x="6047422" y="3347028"/>
                <a:chExt cx="47625" cy="91496"/>
              </a:xfrm>
            </p:grpSpPr>
            <p:sp>
              <p:nvSpPr>
                <p:cNvPr id="2517" name="Google Shape;2517;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18" name="Google Shape;2518;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519" name="Google Shape;2519;p21"/>
          <p:cNvGrpSpPr/>
          <p:nvPr/>
        </p:nvGrpSpPr>
        <p:grpSpPr>
          <a:xfrm>
            <a:off x="2477640" y="2821836"/>
            <a:ext cx="1864433" cy="2010300"/>
            <a:chOff x="433020" y="348998"/>
            <a:chExt cx="2485911" cy="2680400"/>
          </a:xfrm>
        </p:grpSpPr>
        <p:sp>
          <p:nvSpPr>
            <p:cNvPr id="2520" name="Google Shape;2520;p21"/>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1" name="Google Shape;2521;p21"/>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2" name="Google Shape;2522;p21"/>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23" name="Google Shape;2523;p21"/>
            <p:cNvGrpSpPr/>
            <p:nvPr/>
          </p:nvGrpSpPr>
          <p:grpSpPr>
            <a:xfrm>
              <a:off x="680191" y="865627"/>
              <a:ext cx="1994448" cy="695456"/>
              <a:chOff x="9219899" y="3149713"/>
              <a:chExt cx="1994448" cy="492288"/>
            </a:xfrm>
          </p:grpSpPr>
          <p:sp>
            <p:nvSpPr>
              <p:cNvPr id="2524" name="Google Shape;2524;p21"/>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5" name="Google Shape;2525;p21"/>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2526" name="Google Shape;2526;p21"/>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7" name="Google Shape;2527;p21"/>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8" name="Google Shape;2528;p21"/>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29" name="Google Shape;2529;p21"/>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30" name="Google Shape;2530;p21"/>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31" name="Google Shape;2531;p21"/>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32" name="Google Shape;2532;p21"/>
            <p:cNvGrpSpPr/>
            <p:nvPr/>
          </p:nvGrpSpPr>
          <p:grpSpPr>
            <a:xfrm>
              <a:off x="1482949" y="716615"/>
              <a:ext cx="409116" cy="310295"/>
              <a:chOff x="2276500" y="656217"/>
              <a:chExt cx="409116" cy="310295"/>
            </a:xfrm>
          </p:grpSpPr>
          <p:sp>
            <p:nvSpPr>
              <p:cNvPr id="2533" name="Google Shape;2533;p21"/>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34" name="Google Shape;2534;p21"/>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35" name="Google Shape;2535;p21"/>
              <p:cNvGrpSpPr/>
              <p:nvPr/>
            </p:nvGrpSpPr>
            <p:grpSpPr>
              <a:xfrm>
                <a:off x="2437596" y="708043"/>
                <a:ext cx="86635" cy="166440"/>
                <a:chOff x="6047422" y="3347028"/>
                <a:chExt cx="47625" cy="91496"/>
              </a:xfrm>
            </p:grpSpPr>
            <p:sp>
              <p:nvSpPr>
                <p:cNvPr id="2536" name="Google Shape;2536;p21"/>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37" name="Google Shape;2537;p21"/>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538" name="Google Shape;2538;p21"/>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2539" name="Google Shape;2539;p21"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2540" name="Google Shape;2540;p21"/>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41" name="Google Shape;2541;p21"/>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42" name="Google Shape;2542;p21"/>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43" name="Google Shape;2543;p21"/>
            <p:cNvGrpSpPr/>
            <p:nvPr/>
          </p:nvGrpSpPr>
          <p:grpSpPr>
            <a:xfrm>
              <a:off x="704016" y="1935940"/>
              <a:ext cx="1997795" cy="817949"/>
              <a:chOff x="5534024" y="3386071"/>
              <a:chExt cx="1098233" cy="449645"/>
            </a:xfrm>
          </p:grpSpPr>
          <p:grpSp>
            <p:nvGrpSpPr>
              <p:cNvPr id="2544" name="Google Shape;2544;p21"/>
              <p:cNvGrpSpPr/>
              <p:nvPr/>
            </p:nvGrpSpPr>
            <p:grpSpPr>
              <a:xfrm>
                <a:off x="6525577" y="3388994"/>
                <a:ext cx="106679" cy="446722"/>
                <a:chOff x="6525577" y="3388994"/>
                <a:chExt cx="106679" cy="446722"/>
              </a:xfrm>
            </p:grpSpPr>
            <p:sp>
              <p:nvSpPr>
                <p:cNvPr id="2545" name="Google Shape;2545;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46" name="Google Shape;2546;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47" name="Google Shape;2547;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48" name="Google Shape;2548;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549" name="Google Shape;2549;p21"/>
              <p:cNvGrpSpPr/>
              <p:nvPr/>
            </p:nvGrpSpPr>
            <p:grpSpPr>
              <a:xfrm>
                <a:off x="5534024" y="3386071"/>
                <a:ext cx="932497" cy="449645"/>
                <a:chOff x="5534024" y="3386071"/>
                <a:chExt cx="932497" cy="449645"/>
              </a:xfrm>
            </p:grpSpPr>
            <p:sp>
              <p:nvSpPr>
                <p:cNvPr id="2550" name="Google Shape;2550;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1" name="Google Shape;2551;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2" name="Google Shape;2552;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3" name="Google Shape;2553;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4" name="Google Shape;2554;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5" name="Google Shape;2555;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6" name="Google Shape;2556;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7" name="Google Shape;2557;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8" name="Google Shape;2558;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59" name="Google Shape;2559;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0" name="Google Shape;2560;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1" name="Google Shape;2561;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2" name="Google Shape;2562;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563" name="Google Shape;2563;p21"/>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64" name="Google Shape;2564;p21"/>
            <p:cNvGrpSpPr/>
            <p:nvPr/>
          </p:nvGrpSpPr>
          <p:grpSpPr>
            <a:xfrm>
              <a:off x="710071" y="1941996"/>
              <a:ext cx="1997795" cy="817949"/>
              <a:chOff x="5534024" y="3386071"/>
              <a:chExt cx="1098233" cy="449645"/>
            </a:xfrm>
          </p:grpSpPr>
          <p:grpSp>
            <p:nvGrpSpPr>
              <p:cNvPr id="2565" name="Google Shape;2565;p21"/>
              <p:cNvGrpSpPr/>
              <p:nvPr/>
            </p:nvGrpSpPr>
            <p:grpSpPr>
              <a:xfrm>
                <a:off x="6525577" y="3388994"/>
                <a:ext cx="106679" cy="446722"/>
                <a:chOff x="6525577" y="3388994"/>
                <a:chExt cx="106679" cy="446722"/>
              </a:xfrm>
            </p:grpSpPr>
            <p:sp>
              <p:nvSpPr>
                <p:cNvPr id="2566" name="Google Shape;2566;p21"/>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7" name="Google Shape;2567;p21"/>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8" name="Google Shape;2568;p21"/>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69" name="Google Shape;2569;p21"/>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570" name="Google Shape;2570;p21"/>
              <p:cNvGrpSpPr/>
              <p:nvPr/>
            </p:nvGrpSpPr>
            <p:grpSpPr>
              <a:xfrm>
                <a:off x="5534024" y="3386071"/>
                <a:ext cx="932497" cy="449645"/>
                <a:chOff x="5534024" y="3386071"/>
                <a:chExt cx="932497" cy="449645"/>
              </a:xfrm>
            </p:grpSpPr>
            <p:sp>
              <p:nvSpPr>
                <p:cNvPr id="2571" name="Google Shape;2571;p21"/>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2" name="Google Shape;2572;p21"/>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3" name="Google Shape;2573;p21"/>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4" name="Google Shape;2574;p21"/>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5" name="Google Shape;2575;p21"/>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6" name="Google Shape;2576;p21"/>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7" name="Google Shape;2577;p21"/>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8" name="Google Shape;2578;p21"/>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79" name="Google Shape;2579;p21"/>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80" name="Google Shape;2580;p21"/>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81" name="Google Shape;2581;p21"/>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82" name="Google Shape;2582;p21"/>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83" name="Google Shape;2583;p21"/>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2584" name="Google Shape;2584;p21">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2585" name="Google Shape;2585;p21"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pen Chest 7">
  <p:cSld name="CUSTOM_5_2">
    <p:spTree>
      <p:nvGrpSpPr>
        <p:cNvPr id="1" name="Shape 2586"/>
        <p:cNvGrpSpPr/>
        <p:nvPr/>
      </p:nvGrpSpPr>
      <p:grpSpPr>
        <a:xfrm>
          <a:off x="0" y="0"/>
          <a:ext cx="0" cy="0"/>
          <a:chOff x="0" y="0"/>
          <a:chExt cx="0" cy="0"/>
        </a:xfrm>
      </p:grpSpPr>
      <p:sp>
        <p:nvSpPr>
          <p:cNvPr id="2587" name="Google Shape;258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88" name="Google Shape;2588;p22"/>
          <p:cNvGrpSpPr/>
          <p:nvPr/>
        </p:nvGrpSpPr>
        <p:grpSpPr>
          <a:xfrm>
            <a:off x="166647" y="1275532"/>
            <a:ext cx="1864433" cy="1522784"/>
            <a:chOff x="596783" y="1301960"/>
            <a:chExt cx="2485911" cy="2030379"/>
          </a:xfrm>
        </p:grpSpPr>
        <p:sp>
          <p:nvSpPr>
            <p:cNvPr id="2589" name="Google Shape;2589;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0" name="Google Shape;2590;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1" name="Google Shape;2591;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2" name="Google Shape;2592;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3" name="Google Shape;2593;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4" name="Google Shape;2594;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595" name="Google Shape;2595;p22"/>
            <p:cNvGrpSpPr/>
            <p:nvPr/>
          </p:nvGrpSpPr>
          <p:grpSpPr>
            <a:xfrm>
              <a:off x="867779" y="2238881"/>
              <a:ext cx="1997795" cy="817949"/>
              <a:chOff x="5534024" y="3386071"/>
              <a:chExt cx="1098233" cy="449645"/>
            </a:xfrm>
          </p:grpSpPr>
          <p:grpSp>
            <p:nvGrpSpPr>
              <p:cNvPr id="2596" name="Google Shape;2596;p22"/>
              <p:cNvGrpSpPr/>
              <p:nvPr/>
            </p:nvGrpSpPr>
            <p:grpSpPr>
              <a:xfrm>
                <a:off x="6525577" y="3388994"/>
                <a:ext cx="106679" cy="446722"/>
                <a:chOff x="6525577" y="3388994"/>
                <a:chExt cx="106679" cy="446722"/>
              </a:xfrm>
            </p:grpSpPr>
            <p:sp>
              <p:nvSpPr>
                <p:cNvPr id="2597" name="Google Shape;2597;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8" name="Google Shape;2598;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599" name="Google Shape;2599;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0" name="Google Shape;2600;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601" name="Google Shape;2601;p22"/>
              <p:cNvGrpSpPr/>
              <p:nvPr/>
            </p:nvGrpSpPr>
            <p:grpSpPr>
              <a:xfrm>
                <a:off x="5534024" y="3386071"/>
                <a:ext cx="932497" cy="449645"/>
                <a:chOff x="5534024" y="3386071"/>
                <a:chExt cx="932497" cy="449645"/>
              </a:xfrm>
            </p:grpSpPr>
            <p:sp>
              <p:nvSpPr>
                <p:cNvPr id="2602" name="Google Shape;2602;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3" name="Google Shape;2603;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4" name="Google Shape;2604;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5" name="Google Shape;2605;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6" name="Google Shape;2606;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7" name="Google Shape;2607;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8" name="Google Shape;2608;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09" name="Google Shape;2609;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0" name="Google Shape;2610;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1" name="Google Shape;2611;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2" name="Google Shape;2612;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3" name="Google Shape;2613;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4" name="Google Shape;2614;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615" name="Google Shape;2615;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6" name="Google Shape;2616;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17" name="Google Shape;2617;p22"/>
            <p:cNvGrpSpPr/>
            <p:nvPr/>
          </p:nvGrpSpPr>
          <p:grpSpPr>
            <a:xfrm>
              <a:off x="1628545" y="2176181"/>
              <a:ext cx="409116" cy="310295"/>
              <a:chOff x="2276500" y="656217"/>
              <a:chExt cx="409116" cy="310295"/>
            </a:xfrm>
          </p:grpSpPr>
          <p:sp>
            <p:nvSpPr>
              <p:cNvPr id="2618" name="Google Shape;2618;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19" name="Google Shape;2619;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20" name="Google Shape;2620;p22"/>
              <p:cNvGrpSpPr/>
              <p:nvPr/>
            </p:nvGrpSpPr>
            <p:grpSpPr>
              <a:xfrm>
                <a:off x="2437596" y="708043"/>
                <a:ext cx="86635" cy="166440"/>
                <a:chOff x="6047422" y="3347028"/>
                <a:chExt cx="47625" cy="91496"/>
              </a:xfrm>
            </p:grpSpPr>
            <p:sp>
              <p:nvSpPr>
                <p:cNvPr id="2621" name="Google Shape;2621;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2" name="Google Shape;2622;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623" name="Google Shape;2623;p22"/>
          <p:cNvGrpSpPr/>
          <p:nvPr/>
        </p:nvGrpSpPr>
        <p:grpSpPr>
          <a:xfrm>
            <a:off x="2477647" y="1275532"/>
            <a:ext cx="1864433" cy="1522784"/>
            <a:chOff x="596783" y="1301960"/>
            <a:chExt cx="2485911" cy="2030379"/>
          </a:xfrm>
        </p:grpSpPr>
        <p:sp>
          <p:nvSpPr>
            <p:cNvPr id="2624" name="Google Shape;2624;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5" name="Google Shape;2625;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6" name="Google Shape;2626;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7" name="Google Shape;2627;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8" name="Google Shape;2628;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29" name="Google Shape;2629;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30" name="Google Shape;2630;p22"/>
            <p:cNvGrpSpPr/>
            <p:nvPr/>
          </p:nvGrpSpPr>
          <p:grpSpPr>
            <a:xfrm>
              <a:off x="867779" y="2238881"/>
              <a:ext cx="1997795" cy="817949"/>
              <a:chOff x="5534024" y="3386071"/>
              <a:chExt cx="1098233" cy="449645"/>
            </a:xfrm>
          </p:grpSpPr>
          <p:grpSp>
            <p:nvGrpSpPr>
              <p:cNvPr id="2631" name="Google Shape;2631;p22"/>
              <p:cNvGrpSpPr/>
              <p:nvPr/>
            </p:nvGrpSpPr>
            <p:grpSpPr>
              <a:xfrm>
                <a:off x="6525577" y="3388994"/>
                <a:ext cx="106679" cy="446722"/>
                <a:chOff x="6525577" y="3388994"/>
                <a:chExt cx="106679" cy="446722"/>
              </a:xfrm>
            </p:grpSpPr>
            <p:sp>
              <p:nvSpPr>
                <p:cNvPr id="2632" name="Google Shape;2632;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33" name="Google Shape;2633;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34" name="Google Shape;2634;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35" name="Google Shape;2635;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636" name="Google Shape;2636;p22"/>
              <p:cNvGrpSpPr/>
              <p:nvPr/>
            </p:nvGrpSpPr>
            <p:grpSpPr>
              <a:xfrm>
                <a:off x="5534024" y="3386071"/>
                <a:ext cx="932497" cy="449645"/>
                <a:chOff x="5534024" y="3386071"/>
                <a:chExt cx="932497" cy="449645"/>
              </a:xfrm>
            </p:grpSpPr>
            <p:sp>
              <p:nvSpPr>
                <p:cNvPr id="2637" name="Google Shape;2637;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38" name="Google Shape;2638;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39" name="Google Shape;2639;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0" name="Google Shape;2640;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1" name="Google Shape;2641;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2" name="Google Shape;2642;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3" name="Google Shape;2643;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4" name="Google Shape;2644;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5" name="Google Shape;2645;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6" name="Google Shape;2646;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7" name="Google Shape;2647;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8" name="Google Shape;2648;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49" name="Google Shape;2649;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650" name="Google Shape;2650;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51" name="Google Shape;2651;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52" name="Google Shape;2652;p22"/>
            <p:cNvGrpSpPr/>
            <p:nvPr/>
          </p:nvGrpSpPr>
          <p:grpSpPr>
            <a:xfrm>
              <a:off x="1628545" y="2176181"/>
              <a:ext cx="409116" cy="310295"/>
              <a:chOff x="2276500" y="656217"/>
              <a:chExt cx="409116" cy="310295"/>
            </a:xfrm>
          </p:grpSpPr>
          <p:sp>
            <p:nvSpPr>
              <p:cNvPr id="2653" name="Google Shape;2653;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54" name="Google Shape;2654;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55" name="Google Shape;2655;p22"/>
              <p:cNvGrpSpPr/>
              <p:nvPr/>
            </p:nvGrpSpPr>
            <p:grpSpPr>
              <a:xfrm>
                <a:off x="2437596" y="708043"/>
                <a:ext cx="86635" cy="166440"/>
                <a:chOff x="6047422" y="3347028"/>
                <a:chExt cx="47625" cy="91496"/>
              </a:xfrm>
            </p:grpSpPr>
            <p:sp>
              <p:nvSpPr>
                <p:cNvPr id="2656" name="Google Shape;2656;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57" name="Google Shape;2657;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658" name="Google Shape;2658;p22"/>
          <p:cNvGrpSpPr/>
          <p:nvPr/>
        </p:nvGrpSpPr>
        <p:grpSpPr>
          <a:xfrm>
            <a:off x="4788647" y="1275532"/>
            <a:ext cx="1864433" cy="1522784"/>
            <a:chOff x="596783" y="1301960"/>
            <a:chExt cx="2485911" cy="2030379"/>
          </a:xfrm>
        </p:grpSpPr>
        <p:sp>
          <p:nvSpPr>
            <p:cNvPr id="2659" name="Google Shape;2659;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0" name="Google Shape;2660;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1" name="Google Shape;2661;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2" name="Google Shape;2662;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3" name="Google Shape;2663;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4" name="Google Shape;2664;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65" name="Google Shape;2665;p22"/>
            <p:cNvGrpSpPr/>
            <p:nvPr/>
          </p:nvGrpSpPr>
          <p:grpSpPr>
            <a:xfrm>
              <a:off x="867779" y="2238881"/>
              <a:ext cx="1997795" cy="817949"/>
              <a:chOff x="5534024" y="3386071"/>
              <a:chExt cx="1098233" cy="449645"/>
            </a:xfrm>
          </p:grpSpPr>
          <p:grpSp>
            <p:nvGrpSpPr>
              <p:cNvPr id="2666" name="Google Shape;2666;p22"/>
              <p:cNvGrpSpPr/>
              <p:nvPr/>
            </p:nvGrpSpPr>
            <p:grpSpPr>
              <a:xfrm>
                <a:off x="6525577" y="3388994"/>
                <a:ext cx="106679" cy="446722"/>
                <a:chOff x="6525577" y="3388994"/>
                <a:chExt cx="106679" cy="446722"/>
              </a:xfrm>
            </p:grpSpPr>
            <p:sp>
              <p:nvSpPr>
                <p:cNvPr id="2667" name="Google Shape;2667;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8" name="Google Shape;2668;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69" name="Google Shape;2669;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0" name="Google Shape;2670;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671" name="Google Shape;2671;p22"/>
              <p:cNvGrpSpPr/>
              <p:nvPr/>
            </p:nvGrpSpPr>
            <p:grpSpPr>
              <a:xfrm>
                <a:off x="5534024" y="3386071"/>
                <a:ext cx="932497" cy="449645"/>
                <a:chOff x="5534024" y="3386071"/>
                <a:chExt cx="932497" cy="449645"/>
              </a:xfrm>
            </p:grpSpPr>
            <p:sp>
              <p:nvSpPr>
                <p:cNvPr id="2672" name="Google Shape;2672;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3" name="Google Shape;2673;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4" name="Google Shape;2674;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5" name="Google Shape;2675;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6" name="Google Shape;2676;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7" name="Google Shape;2677;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8" name="Google Shape;2678;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79" name="Google Shape;2679;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0" name="Google Shape;2680;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1" name="Google Shape;2681;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2" name="Google Shape;2682;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3" name="Google Shape;2683;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4" name="Google Shape;2684;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685" name="Google Shape;2685;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6" name="Google Shape;2686;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87" name="Google Shape;2687;p22"/>
            <p:cNvGrpSpPr/>
            <p:nvPr/>
          </p:nvGrpSpPr>
          <p:grpSpPr>
            <a:xfrm>
              <a:off x="1628545" y="2176181"/>
              <a:ext cx="409116" cy="310295"/>
              <a:chOff x="2276500" y="656217"/>
              <a:chExt cx="409116" cy="310295"/>
            </a:xfrm>
          </p:grpSpPr>
          <p:sp>
            <p:nvSpPr>
              <p:cNvPr id="2688" name="Google Shape;2688;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89" name="Google Shape;2689;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690" name="Google Shape;2690;p22"/>
              <p:cNvGrpSpPr/>
              <p:nvPr/>
            </p:nvGrpSpPr>
            <p:grpSpPr>
              <a:xfrm>
                <a:off x="2437596" y="708043"/>
                <a:ext cx="86635" cy="166440"/>
                <a:chOff x="6047422" y="3347028"/>
                <a:chExt cx="47625" cy="91496"/>
              </a:xfrm>
            </p:grpSpPr>
            <p:sp>
              <p:nvSpPr>
                <p:cNvPr id="2691" name="Google Shape;2691;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2" name="Google Shape;2692;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693" name="Google Shape;2693;p22"/>
          <p:cNvGrpSpPr/>
          <p:nvPr/>
        </p:nvGrpSpPr>
        <p:grpSpPr>
          <a:xfrm>
            <a:off x="7099647" y="1275532"/>
            <a:ext cx="1864433" cy="1522784"/>
            <a:chOff x="596783" y="1301960"/>
            <a:chExt cx="2485911" cy="2030379"/>
          </a:xfrm>
        </p:grpSpPr>
        <p:sp>
          <p:nvSpPr>
            <p:cNvPr id="2694" name="Google Shape;2694;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5" name="Google Shape;2695;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6" name="Google Shape;2696;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7" name="Google Shape;2697;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8" name="Google Shape;2698;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699" name="Google Shape;2699;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00" name="Google Shape;2700;p22"/>
            <p:cNvGrpSpPr/>
            <p:nvPr/>
          </p:nvGrpSpPr>
          <p:grpSpPr>
            <a:xfrm>
              <a:off x="867779" y="2238881"/>
              <a:ext cx="1997795" cy="817949"/>
              <a:chOff x="5534024" y="3386071"/>
              <a:chExt cx="1098233" cy="449645"/>
            </a:xfrm>
          </p:grpSpPr>
          <p:grpSp>
            <p:nvGrpSpPr>
              <p:cNvPr id="2701" name="Google Shape;2701;p22"/>
              <p:cNvGrpSpPr/>
              <p:nvPr/>
            </p:nvGrpSpPr>
            <p:grpSpPr>
              <a:xfrm>
                <a:off x="6525577" y="3388994"/>
                <a:ext cx="106679" cy="446722"/>
                <a:chOff x="6525577" y="3388994"/>
                <a:chExt cx="106679" cy="446722"/>
              </a:xfrm>
            </p:grpSpPr>
            <p:sp>
              <p:nvSpPr>
                <p:cNvPr id="2702" name="Google Shape;2702;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03" name="Google Shape;2703;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04" name="Google Shape;2704;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05" name="Google Shape;2705;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706" name="Google Shape;2706;p22"/>
              <p:cNvGrpSpPr/>
              <p:nvPr/>
            </p:nvGrpSpPr>
            <p:grpSpPr>
              <a:xfrm>
                <a:off x="5534024" y="3386071"/>
                <a:ext cx="932497" cy="449645"/>
                <a:chOff x="5534024" y="3386071"/>
                <a:chExt cx="932497" cy="449645"/>
              </a:xfrm>
            </p:grpSpPr>
            <p:sp>
              <p:nvSpPr>
                <p:cNvPr id="2707" name="Google Shape;2707;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08" name="Google Shape;2708;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09" name="Google Shape;2709;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0" name="Google Shape;2710;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1" name="Google Shape;2711;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2" name="Google Shape;2712;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3" name="Google Shape;2713;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4" name="Google Shape;2714;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5" name="Google Shape;2715;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6" name="Google Shape;2716;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7" name="Google Shape;2717;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8" name="Google Shape;2718;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19" name="Google Shape;2719;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720" name="Google Shape;2720;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21" name="Google Shape;2721;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22" name="Google Shape;2722;p22"/>
            <p:cNvGrpSpPr/>
            <p:nvPr/>
          </p:nvGrpSpPr>
          <p:grpSpPr>
            <a:xfrm>
              <a:off x="1628545" y="2176181"/>
              <a:ext cx="409116" cy="310295"/>
              <a:chOff x="2276500" y="656217"/>
              <a:chExt cx="409116" cy="310295"/>
            </a:xfrm>
          </p:grpSpPr>
          <p:sp>
            <p:nvSpPr>
              <p:cNvPr id="2723" name="Google Shape;2723;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24" name="Google Shape;2724;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25" name="Google Shape;2725;p22"/>
              <p:cNvGrpSpPr/>
              <p:nvPr/>
            </p:nvGrpSpPr>
            <p:grpSpPr>
              <a:xfrm>
                <a:off x="2437596" y="708043"/>
                <a:ext cx="86635" cy="166440"/>
                <a:chOff x="6047422" y="3347028"/>
                <a:chExt cx="47625" cy="91496"/>
              </a:xfrm>
            </p:grpSpPr>
            <p:sp>
              <p:nvSpPr>
                <p:cNvPr id="2726" name="Google Shape;2726;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27" name="Google Shape;2727;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728" name="Google Shape;2728;p22"/>
          <p:cNvGrpSpPr/>
          <p:nvPr/>
        </p:nvGrpSpPr>
        <p:grpSpPr>
          <a:xfrm>
            <a:off x="2477647" y="3309345"/>
            <a:ext cx="1864433" cy="1522784"/>
            <a:chOff x="596783" y="1301960"/>
            <a:chExt cx="2485911" cy="2030379"/>
          </a:xfrm>
        </p:grpSpPr>
        <p:sp>
          <p:nvSpPr>
            <p:cNvPr id="2729" name="Google Shape;2729;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0" name="Google Shape;2730;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1" name="Google Shape;2731;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2" name="Google Shape;2732;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3" name="Google Shape;2733;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4" name="Google Shape;2734;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35" name="Google Shape;2735;p22"/>
            <p:cNvGrpSpPr/>
            <p:nvPr/>
          </p:nvGrpSpPr>
          <p:grpSpPr>
            <a:xfrm>
              <a:off x="867779" y="2238881"/>
              <a:ext cx="1997795" cy="817949"/>
              <a:chOff x="5534024" y="3386071"/>
              <a:chExt cx="1098233" cy="449645"/>
            </a:xfrm>
          </p:grpSpPr>
          <p:grpSp>
            <p:nvGrpSpPr>
              <p:cNvPr id="2736" name="Google Shape;2736;p22"/>
              <p:cNvGrpSpPr/>
              <p:nvPr/>
            </p:nvGrpSpPr>
            <p:grpSpPr>
              <a:xfrm>
                <a:off x="6525577" y="3388994"/>
                <a:ext cx="106679" cy="446722"/>
                <a:chOff x="6525577" y="3388994"/>
                <a:chExt cx="106679" cy="446722"/>
              </a:xfrm>
            </p:grpSpPr>
            <p:sp>
              <p:nvSpPr>
                <p:cNvPr id="2737" name="Google Shape;2737;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8" name="Google Shape;2738;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39" name="Google Shape;2739;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0" name="Google Shape;2740;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741" name="Google Shape;2741;p22"/>
              <p:cNvGrpSpPr/>
              <p:nvPr/>
            </p:nvGrpSpPr>
            <p:grpSpPr>
              <a:xfrm>
                <a:off x="5534024" y="3386071"/>
                <a:ext cx="932497" cy="449645"/>
                <a:chOff x="5534024" y="3386071"/>
                <a:chExt cx="932497" cy="449645"/>
              </a:xfrm>
            </p:grpSpPr>
            <p:sp>
              <p:nvSpPr>
                <p:cNvPr id="2742" name="Google Shape;2742;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3" name="Google Shape;2743;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4" name="Google Shape;2744;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5" name="Google Shape;2745;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6" name="Google Shape;2746;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7" name="Google Shape;2747;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8" name="Google Shape;2748;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49" name="Google Shape;2749;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0" name="Google Shape;2750;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1" name="Google Shape;2751;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2" name="Google Shape;2752;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3" name="Google Shape;2753;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4" name="Google Shape;2754;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755" name="Google Shape;2755;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6" name="Google Shape;2756;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57" name="Google Shape;2757;p22"/>
            <p:cNvGrpSpPr/>
            <p:nvPr/>
          </p:nvGrpSpPr>
          <p:grpSpPr>
            <a:xfrm>
              <a:off x="1628545" y="2176181"/>
              <a:ext cx="409116" cy="310295"/>
              <a:chOff x="2276500" y="656217"/>
              <a:chExt cx="409116" cy="310295"/>
            </a:xfrm>
          </p:grpSpPr>
          <p:sp>
            <p:nvSpPr>
              <p:cNvPr id="2758" name="Google Shape;2758;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59" name="Google Shape;2759;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60" name="Google Shape;2760;p22"/>
              <p:cNvGrpSpPr/>
              <p:nvPr/>
            </p:nvGrpSpPr>
            <p:grpSpPr>
              <a:xfrm>
                <a:off x="2437596" y="708043"/>
                <a:ext cx="86635" cy="166440"/>
                <a:chOff x="6047422" y="3347028"/>
                <a:chExt cx="47625" cy="91496"/>
              </a:xfrm>
            </p:grpSpPr>
            <p:sp>
              <p:nvSpPr>
                <p:cNvPr id="2761" name="Google Shape;2761;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2" name="Google Shape;2762;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763" name="Google Shape;2763;p22"/>
          <p:cNvGrpSpPr/>
          <p:nvPr/>
        </p:nvGrpSpPr>
        <p:grpSpPr>
          <a:xfrm>
            <a:off x="7099647" y="3309345"/>
            <a:ext cx="1864433" cy="1522784"/>
            <a:chOff x="596783" y="1301960"/>
            <a:chExt cx="2485911" cy="2030379"/>
          </a:xfrm>
        </p:grpSpPr>
        <p:sp>
          <p:nvSpPr>
            <p:cNvPr id="2764" name="Google Shape;2764;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5" name="Google Shape;2765;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6" name="Google Shape;2766;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7" name="Google Shape;2767;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8" name="Google Shape;2768;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69" name="Google Shape;2769;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70" name="Google Shape;2770;p22"/>
            <p:cNvGrpSpPr/>
            <p:nvPr/>
          </p:nvGrpSpPr>
          <p:grpSpPr>
            <a:xfrm>
              <a:off x="867779" y="2238881"/>
              <a:ext cx="1997795" cy="817949"/>
              <a:chOff x="5534024" y="3386071"/>
              <a:chExt cx="1098233" cy="449645"/>
            </a:xfrm>
          </p:grpSpPr>
          <p:grpSp>
            <p:nvGrpSpPr>
              <p:cNvPr id="2771" name="Google Shape;2771;p22"/>
              <p:cNvGrpSpPr/>
              <p:nvPr/>
            </p:nvGrpSpPr>
            <p:grpSpPr>
              <a:xfrm>
                <a:off x="6525577" y="3388994"/>
                <a:ext cx="106679" cy="446722"/>
                <a:chOff x="6525577" y="3388994"/>
                <a:chExt cx="106679" cy="446722"/>
              </a:xfrm>
            </p:grpSpPr>
            <p:sp>
              <p:nvSpPr>
                <p:cNvPr id="2772" name="Google Shape;2772;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73" name="Google Shape;2773;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74" name="Google Shape;2774;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75" name="Google Shape;2775;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776" name="Google Shape;2776;p22"/>
              <p:cNvGrpSpPr/>
              <p:nvPr/>
            </p:nvGrpSpPr>
            <p:grpSpPr>
              <a:xfrm>
                <a:off x="5534024" y="3386071"/>
                <a:ext cx="932497" cy="449645"/>
                <a:chOff x="5534024" y="3386071"/>
                <a:chExt cx="932497" cy="449645"/>
              </a:xfrm>
            </p:grpSpPr>
            <p:sp>
              <p:nvSpPr>
                <p:cNvPr id="2777" name="Google Shape;2777;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78" name="Google Shape;2778;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79" name="Google Shape;2779;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0" name="Google Shape;2780;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1" name="Google Shape;2781;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2" name="Google Shape;2782;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3" name="Google Shape;2783;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4" name="Google Shape;2784;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5" name="Google Shape;2785;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6" name="Google Shape;2786;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7" name="Google Shape;2787;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8" name="Google Shape;2788;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89" name="Google Shape;2789;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790" name="Google Shape;2790;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91" name="Google Shape;2791;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92" name="Google Shape;2792;p22"/>
            <p:cNvGrpSpPr/>
            <p:nvPr/>
          </p:nvGrpSpPr>
          <p:grpSpPr>
            <a:xfrm>
              <a:off x="1628545" y="2176181"/>
              <a:ext cx="409116" cy="310295"/>
              <a:chOff x="2276500" y="656217"/>
              <a:chExt cx="409116" cy="310295"/>
            </a:xfrm>
          </p:grpSpPr>
          <p:sp>
            <p:nvSpPr>
              <p:cNvPr id="2793" name="Google Shape;2793;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94" name="Google Shape;2794;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795" name="Google Shape;2795;p22"/>
              <p:cNvGrpSpPr/>
              <p:nvPr/>
            </p:nvGrpSpPr>
            <p:grpSpPr>
              <a:xfrm>
                <a:off x="2437596" y="708043"/>
                <a:ext cx="86635" cy="166440"/>
                <a:chOff x="6047422" y="3347028"/>
                <a:chExt cx="47625" cy="91496"/>
              </a:xfrm>
            </p:grpSpPr>
            <p:sp>
              <p:nvSpPr>
                <p:cNvPr id="2796" name="Google Shape;2796;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797" name="Google Shape;2797;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798" name="Google Shape;2798;p22"/>
          <p:cNvGrpSpPr/>
          <p:nvPr/>
        </p:nvGrpSpPr>
        <p:grpSpPr>
          <a:xfrm>
            <a:off x="166647" y="3309345"/>
            <a:ext cx="1864433" cy="1522784"/>
            <a:chOff x="596783" y="1301960"/>
            <a:chExt cx="2485911" cy="2030379"/>
          </a:xfrm>
        </p:grpSpPr>
        <p:sp>
          <p:nvSpPr>
            <p:cNvPr id="2799" name="Google Shape;2799;p22"/>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0" name="Google Shape;2800;p22"/>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1" name="Google Shape;2801;p22"/>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2" name="Google Shape;2802;p22"/>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3" name="Google Shape;2803;p22"/>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4" name="Google Shape;2804;p22"/>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05" name="Google Shape;2805;p22"/>
            <p:cNvGrpSpPr/>
            <p:nvPr/>
          </p:nvGrpSpPr>
          <p:grpSpPr>
            <a:xfrm>
              <a:off x="867779" y="2238881"/>
              <a:ext cx="1997795" cy="817949"/>
              <a:chOff x="5534024" y="3386071"/>
              <a:chExt cx="1098233" cy="449645"/>
            </a:xfrm>
          </p:grpSpPr>
          <p:grpSp>
            <p:nvGrpSpPr>
              <p:cNvPr id="2806" name="Google Shape;2806;p22"/>
              <p:cNvGrpSpPr/>
              <p:nvPr/>
            </p:nvGrpSpPr>
            <p:grpSpPr>
              <a:xfrm>
                <a:off x="6525577" y="3388994"/>
                <a:ext cx="106679" cy="446722"/>
                <a:chOff x="6525577" y="3388994"/>
                <a:chExt cx="106679" cy="446722"/>
              </a:xfrm>
            </p:grpSpPr>
            <p:sp>
              <p:nvSpPr>
                <p:cNvPr id="2807" name="Google Shape;2807;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8" name="Google Shape;2808;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09" name="Google Shape;2809;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0" name="Google Shape;2810;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811" name="Google Shape;2811;p22"/>
              <p:cNvGrpSpPr/>
              <p:nvPr/>
            </p:nvGrpSpPr>
            <p:grpSpPr>
              <a:xfrm>
                <a:off x="5534024" y="3386071"/>
                <a:ext cx="932497" cy="449645"/>
                <a:chOff x="5534024" y="3386071"/>
                <a:chExt cx="932497" cy="449645"/>
              </a:xfrm>
            </p:grpSpPr>
            <p:sp>
              <p:nvSpPr>
                <p:cNvPr id="2812" name="Google Shape;2812;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3" name="Google Shape;2813;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4" name="Google Shape;2814;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5" name="Google Shape;2815;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6" name="Google Shape;2816;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7" name="Google Shape;2817;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8" name="Google Shape;2818;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19" name="Google Shape;2819;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0" name="Google Shape;2820;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1" name="Google Shape;2821;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2" name="Google Shape;2822;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3" name="Google Shape;2823;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4" name="Google Shape;2824;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825" name="Google Shape;2825;p22"/>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6" name="Google Shape;2826;p22"/>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27" name="Google Shape;2827;p22"/>
            <p:cNvGrpSpPr/>
            <p:nvPr/>
          </p:nvGrpSpPr>
          <p:grpSpPr>
            <a:xfrm>
              <a:off x="1628545" y="2176181"/>
              <a:ext cx="409116" cy="310295"/>
              <a:chOff x="2276500" y="656217"/>
              <a:chExt cx="409116" cy="310295"/>
            </a:xfrm>
          </p:grpSpPr>
          <p:sp>
            <p:nvSpPr>
              <p:cNvPr id="2828" name="Google Shape;2828;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29" name="Google Shape;2829;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30" name="Google Shape;2830;p22"/>
              <p:cNvGrpSpPr/>
              <p:nvPr/>
            </p:nvGrpSpPr>
            <p:grpSpPr>
              <a:xfrm>
                <a:off x="2437596" y="708043"/>
                <a:ext cx="86635" cy="166440"/>
                <a:chOff x="6047422" y="3347028"/>
                <a:chExt cx="47625" cy="91496"/>
              </a:xfrm>
            </p:grpSpPr>
            <p:sp>
              <p:nvSpPr>
                <p:cNvPr id="2831" name="Google Shape;2831;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32" name="Google Shape;2832;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833" name="Google Shape;2833;p22"/>
          <p:cNvGrpSpPr/>
          <p:nvPr/>
        </p:nvGrpSpPr>
        <p:grpSpPr>
          <a:xfrm>
            <a:off x="4788653" y="2821836"/>
            <a:ext cx="1864433" cy="2010300"/>
            <a:chOff x="433020" y="348998"/>
            <a:chExt cx="2485911" cy="2680400"/>
          </a:xfrm>
        </p:grpSpPr>
        <p:sp>
          <p:nvSpPr>
            <p:cNvPr id="2834" name="Google Shape;2834;p22"/>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35" name="Google Shape;2835;p22"/>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36" name="Google Shape;2836;p22"/>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37" name="Google Shape;2837;p22"/>
            <p:cNvGrpSpPr/>
            <p:nvPr/>
          </p:nvGrpSpPr>
          <p:grpSpPr>
            <a:xfrm>
              <a:off x="680191" y="865627"/>
              <a:ext cx="1994448" cy="695456"/>
              <a:chOff x="9219899" y="3149713"/>
              <a:chExt cx="1994448" cy="492288"/>
            </a:xfrm>
          </p:grpSpPr>
          <p:sp>
            <p:nvSpPr>
              <p:cNvPr id="2838" name="Google Shape;2838;p22"/>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39" name="Google Shape;2839;p22"/>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2840" name="Google Shape;2840;p22"/>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1" name="Google Shape;2841;p22"/>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2" name="Google Shape;2842;p22"/>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3" name="Google Shape;2843;p22"/>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4" name="Google Shape;2844;p22"/>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5" name="Google Shape;2845;p22"/>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46" name="Google Shape;2846;p22"/>
            <p:cNvGrpSpPr/>
            <p:nvPr/>
          </p:nvGrpSpPr>
          <p:grpSpPr>
            <a:xfrm>
              <a:off x="1482949" y="716615"/>
              <a:ext cx="409116" cy="310295"/>
              <a:chOff x="2276500" y="656217"/>
              <a:chExt cx="409116" cy="310295"/>
            </a:xfrm>
          </p:grpSpPr>
          <p:sp>
            <p:nvSpPr>
              <p:cNvPr id="2847" name="Google Shape;2847;p2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48" name="Google Shape;2848;p2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49" name="Google Shape;2849;p22"/>
              <p:cNvGrpSpPr/>
              <p:nvPr/>
            </p:nvGrpSpPr>
            <p:grpSpPr>
              <a:xfrm>
                <a:off x="2437596" y="708043"/>
                <a:ext cx="86635" cy="166440"/>
                <a:chOff x="6047422" y="3347028"/>
                <a:chExt cx="47625" cy="91496"/>
              </a:xfrm>
            </p:grpSpPr>
            <p:sp>
              <p:nvSpPr>
                <p:cNvPr id="2850" name="Google Shape;2850;p2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51" name="Google Shape;2851;p2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852" name="Google Shape;2852;p22"/>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2853" name="Google Shape;2853;p22"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2854" name="Google Shape;2854;p22"/>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55" name="Google Shape;2855;p22"/>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56" name="Google Shape;2856;p22"/>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57" name="Google Shape;2857;p22"/>
            <p:cNvGrpSpPr/>
            <p:nvPr/>
          </p:nvGrpSpPr>
          <p:grpSpPr>
            <a:xfrm>
              <a:off x="704016" y="1935940"/>
              <a:ext cx="1997795" cy="817949"/>
              <a:chOff x="5534024" y="3386071"/>
              <a:chExt cx="1098233" cy="449645"/>
            </a:xfrm>
          </p:grpSpPr>
          <p:grpSp>
            <p:nvGrpSpPr>
              <p:cNvPr id="2858" name="Google Shape;2858;p22"/>
              <p:cNvGrpSpPr/>
              <p:nvPr/>
            </p:nvGrpSpPr>
            <p:grpSpPr>
              <a:xfrm>
                <a:off x="6525577" y="3388994"/>
                <a:ext cx="106679" cy="446722"/>
                <a:chOff x="6525577" y="3388994"/>
                <a:chExt cx="106679" cy="446722"/>
              </a:xfrm>
            </p:grpSpPr>
            <p:sp>
              <p:nvSpPr>
                <p:cNvPr id="2859" name="Google Shape;2859;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0" name="Google Shape;2860;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1" name="Google Shape;2861;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2" name="Google Shape;2862;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863" name="Google Shape;2863;p22"/>
              <p:cNvGrpSpPr/>
              <p:nvPr/>
            </p:nvGrpSpPr>
            <p:grpSpPr>
              <a:xfrm>
                <a:off x="5534024" y="3386071"/>
                <a:ext cx="932497" cy="449645"/>
                <a:chOff x="5534024" y="3386071"/>
                <a:chExt cx="932497" cy="449645"/>
              </a:xfrm>
            </p:grpSpPr>
            <p:sp>
              <p:nvSpPr>
                <p:cNvPr id="2864" name="Google Shape;2864;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5" name="Google Shape;2865;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6" name="Google Shape;2866;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7" name="Google Shape;2867;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8" name="Google Shape;2868;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69" name="Google Shape;2869;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0" name="Google Shape;2870;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1" name="Google Shape;2871;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2" name="Google Shape;2872;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3" name="Google Shape;2873;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4" name="Google Shape;2874;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5" name="Google Shape;2875;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76" name="Google Shape;2876;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877" name="Google Shape;2877;p22"/>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878" name="Google Shape;2878;p22"/>
            <p:cNvGrpSpPr/>
            <p:nvPr/>
          </p:nvGrpSpPr>
          <p:grpSpPr>
            <a:xfrm>
              <a:off x="710071" y="1941996"/>
              <a:ext cx="1997795" cy="817949"/>
              <a:chOff x="5534024" y="3386071"/>
              <a:chExt cx="1098233" cy="449645"/>
            </a:xfrm>
          </p:grpSpPr>
          <p:grpSp>
            <p:nvGrpSpPr>
              <p:cNvPr id="2879" name="Google Shape;2879;p22"/>
              <p:cNvGrpSpPr/>
              <p:nvPr/>
            </p:nvGrpSpPr>
            <p:grpSpPr>
              <a:xfrm>
                <a:off x="6525577" y="3388994"/>
                <a:ext cx="106679" cy="446722"/>
                <a:chOff x="6525577" y="3388994"/>
                <a:chExt cx="106679" cy="446722"/>
              </a:xfrm>
            </p:grpSpPr>
            <p:sp>
              <p:nvSpPr>
                <p:cNvPr id="2880" name="Google Shape;2880;p2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1" name="Google Shape;2881;p2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2" name="Google Shape;2882;p2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3" name="Google Shape;2883;p2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884" name="Google Shape;2884;p22"/>
              <p:cNvGrpSpPr/>
              <p:nvPr/>
            </p:nvGrpSpPr>
            <p:grpSpPr>
              <a:xfrm>
                <a:off x="5534024" y="3386071"/>
                <a:ext cx="932497" cy="449645"/>
                <a:chOff x="5534024" y="3386071"/>
                <a:chExt cx="932497" cy="449645"/>
              </a:xfrm>
            </p:grpSpPr>
            <p:sp>
              <p:nvSpPr>
                <p:cNvPr id="2885" name="Google Shape;2885;p2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6" name="Google Shape;2886;p2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7" name="Google Shape;2887;p2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8" name="Google Shape;2888;p2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89" name="Google Shape;2889;p2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0" name="Google Shape;2890;p2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1" name="Google Shape;2891;p2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2" name="Google Shape;2892;p2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3" name="Google Shape;2893;p2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4" name="Google Shape;2894;p2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5" name="Google Shape;2895;p2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6" name="Google Shape;2896;p2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897" name="Google Shape;2897;p2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2898" name="Google Shape;2898;p22">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2899" name="Google Shape;2899;p22"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pen Chest 8">
  <p:cSld name="CUSTOM_5_1">
    <p:spTree>
      <p:nvGrpSpPr>
        <p:cNvPr id="1" name="Shape 2900"/>
        <p:cNvGrpSpPr/>
        <p:nvPr/>
      </p:nvGrpSpPr>
      <p:grpSpPr>
        <a:xfrm>
          <a:off x="0" y="0"/>
          <a:ext cx="0" cy="0"/>
          <a:chOff x="0" y="0"/>
          <a:chExt cx="0" cy="0"/>
        </a:xfrm>
      </p:grpSpPr>
      <p:sp>
        <p:nvSpPr>
          <p:cNvPr id="2901" name="Google Shape;29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902" name="Google Shape;2902;p23"/>
          <p:cNvGrpSpPr/>
          <p:nvPr/>
        </p:nvGrpSpPr>
        <p:grpSpPr>
          <a:xfrm>
            <a:off x="2477647" y="1275532"/>
            <a:ext cx="1864433" cy="1522784"/>
            <a:chOff x="596783" y="1301960"/>
            <a:chExt cx="2485911" cy="2030379"/>
          </a:xfrm>
        </p:grpSpPr>
        <p:sp>
          <p:nvSpPr>
            <p:cNvPr id="2903" name="Google Shape;2903;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04" name="Google Shape;2904;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05" name="Google Shape;2905;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06" name="Google Shape;2906;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07" name="Google Shape;2907;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08" name="Google Shape;2908;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09" name="Google Shape;2909;p23"/>
            <p:cNvGrpSpPr/>
            <p:nvPr/>
          </p:nvGrpSpPr>
          <p:grpSpPr>
            <a:xfrm>
              <a:off x="867779" y="2238881"/>
              <a:ext cx="1997795" cy="817949"/>
              <a:chOff x="5534024" y="3386071"/>
              <a:chExt cx="1098233" cy="449645"/>
            </a:xfrm>
          </p:grpSpPr>
          <p:grpSp>
            <p:nvGrpSpPr>
              <p:cNvPr id="2910" name="Google Shape;2910;p23"/>
              <p:cNvGrpSpPr/>
              <p:nvPr/>
            </p:nvGrpSpPr>
            <p:grpSpPr>
              <a:xfrm>
                <a:off x="6525577" y="3388994"/>
                <a:ext cx="106679" cy="446722"/>
                <a:chOff x="6525577" y="3388994"/>
                <a:chExt cx="106679" cy="446722"/>
              </a:xfrm>
            </p:grpSpPr>
            <p:sp>
              <p:nvSpPr>
                <p:cNvPr id="2911" name="Google Shape;2911;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2" name="Google Shape;2912;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3" name="Google Shape;2913;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4" name="Google Shape;2914;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915" name="Google Shape;2915;p23"/>
              <p:cNvGrpSpPr/>
              <p:nvPr/>
            </p:nvGrpSpPr>
            <p:grpSpPr>
              <a:xfrm>
                <a:off x="5534024" y="3386071"/>
                <a:ext cx="932497" cy="449645"/>
                <a:chOff x="5534024" y="3386071"/>
                <a:chExt cx="932497" cy="449645"/>
              </a:xfrm>
            </p:grpSpPr>
            <p:sp>
              <p:nvSpPr>
                <p:cNvPr id="2916" name="Google Shape;2916;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7" name="Google Shape;2917;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8" name="Google Shape;2918;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19" name="Google Shape;2919;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0" name="Google Shape;2920;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1" name="Google Shape;2921;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2" name="Google Shape;2922;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3" name="Google Shape;2923;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4" name="Google Shape;2924;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5" name="Google Shape;2925;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6" name="Google Shape;2926;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7" name="Google Shape;2927;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28" name="Google Shape;2928;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929" name="Google Shape;2929;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30" name="Google Shape;2930;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31" name="Google Shape;2931;p23"/>
            <p:cNvGrpSpPr/>
            <p:nvPr/>
          </p:nvGrpSpPr>
          <p:grpSpPr>
            <a:xfrm>
              <a:off x="1628545" y="2176181"/>
              <a:ext cx="409116" cy="310295"/>
              <a:chOff x="2276500" y="656217"/>
              <a:chExt cx="409116" cy="310295"/>
            </a:xfrm>
          </p:grpSpPr>
          <p:sp>
            <p:nvSpPr>
              <p:cNvPr id="2932" name="Google Shape;2932;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33" name="Google Shape;2933;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34" name="Google Shape;2934;p23"/>
              <p:cNvGrpSpPr/>
              <p:nvPr/>
            </p:nvGrpSpPr>
            <p:grpSpPr>
              <a:xfrm>
                <a:off x="2437596" y="708043"/>
                <a:ext cx="86635" cy="166440"/>
                <a:chOff x="6047422" y="3347028"/>
                <a:chExt cx="47625" cy="91496"/>
              </a:xfrm>
            </p:grpSpPr>
            <p:sp>
              <p:nvSpPr>
                <p:cNvPr id="2935" name="Google Shape;2935;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36" name="Google Shape;2936;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937" name="Google Shape;2937;p23"/>
          <p:cNvGrpSpPr/>
          <p:nvPr/>
        </p:nvGrpSpPr>
        <p:grpSpPr>
          <a:xfrm>
            <a:off x="4788647" y="1275532"/>
            <a:ext cx="1864433" cy="1522784"/>
            <a:chOff x="596783" y="1301960"/>
            <a:chExt cx="2485911" cy="2030379"/>
          </a:xfrm>
        </p:grpSpPr>
        <p:sp>
          <p:nvSpPr>
            <p:cNvPr id="2938" name="Google Shape;2938;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39" name="Google Shape;2939;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0" name="Google Shape;2940;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1" name="Google Shape;2941;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2" name="Google Shape;2942;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3" name="Google Shape;2943;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44" name="Google Shape;2944;p23"/>
            <p:cNvGrpSpPr/>
            <p:nvPr/>
          </p:nvGrpSpPr>
          <p:grpSpPr>
            <a:xfrm>
              <a:off x="867779" y="2238881"/>
              <a:ext cx="1997795" cy="817949"/>
              <a:chOff x="5534024" y="3386071"/>
              <a:chExt cx="1098233" cy="449645"/>
            </a:xfrm>
          </p:grpSpPr>
          <p:grpSp>
            <p:nvGrpSpPr>
              <p:cNvPr id="2945" name="Google Shape;2945;p23"/>
              <p:cNvGrpSpPr/>
              <p:nvPr/>
            </p:nvGrpSpPr>
            <p:grpSpPr>
              <a:xfrm>
                <a:off x="6525577" y="3388994"/>
                <a:ext cx="106679" cy="446722"/>
                <a:chOff x="6525577" y="3388994"/>
                <a:chExt cx="106679" cy="446722"/>
              </a:xfrm>
            </p:grpSpPr>
            <p:sp>
              <p:nvSpPr>
                <p:cNvPr id="2946" name="Google Shape;2946;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7" name="Google Shape;2947;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8" name="Google Shape;2948;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49" name="Google Shape;2949;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950" name="Google Shape;2950;p23"/>
              <p:cNvGrpSpPr/>
              <p:nvPr/>
            </p:nvGrpSpPr>
            <p:grpSpPr>
              <a:xfrm>
                <a:off x="5534024" y="3386071"/>
                <a:ext cx="932497" cy="449645"/>
                <a:chOff x="5534024" y="3386071"/>
                <a:chExt cx="932497" cy="449645"/>
              </a:xfrm>
            </p:grpSpPr>
            <p:sp>
              <p:nvSpPr>
                <p:cNvPr id="2951" name="Google Shape;2951;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2" name="Google Shape;2952;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3" name="Google Shape;2953;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4" name="Google Shape;2954;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5" name="Google Shape;2955;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6" name="Google Shape;2956;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7" name="Google Shape;2957;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8" name="Google Shape;2958;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59" name="Google Shape;2959;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60" name="Google Shape;2960;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61" name="Google Shape;2961;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62" name="Google Shape;2962;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63" name="Google Shape;2963;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964" name="Google Shape;2964;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65" name="Google Shape;2965;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66" name="Google Shape;2966;p23"/>
            <p:cNvGrpSpPr/>
            <p:nvPr/>
          </p:nvGrpSpPr>
          <p:grpSpPr>
            <a:xfrm>
              <a:off x="1628545" y="2176181"/>
              <a:ext cx="409116" cy="310295"/>
              <a:chOff x="2276500" y="656217"/>
              <a:chExt cx="409116" cy="310295"/>
            </a:xfrm>
          </p:grpSpPr>
          <p:sp>
            <p:nvSpPr>
              <p:cNvPr id="2967" name="Google Shape;2967;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68" name="Google Shape;2968;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69" name="Google Shape;2969;p23"/>
              <p:cNvGrpSpPr/>
              <p:nvPr/>
            </p:nvGrpSpPr>
            <p:grpSpPr>
              <a:xfrm>
                <a:off x="2437596" y="708043"/>
                <a:ext cx="86635" cy="166440"/>
                <a:chOff x="6047422" y="3347028"/>
                <a:chExt cx="47625" cy="91496"/>
              </a:xfrm>
            </p:grpSpPr>
            <p:sp>
              <p:nvSpPr>
                <p:cNvPr id="2970" name="Google Shape;2970;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71" name="Google Shape;2971;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2972" name="Google Shape;2972;p23"/>
          <p:cNvGrpSpPr/>
          <p:nvPr/>
        </p:nvGrpSpPr>
        <p:grpSpPr>
          <a:xfrm>
            <a:off x="7099647" y="1275532"/>
            <a:ext cx="1864433" cy="1522784"/>
            <a:chOff x="596783" y="1301960"/>
            <a:chExt cx="2485911" cy="2030379"/>
          </a:xfrm>
        </p:grpSpPr>
        <p:sp>
          <p:nvSpPr>
            <p:cNvPr id="2973" name="Google Shape;2973;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74" name="Google Shape;2974;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75" name="Google Shape;2975;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76" name="Google Shape;2976;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77" name="Google Shape;2977;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78" name="Google Shape;2978;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2979" name="Google Shape;2979;p23"/>
            <p:cNvGrpSpPr/>
            <p:nvPr/>
          </p:nvGrpSpPr>
          <p:grpSpPr>
            <a:xfrm>
              <a:off x="867779" y="2238881"/>
              <a:ext cx="1997795" cy="817949"/>
              <a:chOff x="5534024" y="3386071"/>
              <a:chExt cx="1098233" cy="449645"/>
            </a:xfrm>
          </p:grpSpPr>
          <p:grpSp>
            <p:nvGrpSpPr>
              <p:cNvPr id="2980" name="Google Shape;2980;p23"/>
              <p:cNvGrpSpPr/>
              <p:nvPr/>
            </p:nvGrpSpPr>
            <p:grpSpPr>
              <a:xfrm>
                <a:off x="6525577" y="3388994"/>
                <a:ext cx="106679" cy="446722"/>
                <a:chOff x="6525577" y="3388994"/>
                <a:chExt cx="106679" cy="446722"/>
              </a:xfrm>
            </p:grpSpPr>
            <p:sp>
              <p:nvSpPr>
                <p:cNvPr id="2981" name="Google Shape;2981;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82" name="Google Shape;2982;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83" name="Google Shape;2983;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84" name="Google Shape;2984;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2985" name="Google Shape;2985;p23"/>
              <p:cNvGrpSpPr/>
              <p:nvPr/>
            </p:nvGrpSpPr>
            <p:grpSpPr>
              <a:xfrm>
                <a:off x="5534024" y="3386071"/>
                <a:ext cx="932497" cy="449645"/>
                <a:chOff x="5534024" y="3386071"/>
                <a:chExt cx="932497" cy="449645"/>
              </a:xfrm>
            </p:grpSpPr>
            <p:sp>
              <p:nvSpPr>
                <p:cNvPr id="2986" name="Google Shape;2986;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87" name="Google Shape;2987;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88" name="Google Shape;2988;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89" name="Google Shape;2989;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0" name="Google Shape;2990;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1" name="Google Shape;2991;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2" name="Google Shape;2992;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3" name="Google Shape;2993;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4" name="Google Shape;2994;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5" name="Google Shape;2995;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6" name="Google Shape;2996;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7" name="Google Shape;2997;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2998" name="Google Shape;2998;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2999" name="Google Shape;2999;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00" name="Google Shape;3000;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01" name="Google Shape;3001;p23"/>
            <p:cNvGrpSpPr/>
            <p:nvPr/>
          </p:nvGrpSpPr>
          <p:grpSpPr>
            <a:xfrm>
              <a:off x="1628545" y="2176181"/>
              <a:ext cx="409116" cy="310295"/>
              <a:chOff x="2276500" y="656217"/>
              <a:chExt cx="409116" cy="310295"/>
            </a:xfrm>
          </p:grpSpPr>
          <p:sp>
            <p:nvSpPr>
              <p:cNvPr id="3002" name="Google Shape;3002;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03" name="Google Shape;3003;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04" name="Google Shape;3004;p23"/>
              <p:cNvGrpSpPr/>
              <p:nvPr/>
            </p:nvGrpSpPr>
            <p:grpSpPr>
              <a:xfrm>
                <a:off x="2437596" y="708043"/>
                <a:ext cx="86635" cy="166440"/>
                <a:chOff x="6047422" y="3347028"/>
                <a:chExt cx="47625" cy="91496"/>
              </a:xfrm>
            </p:grpSpPr>
            <p:sp>
              <p:nvSpPr>
                <p:cNvPr id="3005" name="Google Shape;3005;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06" name="Google Shape;3006;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3007" name="Google Shape;3007;p23"/>
          <p:cNvGrpSpPr/>
          <p:nvPr/>
        </p:nvGrpSpPr>
        <p:grpSpPr>
          <a:xfrm>
            <a:off x="2477647" y="3309345"/>
            <a:ext cx="1864433" cy="1522784"/>
            <a:chOff x="596783" y="1301960"/>
            <a:chExt cx="2485911" cy="2030379"/>
          </a:xfrm>
        </p:grpSpPr>
        <p:sp>
          <p:nvSpPr>
            <p:cNvPr id="3008" name="Google Shape;3008;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09" name="Google Shape;3009;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0" name="Google Shape;3010;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1" name="Google Shape;3011;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2" name="Google Shape;3012;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3" name="Google Shape;3013;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14" name="Google Shape;3014;p23"/>
            <p:cNvGrpSpPr/>
            <p:nvPr/>
          </p:nvGrpSpPr>
          <p:grpSpPr>
            <a:xfrm>
              <a:off x="867779" y="2238881"/>
              <a:ext cx="1997795" cy="817949"/>
              <a:chOff x="5534024" y="3386071"/>
              <a:chExt cx="1098233" cy="449645"/>
            </a:xfrm>
          </p:grpSpPr>
          <p:grpSp>
            <p:nvGrpSpPr>
              <p:cNvPr id="3015" name="Google Shape;3015;p23"/>
              <p:cNvGrpSpPr/>
              <p:nvPr/>
            </p:nvGrpSpPr>
            <p:grpSpPr>
              <a:xfrm>
                <a:off x="6525577" y="3388994"/>
                <a:ext cx="106679" cy="446722"/>
                <a:chOff x="6525577" y="3388994"/>
                <a:chExt cx="106679" cy="446722"/>
              </a:xfrm>
            </p:grpSpPr>
            <p:sp>
              <p:nvSpPr>
                <p:cNvPr id="3016" name="Google Shape;3016;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7" name="Google Shape;3017;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8" name="Google Shape;3018;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19" name="Google Shape;3019;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020" name="Google Shape;3020;p23"/>
              <p:cNvGrpSpPr/>
              <p:nvPr/>
            </p:nvGrpSpPr>
            <p:grpSpPr>
              <a:xfrm>
                <a:off x="5534024" y="3386071"/>
                <a:ext cx="932497" cy="449645"/>
                <a:chOff x="5534024" y="3386071"/>
                <a:chExt cx="932497" cy="449645"/>
              </a:xfrm>
            </p:grpSpPr>
            <p:sp>
              <p:nvSpPr>
                <p:cNvPr id="3021" name="Google Shape;3021;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2" name="Google Shape;3022;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3" name="Google Shape;3023;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4" name="Google Shape;3024;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5" name="Google Shape;3025;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6" name="Google Shape;3026;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7" name="Google Shape;3027;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8" name="Google Shape;3028;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29" name="Google Shape;3029;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30" name="Google Shape;3030;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31" name="Google Shape;3031;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32" name="Google Shape;3032;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33" name="Google Shape;3033;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034" name="Google Shape;3034;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35" name="Google Shape;3035;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36" name="Google Shape;3036;p23"/>
            <p:cNvGrpSpPr/>
            <p:nvPr/>
          </p:nvGrpSpPr>
          <p:grpSpPr>
            <a:xfrm>
              <a:off x="1628545" y="2176181"/>
              <a:ext cx="409116" cy="310295"/>
              <a:chOff x="2276500" y="656217"/>
              <a:chExt cx="409116" cy="310295"/>
            </a:xfrm>
          </p:grpSpPr>
          <p:sp>
            <p:nvSpPr>
              <p:cNvPr id="3037" name="Google Shape;3037;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38" name="Google Shape;3038;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39" name="Google Shape;3039;p23"/>
              <p:cNvGrpSpPr/>
              <p:nvPr/>
            </p:nvGrpSpPr>
            <p:grpSpPr>
              <a:xfrm>
                <a:off x="2437596" y="708043"/>
                <a:ext cx="86635" cy="166440"/>
                <a:chOff x="6047422" y="3347028"/>
                <a:chExt cx="47625" cy="91496"/>
              </a:xfrm>
            </p:grpSpPr>
            <p:sp>
              <p:nvSpPr>
                <p:cNvPr id="3040" name="Google Shape;3040;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1" name="Google Shape;3041;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3042" name="Google Shape;3042;p23"/>
          <p:cNvGrpSpPr/>
          <p:nvPr/>
        </p:nvGrpSpPr>
        <p:grpSpPr>
          <a:xfrm>
            <a:off x="4788647" y="3309345"/>
            <a:ext cx="1864433" cy="1522784"/>
            <a:chOff x="596783" y="1301960"/>
            <a:chExt cx="2485911" cy="2030379"/>
          </a:xfrm>
        </p:grpSpPr>
        <p:sp>
          <p:nvSpPr>
            <p:cNvPr id="3043" name="Google Shape;3043;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4" name="Google Shape;3044;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5" name="Google Shape;3045;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6" name="Google Shape;3046;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7" name="Google Shape;3047;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48" name="Google Shape;3048;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49" name="Google Shape;3049;p23"/>
            <p:cNvGrpSpPr/>
            <p:nvPr/>
          </p:nvGrpSpPr>
          <p:grpSpPr>
            <a:xfrm>
              <a:off x="867779" y="2238881"/>
              <a:ext cx="1997795" cy="817949"/>
              <a:chOff x="5534024" y="3386071"/>
              <a:chExt cx="1098233" cy="449645"/>
            </a:xfrm>
          </p:grpSpPr>
          <p:grpSp>
            <p:nvGrpSpPr>
              <p:cNvPr id="3050" name="Google Shape;3050;p23"/>
              <p:cNvGrpSpPr/>
              <p:nvPr/>
            </p:nvGrpSpPr>
            <p:grpSpPr>
              <a:xfrm>
                <a:off x="6525577" y="3388994"/>
                <a:ext cx="106679" cy="446722"/>
                <a:chOff x="6525577" y="3388994"/>
                <a:chExt cx="106679" cy="446722"/>
              </a:xfrm>
            </p:grpSpPr>
            <p:sp>
              <p:nvSpPr>
                <p:cNvPr id="3051" name="Google Shape;3051;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2" name="Google Shape;3052;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3" name="Google Shape;3053;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4" name="Google Shape;3054;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055" name="Google Shape;3055;p23"/>
              <p:cNvGrpSpPr/>
              <p:nvPr/>
            </p:nvGrpSpPr>
            <p:grpSpPr>
              <a:xfrm>
                <a:off x="5534024" y="3386071"/>
                <a:ext cx="932497" cy="449645"/>
                <a:chOff x="5534024" y="3386071"/>
                <a:chExt cx="932497" cy="449645"/>
              </a:xfrm>
            </p:grpSpPr>
            <p:sp>
              <p:nvSpPr>
                <p:cNvPr id="3056" name="Google Shape;3056;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7" name="Google Shape;3057;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8" name="Google Shape;3058;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59" name="Google Shape;3059;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0" name="Google Shape;3060;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1" name="Google Shape;3061;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2" name="Google Shape;3062;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3" name="Google Shape;3063;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4" name="Google Shape;3064;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5" name="Google Shape;3065;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6" name="Google Shape;3066;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7" name="Google Shape;3067;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68" name="Google Shape;3068;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069" name="Google Shape;3069;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70" name="Google Shape;3070;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71" name="Google Shape;3071;p23"/>
            <p:cNvGrpSpPr/>
            <p:nvPr/>
          </p:nvGrpSpPr>
          <p:grpSpPr>
            <a:xfrm>
              <a:off x="1628545" y="2176181"/>
              <a:ext cx="409116" cy="310295"/>
              <a:chOff x="2276500" y="656217"/>
              <a:chExt cx="409116" cy="310295"/>
            </a:xfrm>
          </p:grpSpPr>
          <p:sp>
            <p:nvSpPr>
              <p:cNvPr id="3072" name="Google Shape;3072;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73" name="Google Shape;3073;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74" name="Google Shape;3074;p23"/>
              <p:cNvGrpSpPr/>
              <p:nvPr/>
            </p:nvGrpSpPr>
            <p:grpSpPr>
              <a:xfrm>
                <a:off x="2437596" y="708043"/>
                <a:ext cx="86635" cy="166440"/>
                <a:chOff x="6047422" y="3347028"/>
                <a:chExt cx="47625" cy="91496"/>
              </a:xfrm>
            </p:grpSpPr>
            <p:sp>
              <p:nvSpPr>
                <p:cNvPr id="3075" name="Google Shape;3075;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76" name="Google Shape;3076;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3077" name="Google Shape;3077;p23"/>
          <p:cNvGrpSpPr/>
          <p:nvPr/>
        </p:nvGrpSpPr>
        <p:grpSpPr>
          <a:xfrm>
            <a:off x="166647" y="3309345"/>
            <a:ext cx="1864433" cy="1522784"/>
            <a:chOff x="596783" y="1301960"/>
            <a:chExt cx="2485911" cy="2030379"/>
          </a:xfrm>
        </p:grpSpPr>
        <p:sp>
          <p:nvSpPr>
            <p:cNvPr id="3078" name="Google Shape;3078;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79" name="Google Shape;3079;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0" name="Google Shape;3080;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1" name="Google Shape;3081;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2" name="Google Shape;3082;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3" name="Google Shape;3083;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084" name="Google Shape;3084;p23"/>
            <p:cNvGrpSpPr/>
            <p:nvPr/>
          </p:nvGrpSpPr>
          <p:grpSpPr>
            <a:xfrm>
              <a:off x="867779" y="2238881"/>
              <a:ext cx="1997795" cy="817949"/>
              <a:chOff x="5534024" y="3386071"/>
              <a:chExt cx="1098233" cy="449645"/>
            </a:xfrm>
          </p:grpSpPr>
          <p:grpSp>
            <p:nvGrpSpPr>
              <p:cNvPr id="3085" name="Google Shape;3085;p23"/>
              <p:cNvGrpSpPr/>
              <p:nvPr/>
            </p:nvGrpSpPr>
            <p:grpSpPr>
              <a:xfrm>
                <a:off x="6525577" y="3388994"/>
                <a:ext cx="106679" cy="446722"/>
                <a:chOff x="6525577" y="3388994"/>
                <a:chExt cx="106679" cy="446722"/>
              </a:xfrm>
            </p:grpSpPr>
            <p:sp>
              <p:nvSpPr>
                <p:cNvPr id="3086" name="Google Shape;3086;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7" name="Google Shape;3087;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8" name="Google Shape;3088;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89" name="Google Shape;3089;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090" name="Google Shape;3090;p23"/>
              <p:cNvGrpSpPr/>
              <p:nvPr/>
            </p:nvGrpSpPr>
            <p:grpSpPr>
              <a:xfrm>
                <a:off x="5534024" y="3386071"/>
                <a:ext cx="932497" cy="449645"/>
                <a:chOff x="5534024" y="3386071"/>
                <a:chExt cx="932497" cy="449645"/>
              </a:xfrm>
            </p:grpSpPr>
            <p:sp>
              <p:nvSpPr>
                <p:cNvPr id="3091" name="Google Shape;3091;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2" name="Google Shape;3092;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3" name="Google Shape;3093;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4" name="Google Shape;3094;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5" name="Google Shape;3095;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6" name="Google Shape;3096;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7" name="Google Shape;3097;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8" name="Google Shape;3098;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099" name="Google Shape;3099;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0" name="Google Shape;3100;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1" name="Google Shape;3101;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2" name="Google Shape;3102;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3" name="Google Shape;3103;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104" name="Google Shape;3104;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5" name="Google Shape;3105;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06" name="Google Shape;3106;p23"/>
            <p:cNvGrpSpPr/>
            <p:nvPr/>
          </p:nvGrpSpPr>
          <p:grpSpPr>
            <a:xfrm>
              <a:off x="1628545" y="2176181"/>
              <a:ext cx="409116" cy="310295"/>
              <a:chOff x="2276500" y="656217"/>
              <a:chExt cx="409116" cy="310295"/>
            </a:xfrm>
          </p:grpSpPr>
          <p:sp>
            <p:nvSpPr>
              <p:cNvPr id="3107" name="Google Shape;3107;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08" name="Google Shape;3108;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09" name="Google Shape;3109;p23"/>
              <p:cNvGrpSpPr/>
              <p:nvPr/>
            </p:nvGrpSpPr>
            <p:grpSpPr>
              <a:xfrm>
                <a:off x="2437596" y="708043"/>
                <a:ext cx="86635" cy="166440"/>
                <a:chOff x="6047422" y="3347028"/>
                <a:chExt cx="47625" cy="91496"/>
              </a:xfrm>
            </p:grpSpPr>
            <p:sp>
              <p:nvSpPr>
                <p:cNvPr id="3110" name="Google Shape;3110;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1" name="Google Shape;3111;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3112" name="Google Shape;3112;p23"/>
          <p:cNvGrpSpPr/>
          <p:nvPr/>
        </p:nvGrpSpPr>
        <p:grpSpPr>
          <a:xfrm>
            <a:off x="166647" y="1275532"/>
            <a:ext cx="1864433" cy="1522784"/>
            <a:chOff x="596783" y="1301960"/>
            <a:chExt cx="2485911" cy="2030379"/>
          </a:xfrm>
        </p:grpSpPr>
        <p:sp>
          <p:nvSpPr>
            <p:cNvPr id="3113" name="Google Shape;3113;p23"/>
            <p:cNvSpPr/>
            <p:nvPr/>
          </p:nvSpPr>
          <p:spPr>
            <a:xfrm>
              <a:off x="855722" y="1314762"/>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4" name="Google Shape;3114;p23"/>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5" name="Google Shape;3115;p23"/>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6" name="Google Shape;3116;p23"/>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7" name="Google Shape;3117;p23"/>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18" name="Google Shape;3118;p23"/>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19" name="Google Shape;3119;p23"/>
            <p:cNvGrpSpPr/>
            <p:nvPr/>
          </p:nvGrpSpPr>
          <p:grpSpPr>
            <a:xfrm>
              <a:off x="867779" y="2238881"/>
              <a:ext cx="1997795" cy="817949"/>
              <a:chOff x="5534024" y="3386071"/>
              <a:chExt cx="1098233" cy="449645"/>
            </a:xfrm>
          </p:grpSpPr>
          <p:grpSp>
            <p:nvGrpSpPr>
              <p:cNvPr id="3120" name="Google Shape;3120;p23"/>
              <p:cNvGrpSpPr/>
              <p:nvPr/>
            </p:nvGrpSpPr>
            <p:grpSpPr>
              <a:xfrm>
                <a:off x="6525577" y="3388994"/>
                <a:ext cx="106679" cy="446722"/>
                <a:chOff x="6525577" y="3388994"/>
                <a:chExt cx="106679" cy="446722"/>
              </a:xfrm>
            </p:grpSpPr>
            <p:sp>
              <p:nvSpPr>
                <p:cNvPr id="3121" name="Google Shape;3121;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2" name="Google Shape;3122;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3" name="Google Shape;3123;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4" name="Google Shape;3124;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125" name="Google Shape;3125;p23"/>
              <p:cNvGrpSpPr/>
              <p:nvPr/>
            </p:nvGrpSpPr>
            <p:grpSpPr>
              <a:xfrm>
                <a:off x="5534024" y="3386071"/>
                <a:ext cx="932497" cy="449645"/>
                <a:chOff x="5534024" y="3386071"/>
                <a:chExt cx="932497" cy="449645"/>
              </a:xfrm>
            </p:grpSpPr>
            <p:sp>
              <p:nvSpPr>
                <p:cNvPr id="3126" name="Google Shape;3126;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7" name="Google Shape;3127;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8" name="Google Shape;3128;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29" name="Google Shape;3129;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0" name="Google Shape;3130;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1" name="Google Shape;3131;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2" name="Google Shape;3132;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3" name="Google Shape;3133;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4" name="Google Shape;3134;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5" name="Google Shape;3135;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6" name="Google Shape;3136;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7" name="Google Shape;3137;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38" name="Google Shape;3138;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139" name="Google Shape;3139;p23"/>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40" name="Google Shape;3140;p23"/>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41" name="Google Shape;3141;p23"/>
            <p:cNvGrpSpPr/>
            <p:nvPr/>
          </p:nvGrpSpPr>
          <p:grpSpPr>
            <a:xfrm>
              <a:off x="1628545" y="2176181"/>
              <a:ext cx="409116" cy="310295"/>
              <a:chOff x="2276500" y="656217"/>
              <a:chExt cx="409116" cy="310295"/>
            </a:xfrm>
          </p:grpSpPr>
          <p:sp>
            <p:nvSpPr>
              <p:cNvPr id="3142" name="Google Shape;3142;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43" name="Google Shape;3143;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44" name="Google Shape;3144;p23"/>
              <p:cNvGrpSpPr/>
              <p:nvPr/>
            </p:nvGrpSpPr>
            <p:grpSpPr>
              <a:xfrm>
                <a:off x="2437596" y="708043"/>
                <a:ext cx="86635" cy="166440"/>
                <a:chOff x="6047422" y="3347028"/>
                <a:chExt cx="47625" cy="91496"/>
              </a:xfrm>
            </p:grpSpPr>
            <p:sp>
              <p:nvSpPr>
                <p:cNvPr id="3145" name="Google Shape;3145;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46" name="Google Shape;3146;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3147" name="Google Shape;3147;p23"/>
          <p:cNvGrpSpPr/>
          <p:nvPr/>
        </p:nvGrpSpPr>
        <p:grpSpPr>
          <a:xfrm>
            <a:off x="7099628" y="2839920"/>
            <a:ext cx="1864433" cy="2010300"/>
            <a:chOff x="433020" y="348998"/>
            <a:chExt cx="2485911" cy="2680400"/>
          </a:xfrm>
        </p:grpSpPr>
        <p:sp>
          <p:nvSpPr>
            <p:cNvPr id="3148" name="Google Shape;3148;p23"/>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49" name="Google Shape;3149;p23"/>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0" name="Google Shape;3150;p23"/>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51" name="Google Shape;3151;p23"/>
            <p:cNvGrpSpPr/>
            <p:nvPr/>
          </p:nvGrpSpPr>
          <p:grpSpPr>
            <a:xfrm>
              <a:off x="680191" y="865627"/>
              <a:ext cx="1994448" cy="695456"/>
              <a:chOff x="9219899" y="3149713"/>
              <a:chExt cx="1994448" cy="492288"/>
            </a:xfrm>
          </p:grpSpPr>
          <p:sp>
            <p:nvSpPr>
              <p:cNvPr id="3152" name="Google Shape;3152;p23"/>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3" name="Google Shape;3153;p23"/>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154" name="Google Shape;3154;p23"/>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5" name="Google Shape;3155;p23"/>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6" name="Google Shape;3156;p23"/>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7" name="Google Shape;3157;p23"/>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8" name="Google Shape;3158;p23"/>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59" name="Google Shape;3159;p23"/>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60" name="Google Shape;3160;p23"/>
            <p:cNvGrpSpPr/>
            <p:nvPr/>
          </p:nvGrpSpPr>
          <p:grpSpPr>
            <a:xfrm>
              <a:off x="1482949" y="716615"/>
              <a:ext cx="409116" cy="310295"/>
              <a:chOff x="2276500" y="656217"/>
              <a:chExt cx="409116" cy="310295"/>
            </a:xfrm>
          </p:grpSpPr>
          <p:sp>
            <p:nvSpPr>
              <p:cNvPr id="3161" name="Google Shape;3161;p23"/>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62" name="Google Shape;3162;p23"/>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63" name="Google Shape;3163;p23"/>
              <p:cNvGrpSpPr/>
              <p:nvPr/>
            </p:nvGrpSpPr>
            <p:grpSpPr>
              <a:xfrm>
                <a:off x="2437596" y="708043"/>
                <a:ext cx="86635" cy="166440"/>
                <a:chOff x="6047422" y="3347028"/>
                <a:chExt cx="47625" cy="91496"/>
              </a:xfrm>
            </p:grpSpPr>
            <p:sp>
              <p:nvSpPr>
                <p:cNvPr id="3164" name="Google Shape;3164;p23"/>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65" name="Google Shape;3165;p23"/>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166" name="Google Shape;3166;p23"/>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3167" name="Google Shape;3167;p23" descr="A picture containing cake, sitting, table, white&#10;&#10;Description automatically generated"/>
            <p:cNvPicPr preferRelativeResize="0"/>
            <p:nvPr/>
          </p:nvPicPr>
          <p:blipFill rotWithShape="1">
            <a:blip r:embed="rId2">
              <a:alphaModFix/>
            </a:blip>
            <a:srcRect/>
            <a:stretch/>
          </p:blipFill>
          <p:spPr>
            <a:xfrm rot="-5400000">
              <a:off x="1112544" y="776464"/>
              <a:ext cx="1153821" cy="1709265"/>
            </a:xfrm>
            <a:prstGeom prst="rect">
              <a:avLst/>
            </a:prstGeom>
            <a:noFill/>
            <a:ln>
              <a:noFill/>
            </a:ln>
            <a:effectLst>
              <a:outerShdw blurRad="63500" sx="102000" sy="102000" algn="ctr" rotWithShape="0">
                <a:srgbClr val="000000">
                  <a:alpha val="40000"/>
                </a:srgbClr>
              </a:outerShdw>
            </a:effectLst>
          </p:spPr>
        </p:pic>
        <p:sp>
          <p:nvSpPr>
            <p:cNvPr id="3168" name="Google Shape;3168;p23"/>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69" name="Google Shape;3169;p23"/>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70" name="Google Shape;3170;p23"/>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71" name="Google Shape;3171;p23"/>
            <p:cNvGrpSpPr/>
            <p:nvPr/>
          </p:nvGrpSpPr>
          <p:grpSpPr>
            <a:xfrm>
              <a:off x="704016" y="1935940"/>
              <a:ext cx="1997795" cy="817949"/>
              <a:chOff x="5534024" y="3386071"/>
              <a:chExt cx="1098233" cy="449645"/>
            </a:xfrm>
          </p:grpSpPr>
          <p:grpSp>
            <p:nvGrpSpPr>
              <p:cNvPr id="3172" name="Google Shape;3172;p23"/>
              <p:cNvGrpSpPr/>
              <p:nvPr/>
            </p:nvGrpSpPr>
            <p:grpSpPr>
              <a:xfrm>
                <a:off x="6525577" y="3388994"/>
                <a:ext cx="106679" cy="446722"/>
                <a:chOff x="6525577" y="3388994"/>
                <a:chExt cx="106679" cy="446722"/>
              </a:xfrm>
            </p:grpSpPr>
            <p:sp>
              <p:nvSpPr>
                <p:cNvPr id="3173" name="Google Shape;3173;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74" name="Google Shape;3174;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75" name="Google Shape;3175;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76" name="Google Shape;3176;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177" name="Google Shape;3177;p23"/>
              <p:cNvGrpSpPr/>
              <p:nvPr/>
            </p:nvGrpSpPr>
            <p:grpSpPr>
              <a:xfrm>
                <a:off x="5534024" y="3386071"/>
                <a:ext cx="932497" cy="449645"/>
                <a:chOff x="5534024" y="3386071"/>
                <a:chExt cx="932497" cy="449645"/>
              </a:xfrm>
            </p:grpSpPr>
            <p:sp>
              <p:nvSpPr>
                <p:cNvPr id="3178" name="Google Shape;3178;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79" name="Google Shape;3179;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0" name="Google Shape;3180;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1" name="Google Shape;3181;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2" name="Google Shape;3182;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3" name="Google Shape;3183;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4" name="Google Shape;3184;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5" name="Google Shape;3185;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6" name="Google Shape;3186;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7" name="Google Shape;3187;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8" name="Google Shape;3188;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89" name="Google Shape;3189;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90" name="Google Shape;3190;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191" name="Google Shape;3191;p23"/>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192" name="Google Shape;3192;p23"/>
            <p:cNvGrpSpPr/>
            <p:nvPr/>
          </p:nvGrpSpPr>
          <p:grpSpPr>
            <a:xfrm>
              <a:off x="710071" y="1941996"/>
              <a:ext cx="1997795" cy="817949"/>
              <a:chOff x="5534024" y="3386071"/>
              <a:chExt cx="1098233" cy="449645"/>
            </a:xfrm>
          </p:grpSpPr>
          <p:grpSp>
            <p:nvGrpSpPr>
              <p:cNvPr id="3193" name="Google Shape;3193;p23"/>
              <p:cNvGrpSpPr/>
              <p:nvPr/>
            </p:nvGrpSpPr>
            <p:grpSpPr>
              <a:xfrm>
                <a:off x="6525577" y="3388994"/>
                <a:ext cx="106679" cy="446722"/>
                <a:chOff x="6525577" y="3388994"/>
                <a:chExt cx="106679" cy="446722"/>
              </a:xfrm>
            </p:grpSpPr>
            <p:sp>
              <p:nvSpPr>
                <p:cNvPr id="3194" name="Google Shape;3194;p23"/>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95" name="Google Shape;3195;p23"/>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96" name="Google Shape;3196;p23"/>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197" name="Google Shape;3197;p23"/>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198" name="Google Shape;3198;p23"/>
              <p:cNvGrpSpPr/>
              <p:nvPr/>
            </p:nvGrpSpPr>
            <p:grpSpPr>
              <a:xfrm>
                <a:off x="5534024" y="3386071"/>
                <a:ext cx="932497" cy="449645"/>
                <a:chOff x="5534024" y="3386071"/>
                <a:chExt cx="932497" cy="449645"/>
              </a:xfrm>
            </p:grpSpPr>
            <p:sp>
              <p:nvSpPr>
                <p:cNvPr id="3199" name="Google Shape;3199;p23"/>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0" name="Google Shape;3200;p23"/>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1" name="Google Shape;3201;p23"/>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2" name="Google Shape;3202;p23"/>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3" name="Google Shape;3203;p23"/>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4" name="Google Shape;3204;p23"/>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5" name="Google Shape;3205;p23"/>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6" name="Google Shape;3206;p23"/>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7" name="Google Shape;3207;p23"/>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8" name="Google Shape;3208;p23"/>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09" name="Google Shape;3209;p23"/>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10" name="Google Shape;3210;p23"/>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11" name="Google Shape;3211;p23"/>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sp>
        <p:nvSpPr>
          <p:cNvPr id="3212" name="Google Shape;3212;p23"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13" name="Google Shape;3213;p23">
            <a:hlinkClick r:id="" action="ppaction://noaction"/>
          </p:cNvPr>
          <p:cNvSpPr/>
          <p:nvPr/>
        </p:nvSpPr>
        <p:spPr>
          <a:xfrm>
            <a:off x="8202563" y="116306"/>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e End">
  <p:cSld name="CUSTOM_10">
    <p:spTree>
      <p:nvGrpSpPr>
        <p:cNvPr id="1" name="Shape 3214"/>
        <p:cNvGrpSpPr/>
        <p:nvPr/>
      </p:nvGrpSpPr>
      <p:grpSpPr>
        <a:xfrm>
          <a:off x="0" y="0"/>
          <a:ext cx="0" cy="0"/>
          <a:chOff x="0" y="0"/>
          <a:chExt cx="0" cy="0"/>
        </a:xfrm>
      </p:grpSpPr>
      <p:pic>
        <p:nvPicPr>
          <p:cNvPr id="3215" name="Google Shape;3215;p24" descr="A picture containing cake, sitting, table, white&#10;&#10;Description automatically generated"/>
          <p:cNvPicPr preferRelativeResize="0"/>
          <p:nvPr/>
        </p:nvPicPr>
        <p:blipFill rotWithShape="1">
          <a:blip r:embed="rId2">
            <a:alphaModFix/>
          </a:blip>
          <a:srcRect/>
          <a:stretch/>
        </p:blipFill>
        <p:spPr>
          <a:xfrm rot="6569581" flipH="1">
            <a:off x="5502771" y="47001"/>
            <a:ext cx="2713631" cy="3859919"/>
          </a:xfrm>
          <a:prstGeom prst="rect">
            <a:avLst/>
          </a:prstGeom>
          <a:noFill/>
          <a:ln>
            <a:noFill/>
          </a:ln>
          <a:effectLst>
            <a:outerShdw blurRad="63500" sx="102000" sy="102000" algn="ctr" rotWithShape="0">
              <a:srgbClr val="000000">
                <a:alpha val="40000"/>
              </a:srgbClr>
            </a:outerShdw>
          </a:effectLst>
        </p:spPr>
      </p:pic>
      <p:sp>
        <p:nvSpPr>
          <p:cNvPr id="3216" name="Google Shape;321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3217" name="Google Shape;3217;p24"/>
          <p:cNvGrpSpPr/>
          <p:nvPr/>
        </p:nvGrpSpPr>
        <p:grpSpPr>
          <a:xfrm>
            <a:off x="639685" y="401023"/>
            <a:ext cx="4167629" cy="4493691"/>
            <a:chOff x="4489670" y="750911"/>
            <a:chExt cx="2485911" cy="2680400"/>
          </a:xfrm>
        </p:grpSpPr>
        <p:sp>
          <p:nvSpPr>
            <p:cNvPr id="3218" name="Google Shape;3218;p24"/>
            <p:cNvSpPr/>
            <p:nvPr/>
          </p:nvSpPr>
          <p:spPr>
            <a:xfrm>
              <a:off x="4700212" y="2011541"/>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19" name="Google Shape;3219;p24"/>
            <p:cNvSpPr/>
            <p:nvPr/>
          </p:nvSpPr>
          <p:spPr>
            <a:xfrm>
              <a:off x="4691712" y="2008966"/>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220" name="Google Shape;3220;p24"/>
            <p:cNvGrpSpPr/>
            <p:nvPr/>
          </p:nvGrpSpPr>
          <p:grpSpPr>
            <a:xfrm>
              <a:off x="4736841" y="1267539"/>
              <a:ext cx="1994448" cy="695456"/>
              <a:chOff x="9219899" y="3149713"/>
              <a:chExt cx="1994448" cy="492288"/>
            </a:xfrm>
          </p:grpSpPr>
          <p:sp>
            <p:nvSpPr>
              <p:cNvPr id="3221" name="Google Shape;3221;p2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2" name="Google Shape;3222;p2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223" name="Google Shape;3223;p24"/>
            <p:cNvSpPr/>
            <p:nvPr/>
          </p:nvSpPr>
          <p:spPr>
            <a:xfrm>
              <a:off x="5046906" y="1242084"/>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4" name="Google Shape;3224;p24"/>
            <p:cNvSpPr/>
            <p:nvPr/>
          </p:nvSpPr>
          <p:spPr>
            <a:xfrm>
              <a:off x="4717382" y="1228916"/>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5" name="Google Shape;3225;p24"/>
            <p:cNvSpPr/>
            <p:nvPr/>
          </p:nvSpPr>
          <p:spPr>
            <a:xfrm>
              <a:off x="4715445" y="1272757"/>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6" name="Google Shape;3226;p24"/>
            <p:cNvSpPr/>
            <p:nvPr/>
          </p:nvSpPr>
          <p:spPr>
            <a:xfrm>
              <a:off x="4792809" y="750911"/>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7" name="Google Shape;3227;p24"/>
            <p:cNvSpPr/>
            <p:nvPr/>
          </p:nvSpPr>
          <p:spPr>
            <a:xfrm>
              <a:off x="4877584" y="978497"/>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28" name="Google Shape;3228;p24"/>
            <p:cNvSpPr/>
            <p:nvPr/>
          </p:nvSpPr>
          <p:spPr>
            <a:xfrm>
              <a:off x="4669940" y="758794"/>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229" name="Google Shape;3229;p24"/>
            <p:cNvGrpSpPr/>
            <p:nvPr/>
          </p:nvGrpSpPr>
          <p:grpSpPr>
            <a:xfrm>
              <a:off x="5539599" y="1118528"/>
              <a:ext cx="409116" cy="310295"/>
              <a:chOff x="2276500" y="656217"/>
              <a:chExt cx="409116" cy="310295"/>
            </a:xfrm>
          </p:grpSpPr>
          <p:sp>
            <p:nvSpPr>
              <p:cNvPr id="3230" name="Google Shape;3230;p24"/>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31" name="Google Shape;3231;p24"/>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232" name="Google Shape;3232;p24"/>
              <p:cNvGrpSpPr/>
              <p:nvPr/>
            </p:nvGrpSpPr>
            <p:grpSpPr>
              <a:xfrm>
                <a:off x="2437596" y="708043"/>
                <a:ext cx="86635" cy="166440"/>
                <a:chOff x="6047422" y="3347028"/>
                <a:chExt cx="47625" cy="91496"/>
              </a:xfrm>
            </p:grpSpPr>
            <p:sp>
              <p:nvSpPr>
                <p:cNvPr id="3233" name="Google Shape;3233;p24"/>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34" name="Google Shape;3234;p24"/>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235" name="Google Shape;3235;p24"/>
            <p:cNvSpPr/>
            <p:nvPr/>
          </p:nvSpPr>
          <p:spPr>
            <a:xfrm>
              <a:off x="5017254" y="2006241"/>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36" name="Google Shape;3236;p24"/>
            <p:cNvSpPr/>
            <p:nvPr/>
          </p:nvSpPr>
          <p:spPr>
            <a:xfrm>
              <a:off x="4914684" y="2165591"/>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237" name="Google Shape;3237;p24"/>
            <p:cNvGrpSpPr/>
            <p:nvPr/>
          </p:nvGrpSpPr>
          <p:grpSpPr>
            <a:xfrm>
              <a:off x="4678227" y="1691611"/>
              <a:ext cx="2108780" cy="798888"/>
              <a:chOff x="4678227" y="1691611"/>
              <a:chExt cx="2108780" cy="798888"/>
            </a:xfrm>
          </p:grpSpPr>
          <p:sp>
            <p:nvSpPr>
              <p:cNvPr id="3238" name="Google Shape;3238;p24"/>
              <p:cNvSpPr/>
              <p:nvPr/>
            </p:nvSpPr>
            <p:spPr>
              <a:xfrm>
                <a:off x="4678227" y="207428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39" name="Google Shape;3239;p24"/>
              <p:cNvSpPr/>
              <p:nvPr/>
            </p:nvSpPr>
            <p:spPr>
              <a:xfrm>
                <a:off x="4995269" y="2068982"/>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0" name="Google Shape;3240;p24"/>
              <p:cNvSpPr/>
              <p:nvPr/>
            </p:nvSpPr>
            <p:spPr>
              <a:xfrm>
                <a:off x="5791937" y="1904130"/>
                <a:ext cx="370021" cy="370020"/>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1" name="Google Shape;3241;p24"/>
              <p:cNvSpPr/>
              <p:nvPr/>
            </p:nvSpPr>
            <p:spPr>
              <a:xfrm>
                <a:off x="5842609" y="1952853"/>
                <a:ext cx="270741" cy="270741"/>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2" name="Google Shape;3242;p24"/>
              <p:cNvSpPr/>
              <p:nvPr/>
            </p:nvSpPr>
            <p:spPr>
              <a:xfrm>
                <a:off x="5826022" y="1954849"/>
                <a:ext cx="242479" cy="292502"/>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3" name="Google Shape;3243;p24"/>
              <p:cNvSpPr/>
              <p:nvPr/>
            </p:nvSpPr>
            <p:spPr>
              <a:xfrm>
                <a:off x="5838757" y="1989938"/>
                <a:ext cx="13629" cy="17523"/>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4" name="Google Shape;3244;p24"/>
              <p:cNvSpPr/>
              <p:nvPr/>
            </p:nvSpPr>
            <p:spPr>
              <a:xfrm>
                <a:off x="6096077" y="2134194"/>
                <a:ext cx="35047" cy="58413"/>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5" name="Google Shape;3245;p24"/>
              <p:cNvSpPr/>
              <p:nvPr/>
            </p:nvSpPr>
            <p:spPr>
              <a:xfrm>
                <a:off x="4869022" y="1926675"/>
                <a:ext cx="369768" cy="369768"/>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6" name="Google Shape;3246;p24"/>
              <p:cNvSpPr/>
              <p:nvPr/>
            </p:nvSpPr>
            <p:spPr>
              <a:xfrm>
                <a:off x="4918618" y="1974320"/>
                <a:ext cx="272707" cy="272641"/>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7" name="Google Shape;3247;p24"/>
              <p:cNvSpPr/>
              <p:nvPr/>
            </p:nvSpPr>
            <p:spPr>
              <a:xfrm>
                <a:off x="5041452" y="1947053"/>
                <a:ext cx="167618" cy="32516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8" name="Google Shape;3248;p24"/>
              <p:cNvSpPr/>
              <p:nvPr/>
            </p:nvSpPr>
            <p:spPr>
              <a:xfrm>
                <a:off x="5109682" y="2251159"/>
                <a:ext cx="21418" cy="778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49" name="Google Shape;3249;p24"/>
              <p:cNvSpPr/>
              <p:nvPr/>
            </p:nvSpPr>
            <p:spPr>
              <a:xfrm>
                <a:off x="4943983" y="1958748"/>
                <a:ext cx="60360" cy="33100"/>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0" name="Google Shape;3250;p24"/>
              <p:cNvSpPr/>
              <p:nvPr/>
            </p:nvSpPr>
            <p:spPr>
              <a:xfrm>
                <a:off x="5169887" y="1849268"/>
                <a:ext cx="370403" cy="370491"/>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1" name="Google Shape;3251;p24"/>
              <p:cNvSpPr/>
              <p:nvPr/>
            </p:nvSpPr>
            <p:spPr>
              <a:xfrm>
                <a:off x="5218434" y="1897269"/>
                <a:ext cx="272108" cy="272740"/>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2" name="Google Shape;3252;p24"/>
              <p:cNvSpPr/>
              <p:nvPr/>
            </p:nvSpPr>
            <p:spPr>
              <a:xfrm>
                <a:off x="5197595" y="1879817"/>
                <a:ext cx="309400" cy="213189"/>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3" name="Google Shape;3253;p24"/>
              <p:cNvSpPr/>
              <p:nvPr/>
            </p:nvSpPr>
            <p:spPr>
              <a:xfrm>
                <a:off x="5464473" y="1919759"/>
                <a:ext cx="15576" cy="15576"/>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4" name="Google Shape;3254;p24"/>
              <p:cNvSpPr/>
              <p:nvPr/>
            </p:nvSpPr>
            <p:spPr>
              <a:xfrm>
                <a:off x="5226647" y="2124447"/>
                <a:ext cx="48677" cy="48677"/>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5" name="Google Shape;3255;p24"/>
              <p:cNvSpPr/>
              <p:nvPr/>
            </p:nvSpPr>
            <p:spPr>
              <a:xfrm>
                <a:off x="5073607" y="2088372"/>
                <a:ext cx="369973" cy="369973"/>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6" name="Google Shape;3256;p24"/>
              <p:cNvSpPr/>
              <p:nvPr/>
            </p:nvSpPr>
            <p:spPr>
              <a:xfrm>
                <a:off x="5122567" y="2137332"/>
                <a:ext cx="272166" cy="272344"/>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7" name="Google Shape;3257;p24"/>
              <p:cNvSpPr/>
              <p:nvPr/>
            </p:nvSpPr>
            <p:spPr>
              <a:xfrm>
                <a:off x="5105047" y="2118599"/>
                <a:ext cx="199340" cy="315110"/>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8" name="Google Shape;3258;p24"/>
              <p:cNvSpPr/>
              <p:nvPr/>
            </p:nvSpPr>
            <p:spPr>
              <a:xfrm>
                <a:off x="5154518" y="2140043"/>
                <a:ext cx="19471" cy="13629"/>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59" name="Google Shape;3259;p24"/>
              <p:cNvSpPr/>
              <p:nvPr/>
            </p:nvSpPr>
            <p:spPr>
              <a:xfrm>
                <a:off x="5337762" y="2368123"/>
                <a:ext cx="52571" cy="4478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0" name="Google Shape;3260;p24"/>
              <p:cNvSpPr/>
              <p:nvPr/>
            </p:nvSpPr>
            <p:spPr>
              <a:xfrm>
                <a:off x="5493717" y="1892473"/>
                <a:ext cx="369943" cy="369943"/>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1" name="Google Shape;3261;p24"/>
              <p:cNvSpPr/>
              <p:nvPr/>
            </p:nvSpPr>
            <p:spPr>
              <a:xfrm>
                <a:off x="5544546" y="1941353"/>
                <a:ext cx="272297" cy="272297"/>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2" name="Google Shape;3262;p24"/>
              <p:cNvSpPr/>
              <p:nvPr/>
            </p:nvSpPr>
            <p:spPr>
              <a:xfrm>
                <a:off x="5659412" y="1915861"/>
                <a:ext cx="179522" cy="323220"/>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3" name="Google Shape;3263;p24"/>
              <p:cNvSpPr/>
              <p:nvPr/>
            </p:nvSpPr>
            <p:spPr>
              <a:xfrm>
                <a:off x="5706197" y="2229715"/>
                <a:ext cx="21418" cy="3894"/>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4" name="Google Shape;3264;p24"/>
              <p:cNvSpPr/>
              <p:nvPr/>
            </p:nvSpPr>
            <p:spPr>
              <a:xfrm>
                <a:off x="5595082" y="1919323"/>
                <a:ext cx="66201" cy="19909"/>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5" name="Google Shape;3265;p24"/>
              <p:cNvSpPr/>
              <p:nvPr/>
            </p:nvSpPr>
            <p:spPr>
              <a:xfrm>
                <a:off x="4978095" y="1993190"/>
                <a:ext cx="315437" cy="332303"/>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6" name="Google Shape;3266;p24"/>
              <p:cNvSpPr/>
              <p:nvPr/>
            </p:nvSpPr>
            <p:spPr>
              <a:xfrm>
                <a:off x="5003437" y="1969797"/>
                <a:ext cx="315437" cy="331606"/>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7" name="Google Shape;3267;p24"/>
              <p:cNvSpPr/>
              <p:nvPr/>
            </p:nvSpPr>
            <p:spPr>
              <a:xfrm>
                <a:off x="5044840" y="2012069"/>
                <a:ext cx="231118" cy="243965"/>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8" name="Google Shape;3268;p24"/>
              <p:cNvSpPr/>
              <p:nvPr/>
            </p:nvSpPr>
            <p:spPr>
              <a:xfrm>
                <a:off x="5037554" y="2083511"/>
                <a:ext cx="257837" cy="189028"/>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69" name="Google Shape;3269;p24"/>
              <p:cNvSpPr/>
              <p:nvPr/>
            </p:nvSpPr>
            <p:spPr>
              <a:xfrm>
                <a:off x="5062897" y="2221918"/>
                <a:ext cx="13629" cy="15576"/>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0" name="Google Shape;3270;p24"/>
              <p:cNvSpPr/>
              <p:nvPr/>
            </p:nvSpPr>
            <p:spPr>
              <a:xfrm>
                <a:off x="5214950" y="2011383"/>
                <a:ext cx="46730" cy="4478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1" name="Google Shape;3271;p24"/>
              <p:cNvSpPr/>
              <p:nvPr/>
            </p:nvSpPr>
            <p:spPr>
              <a:xfrm>
                <a:off x="6135488" y="1889108"/>
                <a:ext cx="329520" cy="316304"/>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2" name="Google Shape;3272;p24"/>
              <p:cNvSpPr/>
              <p:nvPr/>
            </p:nvSpPr>
            <p:spPr>
              <a:xfrm>
                <a:off x="6149135" y="1857918"/>
                <a:ext cx="330287" cy="316304"/>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3" name="Google Shape;3273;p24"/>
              <p:cNvSpPr/>
              <p:nvPr/>
            </p:nvSpPr>
            <p:spPr>
              <a:xfrm>
                <a:off x="6194014" y="1899387"/>
                <a:ext cx="242456" cy="233464"/>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4" name="Google Shape;3274;p24"/>
              <p:cNvSpPr/>
              <p:nvPr/>
            </p:nvSpPr>
            <p:spPr>
              <a:xfrm>
                <a:off x="6216941" y="1923660"/>
                <a:ext cx="239939" cy="220071"/>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5" name="Google Shape;3275;p24"/>
              <p:cNvSpPr/>
              <p:nvPr/>
            </p:nvSpPr>
            <p:spPr>
              <a:xfrm>
                <a:off x="6253980" y="2130296"/>
                <a:ext cx="19471" cy="9735"/>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6" name="Google Shape;3276;p24"/>
              <p:cNvSpPr/>
              <p:nvPr/>
            </p:nvSpPr>
            <p:spPr>
              <a:xfrm>
                <a:off x="6322209" y="1878824"/>
                <a:ext cx="58413" cy="25312"/>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7" name="Google Shape;3277;p24"/>
              <p:cNvSpPr/>
              <p:nvPr/>
            </p:nvSpPr>
            <p:spPr>
              <a:xfrm>
                <a:off x="6361195" y="2120548"/>
                <a:ext cx="369951" cy="369951"/>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8" name="Google Shape;3278;p24"/>
              <p:cNvSpPr/>
              <p:nvPr/>
            </p:nvSpPr>
            <p:spPr>
              <a:xfrm>
                <a:off x="6409930" y="2171233"/>
                <a:ext cx="272595" cy="27259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79" name="Google Shape;3279;p24"/>
              <p:cNvSpPr/>
              <p:nvPr/>
            </p:nvSpPr>
            <p:spPr>
              <a:xfrm>
                <a:off x="6409930" y="2216069"/>
                <a:ext cx="294096" cy="240765"/>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0" name="Google Shape;3280;p24"/>
              <p:cNvSpPr/>
              <p:nvPr/>
            </p:nvSpPr>
            <p:spPr>
              <a:xfrm>
                <a:off x="6443071" y="2428553"/>
                <a:ext cx="19471" cy="13629"/>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1" name="Google Shape;3281;p24"/>
              <p:cNvSpPr/>
              <p:nvPr/>
            </p:nvSpPr>
            <p:spPr>
              <a:xfrm>
                <a:off x="6595124" y="2153689"/>
                <a:ext cx="58413" cy="36995"/>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2" name="Google Shape;3282;p24"/>
              <p:cNvSpPr/>
              <p:nvPr/>
            </p:nvSpPr>
            <p:spPr>
              <a:xfrm>
                <a:off x="5698964" y="2094632"/>
                <a:ext cx="369951" cy="369951"/>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3" name="Google Shape;3283;p24"/>
              <p:cNvSpPr/>
              <p:nvPr/>
            </p:nvSpPr>
            <p:spPr>
              <a:xfrm>
                <a:off x="5747699" y="2145315"/>
                <a:ext cx="272595" cy="27259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4" name="Google Shape;3284;p24"/>
              <p:cNvSpPr/>
              <p:nvPr/>
            </p:nvSpPr>
            <p:spPr>
              <a:xfrm>
                <a:off x="5747699" y="2192101"/>
                <a:ext cx="294096" cy="239955"/>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5" name="Google Shape;3285;p24"/>
              <p:cNvSpPr/>
              <p:nvPr/>
            </p:nvSpPr>
            <p:spPr>
              <a:xfrm>
                <a:off x="5782789" y="2402637"/>
                <a:ext cx="17523" cy="13629"/>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6" name="Google Shape;3286;p24"/>
              <p:cNvSpPr/>
              <p:nvPr/>
            </p:nvSpPr>
            <p:spPr>
              <a:xfrm>
                <a:off x="5932892" y="2127771"/>
                <a:ext cx="58413" cy="36995"/>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7" name="Google Shape;3287;p24"/>
              <p:cNvSpPr/>
              <p:nvPr/>
            </p:nvSpPr>
            <p:spPr>
              <a:xfrm>
                <a:off x="4720801" y="2080609"/>
                <a:ext cx="367955" cy="367090"/>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8" name="Google Shape;3288;p24"/>
              <p:cNvSpPr/>
              <p:nvPr/>
            </p:nvSpPr>
            <p:spPr>
              <a:xfrm>
                <a:off x="4770398" y="2128257"/>
                <a:ext cx="270824" cy="270824"/>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89" name="Google Shape;3289;p24"/>
              <p:cNvSpPr/>
              <p:nvPr/>
            </p:nvSpPr>
            <p:spPr>
              <a:xfrm>
                <a:off x="4743195" y="2251157"/>
                <a:ext cx="325167" cy="167525"/>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0" name="Google Shape;3290;p24"/>
              <p:cNvSpPr/>
              <p:nvPr/>
            </p:nvSpPr>
            <p:spPr>
              <a:xfrm>
                <a:off x="4756842" y="2319387"/>
                <a:ext cx="9735" cy="19471"/>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1" name="Google Shape;3291;p24"/>
              <p:cNvSpPr/>
              <p:nvPr/>
            </p:nvSpPr>
            <p:spPr>
              <a:xfrm>
                <a:off x="5023909" y="2153688"/>
                <a:ext cx="33100" cy="60360"/>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2" name="Google Shape;3292;p24"/>
              <p:cNvSpPr/>
              <p:nvPr/>
            </p:nvSpPr>
            <p:spPr>
              <a:xfrm>
                <a:off x="5755488" y="1740343"/>
                <a:ext cx="369973" cy="348597"/>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3" name="Google Shape;3293;p24"/>
              <p:cNvSpPr/>
              <p:nvPr/>
            </p:nvSpPr>
            <p:spPr>
              <a:xfrm>
                <a:off x="5771084" y="1703304"/>
                <a:ext cx="369248" cy="348597"/>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4" name="Google Shape;3294;p24"/>
              <p:cNvSpPr/>
              <p:nvPr/>
            </p:nvSpPr>
            <p:spPr>
              <a:xfrm>
                <a:off x="5817917" y="1747297"/>
                <a:ext cx="272522" cy="25928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5" name="Google Shape;3295;p24"/>
              <p:cNvSpPr/>
              <p:nvPr/>
            </p:nvSpPr>
            <p:spPr>
              <a:xfrm>
                <a:off x="5851995" y="1768642"/>
                <a:ext cx="263071" cy="249076"/>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6" name="Google Shape;3296;p24"/>
              <p:cNvSpPr/>
              <p:nvPr/>
            </p:nvSpPr>
            <p:spPr>
              <a:xfrm>
                <a:off x="5894881" y="2008417"/>
                <a:ext cx="21418" cy="9735"/>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7" name="Google Shape;3297;p24"/>
              <p:cNvSpPr/>
              <p:nvPr/>
            </p:nvSpPr>
            <p:spPr>
              <a:xfrm>
                <a:off x="5955313" y="1725722"/>
                <a:ext cx="66201" cy="23400"/>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8" name="Google Shape;3298;p24"/>
              <p:cNvSpPr/>
              <p:nvPr/>
            </p:nvSpPr>
            <p:spPr>
              <a:xfrm>
                <a:off x="6018860" y="2137276"/>
                <a:ext cx="369973" cy="34981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299" name="Google Shape;3299;p24"/>
              <p:cNvSpPr/>
              <p:nvPr/>
            </p:nvSpPr>
            <p:spPr>
              <a:xfrm>
                <a:off x="6005039" y="2100237"/>
                <a:ext cx="370148" cy="34981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0" name="Google Shape;3300;p24"/>
              <p:cNvSpPr/>
              <p:nvPr/>
            </p:nvSpPr>
            <p:spPr>
              <a:xfrm>
                <a:off x="6052226" y="2146275"/>
                <a:ext cx="272166" cy="259800"/>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1" name="Google Shape;3301;p24"/>
              <p:cNvSpPr/>
              <p:nvPr/>
            </p:nvSpPr>
            <p:spPr>
              <a:xfrm>
                <a:off x="6029382" y="2168135"/>
                <a:ext cx="263071" cy="249076"/>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2" name="Google Shape;3302;p24"/>
              <p:cNvSpPr/>
              <p:nvPr/>
            </p:nvSpPr>
            <p:spPr>
              <a:xfrm>
                <a:off x="6228432" y="2407912"/>
                <a:ext cx="21418" cy="9735"/>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3" name="Google Shape;3303;p24"/>
              <p:cNvSpPr/>
              <p:nvPr/>
            </p:nvSpPr>
            <p:spPr>
              <a:xfrm>
                <a:off x="6123164" y="2123265"/>
                <a:ext cx="66201" cy="23400"/>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4" name="Google Shape;3304;p24"/>
              <p:cNvSpPr/>
              <p:nvPr/>
            </p:nvSpPr>
            <p:spPr>
              <a:xfrm>
                <a:off x="5352936" y="2119508"/>
                <a:ext cx="369973" cy="348597"/>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5" name="Google Shape;3305;p24"/>
              <p:cNvSpPr/>
              <p:nvPr/>
            </p:nvSpPr>
            <p:spPr>
              <a:xfrm>
                <a:off x="5368532" y="2082470"/>
                <a:ext cx="369248" cy="348597"/>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6" name="Google Shape;3306;p24"/>
              <p:cNvSpPr/>
              <p:nvPr/>
            </p:nvSpPr>
            <p:spPr>
              <a:xfrm>
                <a:off x="5415365" y="2126462"/>
                <a:ext cx="272522" cy="25928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7" name="Google Shape;3307;p24"/>
              <p:cNvSpPr/>
              <p:nvPr/>
            </p:nvSpPr>
            <p:spPr>
              <a:xfrm>
                <a:off x="5449443" y="2147807"/>
                <a:ext cx="263071" cy="249076"/>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8" name="Google Shape;3308;p24"/>
              <p:cNvSpPr/>
              <p:nvPr/>
            </p:nvSpPr>
            <p:spPr>
              <a:xfrm>
                <a:off x="5492329" y="2387582"/>
                <a:ext cx="21418" cy="9735"/>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09" name="Google Shape;3309;p24"/>
              <p:cNvSpPr/>
              <p:nvPr/>
            </p:nvSpPr>
            <p:spPr>
              <a:xfrm>
                <a:off x="5552761" y="2104886"/>
                <a:ext cx="66201" cy="23400"/>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0" name="Google Shape;3310;p24"/>
              <p:cNvSpPr/>
              <p:nvPr/>
            </p:nvSpPr>
            <p:spPr>
              <a:xfrm>
                <a:off x="5352936" y="1728650"/>
                <a:ext cx="369973" cy="348597"/>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1" name="Google Shape;3311;p24"/>
              <p:cNvSpPr/>
              <p:nvPr/>
            </p:nvSpPr>
            <p:spPr>
              <a:xfrm>
                <a:off x="5368532" y="1691611"/>
                <a:ext cx="369248" cy="348597"/>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2" name="Google Shape;3312;p24"/>
              <p:cNvSpPr/>
              <p:nvPr/>
            </p:nvSpPr>
            <p:spPr>
              <a:xfrm>
                <a:off x="5415365" y="1735604"/>
                <a:ext cx="272522" cy="25928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3" name="Google Shape;3313;p24"/>
              <p:cNvSpPr/>
              <p:nvPr/>
            </p:nvSpPr>
            <p:spPr>
              <a:xfrm>
                <a:off x="5449443" y="1756949"/>
                <a:ext cx="263071" cy="249076"/>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4" name="Google Shape;3314;p24"/>
              <p:cNvSpPr/>
              <p:nvPr/>
            </p:nvSpPr>
            <p:spPr>
              <a:xfrm>
                <a:off x="5492329" y="1996724"/>
                <a:ext cx="21418" cy="9735"/>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5" name="Google Shape;3315;p24"/>
              <p:cNvSpPr/>
              <p:nvPr/>
            </p:nvSpPr>
            <p:spPr>
              <a:xfrm>
                <a:off x="5552761" y="1714029"/>
                <a:ext cx="66201" cy="23400"/>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6" name="Google Shape;3316;p24"/>
              <p:cNvSpPr/>
              <p:nvPr/>
            </p:nvSpPr>
            <p:spPr>
              <a:xfrm>
                <a:off x="6268209" y="1990286"/>
                <a:ext cx="369973" cy="34981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7" name="Google Shape;3317;p24"/>
              <p:cNvSpPr/>
              <p:nvPr/>
            </p:nvSpPr>
            <p:spPr>
              <a:xfrm>
                <a:off x="6254389" y="1953247"/>
                <a:ext cx="370148" cy="34981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8" name="Google Shape;3318;p24"/>
              <p:cNvSpPr/>
              <p:nvPr/>
            </p:nvSpPr>
            <p:spPr>
              <a:xfrm>
                <a:off x="6301576" y="1999285"/>
                <a:ext cx="272166" cy="259800"/>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19" name="Google Shape;3319;p24"/>
              <p:cNvSpPr/>
              <p:nvPr/>
            </p:nvSpPr>
            <p:spPr>
              <a:xfrm>
                <a:off x="6278732" y="2021146"/>
                <a:ext cx="263071" cy="249076"/>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0" name="Google Shape;3320;p24"/>
              <p:cNvSpPr/>
              <p:nvPr/>
            </p:nvSpPr>
            <p:spPr>
              <a:xfrm>
                <a:off x="6477782" y="2260922"/>
                <a:ext cx="21418" cy="9735"/>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1" name="Google Shape;3321;p24"/>
              <p:cNvSpPr/>
              <p:nvPr/>
            </p:nvSpPr>
            <p:spPr>
              <a:xfrm>
                <a:off x="6372514" y="1976275"/>
                <a:ext cx="66201" cy="23400"/>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2" name="Google Shape;3322;p24"/>
              <p:cNvSpPr/>
              <p:nvPr/>
            </p:nvSpPr>
            <p:spPr>
              <a:xfrm rot="9239257">
                <a:off x="5122063" y="1780484"/>
                <a:ext cx="371102" cy="350886"/>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3" name="Google Shape;3323;p24"/>
              <p:cNvSpPr/>
              <p:nvPr/>
            </p:nvSpPr>
            <p:spPr>
              <a:xfrm rot="9239257">
                <a:off x="5150578" y="1807730"/>
                <a:ext cx="371278" cy="350886"/>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4" name="Google Shape;3324;p24"/>
              <p:cNvSpPr/>
              <p:nvPr/>
            </p:nvSpPr>
            <p:spPr>
              <a:xfrm rot="9239257">
                <a:off x="5201070" y="1851258"/>
                <a:ext cx="272997" cy="260593"/>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5" name="Google Shape;3325;p24"/>
              <p:cNvSpPr/>
              <p:nvPr/>
            </p:nvSpPr>
            <p:spPr>
              <a:xfrm rot="9239257">
                <a:off x="5223013" y="1829800"/>
                <a:ext cx="263874" cy="249836"/>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6" name="Google Shape;3326;p24"/>
              <p:cNvSpPr/>
              <p:nvPr/>
            </p:nvSpPr>
            <p:spPr>
              <a:xfrm rot="9239257">
                <a:off x="5221648" y="1876544"/>
                <a:ext cx="21483" cy="9765"/>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7" name="Google Shape;3327;p24"/>
              <p:cNvSpPr/>
              <p:nvPr/>
            </p:nvSpPr>
            <p:spPr>
              <a:xfrm rot="9239257">
                <a:off x="5395567" y="2082891"/>
                <a:ext cx="66403" cy="23471"/>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8" name="Google Shape;3328;p24"/>
              <p:cNvSpPr/>
              <p:nvPr/>
            </p:nvSpPr>
            <p:spPr>
              <a:xfrm>
                <a:off x="5311458" y="1734146"/>
                <a:ext cx="167572" cy="167573"/>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29" name="Google Shape;3329;p24"/>
              <p:cNvSpPr/>
              <p:nvPr/>
            </p:nvSpPr>
            <p:spPr>
              <a:xfrm>
                <a:off x="6116005" y="1827217"/>
                <a:ext cx="124128" cy="124128"/>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0" name="Google Shape;3330;p24"/>
              <p:cNvSpPr/>
              <p:nvPr/>
            </p:nvSpPr>
            <p:spPr>
              <a:xfrm>
                <a:off x="4775782" y="2031973"/>
                <a:ext cx="126197" cy="124128"/>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1" name="Google Shape;3331;p24"/>
              <p:cNvSpPr/>
              <p:nvPr/>
            </p:nvSpPr>
            <p:spPr>
              <a:xfrm>
                <a:off x="6432446" y="2067133"/>
                <a:ext cx="124128" cy="124128"/>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332" name="Google Shape;3332;p24"/>
            <p:cNvSpPr/>
            <p:nvPr/>
          </p:nvSpPr>
          <p:spPr>
            <a:xfrm>
              <a:off x="4489670" y="2959787"/>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3" name="Google Shape;3333;p24"/>
            <p:cNvSpPr/>
            <p:nvPr/>
          </p:nvSpPr>
          <p:spPr>
            <a:xfrm>
              <a:off x="4821422" y="2321623"/>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4" name="Google Shape;3334;p24"/>
            <p:cNvSpPr/>
            <p:nvPr/>
          </p:nvSpPr>
          <p:spPr>
            <a:xfrm>
              <a:off x="4958306" y="2789348"/>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335" name="Google Shape;3335;p24"/>
            <p:cNvGrpSpPr/>
            <p:nvPr/>
          </p:nvGrpSpPr>
          <p:grpSpPr>
            <a:xfrm>
              <a:off x="4760666" y="2337853"/>
              <a:ext cx="1997795" cy="817949"/>
              <a:chOff x="5534024" y="3386071"/>
              <a:chExt cx="1098233" cy="449645"/>
            </a:xfrm>
          </p:grpSpPr>
          <p:grpSp>
            <p:nvGrpSpPr>
              <p:cNvPr id="3336" name="Google Shape;3336;p24"/>
              <p:cNvGrpSpPr/>
              <p:nvPr/>
            </p:nvGrpSpPr>
            <p:grpSpPr>
              <a:xfrm>
                <a:off x="6525577" y="3388994"/>
                <a:ext cx="106679" cy="446722"/>
                <a:chOff x="6525577" y="3388994"/>
                <a:chExt cx="106679" cy="446722"/>
              </a:xfrm>
            </p:grpSpPr>
            <p:sp>
              <p:nvSpPr>
                <p:cNvPr id="3337" name="Google Shape;3337;p2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8" name="Google Shape;3338;p2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39" name="Google Shape;3339;p2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0" name="Google Shape;3340;p2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341" name="Google Shape;3341;p24"/>
              <p:cNvGrpSpPr/>
              <p:nvPr/>
            </p:nvGrpSpPr>
            <p:grpSpPr>
              <a:xfrm>
                <a:off x="5534024" y="3386071"/>
                <a:ext cx="932497" cy="449645"/>
                <a:chOff x="5534024" y="3386071"/>
                <a:chExt cx="932497" cy="449645"/>
              </a:xfrm>
            </p:grpSpPr>
            <p:sp>
              <p:nvSpPr>
                <p:cNvPr id="3342" name="Google Shape;3342;p2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3" name="Google Shape;3343;p2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4" name="Google Shape;3344;p2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5" name="Google Shape;3345;p2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6" name="Google Shape;3346;p2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7" name="Google Shape;3347;p2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8" name="Google Shape;3348;p2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49" name="Google Shape;3349;p2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0" name="Google Shape;3350;p2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1" name="Google Shape;3351;p2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2" name="Google Shape;3352;p2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3" name="Google Shape;3353;p2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4" name="Google Shape;3354;p2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355" name="Google Shape;3355;p24"/>
            <p:cNvSpPr/>
            <p:nvPr/>
          </p:nvSpPr>
          <p:spPr>
            <a:xfrm>
              <a:off x="4681073" y="2296155"/>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356" name="Google Shape;3356;p24"/>
            <p:cNvGrpSpPr/>
            <p:nvPr/>
          </p:nvGrpSpPr>
          <p:grpSpPr>
            <a:xfrm>
              <a:off x="4766721" y="2343909"/>
              <a:ext cx="1997795" cy="817949"/>
              <a:chOff x="5534024" y="3386071"/>
              <a:chExt cx="1098233" cy="449645"/>
            </a:xfrm>
          </p:grpSpPr>
          <p:grpSp>
            <p:nvGrpSpPr>
              <p:cNvPr id="3357" name="Google Shape;3357;p24"/>
              <p:cNvGrpSpPr/>
              <p:nvPr/>
            </p:nvGrpSpPr>
            <p:grpSpPr>
              <a:xfrm>
                <a:off x="6525577" y="3388994"/>
                <a:ext cx="106679" cy="446722"/>
                <a:chOff x="6525577" y="3388994"/>
                <a:chExt cx="106679" cy="446722"/>
              </a:xfrm>
            </p:grpSpPr>
            <p:sp>
              <p:nvSpPr>
                <p:cNvPr id="3358" name="Google Shape;3358;p2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59" name="Google Shape;3359;p2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0" name="Google Shape;3360;p2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1" name="Google Shape;3361;p2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362" name="Google Shape;3362;p24"/>
              <p:cNvGrpSpPr/>
              <p:nvPr/>
            </p:nvGrpSpPr>
            <p:grpSpPr>
              <a:xfrm>
                <a:off x="5534024" y="3386071"/>
                <a:ext cx="932497" cy="449645"/>
                <a:chOff x="5534024" y="3386071"/>
                <a:chExt cx="932497" cy="449645"/>
              </a:xfrm>
            </p:grpSpPr>
            <p:sp>
              <p:nvSpPr>
                <p:cNvPr id="3363" name="Google Shape;3363;p2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4" name="Google Shape;3364;p2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5" name="Google Shape;3365;p2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6" name="Google Shape;3366;p2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7" name="Google Shape;3367;p2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8" name="Google Shape;3368;p2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69" name="Google Shape;3369;p2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0" name="Google Shape;3370;p2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1" name="Google Shape;3371;p2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2" name="Google Shape;3372;p2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3" name="Google Shape;3373;p2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4" name="Google Shape;3374;p2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5" name="Google Shape;3375;p2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grpSp>
        <p:nvGrpSpPr>
          <p:cNvPr id="3376" name="Google Shape;3376;p24"/>
          <p:cNvGrpSpPr/>
          <p:nvPr/>
        </p:nvGrpSpPr>
        <p:grpSpPr>
          <a:xfrm>
            <a:off x="4610949" y="3899955"/>
            <a:ext cx="595961" cy="519110"/>
            <a:chOff x="6980505" y="2818400"/>
            <a:chExt cx="411320" cy="358279"/>
          </a:xfrm>
        </p:grpSpPr>
        <p:sp>
          <p:nvSpPr>
            <p:cNvPr id="3377" name="Google Shape;3377;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8" name="Google Shape;3378;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79" name="Google Shape;3379;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0" name="Google Shape;3380;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1" name="Google Shape;3381;p2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2" name="Google Shape;3382;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3" name="Google Shape;3383;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384" name="Google Shape;3384;p24"/>
          <p:cNvGrpSpPr/>
          <p:nvPr/>
        </p:nvGrpSpPr>
        <p:grpSpPr>
          <a:xfrm>
            <a:off x="4597771" y="3734305"/>
            <a:ext cx="595961" cy="519110"/>
            <a:chOff x="6980505" y="2818400"/>
            <a:chExt cx="411320" cy="358279"/>
          </a:xfrm>
        </p:grpSpPr>
        <p:sp>
          <p:nvSpPr>
            <p:cNvPr id="3385" name="Google Shape;3385;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6" name="Google Shape;3386;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7" name="Google Shape;3387;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8" name="Google Shape;3388;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89" name="Google Shape;3389;p2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0" name="Google Shape;3390;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1" name="Google Shape;3391;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392" name="Google Shape;3392;p24"/>
          <p:cNvGrpSpPr/>
          <p:nvPr/>
        </p:nvGrpSpPr>
        <p:grpSpPr>
          <a:xfrm>
            <a:off x="5343192" y="4107015"/>
            <a:ext cx="595961" cy="519110"/>
            <a:chOff x="6980505" y="2818400"/>
            <a:chExt cx="411320" cy="358279"/>
          </a:xfrm>
        </p:grpSpPr>
        <p:sp>
          <p:nvSpPr>
            <p:cNvPr id="3393" name="Google Shape;3393;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4" name="Google Shape;3394;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5" name="Google Shape;3395;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6" name="Google Shape;3396;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7" name="Google Shape;3397;p2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8" name="Google Shape;3398;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399" name="Google Shape;3399;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00" name="Google Shape;3400;p24"/>
          <p:cNvGrpSpPr/>
          <p:nvPr/>
        </p:nvGrpSpPr>
        <p:grpSpPr>
          <a:xfrm>
            <a:off x="5330015" y="3941366"/>
            <a:ext cx="595961" cy="519110"/>
            <a:chOff x="6980505" y="2818400"/>
            <a:chExt cx="411320" cy="358279"/>
          </a:xfrm>
        </p:grpSpPr>
        <p:sp>
          <p:nvSpPr>
            <p:cNvPr id="3401" name="Google Shape;3401;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2" name="Google Shape;3402;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3" name="Google Shape;3403;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4" name="Google Shape;3404;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5" name="Google Shape;3405;p24"/>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6" name="Google Shape;3406;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7" name="Google Shape;3407;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408" name="Google Shape;3408;p24"/>
          <p:cNvSpPr/>
          <p:nvPr/>
        </p:nvSpPr>
        <p:spPr>
          <a:xfrm>
            <a:off x="5453941" y="3938474"/>
            <a:ext cx="178188" cy="178189"/>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09" name="Google Shape;3409;p24"/>
          <p:cNvSpPr/>
          <p:nvPr/>
        </p:nvSpPr>
        <p:spPr>
          <a:xfrm>
            <a:off x="4983347" y="4224596"/>
            <a:ext cx="178188" cy="178189"/>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410" name="Google Shape;3410;p24"/>
          <p:cNvGrpSpPr/>
          <p:nvPr/>
        </p:nvGrpSpPr>
        <p:grpSpPr>
          <a:xfrm flipH="1">
            <a:off x="6113785" y="3057810"/>
            <a:ext cx="815539" cy="1096671"/>
            <a:chOff x="3808245" y="4904805"/>
            <a:chExt cx="695022" cy="934610"/>
          </a:xfrm>
        </p:grpSpPr>
        <p:grpSp>
          <p:nvGrpSpPr>
            <p:cNvPr id="3411" name="Google Shape;3411;p24"/>
            <p:cNvGrpSpPr/>
            <p:nvPr/>
          </p:nvGrpSpPr>
          <p:grpSpPr>
            <a:xfrm>
              <a:off x="4177213" y="5145436"/>
              <a:ext cx="312192" cy="244800"/>
              <a:chOff x="5545605" y="2504907"/>
              <a:chExt cx="312192" cy="244800"/>
            </a:xfrm>
          </p:grpSpPr>
          <p:sp>
            <p:nvSpPr>
              <p:cNvPr id="3412" name="Google Shape;3412;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13" name="Google Shape;3413;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14" name="Google Shape;3414;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15" name="Google Shape;3415;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16" name="Google Shape;3416;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17" name="Google Shape;3417;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18" name="Google Shape;3418;p24"/>
            <p:cNvGrpSpPr/>
            <p:nvPr/>
          </p:nvGrpSpPr>
          <p:grpSpPr>
            <a:xfrm>
              <a:off x="4165984" y="5071643"/>
              <a:ext cx="312192" cy="244800"/>
              <a:chOff x="5545605" y="2504907"/>
              <a:chExt cx="312192" cy="244800"/>
            </a:xfrm>
          </p:grpSpPr>
          <p:sp>
            <p:nvSpPr>
              <p:cNvPr id="3419" name="Google Shape;3419;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0" name="Google Shape;3420;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1" name="Google Shape;3421;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2" name="Google Shape;3422;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3" name="Google Shape;3423;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4" name="Google Shape;3424;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25" name="Google Shape;3425;p24"/>
            <p:cNvGrpSpPr/>
            <p:nvPr/>
          </p:nvGrpSpPr>
          <p:grpSpPr>
            <a:xfrm>
              <a:off x="4169193" y="4978599"/>
              <a:ext cx="312192" cy="244800"/>
              <a:chOff x="5545605" y="2504907"/>
              <a:chExt cx="312192" cy="244800"/>
            </a:xfrm>
          </p:grpSpPr>
          <p:sp>
            <p:nvSpPr>
              <p:cNvPr id="3426" name="Google Shape;3426;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7" name="Google Shape;3427;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8" name="Google Shape;3428;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29" name="Google Shape;3429;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0" name="Google Shape;3430;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1" name="Google Shape;3431;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32" name="Google Shape;3432;p24"/>
            <p:cNvGrpSpPr/>
            <p:nvPr/>
          </p:nvGrpSpPr>
          <p:grpSpPr>
            <a:xfrm>
              <a:off x="4172401" y="4904805"/>
              <a:ext cx="312192" cy="244800"/>
              <a:chOff x="5545605" y="2504907"/>
              <a:chExt cx="312192" cy="244800"/>
            </a:xfrm>
          </p:grpSpPr>
          <p:sp>
            <p:nvSpPr>
              <p:cNvPr id="3433" name="Google Shape;3433;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4" name="Google Shape;3434;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5" name="Google Shape;3435;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6" name="Google Shape;3436;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7" name="Google Shape;3437;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38" name="Google Shape;3438;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39" name="Google Shape;3439;p24"/>
            <p:cNvGrpSpPr/>
            <p:nvPr/>
          </p:nvGrpSpPr>
          <p:grpSpPr>
            <a:xfrm>
              <a:off x="3819474" y="5321899"/>
              <a:ext cx="312192" cy="244800"/>
              <a:chOff x="5545605" y="2504907"/>
              <a:chExt cx="312192" cy="244800"/>
            </a:xfrm>
          </p:grpSpPr>
          <p:sp>
            <p:nvSpPr>
              <p:cNvPr id="3440" name="Google Shape;3440;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1" name="Google Shape;3441;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2" name="Google Shape;3442;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3" name="Google Shape;3443;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4" name="Google Shape;3444;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5" name="Google Shape;3445;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46" name="Google Shape;3446;p24"/>
            <p:cNvGrpSpPr/>
            <p:nvPr/>
          </p:nvGrpSpPr>
          <p:grpSpPr>
            <a:xfrm>
              <a:off x="3808245" y="5248106"/>
              <a:ext cx="312192" cy="244800"/>
              <a:chOff x="5545605" y="2504907"/>
              <a:chExt cx="312192" cy="244800"/>
            </a:xfrm>
          </p:grpSpPr>
          <p:sp>
            <p:nvSpPr>
              <p:cNvPr id="3447" name="Google Shape;3447;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8" name="Google Shape;3448;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49" name="Google Shape;3449;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0" name="Google Shape;3450;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1" name="Google Shape;3451;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2" name="Google Shape;3452;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53" name="Google Shape;3453;p24"/>
            <p:cNvGrpSpPr/>
            <p:nvPr/>
          </p:nvGrpSpPr>
          <p:grpSpPr>
            <a:xfrm>
              <a:off x="3811454" y="5155062"/>
              <a:ext cx="312192" cy="244800"/>
              <a:chOff x="5545605" y="2504907"/>
              <a:chExt cx="312192" cy="244800"/>
            </a:xfrm>
          </p:grpSpPr>
          <p:sp>
            <p:nvSpPr>
              <p:cNvPr id="3454" name="Google Shape;3454;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5" name="Google Shape;3455;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6" name="Google Shape;3456;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7" name="Google Shape;3457;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8" name="Google Shape;3458;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59" name="Google Shape;3459;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60" name="Google Shape;3460;p24"/>
            <p:cNvGrpSpPr/>
            <p:nvPr/>
          </p:nvGrpSpPr>
          <p:grpSpPr>
            <a:xfrm>
              <a:off x="3814662" y="5081268"/>
              <a:ext cx="312192" cy="244800"/>
              <a:chOff x="5545605" y="2504907"/>
              <a:chExt cx="312192" cy="244800"/>
            </a:xfrm>
          </p:grpSpPr>
          <p:sp>
            <p:nvSpPr>
              <p:cNvPr id="3461" name="Google Shape;3461;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2" name="Google Shape;3462;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3" name="Google Shape;3463;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4" name="Google Shape;3464;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5" name="Google Shape;3465;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6" name="Google Shape;3466;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67" name="Google Shape;3467;p24"/>
            <p:cNvGrpSpPr/>
            <p:nvPr/>
          </p:nvGrpSpPr>
          <p:grpSpPr>
            <a:xfrm>
              <a:off x="4159567" y="5594615"/>
              <a:ext cx="312192" cy="244800"/>
              <a:chOff x="5545605" y="2504907"/>
              <a:chExt cx="312192" cy="244800"/>
            </a:xfrm>
          </p:grpSpPr>
          <p:sp>
            <p:nvSpPr>
              <p:cNvPr id="3468" name="Google Shape;3468;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69" name="Google Shape;3469;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0" name="Google Shape;3470;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1" name="Google Shape;3471;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2" name="Google Shape;3472;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3" name="Google Shape;3473;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74" name="Google Shape;3474;p24"/>
            <p:cNvGrpSpPr/>
            <p:nvPr/>
          </p:nvGrpSpPr>
          <p:grpSpPr>
            <a:xfrm>
              <a:off x="4148338" y="5520822"/>
              <a:ext cx="312192" cy="244800"/>
              <a:chOff x="5545605" y="2504907"/>
              <a:chExt cx="312192" cy="244800"/>
            </a:xfrm>
          </p:grpSpPr>
          <p:sp>
            <p:nvSpPr>
              <p:cNvPr id="3475" name="Google Shape;3475;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6" name="Google Shape;3476;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7" name="Google Shape;3477;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8" name="Google Shape;3478;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79" name="Google Shape;3479;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0" name="Google Shape;3480;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81" name="Google Shape;3481;p24"/>
            <p:cNvGrpSpPr/>
            <p:nvPr/>
          </p:nvGrpSpPr>
          <p:grpSpPr>
            <a:xfrm>
              <a:off x="4151547" y="5427778"/>
              <a:ext cx="312192" cy="244800"/>
              <a:chOff x="5545605" y="2504907"/>
              <a:chExt cx="312192" cy="244800"/>
            </a:xfrm>
          </p:grpSpPr>
          <p:sp>
            <p:nvSpPr>
              <p:cNvPr id="3482" name="Google Shape;3482;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3" name="Google Shape;3483;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4" name="Google Shape;3484;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5" name="Google Shape;3485;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6" name="Google Shape;3486;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7" name="Google Shape;3487;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488" name="Google Shape;3488;p24"/>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89" name="Google Shape;3489;p24"/>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0" name="Google Shape;3490;p24"/>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1" name="Google Shape;3491;p24"/>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92" name="Google Shape;3492;p24"/>
          <p:cNvGrpSpPr/>
          <p:nvPr/>
        </p:nvGrpSpPr>
        <p:grpSpPr>
          <a:xfrm>
            <a:off x="5458553" y="2964552"/>
            <a:ext cx="366326" cy="287248"/>
            <a:chOff x="5545605" y="2504907"/>
            <a:chExt cx="312192" cy="244800"/>
          </a:xfrm>
        </p:grpSpPr>
        <p:sp>
          <p:nvSpPr>
            <p:cNvPr id="3493" name="Google Shape;3493;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4" name="Google Shape;3494;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5" name="Google Shape;3495;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6" name="Google Shape;3496;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7" name="Google Shape;3497;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498" name="Google Shape;3498;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499" name="Google Shape;3499;p24"/>
          <p:cNvGrpSpPr/>
          <p:nvPr/>
        </p:nvGrpSpPr>
        <p:grpSpPr>
          <a:xfrm>
            <a:off x="5445377" y="2877964"/>
            <a:ext cx="366326" cy="287248"/>
            <a:chOff x="5545605" y="2504907"/>
            <a:chExt cx="312192" cy="244800"/>
          </a:xfrm>
        </p:grpSpPr>
        <p:sp>
          <p:nvSpPr>
            <p:cNvPr id="3500" name="Google Shape;3500;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1" name="Google Shape;3501;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2" name="Google Shape;3502;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3" name="Google Shape;3503;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4" name="Google Shape;3504;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5" name="Google Shape;3505;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06" name="Google Shape;3506;p24"/>
          <p:cNvGrpSpPr/>
          <p:nvPr/>
        </p:nvGrpSpPr>
        <p:grpSpPr>
          <a:xfrm>
            <a:off x="5449142" y="2768786"/>
            <a:ext cx="366326" cy="287248"/>
            <a:chOff x="5545605" y="2504907"/>
            <a:chExt cx="312192" cy="244800"/>
          </a:xfrm>
        </p:grpSpPr>
        <p:sp>
          <p:nvSpPr>
            <p:cNvPr id="3507" name="Google Shape;3507;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8" name="Google Shape;3508;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09" name="Google Shape;3509;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0" name="Google Shape;3510;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1" name="Google Shape;3511;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2" name="Google Shape;3512;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13" name="Google Shape;3513;p24"/>
          <p:cNvGrpSpPr/>
          <p:nvPr/>
        </p:nvGrpSpPr>
        <p:grpSpPr>
          <a:xfrm>
            <a:off x="5452907" y="2682197"/>
            <a:ext cx="366326" cy="287248"/>
            <a:chOff x="5545605" y="2504907"/>
            <a:chExt cx="312192" cy="244800"/>
          </a:xfrm>
        </p:grpSpPr>
        <p:sp>
          <p:nvSpPr>
            <p:cNvPr id="3514" name="Google Shape;3514;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5" name="Google Shape;3515;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6" name="Google Shape;3516;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7" name="Google Shape;3517;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8" name="Google Shape;3518;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19" name="Google Shape;3519;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20" name="Google Shape;3520;p24"/>
          <p:cNvGrpSpPr/>
          <p:nvPr/>
        </p:nvGrpSpPr>
        <p:grpSpPr>
          <a:xfrm>
            <a:off x="5038783" y="3171613"/>
            <a:ext cx="366326" cy="287248"/>
            <a:chOff x="5545605" y="2504907"/>
            <a:chExt cx="312192" cy="244800"/>
          </a:xfrm>
        </p:grpSpPr>
        <p:sp>
          <p:nvSpPr>
            <p:cNvPr id="3521" name="Google Shape;3521;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22" name="Google Shape;3522;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23" name="Google Shape;3523;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24" name="Google Shape;3524;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25" name="Google Shape;3525;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26" name="Google Shape;3526;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27" name="Google Shape;3527;p24"/>
          <p:cNvGrpSpPr/>
          <p:nvPr/>
        </p:nvGrpSpPr>
        <p:grpSpPr>
          <a:xfrm>
            <a:off x="5025607" y="3085025"/>
            <a:ext cx="366326" cy="287248"/>
            <a:chOff x="5545605" y="2504907"/>
            <a:chExt cx="312192" cy="244800"/>
          </a:xfrm>
        </p:grpSpPr>
        <p:sp>
          <p:nvSpPr>
            <p:cNvPr id="3528" name="Google Shape;3528;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29" name="Google Shape;3529;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0" name="Google Shape;3530;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1" name="Google Shape;3531;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2" name="Google Shape;3532;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3" name="Google Shape;3533;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34" name="Google Shape;3534;p24"/>
          <p:cNvGrpSpPr/>
          <p:nvPr/>
        </p:nvGrpSpPr>
        <p:grpSpPr>
          <a:xfrm>
            <a:off x="5029373" y="2975847"/>
            <a:ext cx="366326" cy="287248"/>
            <a:chOff x="5545605" y="2504907"/>
            <a:chExt cx="312192" cy="244800"/>
          </a:xfrm>
        </p:grpSpPr>
        <p:sp>
          <p:nvSpPr>
            <p:cNvPr id="3535" name="Google Shape;3535;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6" name="Google Shape;3536;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7" name="Google Shape;3537;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8" name="Google Shape;3538;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39" name="Google Shape;3539;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0" name="Google Shape;3540;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41" name="Google Shape;3541;p24"/>
          <p:cNvGrpSpPr/>
          <p:nvPr/>
        </p:nvGrpSpPr>
        <p:grpSpPr>
          <a:xfrm>
            <a:off x="5033138" y="2889257"/>
            <a:ext cx="366326" cy="287248"/>
            <a:chOff x="5545605" y="2504907"/>
            <a:chExt cx="312192" cy="244800"/>
          </a:xfrm>
        </p:grpSpPr>
        <p:sp>
          <p:nvSpPr>
            <p:cNvPr id="3542" name="Google Shape;3542;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3" name="Google Shape;3543;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4" name="Google Shape;3544;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5" name="Google Shape;3545;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6" name="Google Shape;3546;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47" name="Google Shape;3547;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48" name="Google Shape;3548;p24"/>
          <p:cNvGrpSpPr/>
          <p:nvPr/>
        </p:nvGrpSpPr>
        <p:grpSpPr>
          <a:xfrm>
            <a:off x="5437847" y="3491617"/>
            <a:ext cx="366326" cy="287248"/>
            <a:chOff x="5545605" y="2504907"/>
            <a:chExt cx="312192" cy="244800"/>
          </a:xfrm>
        </p:grpSpPr>
        <p:sp>
          <p:nvSpPr>
            <p:cNvPr id="3549" name="Google Shape;3549;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0" name="Google Shape;3550;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1" name="Google Shape;3551;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2" name="Google Shape;3552;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3" name="Google Shape;3553;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4" name="Google Shape;3554;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55" name="Google Shape;3555;p24"/>
          <p:cNvGrpSpPr/>
          <p:nvPr/>
        </p:nvGrpSpPr>
        <p:grpSpPr>
          <a:xfrm>
            <a:off x="5424671" y="3405029"/>
            <a:ext cx="366326" cy="287248"/>
            <a:chOff x="5545605" y="2504907"/>
            <a:chExt cx="312192" cy="244800"/>
          </a:xfrm>
        </p:grpSpPr>
        <p:sp>
          <p:nvSpPr>
            <p:cNvPr id="3556" name="Google Shape;3556;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7" name="Google Shape;3557;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8" name="Google Shape;3558;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59" name="Google Shape;3559;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0" name="Google Shape;3560;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1" name="Google Shape;3561;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62" name="Google Shape;3562;p24"/>
          <p:cNvGrpSpPr/>
          <p:nvPr/>
        </p:nvGrpSpPr>
        <p:grpSpPr>
          <a:xfrm>
            <a:off x="5428437" y="3295851"/>
            <a:ext cx="366326" cy="287248"/>
            <a:chOff x="5545605" y="2504907"/>
            <a:chExt cx="312192" cy="244800"/>
          </a:xfrm>
        </p:grpSpPr>
        <p:sp>
          <p:nvSpPr>
            <p:cNvPr id="3563" name="Google Shape;3563;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4" name="Google Shape;3564;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5" name="Google Shape;3565;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6" name="Google Shape;3566;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7" name="Google Shape;3567;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68" name="Google Shape;3568;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569" name="Google Shape;3569;p24"/>
          <p:cNvSpPr/>
          <p:nvPr/>
        </p:nvSpPr>
        <p:spPr>
          <a:xfrm>
            <a:off x="5468365" y="3283561"/>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0" name="Google Shape;3570;p24"/>
          <p:cNvSpPr/>
          <p:nvPr/>
        </p:nvSpPr>
        <p:spPr>
          <a:xfrm>
            <a:off x="5709308" y="2784731"/>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1" name="Google Shape;3571;p24"/>
          <p:cNvSpPr/>
          <p:nvPr/>
        </p:nvSpPr>
        <p:spPr>
          <a:xfrm>
            <a:off x="5052047" y="2966883"/>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2" name="Google Shape;3572;p24"/>
          <p:cNvSpPr/>
          <p:nvPr/>
        </p:nvSpPr>
        <p:spPr>
          <a:xfrm>
            <a:off x="5663306" y="3634398"/>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3" name="Google Shape;3573;p24" descr="Old Key"/>
          <p:cNvSpPr/>
          <p:nvPr/>
        </p:nvSpPr>
        <p:spPr>
          <a:xfrm>
            <a:off x="370563" y="3907722"/>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574" name="Google Shape;3574;p24"/>
          <p:cNvGrpSpPr/>
          <p:nvPr/>
        </p:nvGrpSpPr>
        <p:grpSpPr>
          <a:xfrm>
            <a:off x="4587305" y="3567002"/>
            <a:ext cx="595961" cy="519110"/>
            <a:chOff x="6980505" y="2818400"/>
            <a:chExt cx="411320" cy="358279"/>
          </a:xfrm>
        </p:grpSpPr>
        <p:sp>
          <p:nvSpPr>
            <p:cNvPr id="3575" name="Google Shape;3575;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6" name="Google Shape;3576;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7" name="Google Shape;3577;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8" name="Google Shape;3578;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79" name="Google Shape;3579;p2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0" name="Google Shape;3580;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1" name="Google Shape;3581;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82" name="Google Shape;3582;p24"/>
          <p:cNvGrpSpPr/>
          <p:nvPr/>
        </p:nvGrpSpPr>
        <p:grpSpPr>
          <a:xfrm>
            <a:off x="4574127" y="3401352"/>
            <a:ext cx="595961" cy="519110"/>
            <a:chOff x="6980505" y="2818400"/>
            <a:chExt cx="411320" cy="358279"/>
          </a:xfrm>
        </p:grpSpPr>
        <p:sp>
          <p:nvSpPr>
            <p:cNvPr id="3583" name="Google Shape;3583;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4" name="Google Shape;3584;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5" name="Google Shape;3585;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6" name="Google Shape;3586;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7" name="Google Shape;3587;p2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8" name="Google Shape;3588;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89" name="Google Shape;3589;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90" name="Google Shape;3590;p24"/>
          <p:cNvGrpSpPr/>
          <p:nvPr/>
        </p:nvGrpSpPr>
        <p:grpSpPr>
          <a:xfrm>
            <a:off x="6412411" y="4303872"/>
            <a:ext cx="595961" cy="519110"/>
            <a:chOff x="6980505" y="2818400"/>
            <a:chExt cx="411320" cy="358279"/>
          </a:xfrm>
        </p:grpSpPr>
        <p:sp>
          <p:nvSpPr>
            <p:cNvPr id="3591" name="Google Shape;3591;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2" name="Google Shape;3592;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3" name="Google Shape;3593;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4" name="Google Shape;3594;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5" name="Google Shape;3595;p24"/>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6" name="Google Shape;3596;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597" name="Google Shape;3597;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598" name="Google Shape;3598;p24"/>
          <p:cNvGrpSpPr/>
          <p:nvPr/>
        </p:nvGrpSpPr>
        <p:grpSpPr>
          <a:xfrm>
            <a:off x="6399234" y="4138222"/>
            <a:ext cx="595961" cy="519110"/>
            <a:chOff x="6980505" y="2818400"/>
            <a:chExt cx="411320" cy="358279"/>
          </a:xfrm>
        </p:grpSpPr>
        <p:sp>
          <p:nvSpPr>
            <p:cNvPr id="3599" name="Google Shape;3599;p24"/>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0" name="Google Shape;3600;p24"/>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1" name="Google Shape;3601;p24"/>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2" name="Google Shape;3602;p24"/>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3" name="Google Shape;3603;p24"/>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4" name="Google Shape;3604;p24"/>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5" name="Google Shape;3605;p24"/>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606" name="Google Shape;3606;p24"/>
          <p:cNvSpPr/>
          <p:nvPr/>
        </p:nvSpPr>
        <p:spPr>
          <a:xfrm>
            <a:off x="6523160" y="4135330"/>
            <a:ext cx="178188" cy="178189"/>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07" name="Google Shape;3607;p24"/>
          <p:cNvSpPr/>
          <p:nvPr/>
        </p:nvSpPr>
        <p:spPr>
          <a:xfrm>
            <a:off x="4587479" y="3737630"/>
            <a:ext cx="178188" cy="178189"/>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608" name="Google Shape;3608;p24"/>
          <p:cNvGrpSpPr/>
          <p:nvPr/>
        </p:nvGrpSpPr>
        <p:grpSpPr>
          <a:xfrm flipH="1">
            <a:off x="7218160" y="3611375"/>
            <a:ext cx="815539" cy="1096671"/>
            <a:chOff x="3808245" y="4904805"/>
            <a:chExt cx="695022" cy="934610"/>
          </a:xfrm>
        </p:grpSpPr>
        <p:grpSp>
          <p:nvGrpSpPr>
            <p:cNvPr id="3609" name="Google Shape;3609;p24"/>
            <p:cNvGrpSpPr/>
            <p:nvPr/>
          </p:nvGrpSpPr>
          <p:grpSpPr>
            <a:xfrm>
              <a:off x="4177213" y="5145436"/>
              <a:ext cx="312192" cy="244800"/>
              <a:chOff x="5545605" y="2504907"/>
              <a:chExt cx="312192" cy="244800"/>
            </a:xfrm>
          </p:grpSpPr>
          <p:sp>
            <p:nvSpPr>
              <p:cNvPr id="3610" name="Google Shape;3610;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1" name="Google Shape;3611;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2" name="Google Shape;3612;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3" name="Google Shape;3613;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4" name="Google Shape;3614;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5" name="Google Shape;3615;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16" name="Google Shape;3616;p24"/>
            <p:cNvGrpSpPr/>
            <p:nvPr/>
          </p:nvGrpSpPr>
          <p:grpSpPr>
            <a:xfrm>
              <a:off x="4165984" y="5071643"/>
              <a:ext cx="312192" cy="244800"/>
              <a:chOff x="5545605" y="2504907"/>
              <a:chExt cx="312192" cy="244800"/>
            </a:xfrm>
          </p:grpSpPr>
          <p:sp>
            <p:nvSpPr>
              <p:cNvPr id="3617" name="Google Shape;3617;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8" name="Google Shape;3618;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19" name="Google Shape;3619;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0" name="Google Shape;3620;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1" name="Google Shape;3621;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2" name="Google Shape;3622;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23" name="Google Shape;3623;p24"/>
            <p:cNvGrpSpPr/>
            <p:nvPr/>
          </p:nvGrpSpPr>
          <p:grpSpPr>
            <a:xfrm>
              <a:off x="4169193" y="4978599"/>
              <a:ext cx="312192" cy="244800"/>
              <a:chOff x="5545605" y="2504907"/>
              <a:chExt cx="312192" cy="244800"/>
            </a:xfrm>
          </p:grpSpPr>
          <p:sp>
            <p:nvSpPr>
              <p:cNvPr id="3624" name="Google Shape;3624;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5" name="Google Shape;3625;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6" name="Google Shape;3626;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7" name="Google Shape;3627;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8" name="Google Shape;3628;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29" name="Google Shape;3629;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30" name="Google Shape;3630;p24"/>
            <p:cNvGrpSpPr/>
            <p:nvPr/>
          </p:nvGrpSpPr>
          <p:grpSpPr>
            <a:xfrm>
              <a:off x="4172401" y="4904805"/>
              <a:ext cx="312192" cy="244800"/>
              <a:chOff x="5545605" y="2504907"/>
              <a:chExt cx="312192" cy="244800"/>
            </a:xfrm>
          </p:grpSpPr>
          <p:sp>
            <p:nvSpPr>
              <p:cNvPr id="3631" name="Google Shape;3631;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2" name="Google Shape;3632;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3" name="Google Shape;3633;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4" name="Google Shape;3634;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5" name="Google Shape;3635;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6" name="Google Shape;3636;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37" name="Google Shape;3637;p24"/>
            <p:cNvGrpSpPr/>
            <p:nvPr/>
          </p:nvGrpSpPr>
          <p:grpSpPr>
            <a:xfrm>
              <a:off x="3819474" y="5321899"/>
              <a:ext cx="312192" cy="244800"/>
              <a:chOff x="5545605" y="2504907"/>
              <a:chExt cx="312192" cy="244800"/>
            </a:xfrm>
          </p:grpSpPr>
          <p:sp>
            <p:nvSpPr>
              <p:cNvPr id="3638" name="Google Shape;3638;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39" name="Google Shape;3639;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0" name="Google Shape;3640;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1" name="Google Shape;3641;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2" name="Google Shape;3642;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3" name="Google Shape;3643;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44" name="Google Shape;3644;p24"/>
            <p:cNvGrpSpPr/>
            <p:nvPr/>
          </p:nvGrpSpPr>
          <p:grpSpPr>
            <a:xfrm>
              <a:off x="3808245" y="5248106"/>
              <a:ext cx="312192" cy="244800"/>
              <a:chOff x="5545605" y="2504907"/>
              <a:chExt cx="312192" cy="244800"/>
            </a:xfrm>
          </p:grpSpPr>
          <p:sp>
            <p:nvSpPr>
              <p:cNvPr id="3645" name="Google Shape;3645;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6" name="Google Shape;3646;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7" name="Google Shape;3647;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8" name="Google Shape;3648;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49" name="Google Shape;3649;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50" name="Google Shape;3650;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51" name="Google Shape;3651;p24"/>
            <p:cNvGrpSpPr/>
            <p:nvPr/>
          </p:nvGrpSpPr>
          <p:grpSpPr>
            <a:xfrm>
              <a:off x="3811454" y="5155062"/>
              <a:ext cx="312192" cy="244800"/>
              <a:chOff x="5545605" y="2504907"/>
              <a:chExt cx="312192" cy="244800"/>
            </a:xfrm>
          </p:grpSpPr>
          <p:sp>
            <p:nvSpPr>
              <p:cNvPr id="3652" name="Google Shape;3652;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53" name="Google Shape;3653;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54" name="Google Shape;3654;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55" name="Google Shape;3655;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56" name="Google Shape;3656;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57" name="Google Shape;3657;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58" name="Google Shape;3658;p24"/>
            <p:cNvGrpSpPr/>
            <p:nvPr/>
          </p:nvGrpSpPr>
          <p:grpSpPr>
            <a:xfrm>
              <a:off x="3814662" y="5081268"/>
              <a:ext cx="312192" cy="244800"/>
              <a:chOff x="5545605" y="2504907"/>
              <a:chExt cx="312192" cy="244800"/>
            </a:xfrm>
          </p:grpSpPr>
          <p:sp>
            <p:nvSpPr>
              <p:cNvPr id="3659" name="Google Shape;3659;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0" name="Google Shape;3660;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1" name="Google Shape;3661;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2" name="Google Shape;3662;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3" name="Google Shape;3663;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4" name="Google Shape;3664;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65" name="Google Shape;3665;p24"/>
            <p:cNvGrpSpPr/>
            <p:nvPr/>
          </p:nvGrpSpPr>
          <p:grpSpPr>
            <a:xfrm>
              <a:off x="4159567" y="5594615"/>
              <a:ext cx="312192" cy="244800"/>
              <a:chOff x="5545605" y="2504907"/>
              <a:chExt cx="312192" cy="244800"/>
            </a:xfrm>
          </p:grpSpPr>
          <p:sp>
            <p:nvSpPr>
              <p:cNvPr id="3666" name="Google Shape;3666;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7" name="Google Shape;3667;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8" name="Google Shape;3668;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69" name="Google Shape;3669;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0" name="Google Shape;3670;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1" name="Google Shape;3671;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72" name="Google Shape;3672;p24"/>
            <p:cNvGrpSpPr/>
            <p:nvPr/>
          </p:nvGrpSpPr>
          <p:grpSpPr>
            <a:xfrm>
              <a:off x="4148338" y="5520822"/>
              <a:ext cx="312192" cy="244800"/>
              <a:chOff x="5545605" y="2504907"/>
              <a:chExt cx="312192" cy="244800"/>
            </a:xfrm>
          </p:grpSpPr>
          <p:sp>
            <p:nvSpPr>
              <p:cNvPr id="3673" name="Google Shape;3673;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4" name="Google Shape;3674;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5" name="Google Shape;3675;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6" name="Google Shape;3676;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7" name="Google Shape;3677;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78" name="Google Shape;3678;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79" name="Google Shape;3679;p24"/>
            <p:cNvGrpSpPr/>
            <p:nvPr/>
          </p:nvGrpSpPr>
          <p:grpSpPr>
            <a:xfrm>
              <a:off x="4151547" y="5427778"/>
              <a:ext cx="312192" cy="244800"/>
              <a:chOff x="5545605" y="2504907"/>
              <a:chExt cx="312192" cy="244800"/>
            </a:xfrm>
          </p:grpSpPr>
          <p:sp>
            <p:nvSpPr>
              <p:cNvPr id="3680" name="Google Shape;3680;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1" name="Google Shape;3681;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2" name="Google Shape;3682;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3" name="Google Shape;3683;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4" name="Google Shape;3684;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5" name="Google Shape;3685;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686" name="Google Shape;3686;p24"/>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7" name="Google Shape;3687;p24"/>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8" name="Google Shape;3688;p24"/>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89" name="Google Shape;3689;p24"/>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90" name="Google Shape;3690;p24"/>
          <p:cNvGrpSpPr/>
          <p:nvPr/>
        </p:nvGrpSpPr>
        <p:grpSpPr>
          <a:xfrm>
            <a:off x="6089271" y="2983742"/>
            <a:ext cx="366326" cy="287248"/>
            <a:chOff x="5545605" y="2504907"/>
            <a:chExt cx="312192" cy="244800"/>
          </a:xfrm>
        </p:grpSpPr>
        <p:sp>
          <p:nvSpPr>
            <p:cNvPr id="3691" name="Google Shape;3691;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2" name="Google Shape;3692;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3" name="Google Shape;3693;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4" name="Google Shape;3694;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5" name="Google Shape;3695;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6" name="Google Shape;3696;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697" name="Google Shape;3697;p24"/>
          <p:cNvGrpSpPr/>
          <p:nvPr/>
        </p:nvGrpSpPr>
        <p:grpSpPr>
          <a:xfrm>
            <a:off x="6093036" y="2874564"/>
            <a:ext cx="366326" cy="287248"/>
            <a:chOff x="5545605" y="2504907"/>
            <a:chExt cx="312192" cy="244800"/>
          </a:xfrm>
        </p:grpSpPr>
        <p:sp>
          <p:nvSpPr>
            <p:cNvPr id="3698" name="Google Shape;3698;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699" name="Google Shape;3699;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0" name="Google Shape;3700;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1" name="Google Shape;3701;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2" name="Google Shape;3702;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3" name="Google Shape;3703;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04" name="Google Shape;3704;p24"/>
          <p:cNvGrpSpPr/>
          <p:nvPr/>
        </p:nvGrpSpPr>
        <p:grpSpPr>
          <a:xfrm>
            <a:off x="6096800" y="2787975"/>
            <a:ext cx="366326" cy="287248"/>
            <a:chOff x="5545605" y="2504907"/>
            <a:chExt cx="312192" cy="244800"/>
          </a:xfrm>
        </p:grpSpPr>
        <p:sp>
          <p:nvSpPr>
            <p:cNvPr id="3705" name="Google Shape;3705;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6" name="Google Shape;3706;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7" name="Google Shape;3707;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8" name="Google Shape;3708;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09" name="Google Shape;3709;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0" name="Google Shape;3710;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11" name="Google Shape;3711;p24"/>
          <p:cNvGrpSpPr/>
          <p:nvPr/>
        </p:nvGrpSpPr>
        <p:grpSpPr>
          <a:xfrm>
            <a:off x="5431249" y="2569372"/>
            <a:ext cx="366326" cy="287248"/>
            <a:chOff x="5545605" y="2504907"/>
            <a:chExt cx="312192" cy="244800"/>
          </a:xfrm>
        </p:grpSpPr>
        <p:sp>
          <p:nvSpPr>
            <p:cNvPr id="3712" name="Google Shape;3712;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3" name="Google Shape;3713;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4" name="Google Shape;3714;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5" name="Google Shape;3715;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6" name="Google Shape;3716;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17" name="Google Shape;3717;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18" name="Google Shape;3718;p24"/>
          <p:cNvGrpSpPr/>
          <p:nvPr/>
        </p:nvGrpSpPr>
        <p:grpSpPr>
          <a:xfrm>
            <a:off x="5418073" y="2482784"/>
            <a:ext cx="366326" cy="287248"/>
            <a:chOff x="5545605" y="2504907"/>
            <a:chExt cx="312192" cy="244800"/>
          </a:xfrm>
        </p:grpSpPr>
        <p:sp>
          <p:nvSpPr>
            <p:cNvPr id="3719" name="Google Shape;3719;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0" name="Google Shape;3720;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1" name="Google Shape;3721;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2" name="Google Shape;3722;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3" name="Google Shape;3723;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4" name="Google Shape;3724;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25" name="Google Shape;3725;p24"/>
          <p:cNvGrpSpPr/>
          <p:nvPr/>
        </p:nvGrpSpPr>
        <p:grpSpPr>
          <a:xfrm>
            <a:off x="5421839" y="2373607"/>
            <a:ext cx="366326" cy="287248"/>
            <a:chOff x="5545605" y="2504907"/>
            <a:chExt cx="312192" cy="244800"/>
          </a:xfrm>
        </p:grpSpPr>
        <p:sp>
          <p:nvSpPr>
            <p:cNvPr id="3726" name="Google Shape;3726;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7" name="Google Shape;3727;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8" name="Google Shape;3728;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29" name="Google Shape;3729;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0" name="Google Shape;3730;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1" name="Google Shape;3731;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32" name="Google Shape;3732;p24"/>
          <p:cNvGrpSpPr/>
          <p:nvPr/>
        </p:nvGrpSpPr>
        <p:grpSpPr>
          <a:xfrm>
            <a:off x="5425603" y="2287017"/>
            <a:ext cx="366326" cy="287248"/>
            <a:chOff x="5545605" y="2504907"/>
            <a:chExt cx="312192" cy="244800"/>
          </a:xfrm>
        </p:grpSpPr>
        <p:sp>
          <p:nvSpPr>
            <p:cNvPr id="3733" name="Google Shape;3733;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4" name="Google Shape;3734;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5" name="Google Shape;3735;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6" name="Google Shape;3736;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7" name="Google Shape;3737;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38" name="Google Shape;3738;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39" name="Google Shape;3739;p24"/>
          <p:cNvGrpSpPr/>
          <p:nvPr/>
        </p:nvGrpSpPr>
        <p:grpSpPr>
          <a:xfrm>
            <a:off x="6098728" y="2673367"/>
            <a:ext cx="366326" cy="287248"/>
            <a:chOff x="5545605" y="2504907"/>
            <a:chExt cx="312192" cy="244800"/>
          </a:xfrm>
        </p:grpSpPr>
        <p:sp>
          <p:nvSpPr>
            <p:cNvPr id="3740" name="Google Shape;3740;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1" name="Google Shape;3741;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2" name="Google Shape;3742;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3" name="Google Shape;3743;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4" name="Google Shape;3744;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5" name="Google Shape;3745;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46" name="Google Shape;3746;p24"/>
          <p:cNvGrpSpPr/>
          <p:nvPr/>
        </p:nvGrpSpPr>
        <p:grpSpPr>
          <a:xfrm>
            <a:off x="6085552" y="2586779"/>
            <a:ext cx="366326" cy="287248"/>
            <a:chOff x="5545605" y="2504907"/>
            <a:chExt cx="312192" cy="244800"/>
          </a:xfrm>
        </p:grpSpPr>
        <p:sp>
          <p:nvSpPr>
            <p:cNvPr id="3747" name="Google Shape;3747;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8" name="Google Shape;3748;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49" name="Google Shape;3749;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0" name="Google Shape;3750;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1" name="Google Shape;3751;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2" name="Google Shape;3752;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53" name="Google Shape;3753;p24"/>
          <p:cNvGrpSpPr/>
          <p:nvPr/>
        </p:nvGrpSpPr>
        <p:grpSpPr>
          <a:xfrm>
            <a:off x="6089318" y="2477601"/>
            <a:ext cx="366326" cy="287248"/>
            <a:chOff x="5545605" y="2504907"/>
            <a:chExt cx="312192" cy="244800"/>
          </a:xfrm>
        </p:grpSpPr>
        <p:sp>
          <p:nvSpPr>
            <p:cNvPr id="3754" name="Google Shape;3754;p24"/>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5" name="Google Shape;3755;p24"/>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6" name="Google Shape;3756;p24"/>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7" name="Google Shape;3757;p24"/>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8" name="Google Shape;3758;p24"/>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59" name="Google Shape;3759;p24"/>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760" name="Google Shape;3760;p24"/>
          <p:cNvSpPr/>
          <p:nvPr/>
        </p:nvSpPr>
        <p:spPr>
          <a:xfrm>
            <a:off x="6129246" y="2465311"/>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61" name="Google Shape;3761;p24"/>
          <p:cNvSpPr/>
          <p:nvPr/>
        </p:nvSpPr>
        <p:spPr>
          <a:xfrm>
            <a:off x="6353202" y="2890509"/>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62" name="Google Shape;3762;p24"/>
          <p:cNvSpPr/>
          <p:nvPr/>
        </p:nvSpPr>
        <p:spPr>
          <a:xfrm>
            <a:off x="5444512" y="2364642"/>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63" name="Google Shape;3763;p24"/>
          <p:cNvSpPr/>
          <p:nvPr/>
        </p:nvSpPr>
        <p:spPr>
          <a:xfrm>
            <a:off x="6118838" y="2890511"/>
            <a:ext cx="131991" cy="13199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est Title and Text">
  <p:cSld name="CUSTOM_1">
    <p:spTree>
      <p:nvGrpSpPr>
        <p:cNvPr id="1" name="Shape 3764"/>
        <p:cNvGrpSpPr/>
        <p:nvPr/>
      </p:nvGrpSpPr>
      <p:grpSpPr>
        <a:xfrm>
          <a:off x="0" y="0"/>
          <a:ext cx="0" cy="0"/>
          <a:chOff x="0" y="0"/>
          <a:chExt cx="0" cy="0"/>
        </a:xfrm>
      </p:grpSpPr>
      <p:sp>
        <p:nvSpPr>
          <p:cNvPr id="3765" name="Google Shape;376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766" name="Google Shape;3766;p25"/>
          <p:cNvSpPr/>
          <p:nvPr/>
        </p:nvSpPr>
        <p:spPr>
          <a:xfrm>
            <a:off x="1623571" y="3505303"/>
            <a:ext cx="5713847" cy="1373459"/>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67" name="Google Shape;3767;p25"/>
          <p:cNvSpPr/>
          <p:nvPr/>
        </p:nvSpPr>
        <p:spPr>
          <a:xfrm>
            <a:off x="865448" y="2960763"/>
            <a:ext cx="7455493" cy="1092660"/>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68" name="Google Shape;3768;p25"/>
          <p:cNvSpPr/>
          <p:nvPr/>
        </p:nvSpPr>
        <p:spPr>
          <a:xfrm>
            <a:off x="835402" y="2951661"/>
            <a:ext cx="7455493" cy="1092660"/>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769" name="Google Shape;3769;p25"/>
          <p:cNvGrpSpPr/>
          <p:nvPr/>
        </p:nvGrpSpPr>
        <p:grpSpPr>
          <a:xfrm>
            <a:off x="994696" y="330697"/>
            <a:ext cx="7049976" cy="2458291"/>
            <a:chOff x="9219899" y="3149713"/>
            <a:chExt cx="1994448" cy="492288"/>
          </a:xfrm>
        </p:grpSpPr>
        <p:sp>
          <p:nvSpPr>
            <p:cNvPr id="3770" name="Google Shape;3770;p25"/>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1" name="Google Shape;3771;p25"/>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772" name="Google Shape;3772;p25"/>
          <p:cNvSpPr/>
          <p:nvPr/>
        </p:nvSpPr>
        <p:spPr>
          <a:xfrm>
            <a:off x="2090952" y="240867"/>
            <a:ext cx="4911261" cy="253907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3" name="Google Shape;3773;p25"/>
          <p:cNvSpPr/>
          <p:nvPr/>
        </p:nvSpPr>
        <p:spPr>
          <a:xfrm>
            <a:off x="926142" y="194318"/>
            <a:ext cx="7213005" cy="2895034"/>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4" name="Google Shape;3774;p25"/>
          <p:cNvSpPr/>
          <p:nvPr/>
        </p:nvSpPr>
        <p:spPr>
          <a:xfrm>
            <a:off x="965250" y="349294"/>
            <a:ext cx="7105881" cy="2698283"/>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5" name="Google Shape;3775;p25"/>
          <p:cNvSpPr/>
          <p:nvPr/>
        </p:nvSpPr>
        <p:spPr>
          <a:xfrm>
            <a:off x="1192764" y="-1495346"/>
            <a:ext cx="6735104" cy="1858277"/>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6" name="Google Shape;3776;p25"/>
          <p:cNvSpPr/>
          <p:nvPr/>
        </p:nvSpPr>
        <p:spPr>
          <a:xfrm>
            <a:off x="1492429" y="-690866"/>
            <a:ext cx="6067547" cy="11324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77" name="Google Shape;3777;p25"/>
          <p:cNvSpPr/>
          <p:nvPr/>
        </p:nvSpPr>
        <p:spPr>
          <a:xfrm>
            <a:off x="1986136" y="2942026"/>
            <a:ext cx="5290175" cy="789462"/>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pic>
        <p:nvPicPr>
          <p:cNvPr id="3778" name="Google Shape;3778;p25" descr="A picture containing cake, sitting, table, white&#10;&#10;Description automatically generated"/>
          <p:cNvPicPr preferRelativeResize="0"/>
          <p:nvPr/>
        </p:nvPicPr>
        <p:blipFill rotWithShape="1">
          <a:blip r:embed="rId2">
            <a:alphaModFix/>
          </a:blip>
          <a:srcRect/>
          <a:stretch/>
        </p:blipFill>
        <p:spPr>
          <a:xfrm rot="-5400000">
            <a:off x="2350658" y="-828469"/>
            <a:ext cx="4442682" cy="6581361"/>
          </a:xfrm>
          <a:prstGeom prst="rect">
            <a:avLst/>
          </a:prstGeom>
          <a:noFill/>
          <a:ln>
            <a:noFill/>
          </a:ln>
          <a:effectLst>
            <a:outerShdw blurRad="63500" sx="102000" sy="102000" algn="ctr" rotWithShape="0">
              <a:srgbClr val="000000">
                <a:alpha val="40000"/>
              </a:srgbClr>
            </a:outerShdw>
          </a:effectLst>
        </p:spPr>
      </p:pic>
      <p:sp>
        <p:nvSpPr>
          <p:cNvPr id="3779" name="Google Shape;3779;p25"/>
          <p:cNvSpPr/>
          <p:nvPr/>
        </p:nvSpPr>
        <p:spPr>
          <a:xfrm>
            <a:off x="1293904" y="4056849"/>
            <a:ext cx="6384288" cy="2689731"/>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0" name="Google Shape;3780;p25"/>
          <p:cNvSpPr/>
          <p:nvPr/>
        </p:nvSpPr>
        <p:spPr>
          <a:xfrm>
            <a:off x="1777767" y="5710172"/>
            <a:ext cx="5661308" cy="110279"/>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781" name="Google Shape;3781;p25"/>
          <p:cNvGrpSpPr/>
          <p:nvPr/>
        </p:nvGrpSpPr>
        <p:grpSpPr>
          <a:xfrm>
            <a:off x="1079143" y="4114216"/>
            <a:ext cx="7061855" cy="2891307"/>
            <a:chOff x="5534024" y="3386071"/>
            <a:chExt cx="1098233" cy="449645"/>
          </a:xfrm>
        </p:grpSpPr>
        <p:grpSp>
          <p:nvGrpSpPr>
            <p:cNvPr id="3782" name="Google Shape;3782;p25"/>
            <p:cNvGrpSpPr/>
            <p:nvPr/>
          </p:nvGrpSpPr>
          <p:grpSpPr>
            <a:xfrm>
              <a:off x="6525577" y="3388994"/>
              <a:ext cx="106679" cy="446722"/>
              <a:chOff x="6525577" y="3388994"/>
              <a:chExt cx="106679" cy="446722"/>
            </a:xfrm>
          </p:grpSpPr>
          <p:sp>
            <p:nvSpPr>
              <p:cNvPr id="3783" name="Google Shape;3783;p2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4" name="Google Shape;3784;p2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5" name="Google Shape;3785;p2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6" name="Google Shape;3786;p2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787" name="Google Shape;3787;p25"/>
            <p:cNvGrpSpPr/>
            <p:nvPr/>
          </p:nvGrpSpPr>
          <p:grpSpPr>
            <a:xfrm>
              <a:off x="5534024" y="3386071"/>
              <a:ext cx="932497" cy="449645"/>
              <a:chOff x="5534024" y="3386071"/>
              <a:chExt cx="932497" cy="449645"/>
            </a:xfrm>
          </p:grpSpPr>
          <p:sp>
            <p:nvSpPr>
              <p:cNvPr id="3788" name="Google Shape;3788;p2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89" name="Google Shape;3789;p2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0" name="Google Shape;3790;p2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1" name="Google Shape;3791;p2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2" name="Google Shape;3792;p2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3" name="Google Shape;3793;p2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4" name="Google Shape;3794;p2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5" name="Google Shape;3795;p2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6" name="Google Shape;3796;p2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7" name="Google Shape;3797;p2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8" name="Google Shape;3798;p2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799" name="Google Shape;3799;p2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00" name="Google Shape;3800;p2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801" name="Google Shape;3801;p25"/>
          <p:cNvSpPr/>
          <p:nvPr/>
        </p:nvSpPr>
        <p:spPr>
          <a:xfrm>
            <a:off x="797794" y="3966824"/>
            <a:ext cx="7586301" cy="3228933"/>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802" name="Google Shape;3802;p25"/>
          <p:cNvGrpSpPr/>
          <p:nvPr/>
        </p:nvGrpSpPr>
        <p:grpSpPr>
          <a:xfrm>
            <a:off x="1100546" y="4135622"/>
            <a:ext cx="7061855" cy="2891307"/>
            <a:chOff x="5534024" y="3386071"/>
            <a:chExt cx="1098233" cy="449645"/>
          </a:xfrm>
        </p:grpSpPr>
        <p:grpSp>
          <p:nvGrpSpPr>
            <p:cNvPr id="3803" name="Google Shape;3803;p25"/>
            <p:cNvGrpSpPr/>
            <p:nvPr/>
          </p:nvGrpSpPr>
          <p:grpSpPr>
            <a:xfrm>
              <a:off x="6525577" y="3388994"/>
              <a:ext cx="106679" cy="446722"/>
              <a:chOff x="6525577" y="3388994"/>
              <a:chExt cx="106679" cy="446722"/>
            </a:xfrm>
          </p:grpSpPr>
          <p:sp>
            <p:nvSpPr>
              <p:cNvPr id="3804" name="Google Shape;3804;p25"/>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05" name="Google Shape;3805;p25"/>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06" name="Google Shape;3806;p25"/>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07" name="Google Shape;3807;p25"/>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808" name="Google Shape;3808;p25"/>
            <p:cNvGrpSpPr/>
            <p:nvPr/>
          </p:nvGrpSpPr>
          <p:grpSpPr>
            <a:xfrm>
              <a:off x="5534024" y="3386071"/>
              <a:ext cx="932497" cy="449645"/>
              <a:chOff x="5534024" y="3386071"/>
              <a:chExt cx="932497" cy="449645"/>
            </a:xfrm>
          </p:grpSpPr>
          <p:sp>
            <p:nvSpPr>
              <p:cNvPr id="3809" name="Google Shape;3809;p25"/>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0" name="Google Shape;3810;p25"/>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1" name="Google Shape;3811;p25"/>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2" name="Google Shape;3812;p25"/>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3" name="Google Shape;3813;p25"/>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4" name="Google Shape;3814;p25"/>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5" name="Google Shape;3815;p25"/>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6" name="Google Shape;3816;p25"/>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7" name="Google Shape;3817;p25"/>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8" name="Google Shape;3818;p25"/>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19" name="Google Shape;3819;p25"/>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0" name="Google Shape;3820;p25"/>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1" name="Google Shape;3821;p25"/>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3822" name="Google Shape;3822;p25"/>
          <p:cNvSpPr/>
          <p:nvPr/>
        </p:nvSpPr>
        <p:spPr>
          <a:xfrm>
            <a:off x="3832535" y="-116259"/>
            <a:ext cx="1445955" cy="1017075"/>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3" name="Google Shape;3823;p25"/>
          <p:cNvSpPr/>
          <p:nvPr/>
        </p:nvSpPr>
        <p:spPr>
          <a:xfrm>
            <a:off x="758442" y="-1467481"/>
            <a:ext cx="7541758" cy="2014565"/>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4" name="Google Shape;3824;p25"/>
          <p:cNvSpPr/>
          <p:nvPr/>
        </p:nvSpPr>
        <p:spPr>
          <a:xfrm>
            <a:off x="3832535" y="-195885"/>
            <a:ext cx="1445955" cy="1017068"/>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825" name="Google Shape;3825;p25"/>
          <p:cNvGrpSpPr/>
          <p:nvPr/>
        </p:nvGrpSpPr>
        <p:grpSpPr>
          <a:xfrm>
            <a:off x="4401982" y="-12688"/>
            <a:ext cx="306238" cy="588336"/>
            <a:chOff x="6047422" y="3347028"/>
            <a:chExt cx="47625" cy="91496"/>
          </a:xfrm>
        </p:grpSpPr>
        <p:sp>
          <p:nvSpPr>
            <p:cNvPr id="3826" name="Google Shape;3826;p25"/>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827" name="Google Shape;3827;p25"/>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828" name="Google Shape;3828;p25"/>
          <p:cNvSpPr txBox="1">
            <a:spLocks noGrp="1"/>
          </p:cNvSpPr>
          <p:nvPr>
            <p:ph type="title"/>
          </p:nvPr>
        </p:nvSpPr>
        <p:spPr>
          <a:xfrm>
            <a:off x="1706925" y="730781"/>
            <a:ext cx="563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3829" name="Google Shape;3829;p25"/>
          <p:cNvSpPr txBox="1">
            <a:spLocks noGrp="1"/>
          </p:cNvSpPr>
          <p:nvPr>
            <p:ph type="body" idx="1"/>
          </p:nvPr>
        </p:nvSpPr>
        <p:spPr>
          <a:xfrm>
            <a:off x="1706925" y="1370381"/>
            <a:ext cx="5570100" cy="2458500"/>
          </a:xfrm>
          <a:prstGeom prst="rect">
            <a:avLst/>
          </a:prstGeom>
        </p:spPr>
        <p:txBody>
          <a:bodyPr spcFirstLastPara="1" wrap="square" lIns="91425" tIns="91425" rIns="91425" bIns="91425" anchor="ctr" anchorCtr="0">
            <a:noAutofit/>
          </a:bodyPr>
          <a:lstStyle>
            <a:lvl1pPr marL="457200" lvl="0" indent="-374650" rtl="0">
              <a:lnSpc>
                <a:spcPct val="115000"/>
              </a:lnSpc>
              <a:spcBef>
                <a:spcPts val="0"/>
              </a:spcBef>
              <a:spcAft>
                <a:spcPts val="0"/>
              </a:spcAft>
              <a:buSzPts val="2300"/>
              <a:buChar char="●"/>
              <a:defRPr sz="2300"/>
            </a:lvl1pPr>
            <a:lvl2pPr marL="914400" lvl="1" indent="-374650" rtl="0">
              <a:lnSpc>
                <a:spcPct val="115000"/>
              </a:lnSpc>
              <a:spcBef>
                <a:spcPts val="1600"/>
              </a:spcBef>
              <a:spcAft>
                <a:spcPts val="0"/>
              </a:spcAft>
              <a:buSzPts val="2300"/>
              <a:buChar char="○"/>
              <a:defRPr sz="2300"/>
            </a:lvl2pPr>
            <a:lvl3pPr marL="1371600" lvl="2" indent="-374650" rtl="0">
              <a:lnSpc>
                <a:spcPct val="115000"/>
              </a:lnSpc>
              <a:spcBef>
                <a:spcPts val="1600"/>
              </a:spcBef>
              <a:spcAft>
                <a:spcPts val="0"/>
              </a:spcAft>
              <a:buSzPts val="2300"/>
              <a:buChar char="■"/>
              <a:defRPr sz="2300"/>
            </a:lvl3pPr>
            <a:lvl4pPr marL="1828800" lvl="3" indent="-374650" rtl="0">
              <a:lnSpc>
                <a:spcPct val="115000"/>
              </a:lnSpc>
              <a:spcBef>
                <a:spcPts val="1600"/>
              </a:spcBef>
              <a:spcAft>
                <a:spcPts val="0"/>
              </a:spcAft>
              <a:buSzPts val="2300"/>
              <a:buChar char="●"/>
              <a:defRPr sz="2300"/>
            </a:lvl4pPr>
            <a:lvl5pPr marL="2286000" lvl="4" indent="-374650" rtl="0">
              <a:lnSpc>
                <a:spcPct val="115000"/>
              </a:lnSpc>
              <a:spcBef>
                <a:spcPts val="1600"/>
              </a:spcBef>
              <a:spcAft>
                <a:spcPts val="0"/>
              </a:spcAft>
              <a:buSzPts val="2300"/>
              <a:buChar char="○"/>
              <a:defRPr sz="2300"/>
            </a:lvl5pPr>
            <a:lvl6pPr marL="2743200" lvl="5" indent="-374650" rtl="0">
              <a:lnSpc>
                <a:spcPct val="115000"/>
              </a:lnSpc>
              <a:spcBef>
                <a:spcPts val="1600"/>
              </a:spcBef>
              <a:spcAft>
                <a:spcPts val="0"/>
              </a:spcAft>
              <a:buSzPts val="2300"/>
              <a:buChar char="■"/>
              <a:defRPr sz="2300"/>
            </a:lvl6pPr>
            <a:lvl7pPr marL="3200400" lvl="6" indent="-374650" rtl="0">
              <a:lnSpc>
                <a:spcPct val="115000"/>
              </a:lnSpc>
              <a:spcBef>
                <a:spcPts val="1600"/>
              </a:spcBef>
              <a:spcAft>
                <a:spcPts val="0"/>
              </a:spcAft>
              <a:buSzPts val="2300"/>
              <a:buChar char="●"/>
              <a:defRPr sz="2300"/>
            </a:lvl7pPr>
            <a:lvl8pPr marL="3657600" lvl="7" indent="-374650" rtl="0">
              <a:lnSpc>
                <a:spcPct val="115000"/>
              </a:lnSpc>
              <a:spcBef>
                <a:spcPts val="1600"/>
              </a:spcBef>
              <a:spcAft>
                <a:spcPts val="0"/>
              </a:spcAft>
              <a:buSzPts val="2300"/>
              <a:buChar char="○"/>
              <a:defRPr sz="2300"/>
            </a:lvl8pPr>
            <a:lvl9pPr marL="4114800" lvl="8" indent="-374650" rtl="0">
              <a:lnSpc>
                <a:spcPct val="115000"/>
              </a:lnSpc>
              <a:spcBef>
                <a:spcPts val="1600"/>
              </a:spcBef>
              <a:spcAft>
                <a:spcPts val="1600"/>
              </a:spcAft>
              <a:buSzPts val="2300"/>
              <a:buChar char="■"/>
              <a:defRPr sz="2300"/>
            </a:lvl9pPr>
          </a:lstStyle>
          <a:p>
            <a:endParaRPr/>
          </a:p>
        </p:txBody>
      </p:sp>
      <p:sp>
        <p:nvSpPr>
          <p:cNvPr id="3830" name="Google Shape;3830;p25">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3831" name="Google Shape;3831;p25"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3832"/>
        <p:cNvGrpSpPr/>
        <p:nvPr/>
      </p:nvGrpSpPr>
      <p:grpSpPr>
        <a:xfrm>
          <a:off x="0" y="0"/>
          <a:ext cx="0" cy="0"/>
          <a:chOff x="0" y="0"/>
          <a:chExt cx="0" cy="0"/>
        </a:xfrm>
      </p:grpSpPr>
      <p:sp>
        <p:nvSpPr>
          <p:cNvPr id="3833" name="Google Shape;383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3834" name="Google Shape;3834;p26" descr="A picture containing cake, sitting, table, white&#10;&#10;Description automatically generated"/>
          <p:cNvPicPr preferRelativeResize="0"/>
          <p:nvPr/>
        </p:nvPicPr>
        <p:blipFill rotWithShape="1">
          <a:blip r:embed="rId2">
            <a:alphaModFix/>
          </a:blip>
          <a:srcRect/>
          <a:stretch/>
        </p:blipFill>
        <p:spPr>
          <a:xfrm rot="-5400000">
            <a:off x="1983253" y="-1252659"/>
            <a:ext cx="5177494" cy="7669912"/>
          </a:xfrm>
          <a:prstGeom prst="rect">
            <a:avLst/>
          </a:prstGeom>
          <a:noFill/>
          <a:ln>
            <a:noFill/>
          </a:ln>
          <a:effectLst>
            <a:outerShdw blurRad="63500" sx="102000" sy="102000" algn="ctr" rotWithShape="0">
              <a:srgbClr val="000000">
                <a:alpha val="40000"/>
              </a:srgbClr>
            </a:outerShdw>
          </a:effectLst>
        </p:spPr>
      </p:pic>
      <p:sp>
        <p:nvSpPr>
          <p:cNvPr id="3835" name="Google Shape;3835;p26"/>
          <p:cNvSpPr txBox="1">
            <a:spLocks noGrp="1"/>
          </p:cNvSpPr>
          <p:nvPr>
            <p:ph type="title"/>
          </p:nvPr>
        </p:nvSpPr>
        <p:spPr>
          <a:xfrm>
            <a:off x="1261575" y="319219"/>
            <a:ext cx="6576000" cy="54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3836" name="Google Shape;3836;p26"/>
          <p:cNvSpPr txBox="1">
            <a:spLocks noGrp="1"/>
          </p:cNvSpPr>
          <p:nvPr>
            <p:ph type="body" idx="1"/>
          </p:nvPr>
        </p:nvSpPr>
        <p:spPr>
          <a:xfrm>
            <a:off x="1261575" y="992752"/>
            <a:ext cx="6576000" cy="3603900"/>
          </a:xfrm>
          <a:prstGeom prst="rect">
            <a:avLst/>
          </a:prstGeom>
        </p:spPr>
        <p:txBody>
          <a:bodyPr spcFirstLastPara="1" wrap="square" lIns="91425" tIns="91425" rIns="91425" bIns="91425" anchor="ctr" anchorCtr="0">
            <a:noAutofit/>
          </a:bodyPr>
          <a:lstStyle>
            <a:lvl1pPr marL="457200" lvl="0" indent="-374650" rtl="0">
              <a:lnSpc>
                <a:spcPct val="115000"/>
              </a:lnSpc>
              <a:spcBef>
                <a:spcPts val="0"/>
              </a:spcBef>
              <a:spcAft>
                <a:spcPts val="0"/>
              </a:spcAft>
              <a:buSzPts val="2300"/>
              <a:buChar char="●"/>
              <a:defRPr sz="2300"/>
            </a:lvl1pPr>
            <a:lvl2pPr marL="914400" lvl="1" indent="-374650" rtl="0">
              <a:lnSpc>
                <a:spcPct val="115000"/>
              </a:lnSpc>
              <a:spcBef>
                <a:spcPts val="1600"/>
              </a:spcBef>
              <a:spcAft>
                <a:spcPts val="0"/>
              </a:spcAft>
              <a:buSzPts val="2300"/>
              <a:buChar char="○"/>
              <a:defRPr sz="2300"/>
            </a:lvl2pPr>
            <a:lvl3pPr marL="1371600" lvl="2" indent="-374650" rtl="0">
              <a:lnSpc>
                <a:spcPct val="115000"/>
              </a:lnSpc>
              <a:spcBef>
                <a:spcPts val="1600"/>
              </a:spcBef>
              <a:spcAft>
                <a:spcPts val="0"/>
              </a:spcAft>
              <a:buSzPts val="2300"/>
              <a:buChar char="■"/>
              <a:defRPr sz="2300"/>
            </a:lvl3pPr>
            <a:lvl4pPr marL="1828800" lvl="3" indent="-374650" rtl="0">
              <a:lnSpc>
                <a:spcPct val="115000"/>
              </a:lnSpc>
              <a:spcBef>
                <a:spcPts val="1600"/>
              </a:spcBef>
              <a:spcAft>
                <a:spcPts val="0"/>
              </a:spcAft>
              <a:buSzPts val="2300"/>
              <a:buChar char="●"/>
              <a:defRPr sz="2300"/>
            </a:lvl4pPr>
            <a:lvl5pPr marL="2286000" lvl="4" indent="-374650" rtl="0">
              <a:lnSpc>
                <a:spcPct val="115000"/>
              </a:lnSpc>
              <a:spcBef>
                <a:spcPts val="1600"/>
              </a:spcBef>
              <a:spcAft>
                <a:spcPts val="0"/>
              </a:spcAft>
              <a:buSzPts val="2300"/>
              <a:buChar char="○"/>
              <a:defRPr sz="2300"/>
            </a:lvl5pPr>
            <a:lvl6pPr marL="2743200" lvl="5" indent="-374650" rtl="0">
              <a:lnSpc>
                <a:spcPct val="115000"/>
              </a:lnSpc>
              <a:spcBef>
                <a:spcPts val="1600"/>
              </a:spcBef>
              <a:spcAft>
                <a:spcPts val="0"/>
              </a:spcAft>
              <a:buSzPts val="2300"/>
              <a:buChar char="■"/>
              <a:defRPr sz="2300"/>
            </a:lvl6pPr>
            <a:lvl7pPr marL="3200400" lvl="6" indent="-374650" rtl="0">
              <a:lnSpc>
                <a:spcPct val="115000"/>
              </a:lnSpc>
              <a:spcBef>
                <a:spcPts val="1600"/>
              </a:spcBef>
              <a:spcAft>
                <a:spcPts val="0"/>
              </a:spcAft>
              <a:buSzPts val="2300"/>
              <a:buChar char="●"/>
              <a:defRPr sz="2300"/>
            </a:lvl7pPr>
            <a:lvl8pPr marL="3657600" lvl="7" indent="-374650" rtl="0">
              <a:lnSpc>
                <a:spcPct val="115000"/>
              </a:lnSpc>
              <a:spcBef>
                <a:spcPts val="1600"/>
              </a:spcBef>
              <a:spcAft>
                <a:spcPts val="0"/>
              </a:spcAft>
              <a:buSzPts val="2300"/>
              <a:buChar char="○"/>
              <a:defRPr sz="2300"/>
            </a:lvl8pPr>
            <a:lvl9pPr marL="4114800" lvl="8" indent="-374650" rtl="0">
              <a:lnSpc>
                <a:spcPct val="115000"/>
              </a:lnSpc>
              <a:spcBef>
                <a:spcPts val="1600"/>
              </a:spcBef>
              <a:spcAft>
                <a:spcPts val="1600"/>
              </a:spcAft>
              <a:buSzPts val="2300"/>
              <a:buChar char="■"/>
              <a:defRPr sz="2300"/>
            </a:lvl9pPr>
          </a:lstStyle>
          <a:p>
            <a:endParaRPr/>
          </a:p>
        </p:txBody>
      </p:sp>
      <p:sp>
        <p:nvSpPr>
          <p:cNvPr id="3837" name="Google Shape;3837;p26">
            <a:hlinkClick r:id="" action="ppaction://noaction"/>
          </p:cNvPr>
          <p:cNvSpPr/>
          <p:nvPr/>
        </p:nvSpPr>
        <p:spPr>
          <a:xfrm>
            <a:off x="8337441" y="39150"/>
            <a:ext cx="818700" cy="796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3838" name="Google Shape;3838;p26" descr="Old Key"/>
          <p:cNvSpPr/>
          <p:nvPr/>
        </p:nvSpPr>
        <p:spPr>
          <a:xfrm>
            <a:off x="8371198" y="183644"/>
            <a:ext cx="581501" cy="586551"/>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gradFill>
            <a:gsLst>
              <a:gs pos="0">
                <a:srgbClr val="FFC002"/>
              </a:gs>
              <a:gs pos="50000">
                <a:srgbClr val="BF9000"/>
              </a:gs>
              <a:gs pos="100000">
                <a:srgbClr val="823919"/>
              </a:gs>
            </a:gsLst>
            <a:lin ang="5400012"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3839"/>
        <p:cNvGrpSpPr/>
        <p:nvPr/>
      </p:nvGrpSpPr>
      <p:grpSpPr>
        <a:xfrm>
          <a:off x="0" y="0"/>
          <a:ext cx="0" cy="0"/>
          <a:chOff x="0" y="0"/>
          <a:chExt cx="0" cy="0"/>
        </a:xfrm>
      </p:grpSpPr>
      <p:grpSp>
        <p:nvGrpSpPr>
          <p:cNvPr id="3840" name="Google Shape;3840;p27"/>
          <p:cNvGrpSpPr/>
          <p:nvPr/>
        </p:nvGrpSpPr>
        <p:grpSpPr>
          <a:xfrm>
            <a:off x="0" y="0"/>
            <a:ext cx="9144000" cy="5143500"/>
            <a:chOff x="0" y="0"/>
            <a:chExt cx="12192000" cy="6858000"/>
          </a:xfrm>
        </p:grpSpPr>
        <p:sp>
          <p:nvSpPr>
            <p:cNvPr id="3841" name="Google Shape;3841;p27"/>
            <p:cNvSpPr/>
            <p:nvPr/>
          </p:nvSpPr>
          <p:spPr>
            <a:xfrm>
              <a:off x="0" y="0"/>
              <a:ext cx="12192000" cy="68580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3842" name="Google Shape;3842;p27">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3843" name="Google Shape;3843;p27"/>
            <p:cNvSpPr txBox="1"/>
            <p:nvPr/>
          </p:nvSpPr>
          <p:spPr>
            <a:xfrm>
              <a:off x="463500" y="2858061"/>
              <a:ext cx="8956500" cy="24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b="1">
                  <a:solidFill>
                    <a:srgbClr val="3F3F3F"/>
                  </a:solidFill>
                  <a:latin typeface="Poppins"/>
                  <a:ea typeface="Poppins"/>
                  <a:cs typeface="Poppins"/>
                  <a:sym typeface="Poppins"/>
                </a:rPr>
                <a:t>Free </a:t>
              </a:r>
              <a:r>
                <a:rPr lang="en" sz="2700">
                  <a:solidFill>
                    <a:srgbClr val="3F3F3F"/>
                  </a:solidFill>
                  <a:latin typeface="Poppins"/>
                  <a:ea typeface="Poppins"/>
                  <a:cs typeface="Poppins"/>
                  <a:sym typeface="Poppins"/>
                </a:rPr>
                <a:t>themes and templates for </a:t>
              </a:r>
              <a:r>
                <a:rPr lang="en" sz="2700" b="1">
                  <a:solidFill>
                    <a:srgbClr val="3F3F3F"/>
                  </a:solidFill>
                  <a:latin typeface="Poppins"/>
                  <a:ea typeface="Poppins"/>
                  <a:cs typeface="Poppins"/>
                  <a:sym typeface="Poppins"/>
                </a:rPr>
                <a:t>Google Slides</a:t>
              </a:r>
              <a:r>
                <a:rPr lang="en" sz="2700">
                  <a:solidFill>
                    <a:srgbClr val="3F3F3F"/>
                  </a:solidFill>
                  <a:latin typeface="Poppins"/>
                  <a:ea typeface="Poppins"/>
                  <a:cs typeface="Poppins"/>
                  <a:sym typeface="Poppins"/>
                </a:rPr>
                <a:t> or </a:t>
              </a:r>
              <a:r>
                <a:rPr lang="en" sz="2700" b="1">
                  <a:solidFill>
                    <a:srgbClr val="3F3F3F"/>
                  </a:solidFill>
                  <a:latin typeface="Poppins"/>
                  <a:ea typeface="Poppins"/>
                  <a:cs typeface="Poppins"/>
                  <a:sym typeface="Poppins"/>
                </a:rPr>
                <a:t>PowerPoint</a:t>
              </a: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r>
                <a:rPr lang="en" sz="2300" b="1">
                  <a:solidFill>
                    <a:srgbClr val="FFCB25"/>
                  </a:solidFill>
                  <a:latin typeface="Poppins"/>
                  <a:ea typeface="Poppins"/>
                  <a:cs typeface="Poppins"/>
                  <a:sym typeface="Poppins"/>
                </a:rPr>
                <a:t>NOT to be sold as is or modified!</a:t>
              </a:r>
              <a:endParaRPr sz="2300" b="1">
                <a:solidFill>
                  <a:srgbClr val="FFCB25"/>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4"/>
                </a:rPr>
                <a:t>FAQ</a:t>
              </a:r>
              <a:r>
                <a:rPr lang="en" sz="3300" b="1">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p:txBody>
        </p:sp>
        <p:cxnSp>
          <p:nvCxnSpPr>
            <p:cNvPr id="3844" name="Google Shape;3844;p27"/>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3845" name="Google Shape;3845;p27">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846" name="Google Shape;3846;p27">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847" name="Google Shape;3847;p27">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848" name="Google Shape;3848;p27">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849" name="Google Shape;3849;p27"/>
            <p:cNvSpPr txBox="1"/>
            <p:nvPr/>
          </p:nvSpPr>
          <p:spPr>
            <a:xfrm>
              <a:off x="7072500" y="4813375"/>
              <a:ext cx="4915500" cy="1001100"/>
            </a:xfrm>
            <a:prstGeom prst="rect">
              <a:avLst/>
            </a:prstGeom>
            <a:noFill/>
            <a:ln>
              <a:noFill/>
            </a:ln>
          </p:spPr>
          <p:txBody>
            <a:bodyPr spcFirstLastPara="1" wrap="square" lIns="68575" tIns="68575" rIns="68575" bIns="68575" anchor="t" anchorCtr="0">
              <a:noAutofit/>
            </a:bodyPr>
            <a:lstStyle/>
            <a:p>
              <a:pPr marL="0" lvl="0" indent="0" algn="r" rtl="0">
                <a:spcBef>
                  <a:spcPts val="0"/>
                </a:spcBef>
                <a:spcAft>
                  <a:spcPts val="0"/>
                </a:spcAft>
                <a:buNone/>
              </a:pPr>
              <a:r>
                <a:rPr lang="en" sz="1800" b="1">
                  <a:solidFill>
                    <a:srgbClr val="252525"/>
                  </a:solidFill>
                  <a:latin typeface="Homemade Apple"/>
                  <a:ea typeface="Homemade Apple"/>
                  <a:cs typeface="Homemade Apple"/>
                  <a:sym typeface="Homemade Apple"/>
                </a:rPr>
                <a:t>Sharing is caring!</a:t>
              </a:r>
              <a:endParaRPr sz="18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1pPr>
            <a:lvl2pPr lvl="1"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2pPr>
            <a:lvl3pPr lvl="2"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3pPr>
            <a:lvl4pPr lvl="3"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4pPr>
            <a:lvl5pPr lvl="4"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5pPr>
            <a:lvl6pPr lvl="5"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6pPr>
            <a:lvl7pPr lvl="6"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7pPr>
            <a:lvl8pPr lvl="7"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8pPr>
            <a:lvl9pPr lvl="8" rtl="0">
              <a:spcBef>
                <a:spcPts val="0"/>
              </a:spcBef>
              <a:spcAft>
                <a:spcPts val="0"/>
              </a:spcAft>
              <a:buClr>
                <a:schemeClr val="dk1"/>
              </a:buClr>
              <a:buSzPts val="2800"/>
              <a:buFont typeface="Metal Mania"/>
              <a:buNone/>
              <a:defRPr sz="2800">
                <a:solidFill>
                  <a:schemeClr val="dk1"/>
                </a:solidFill>
                <a:latin typeface="Metal Mania"/>
                <a:ea typeface="Metal Mania"/>
                <a:cs typeface="Metal Mania"/>
                <a:sym typeface="Metal Mani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Marck Script"/>
              <a:buChar char="●"/>
              <a:defRPr sz="1800">
                <a:solidFill>
                  <a:schemeClr val="dk1"/>
                </a:solidFill>
                <a:latin typeface="Marck Script"/>
                <a:ea typeface="Marck Script"/>
                <a:cs typeface="Marck Script"/>
                <a:sym typeface="Marck Script"/>
              </a:defRPr>
            </a:lvl1pPr>
            <a:lvl2pPr marL="914400" lvl="1"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2pPr>
            <a:lvl3pPr marL="1371600" lvl="2"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3pPr>
            <a:lvl4pPr marL="1828800" lvl="3"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4pPr>
            <a:lvl5pPr marL="2286000" lvl="4"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5pPr>
            <a:lvl6pPr marL="2743200" lvl="5"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6pPr>
            <a:lvl7pPr marL="3200400" lvl="6"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7pPr>
            <a:lvl8pPr marL="3657600" lvl="7" indent="-317500" rtl="0">
              <a:lnSpc>
                <a:spcPct val="115000"/>
              </a:lnSpc>
              <a:spcBef>
                <a:spcPts val="1600"/>
              </a:spcBef>
              <a:spcAft>
                <a:spcPts val="0"/>
              </a:spcAft>
              <a:buClr>
                <a:schemeClr val="dk1"/>
              </a:buClr>
              <a:buSzPts val="1400"/>
              <a:buFont typeface="Marck Script"/>
              <a:buChar char="○"/>
              <a:defRPr sz="1400">
                <a:solidFill>
                  <a:schemeClr val="dk1"/>
                </a:solidFill>
                <a:latin typeface="Marck Script"/>
                <a:ea typeface="Marck Script"/>
                <a:cs typeface="Marck Script"/>
                <a:sym typeface="Marck Script"/>
              </a:defRPr>
            </a:lvl8pPr>
            <a:lvl9pPr marL="4114800" lvl="8" indent="-317500" rtl="0">
              <a:lnSpc>
                <a:spcPct val="115000"/>
              </a:lnSpc>
              <a:spcBef>
                <a:spcPts val="1600"/>
              </a:spcBef>
              <a:spcAft>
                <a:spcPts val="1600"/>
              </a:spcAft>
              <a:buClr>
                <a:schemeClr val="dk1"/>
              </a:buClr>
              <a:buSzPts val="1400"/>
              <a:buFont typeface="Marck Script"/>
              <a:buChar char="■"/>
              <a:defRPr sz="1400">
                <a:solidFill>
                  <a:schemeClr val="dk1"/>
                </a:solidFill>
                <a:latin typeface="Marck Script"/>
                <a:ea typeface="Marck Script"/>
                <a:cs typeface="Marck Script"/>
                <a:sym typeface="Marck Script"/>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p:nvPr/>
        </p:nvSpPr>
        <p:spPr>
          <a:xfrm rot="5400000">
            <a:off x="-472894" y="4655006"/>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accent1"/>
                </a:solidFill>
                <a:latin typeface="Barlow Condensed"/>
                <a:ea typeface="Barlow Condensed"/>
                <a:cs typeface="Barlow Condensed"/>
                <a:sym typeface="Barlow Condensed"/>
              </a:rPr>
              <a:t>SLIDESMANIA.COM</a:t>
            </a:r>
            <a:endParaRPr sz="1100">
              <a:solidFill>
                <a:schemeClr val="accent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53"/>
        <p:cNvGrpSpPr/>
        <p:nvPr/>
      </p:nvGrpSpPr>
      <p:grpSpPr>
        <a:xfrm>
          <a:off x="0" y="0"/>
          <a:ext cx="0" cy="0"/>
          <a:chOff x="0" y="0"/>
          <a:chExt cx="0" cy="0"/>
        </a:xfrm>
      </p:grpSpPr>
      <p:sp>
        <p:nvSpPr>
          <p:cNvPr id="3854" name="Google Shape;3854;p28"/>
          <p:cNvSpPr txBox="1"/>
          <p:nvPr/>
        </p:nvSpPr>
        <p:spPr>
          <a:xfrm rot="-1200913">
            <a:off x="-110677" y="625036"/>
            <a:ext cx="5762122" cy="3642332"/>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2400" b="1" u="sng" dirty="0">
                <a:latin typeface="Rock Salt"/>
                <a:ea typeface="Rock Salt"/>
                <a:cs typeface="Rock Salt"/>
                <a:sym typeface="Rock Salt"/>
              </a:rPr>
              <a:t>Canvas Scavenger Hunt</a:t>
            </a:r>
            <a:endParaRPr sz="2400" b="1" u="sng" dirty="0">
              <a:latin typeface="Rock Salt"/>
              <a:ea typeface="Rock Salt"/>
              <a:cs typeface="Rock Salt"/>
              <a:sym typeface="Rock Salt"/>
            </a:endParaRPr>
          </a:p>
          <a:p>
            <a:pPr marL="457200" lvl="0" indent="-355600" algn="l" rtl="0">
              <a:spcBef>
                <a:spcPts val="0"/>
              </a:spcBef>
              <a:spcAft>
                <a:spcPts val="0"/>
              </a:spcAft>
              <a:buSzPts val="2000"/>
              <a:buFont typeface="Rock Salt"/>
              <a:buChar char="●"/>
            </a:pPr>
            <a:r>
              <a:rPr lang="en-US" sz="2000" b="1" dirty="0">
                <a:latin typeface="Schoolbell"/>
                <a:ea typeface="Schoolbell"/>
                <a:cs typeface="Schoolbell"/>
                <a:sym typeface="Schoolbell"/>
              </a:rPr>
              <a:t>Log onto Canvas and being by clicking your HOMEROOM course on the Dashboard. </a:t>
            </a:r>
            <a:endParaRPr sz="2000" b="1" dirty="0">
              <a:latin typeface="Rock Salt"/>
              <a:ea typeface="Rock Salt"/>
              <a:cs typeface="Rock Salt"/>
              <a:sym typeface="Rock Salt"/>
            </a:endParaRPr>
          </a:p>
          <a:p>
            <a:pPr marL="457200" lvl="0" indent="-355600" algn="l" rtl="0">
              <a:spcBef>
                <a:spcPts val="0"/>
              </a:spcBef>
              <a:spcAft>
                <a:spcPts val="0"/>
              </a:spcAft>
              <a:buSzPts val="2000"/>
              <a:buFont typeface="Schoolbell"/>
              <a:buChar char="●"/>
            </a:pPr>
            <a:r>
              <a:rPr lang="en" sz="2000" b="1" dirty="0">
                <a:latin typeface="Schoolbell"/>
                <a:ea typeface="Schoolbell"/>
                <a:cs typeface="Schoolbell"/>
                <a:sym typeface="Schoolbell"/>
              </a:rPr>
              <a:t>You will need a piece of paper and a pencil to write down the clues you find. </a:t>
            </a:r>
            <a:endParaRPr sz="2000" b="1" dirty="0">
              <a:latin typeface="Schoolbell"/>
              <a:ea typeface="Schoolbell"/>
              <a:cs typeface="Schoolbell"/>
              <a:sym typeface="Schoolbell"/>
            </a:endParaRPr>
          </a:p>
          <a:p>
            <a:pPr marL="457200" lvl="0" indent="-355600" algn="l" rtl="0">
              <a:spcBef>
                <a:spcPts val="0"/>
              </a:spcBef>
              <a:spcAft>
                <a:spcPts val="0"/>
              </a:spcAft>
              <a:buSzPts val="2000"/>
              <a:buFont typeface="Schoolbell"/>
              <a:buChar char="●"/>
            </a:pPr>
            <a:r>
              <a:rPr lang="en" sz="2000" b="1" dirty="0">
                <a:latin typeface="Schoolbell"/>
                <a:ea typeface="Schoolbell"/>
                <a:cs typeface="Schoolbell"/>
                <a:sym typeface="Schoolbell"/>
              </a:rPr>
              <a:t>Open each treasure chest and answer the </a:t>
            </a:r>
            <a:endParaRPr sz="2000" b="1" dirty="0">
              <a:latin typeface="Schoolbell"/>
              <a:ea typeface="Schoolbell"/>
              <a:cs typeface="Schoolbell"/>
              <a:sym typeface="Schoolbell"/>
            </a:endParaRPr>
          </a:p>
          <a:p>
            <a:pPr marL="457200" lvl="0" indent="0" algn="l" rtl="0">
              <a:spcBef>
                <a:spcPts val="0"/>
              </a:spcBef>
              <a:spcAft>
                <a:spcPts val="0"/>
              </a:spcAft>
              <a:buNone/>
            </a:pPr>
            <a:r>
              <a:rPr lang="en" sz="2000" b="1" dirty="0">
                <a:latin typeface="Schoolbell"/>
                <a:ea typeface="Schoolbell"/>
                <a:cs typeface="Schoolbell"/>
                <a:sym typeface="Schoolbell"/>
              </a:rPr>
              <a:t>question about our class. Write the answer </a:t>
            </a:r>
            <a:endParaRPr sz="2000" b="1" dirty="0">
              <a:latin typeface="Schoolbell"/>
              <a:ea typeface="Schoolbell"/>
              <a:cs typeface="Schoolbell"/>
              <a:sym typeface="Schoolbell"/>
            </a:endParaRPr>
          </a:p>
          <a:p>
            <a:pPr marL="457200" lvl="0" indent="-355600" algn="l" rtl="0">
              <a:spcBef>
                <a:spcPts val="0"/>
              </a:spcBef>
              <a:spcAft>
                <a:spcPts val="0"/>
              </a:spcAft>
              <a:buSzPts val="2000"/>
              <a:buFont typeface="Schoolbell"/>
              <a:buChar char="●"/>
            </a:pPr>
            <a:r>
              <a:rPr lang="en" sz="2000" b="1" dirty="0">
                <a:latin typeface="Schoolbell"/>
                <a:ea typeface="Schoolbell"/>
                <a:cs typeface="Schoolbell"/>
                <a:sym typeface="Schoolbell"/>
              </a:rPr>
              <a:t>down beside the number that goes with the </a:t>
            </a:r>
            <a:endParaRPr sz="2000" b="1" dirty="0">
              <a:latin typeface="Schoolbell"/>
              <a:ea typeface="Schoolbell"/>
              <a:cs typeface="Schoolbell"/>
              <a:sym typeface="Schoolbell"/>
            </a:endParaRPr>
          </a:p>
          <a:p>
            <a:pPr marL="457200" lvl="0" indent="0" algn="l" rtl="0">
              <a:spcBef>
                <a:spcPts val="0"/>
              </a:spcBef>
              <a:spcAft>
                <a:spcPts val="0"/>
              </a:spcAft>
              <a:buNone/>
            </a:pPr>
            <a:r>
              <a:rPr lang="en" sz="2000" b="1" dirty="0">
                <a:latin typeface="Schoolbell"/>
                <a:ea typeface="Schoolbell"/>
                <a:cs typeface="Schoolbell"/>
                <a:sym typeface="Schoolbell"/>
              </a:rPr>
              <a:t>chest.</a:t>
            </a:r>
            <a:endParaRPr sz="2000" b="1" dirty="0">
              <a:latin typeface="Schoolbell"/>
              <a:ea typeface="Schoolbell"/>
              <a:cs typeface="Schoolbell"/>
              <a:sym typeface="Schoolbell"/>
            </a:endParaRPr>
          </a:p>
          <a:p>
            <a:pPr marL="457200" lvl="0" indent="0" algn="l" rtl="0">
              <a:spcBef>
                <a:spcPts val="0"/>
              </a:spcBef>
              <a:spcAft>
                <a:spcPts val="0"/>
              </a:spcAft>
              <a:buNone/>
            </a:pPr>
            <a:r>
              <a:rPr lang="en" sz="2000" b="1" dirty="0">
                <a:latin typeface="Schoolbell"/>
                <a:ea typeface="Schoolbell"/>
                <a:cs typeface="Schoolbell"/>
                <a:sym typeface="Schoolbell"/>
              </a:rPr>
              <a:t>*Use the answers to help you solve the </a:t>
            </a:r>
            <a:endParaRPr sz="2000" b="1" dirty="0">
              <a:latin typeface="Schoolbell"/>
              <a:ea typeface="Schoolbell"/>
              <a:cs typeface="Schoolbell"/>
              <a:sym typeface="Schoolbell"/>
            </a:endParaRPr>
          </a:p>
          <a:p>
            <a:pPr marL="457200" lvl="0" indent="0" algn="l" rtl="0">
              <a:spcBef>
                <a:spcPts val="0"/>
              </a:spcBef>
              <a:spcAft>
                <a:spcPts val="0"/>
              </a:spcAft>
              <a:buNone/>
            </a:pPr>
            <a:r>
              <a:rPr lang="en" sz="2000" b="1" dirty="0">
                <a:latin typeface="Schoolbell"/>
                <a:ea typeface="Schoolbell"/>
                <a:cs typeface="Schoolbell"/>
                <a:sym typeface="Schoolbell"/>
              </a:rPr>
              <a:t>final clue and earn your first Class Dojo point!  </a:t>
            </a:r>
            <a:endParaRPr sz="2000" b="1" dirty="0">
              <a:latin typeface="Schoolbell"/>
              <a:ea typeface="Schoolbell"/>
              <a:cs typeface="Schoolbell"/>
              <a:sym typeface="Schoolbell"/>
            </a:endParaRPr>
          </a:p>
        </p:txBody>
      </p:sp>
      <p:pic>
        <p:nvPicPr>
          <p:cNvPr id="3855" name="Google Shape;3855;p28"/>
          <p:cNvPicPr preferRelativeResize="0"/>
          <p:nvPr/>
        </p:nvPicPr>
        <p:blipFill>
          <a:blip r:embed="rId3">
            <a:alphaModFix/>
          </a:blip>
          <a:stretch>
            <a:fillRect/>
          </a:stretch>
        </p:blipFill>
        <p:spPr>
          <a:xfrm rot="-2">
            <a:off x="6499975" y="3115650"/>
            <a:ext cx="776375" cy="70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37"/>
          <p:cNvSpPr txBox="1">
            <a:spLocks noGrp="1"/>
          </p:cNvSpPr>
          <p:nvPr>
            <p:ph type="title"/>
          </p:nvPr>
        </p:nvSpPr>
        <p:spPr>
          <a:xfrm>
            <a:off x="2380269" y="749536"/>
            <a:ext cx="4223400" cy="42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5.) Homework </a:t>
            </a:r>
            <a:endParaRPr dirty="0"/>
          </a:p>
        </p:txBody>
      </p:sp>
      <p:sp>
        <p:nvSpPr>
          <p:cNvPr id="3927" name="Google Shape;3927;p37"/>
          <p:cNvSpPr txBox="1">
            <a:spLocks noGrp="1"/>
          </p:cNvSpPr>
          <p:nvPr>
            <p:ph type="body" idx="1"/>
          </p:nvPr>
        </p:nvSpPr>
        <p:spPr>
          <a:xfrm>
            <a:off x="1456869" y="1295437"/>
            <a:ext cx="6070200" cy="3451500"/>
          </a:xfrm>
          <a:prstGeom prst="rect">
            <a:avLst/>
          </a:prstGeom>
        </p:spPr>
        <p:txBody>
          <a:bodyPr spcFirstLastPara="1" wrap="square" lIns="91425" tIns="91425" rIns="91425" bIns="91425" anchor="ctr" anchorCtr="0">
            <a:noAutofit/>
          </a:bodyPr>
          <a:lstStyle/>
          <a:p>
            <a:pPr marL="457200" lvl="0" indent="-330200" algn="l" rtl="0">
              <a:lnSpc>
                <a:spcPct val="100000"/>
              </a:lnSpc>
              <a:spcBef>
                <a:spcPts val="0"/>
              </a:spcBef>
              <a:spcAft>
                <a:spcPts val="0"/>
              </a:spcAft>
              <a:buSzPts val="1600"/>
              <a:buFont typeface="Handlee"/>
              <a:buChar char="●"/>
            </a:pPr>
            <a:r>
              <a:rPr lang="en" sz="1600" b="1" dirty="0">
                <a:latin typeface="Handlee"/>
                <a:ea typeface="Handlee"/>
                <a:cs typeface="Handlee"/>
                <a:sym typeface="Handlee"/>
              </a:rPr>
              <a:t>Click on the button you would visit for our class daily Homework.  </a:t>
            </a:r>
            <a:endParaRPr sz="1600" b="1" dirty="0">
              <a:latin typeface="Handlee"/>
              <a:ea typeface="Handlee"/>
              <a:cs typeface="Handlee"/>
              <a:sym typeface="Handlee"/>
            </a:endParaRPr>
          </a:p>
          <a:p>
            <a:pPr marL="457200" lvl="0" indent="-330200" algn="l" rtl="0">
              <a:lnSpc>
                <a:spcPct val="100000"/>
              </a:lnSpc>
              <a:spcBef>
                <a:spcPts val="0"/>
              </a:spcBef>
              <a:spcAft>
                <a:spcPts val="0"/>
              </a:spcAft>
              <a:buSzPts val="1600"/>
              <a:buFont typeface="Handlee"/>
              <a:buChar char="●"/>
            </a:pPr>
            <a:r>
              <a:rPr lang="en" sz="1600" b="1" dirty="0">
                <a:latin typeface="Handlee"/>
                <a:ea typeface="Handlee"/>
                <a:cs typeface="Handlee"/>
                <a:sym typeface="Handlee"/>
              </a:rPr>
              <a:t>Remember to click the Homeowrk button each day from the Homeroom.</a:t>
            </a:r>
            <a:endParaRPr sz="1600" b="1" dirty="0">
              <a:latin typeface="Handlee"/>
              <a:ea typeface="Handlee"/>
              <a:cs typeface="Handlee"/>
              <a:sym typeface="Handlee"/>
            </a:endParaRPr>
          </a:p>
          <a:p>
            <a:pPr marL="457200" lvl="0" indent="-330200" algn="l" rtl="0">
              <a:lnSpc>
                <a:spcPct val="100000"/>
              </a:lnSpc>
              <a:spcBef>
                <a:spcPts val="0"/>
              </a:spcBef>
              <a:spcAft>
                <a:spcPts val="0"/>
              </a:spcAft>
              <a:buSzPts val="1600"/>
              <a:buFont typeface="Handlee"/>
              <a:buChar char="●"/>
            </a:pPr>
            <a:r>
              <a:rPr lang="en" sz="1600" b="1" dirty="0">
                <a:latin typeface="Handlee"/>
                <a:ea typeface="Handlee"/>
                <a:cs typeface="Handlee"/>
                <a:sym typeface="Handlee"/>
              </a:rPr>
              <a:t>Homework will be each night Monday through Thursday. </a:t>
            </a:r>
            <a:endParaRPr sz="1600" b="1" dirty="0">
              <a:latin typeface="Handlee"/>
              <a:ea typeface="Handlee"/>
              <a:cs typeface="Handlee"/>
              <a:sym typeface="Handlee"/>
            </a:endParaRPr>
          </a:p>
          <a:p>
            <a:pPr marL="457200" lvl="0" indent="-330200" algn="l" rtl="0">
              <a:lnSpc>
                <a:spcPct val="100000"/>
              </a:lnSpc>
              <a:spcBef>
                <a:spcPts val="0"/>
              </a:spcBef>
              <a:spcAft>
                <a:spcPts val="0"/>
              </a:spcAft>
              <a:buSzPts val="1600"/>
              <a:buFont typeface="Handlee"/>
              <a:buChar char="●"/>
            </a:pPr>
            <a:r>
              <a:rPr lang="en" sz="1600" b="1" dirty="0">
                <a:latin typeface="Handlee"/>
                <a:ea typeface="Handlee"/>
                <a:cs typeface="Handlee"/>
                <a:sym typeface="Handlee"/>
              </a:rPr>
              <a:t>Follow the directions carefully!</a:t>
            </a:r>
            <a:endParaRPr sz="1600" b="1" dirty="0">
              <a:latin typeface="Handlee"/>
              <a:ea typeface="Handlee"/>
              <a:cs typeface="Handlee"/>
              <a:sym typeface="Handlee"/>
            </a:endParaRPr>
          </a:p>
          <a:p>
            <a:pPr marL="0" lvl="0" indent="0" algn="l" rtl="0">
              <a:lnSpc>
                <a:spcPct val="100000"/>
              </a:lnSpc>
              <a:spcBef>
                <a:spcPts val="1600"/>
              </a:spcBef>
              <a:spcAft>
                <a:spcPts val="0"/>
              </a:spcAft>
              <a:buNone/>
            </a:pPr>
            <a:r>
              <a:rPr lang="en" sz="1400" b="1" dirty="0">
                <a:latin typeface="Handlee"/>
                <a:ea typeface="Handlee"/>
                <a:cs typeface="Handlee"/>
                <a:sym typeface="Handlee"/>
              </a:rPr>
              <a:t>5.</a:t>
            </a:r>
            <a:r>
              <a:rPr lang="en" sz="1600" b="1" dirty="0">
                <a:latin typeface="Handlee"/>
                <a:ea typeface="Handlee"/>
                <a:cs typeface="Handlee"/>
                <a:sym typeface="Handlee"/>
              </a:rPr>
              <a:t> Find your answer to answer to #5.  What is the first date you will have homework on the Homework page? _____</a:t>
            </a:r>
            <a:endParaRPr sz="1600" b="1" dirty="0">
              <a:latin typeface="Handlee"/>
              <a:ea typeface="Handlee"/>
              <a:cs typeface="Handlee"/>
              <a:sym typeface="Handlee"/>
            </a:endParaRPr>
          </a:p>
          <a:p>
            <a:pPr marL="0" lvl="0" indent="0" algn="l" rtl="0">
              <a:lnSpc>
                <a:spcPct val="100000"/>
              </a:lnSpc>
              <a:spcBef>
                <a:spcPts val="1600"/>
              </a:spcBef>
              <a:spcAft>
                <a:spcPts val="0"/>
              </a:spcAft>
              <a:buNone/>
            </a:pPr>
            <a:r>
              <a:rPr lang="en" sz="1300" b="1" dirty="0">
                <a:latin typeface="Handlee"/>
                <a:ea typeface="Handlee"/>
                <a:cs typeface="Handlee"/>
                <a:sym typeface="Handlee"/>
              </a:rPr>
              <a:t> </a:t>
            </a:r>
            <a:endParaRPr sz="1300" b="1" dirty="0">
              <a:latin typeface="Handlee"/>
              <a:ea typeface="Handlee"/>
              <a:cs typeface="Handlee"/>
              <a:sym typeface="Handlee"/>
            </a:endParaRPr>
          </a:p>
          <a:p>
            <a:pPr marL="0" lvl="0" indent="0" algn="ctr" rtl="0">
              <a:spcBef>
                <a:spcPts val="1600"/>
              </a:spcBef>
              <a:spcAft>
                <a:spcPts val="1600"/>
              </a:spcAft>
              <a:buNone/>
            </a:pPr>
            <a:endParaRPr sz="2100" b="1" dirty="0">
              <a:solidFill>
                <a:srgbClr val="0000FF"/>
              </a:solidFill>
              <a:latin typeface="Coming Soon"/>
              <a:ea typeface="Coming Soon"/>
              <a:cs typeface="Coming Soon"/>
              <a:sym typeface="Coming Soon"/>
            </a:endParaRPr>
          </a:p>
        </p:txBody>
      </p:sp>
      <p:sp>
        <p:nvSpPr>
          <p:cNvPr id="3928" name="Google Shape;3928;p37">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8"/>
          <p:cNvSpPr txBox="1">
            <a:spLocks noGrp="1"/>
          </p:cNvSpPr>
          <p:nvPr>
            <p:ph type="title"/>
          </p:nvPr>
        </p:nvSpPr>
        <p:spPr>
          <a:xfrm>
            <a:off x="2106006" y="279714"/>
            <a:ext cx="49320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t>6.) Calendar </a:t>
            </a:r>
            <a:r>
              <a:rPr lang="en" dirty="0"/>
              <a:t> </a:t>
            </a:r>
            <a:endParaRPr dirty="0"/>
          </a:p>
        </p:txBody>
      </p:sp>
      <p:sp>
        <p:nvSpPr>
          <p:cNvPr id="3934" name="Google Shape;3934;p38"/>
          <p:cNvSpPr txBox="1">
            <a:spLocks noGrp="1"/>
          </p:cNvSpPr>
          <p:nvPr>
            <p:ph type="body" idx="1"/>
          </p:nvPr>
        </p:nvSpPr>
        <p:spPr>
          <a:xfrm>
            <a:off x="953494" y="992756"/>
            <a:ext cx="7184700" cy="3603900"/>
          </a:xfrm>
          <a:prstGeom prst="rect">
            <a:avLst/>
          </a:prstGeom>
        </p:spPr>
        <p:txBody>
          <a:bodyPr spcFirstLastPara="1" wrap="square" lIns="91425" tIns="91425" rIns="91425" bIns="91425" anchor="ctr" anchorCtr="0">
            <a:noAutofit/>
          </a:bodyPr>
          <a:lstStyle/>
          <a:p>
            <a:pPr marL="457200" lvl="0" indent="-361950" algn="ctr" rtl="0">
              <a:spcBef>
                <a:spcPts val="0"/>
              </a:spcBef>
              <a:spcAft>
                <a:spcPts val="0"/>
              </a:spcAft>
              <a:buClr>
                <a:srgbClr val="000000"/>
              </a:buClr>
              <a:buSzPts val="2100"/>
              <a:buFont typeface="Happy Monkey"/>
              <a:buChar char="●"/>
            </a:pPr>
            <a:r>
              <a:rPr lang="en" sz="2100" b="1" dirty="0">
                <a:solidFill>
                  <a:srgbClr val="000000"/>
                </a:solidFill>
                <a:latin typeface="Happy Monkey"/>
                <a:ea typeface="Happy Monkey"/>
                <a:cs typeface="Happy Monkey"/>
                <a:sym typeface="Happy Monkey"/>
              </a:rPr>
              <a:t>Where can you go to access the calendar for our Specials schedule?</a:t>
            </a:r>
            <a:endParaRPr sz="2100" b="1" dirty="0">
              <a:solidFill>
                <a:srgbClr val="000000"/>
              </a:solidFill>
              <a:latin typeface="Happy Monkey"/>
              <a:ea typeface="Happy Monkey"/>
              <a:cs typeface="Happy Monkey"/>
              <a:sym typeface="Happy Monkey"/>
            </a:endParaRPr>
          </a:p>
          <a:p>
            <a:pPr marL="457200" lvl="0" indent="-361950" algn="ctr" rtl="0">
              <a:spcBef>
                <a:spcPts val="0"/>
              </a:spcBef>
              <a:spcAft>
                <a:spcPts val="0"/>
              </a:spcAft>
              <a:buClr>
                <a:srgbClr val="000000"/>
              </a:buClr>
              <a:buSzPts val="2100"/>
              <a:buFont typeface="Happy Monkey"/>
              <a:buChar char="●"/>
            </a:pPr>
            <a:r>
              <a:rPr lang="en-US" sz="2100" b="1" dirty="0">
                <a:solidFill>
                  <a:srgbClr val="000000"/>
                </a:solidFill>
                <a:latin typeface="Happy Monkey"/>
                <a:ea typeface="Happy Monkey"/>
                <a:cs typeface="Happy Monkey"/>
                <a:sym typeface="Happy Monkey"/>
              </a:rPr>
              <a:t>Notice that the month of August if already there.</a:t>
            </a:r>
            <a:endParaRPr sz="2100" b="1" dirty="0">
              <a:solidFill>
                <a:srgbClr val="000000"/>
              </a:solidFill>
              <a:latin typeface="Happy Monkey"/>
              <a:ea typeface="Happy Monkey"/>
              <a:cs typeface="Happy Monkey"/>
              <a:sym typeface="Happy Monkey"/>
            </a:endParaRPr>
          </a:p>
          <a:p>
            <a:pPr marL="457200" lvl="0" indent="0" algn="l" rtl="0">
              <a:spcBef>
                <a:spcPts val="1600"/>
              </a:spcBef>
              <a:spcAft>
                <a:spcPts val="1600"/>
              </a:spcAft>
              <a:buNone/>
            </a:pPr>
            <a:r>
              <a:rPr lang="en" sz="2100" b="1" dirty="0">
                <a:solidFill>
                  <a:srgbClr val="000000"/>
                </a:solidFill>
                <a:latin typeface="Happy Monkey"/>
                <a:ea typeface="Happy Monkey"/>
                <a:cs typeface="Happy Monkey"/>
                <a:sym typeface="Happy Monkey"/>
              </a:rPr>
              <a:t>6. What Specials do we have on August 25th? </a:t>
            </a:r>
            <a:endParaRPr sz="2100" b="1" dirty="0">
              <a:solidFill>
                <a:srgbClr val="000000"/>
              </a:solidFill>
              <a:latin typeface="Happy Monkey"/>
              <a:ea typeface="Happy Monkey"/>
              <a:cs typeface="Happy Monkey"/>
              <a:sym typeface="Happy Monkey"/>
            </a:endParaRPr>
          </a:p>
        </p:txBody>
      </p:sp>
      <p:sp>
        <p:nvSpPr>
          <p:cNvPr id="3935" name="Google Shape;3935;p38">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8"/>
          <p:cNvSpPr/>
          <p:nvPr/>
        </p:nvSpPr>
        <p:spPr>
          <a:xfrm>
            <a:off x="3169350" y="3733400"/>
            <a:ext cx="1262400" cy="41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0"/>
        <p:cNvGrpSpPr/>
        <p:nvPr/>
      </p:nvGrpSpPr>
      <p:grpSpPr>
        <a:xfrm>
          <a:off x="0" y="0"/>
          <a:ext cx="0" cy="0"/>
          <a:chOff x="0" y="0"/>
          <a:chExt cx="0" cy="0"/>
        </a:xfrm>
      </p:grpSpPr>
      <p:sp>
        <p:nvSpPr>
          <p:cNvPr id="3941" name="Google Shape;3941;p39"/>
          <p:cNvSpPr txBox="1">
            <a:spLocks noGrp="1"/>
          </p:cNvSpPr>
          <p:nvPr>
            <p:ph type="title"/>
          </p:nvPr>
        </p:nvSpPr>
        <p:spPr>
          <a:xfrm>
            <a:off x="2440844" y="709236"/>
            <a:ext cx="4223400" cy="42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t>7.)Online Resources</a:t>
            </a:r>
            <a:endParaRPr u="sng" dirty="0"/>
          </a:p>
          <a:p>
            <a:pPr marL="0" lvl="0" indent="0" algn="ctr" rtl="0">
              <a:spcBef>
                <a:spcPts val="0"/>
              </a:spcBef>
              <a:spcAft>
                <a:spcPts val="0"/>
              </a:spcAft>
              <a:buNone/>
            </a:pPr>
            <a:r>
              <a:rPr lang="en" u="sng" dirty="0"/>
              <a:t> </a:t>
            </a:r>
            <a:endParaRPr dirty="0"/>
          </a:p>
        </p:txBody>
      </p:sp>
      <p:sp>
        <p:nvSpPr>
          <p:cNvPr id="3942" name="Google Shape;3942;p39"/>
          <p:cNvSpPr txBox="1">
            <a:spLocks noGrp="1"/>
          </p:cNvSpPr>
          <p:nvPr>
            <p:ph type="body" idx="1"/>
          </p:nvPr>
        </p:nvSpPr>
        <p:spPr>
          <a:xfrm>
            <a:off x="1469850" y="709236"/>
            <a:ext cx="6204300" cy="38538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Font typeface="Chelsea Market"/>
              <a:buChar char="●"/>
            </a:pPr>
            <a:r>
              <a:rPr lang="en" sz="1500" b="1" dirty="0">
                <a:latin typeface="Chelsea Market"/>
                <a:ea typeface="Chelsea Market"/>
                <a:cs typeface="Chelsea Market"/>
                <a:sym typeface="Chelsea Market"/>
              </a:rPr>
              <a:t>Visit the Online Resources module by clicking the boutton in your Homeroom.  </a:t>
            </a:r>
            <a:endParaRPr sz="1500" b="1" dirty="0">
              <a:latin typeface="Chelsea Market"/>
              <a:ea typeface="Chelsea Market"/>
              <a:cs typeface="Chelsea Market"/>
              <a:sym typeface="Chelsea Market"/>
            </a:endParaRPr>
          </a:p>
          <a:p>
            <a:pPr marL="457200" lvl="0" indent="-323850" algn="l" rtl="0">
              <a:spcBef>
                <a:spcPts val="0"/>
              </a:spcBef>
              <a:spcAft>
                <a:spcPts val="0"/>
              </a:spcAft>
              <a:buSzPts val="1500"/>
              <a:buFont typeface="Chelsea Market"/>
              <a:buChar char="●"/>
            </a:pPr>
            <a:r>
              <a:rPr lang="en" sz="1500" b="1" dirty="0">
                <a:latin typeface="Chelsea Market"/>
                <a:ea typeface="Chelsea Market"/>
                <a:cs typeface="Chelsea Market"/>
                <a:sym typeface="Chelsea Market"/>
              </a:rPr>
              <a:t>What are three things you might find in this module? (Prodigy, Myon, iRead)  </a:t>
            </a:r>
            <a:endParaRPr sz="1500" b="1" dirty="0">
              <a:latin typeface="Chelsea Market"/>
              <a:ea typeface="Chelsea Market"/>
              <a:cs typeface="Chelsea Market"/>
              <a:sym typeface="Chelsea Market"/>
            </a:endParaRPr>
          </a:p>
          <a:p>
            <a:pPr marL="457200" lvl="0" indent="-323850" algn="l" rtl="0">
              <a:spcBef>
                <a:spcPts val="0"/>
              </a:spcBef>
              <a:spcAft>
                <a:spcPts val="0"/>
              </a:spcAft>
              <a:buSzPts val="1500"/>
              <a:buFont typeface="Chelsea Market"/>
              <a:buChar char="●"/>
            </a:pPr>
            <a:r>
              <a:rPr lang="en" sz="1500" b="1" dirty="0">
                <a:latin typeface="Chelsea Market"/>
                <a:ea typeface="Chelsea Market"/>
                <a:cs typeface="Chelsea Market"/>
                <a:sym typeface="Chelsea Market"/>
              </a:rPr>
              <a:t>Use the module to look through different resources you might need this year. </a:t>
            </a:r>
            <a:endParaRPr sz="1500" b="1" dirty="0">
              <a:latin typeface="Chelsea Market"/>
              <a:ea typeface="Chelsea Market"/>
              <a:cs typeface="Chelsea Market"/>
              <a:sym typeface="Chelsea Market"/>
            </a:endParaRPr>
          </a:p>
          <a:p>
            <a:pPr marL="0" lvl="0" indent="0" algn="l" rtl="0">
              <a:spcBef>
                <a:spcPts val="1600"/>
              </a:spcBef>
              <a:spcAft>
                <a:spcPts val="0"/>
              </a:spcAft>
              <a:buNone/>
            </a:pPr>
            <a:r>
              <a:rPr lang="en" sz="1500" b="1" dirty="0">
                <a:latin typeface="Chelsea Market"/>
                <a:ea typeface="Chelsea Market"/>
                <a:cs typeface="Chelsea Market"/>
                <a:sym typeface="Chelsea Market"/>
              </a:rPr>
              <a:t>7. What picture is on the page Virtual Manipulatives? </a:t>
            </a:r>
            <a:endParaRPr sz="1500" b="1" dirty="0">
              <a:latin typeface="Chelsea Market"/>
              <a:ea typeface="Chelsea Market"/>
              <a:cs typeface="Chelsea Market"/>
              <a:sym typeface="Chelsea Market"/>
            </a:endParaRPr>
          </a:p>
          <a:p>
            <a:pPr marL="0" lvl="0" indent="0" algn="ctr" rtl="0">
              <a:spcBef>
                <a:spcPts val="1600"/>
              </a:spcBef>
              <a:spcAft>
                <a:spcPts val="1600"/>
              </a:spcAft>
              <a:buNone/>
            </a:pPr>
            <a:endParaRPr sz="1800" b="1" dirty="0">
              <a:solidFill>
                <a:srgbClr val="0000FF"/>
              </a:solidFill>
              <a:latin typeface="Chelsea Market"/>
              <a:ea typeface="Chelsea Market"/>
              <a:cs typeface="Chelsea Market"/>
              <a:sym typeface="Chelsea Market"/>
            </a:endParaRPr>
          </a:p>
        </p:txBody>
      </p:sp>
      <p:sp>
        <p:nvSpPr>
          <p:cNvPr id="3943" name="Google Shape;3943;p39">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9"/>
          <p:cNvSpPr/>
          <p:nvPr/>
        </p:nvSpPr>
        <p:spPr>
          <a:xfrm>
            <a:off x="6852900" y="3033512"/>
            <a:ext cx="623665" cy="268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8"/>
        <p:cNvGrpSpPr/>
        <p:nvPr/>
      </p:nvGrpSpPr>
      <p:grpSpPr>
        <a:xfrm>
          <a:off x="0" y="0"/>
          <a:ext cx="0" cy="0"/>
          <a:chOff x="0" y="0"/>
          <a:chExt cx="0" cy="0"/>
        </a:xfrm>
      </p:grpSpPr>
      <p:sp>
        <p:nvSpPr>
          <p:cNvPr id="3949" name="Google Shape;3949;p40"/>
          <p:cNvSpPr txBox="1">
            <a:spLocks noGrp="1"/>
          </p:cNvSpPr>
          <p:nvPr>
            <p:ph type="title"/>
          </p:nvPr>
        </p:nvSpPr>
        <p:spPr>
          <a:xfrm>
            <a:off x="2106006" y="-11"/>
            <a:ext cx="49320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t>8.) Meet Mrs. Quinn!</a:t>
            </a:r>
            <a:endParaRPr u="sng" dirty="0"/>
          </a:p>
          <a:p>
            <a:pPr marL="0" lvl="0" indent="0" algn="ctr" rtl="0">
              <a:spcBef>
                <a:spcPts val="0"/>
              </a:spcBef>
              <a:spcAft>
                <a:spcPts val="0"/>
              </a:spcAft>
              <a:buNone/>
            </a:pPr>
            <a:r>
              <a:rPr lang="en" u="sng" dirty="0"/>
              <a:t> </a:t>
            </a:r>
            <a:endParaRPr u="sng" dirty="0"/>
          </a:p>
        </p:txBody>
      </p:sp>
      <p:sp>
        <p:nvSpPr>
          <p:cNvPr id="3950" name="Google Shape;3950;p40"/>
          <p:cNvSpPr txBox="1">
            <a:spLocks noGrp="1"/>
          </p:cNvSpPr>
          <p:nvPr>
            <p:ph type="body" idx="1"/>
          </p:nvPr>
        </p:nvSpPr>
        <p:spPr>
          <a:xfrm>
            <a:off x="1208650" y="744575"/>
            <a:ext cx="6808800" cy="41169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Sedgwick Ave"/>
              <a:buChar char="●"/>
            </a:pPr>
            <a:r>
              <a:rPr lang="en" sz="2000" b="1" dirty="0">
                <a:latin typeface="Sedgwick Ave"/>
                <a:ea typeface="Sedgwick Ave"/>
                <a:cs typeface="Sedgwick Ave"/>
                <a:sym typeface="Sedgwick Ave"/>
              </a:rPr>
              <a:t>Remember we will be using each button in your Homeroom. </a:t>
            </a:r>
            <a:endParaRPr sz="2000" b="1" dirty="0">
              <a:latin typeface="Sedgwick Ave"/>
              <a:ea typeface="Sedgwick Ave"/>
              <a:cs typeface="Sedgwick Ave"/>
              <a:sym typeface="Sedgwick Ave"/>
            </a:endParaRPr>
          </a:p>
          <a:p>
            <a:pPr marL="457200" lvl="0" indent="-355600" algn="l" rtl="0">
              <a:spcBef>
                <a:spcPts val="0"/>
              </a:spcBef>
              <a:spcAft>
                <a:spcPts val="0"/>
              </a:spcAft>
              <a:buSzPts val="2000"/>
              <a:buFont typeface="Sedgwick Ave"/>
              <a:buChar char="●"/>
            </a:pPr>
            <a:r>
              <a:rPr lang="en" sz="2000" b="1" dirty="0">
                <a:latin typeface="Sedgwick Ave"/>
                <a:ea typeface="Sedgwick Ave"/>
                <a:cs typeface="Sedgwick Ave"/>
                <a:sym typeface="Sedgwick Ave"/>
              </a:rPr>
              <a:t>When will you do this?  How will we know when to check each course?</a:t>
            </a:r>
            <a:endParaRPr sz="2000" b="1" dirty="0">
              <a:latin typeface="Sedgwick Ave"/>
              <a:ea typeface="Sedgwick Ave"/>
              <a:cs typeface="Sedgwick Ave"/>
              <a:sym typeface="Sedgwick Ave"/>
            </a:endParaRPr>
          </a:p>
          <a:p>
            <a:pPr marL="0" lvl="0" indent="0" algn="l" rtl="0">
              <a:spcBef>
                <a:spcPts val="1600"/>
              </a:spcBef>
              <a:spcAft>
                <a:spcPts val="0"/>
              </a:spcAft>
              <a:buNone/>
            </a:pPr>
            <a:r>
              <a:rPr lang="en" sz="2000" b="1" dirty="0">
                <a:latin typeface="Sedgwick Ave"/>
                <a:ea typeface="Sedgwick Ave"/>
                <a:cs typeface="Sedgwick Ave"/>
                <a:sym typeface="Sedgwick Ave"/>
              </a:rPr>
              <a:t>8.) Click on Meet Mrs. Quinn and watch the intro video. What was the animal I named for Mr. Paul’s bus, number 353?</a:t>
            </a:r>
            <a:endParaRPr sz="2000" b="1" dirty="0">
              <a:latin typeface="Sedgwick Ave"/>
              <a:ea typeface="Sedgwick Ave"/>
              <a:cs typeface="Sedgwick Ave"/>
              <a:sym typeface="Sedgwick Ave"/>
            </a:endParaRPr>
          </a:p>
          <a:p>
            <a:pPr marL="0" lvl="0" indent="0" algn="l" rtl="0">
              <a:spcBef>
                <a:spcPts val="1600"/>
              </a:spcBef>
              <a:spcAft>
                <a:spcPts val="0"/>
              </a:spcAft>
              <a:buNone/>
            </a:pPr>
            <a:endParaRPr sz="2000" b="1" dirty="0">
              <a:latin typeface="Sedgwick Ave"/>
              <a:ea typeface="Sedgwick Ave"/>
              <a:cs typeface="Sedgwick Ave"/>
              <a:sym typeface="Sedgwick Ave"/>
            </a:endParaRPr>
          </a:p>
          <a:p>
            <a:pPr marL="0" lvl="0" indent="0" algn="l" rtl="0">
              <a:spcBef>
                <a:spcPts val="1600"/>
              </a:spcBef>
              <a:spcAft>
                <a:spcPts val="0"/>
              </a:spcAft>
              <a:buNone/>
            </a:pPr>
            <a:r>
              <a:rPr lang="en" sz="2000" b="1" dirty="0">
                <a:latin typeface="Sedgwick Ave"/>
                <a:ea typeface="Sedgwick Ave"/>
                <a:cs typeface="Sedgwick Ave"/>
                <a:sym typeface="Sedgwick Ave"/>
              </a:rPr>
              <a:t> </a:t>
            </a:r>
            <a:endParaRPr sz="2000" b="1" dirty="0">
              <a:latin typeface="Sedgwick Ave"/>
              <a:ea typeface="Sedgwick Ave"/>
              <a:cs typeface="Sedgwick Ave"/>
              <a:sym typeface="Sedgwick Ave"/>
            </a:endParaRPr>
          </a:p>
          <a:p>
            <a:pPr marL="0" lvl="0" indent="0" algn="ctr" rtl="0">
              <a:spcBef>
                <a:spcPts val="1600"/>
              </a:spcBef>
              <a:spcAft>
                <a:spcPts val="1600"/>
              </a:spcAft>
              <a:buNone/>
            </a:pPr>
            <a:endParaRPr b="1" dirty="0">
              <a:solidFill>
                <a:srgbClr val="0000FF"/>
              </a:solidFill>
              <a:latin typeface="Sedgwick Ave"/>
              <a:ea typeface="Sedgwick Ave"/>
              <a:cs typeface="Sedgwick Ave"/>
              <a:sym typeface="Sedgwick Ave"/>
            </a:endParaRPr>
          </a:p>
        </p:txBody>
      </p:sp>
      <p:grpSp>
        <p:nvGrpSpPr>
          <p:cNvPr id="3951" name="Google Shape;3951;p40"/>
          <p:cNvGrpSpPr/>
          <p:nvPr/>
        </p:nvGrpSpPr>
        <p:grpSpPr>
          <a:xfrm>
            <a:off x="371459" y="3548846"/>
            <a:ext cx="958072" cy="1053974"/>
            <a:chOff x="7132957" y="1921136"/>
            <a:chExt cx="3896187" cy="4286191"/>
          </a:xfrm>
        </p:grpSpPr>
        <p:grpSp>
          <p:nvGrpSpPr>
            <p:cNvPr id="3952" name="Google Shape;3952;p40"/>
            <p:cNvGrpSpPr/>
            <p:nvPr/>
          </p:nvGrpSpPr>
          <p:grpSpPr>
            <a:xfrm>
              <a:off x="7539356" y="2731007"/>
              <a:ext cx="3126098" cy="1090074"/>
              <a:chOff x="9219899" y="3149713"/>
              <a:chExt cx="1994448" cy="492288"/>
            </a:xfrm>
          </p:grpSpPr>
          <p:sp>
            <p:nvSpPr>
              <p:cNvPr id="3953" name="Google Shape;3953;p40"/>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54" name="Google Shape;3954;p40"/>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3955" name="Google Shape;3955;p40"/>
            <p:cNvSpPr/>
            <p:nvPr/>
          </p:nvSpPr>
          <p:spPr>
            <a:xfrm>
              <a:off x="8025351" y="2691002"/>
              <a:ext cx="2177987" cy="1125998"/>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56" name="Google Shape;3956;p40"/>
            <p:cNvSpPr/>
            <p:nvPr/>
          </p:nvSpPr>
          <p:spPr>
            <a:xfrm>
              <a:off x="7508856" y="2670361"/>
              <a:ext cx="3198412" cy="1283725"/>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57" name="Google Shape;3957;p40"/>
            <p:cNvSpPr/>
            <p:nvPr/>
          </p:nvSpPr>
          <p:spPr>
            <a:xfrm>
              <a:off x="7533338" y="2739077"/>
              <a:ext cx="3157603" cy="1197309"/>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58" name="Google Shape;3958;p40"/>
            <p:cNvSpPr/>
            <p:nvPr/>
          </p:nvSpPr>
          <p:spPr>
            <a:xfrm>
              <a:off x="7799124" y="3544492"/>
              <a:ext cx="2535017" cy="609282"/>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59" name="Google Shape;3959;p40"/>
            <p:cNvSpPr/>
            <p:nvPr/>
          </p:nvSpPr>
          <p:spPr>
            <a:xfrm>
              <a:off x="7462961" y="3422470"/>
              <a:ext cx="3304959" cy="484050"/>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0" name="Google Shape;3960;p40"/>
            <p:cNvSpPr/>
            <p:nvPr/>
          </p:nvSpPr>
          <p:spPr>
            <a:xfrm>
              <a:off x="7959892" y="3414161"/>
              <a:ext cx="2346936" cy="349959"/>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1" name="Google Shape;3961;p40"/>
            <p:cNvSpPr/>
            <p:nvPr/>
          </p:nvSpPr>
          <p:spPr>
            <a:xfrm>
              <a:off x="7132957" y="4908749"/>
              <a:ext cx="3896187" cy="739023"/>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2" name="Google Shape;3962;p40"/>
            <p:cNvSpPr/>
            <p:nvPr/>
          </p:nvSpPr>
          <p:spPr>
            <a:xfrm>
              <a:off x="7652945" y="3908493"/>
              <a:ext cx="2831121" cy="1192764"/>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3" name="Google Shape;3963;p40"/>
            <p:cNvSpPr/>
            <p:nvPr/>
          </p:nvSpPr>
          <p:spPr>
            <a:xfrm>
              <a:off x="7867497" y="4641603"/>
              <a:ext cx="2510514" cy="48903"/>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3964" name="Google Shape;3964;p40"/>
            <p:cNvGrpSpPr/>
            <p:nvPr/>
          </p:nvGrpSpPr>
          <p:grpSpPr>
            <a:xfrm>
              <a:off x="7557952" y="3934074"/>
              <a:ext cx="3131390" cy="1282073"/>
              <a:chOff x="5534024" y="3386071"/>
              <a:chExt cx="1098233" cy="449645"/>
            </a:xfrm>
          </p:grpSpPr>
          <p:grpSp>
            <p:nvGrpSpPr>
              <p:cNvPr id="3965" name="Google Shape;3965;p40"/>
              <p:cNvGrpSpPr/>
              <p:nvPr/>
            </p:nvGrpSpPr>
            <p:grpSpPr>
              <a:xfrm>
                <a:off x="6525577" y="3388994"/>
                <a:ext cx="106679" cy="446722"/>
                <a:chOff x="6525577" y="3388994"/>
                <a:chExt cx="106679" cy="446722"/>
              </a:xfrm>
            </p:grpSpPr>
            <p:sp>
              <p:nvSpPr>
                <p:cNvPr id="3966" name="Google Shape;3966;p4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7" name="Google Shape;3967;p4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8" name="Google Shape;3968;p4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69" name="Google Shape;3969;p4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3970" name="Google Shape;3970;p40"/>
              <p:cNvGrpSpPr/>
              <p:nvPr/>
            </p:nvGrpSpPr>
            <p:grpSpPr>
              <a:xfrm>
                <a:off x="5534024" y="3386071"/>
                <a:ext cx="932497" cy="449645"/>
                <a:chOff x="5534024" y="3386071"/>
                <a:chExt cx="932497" cy="449645"/>
              </a:xfrm>
            </p:grpSpPr>
            <p:sp>
              <p:nvSpPr>
                <p:cNvPr id="3971" name="Google Shape;3971;p4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2" name="Google Shape;3972;p4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3" name="Google Shape;3973;p4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4" name="Google Shape;3974;p4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5" name="Google Shape;3975;p4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6" name="Google Shape;3976;p4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7" name="Google Shape;3977;p4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8" name="Google Shape;3978;p4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79" name="Google Shape;3979;p4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0" name="Google Shape;3980;p4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1" name="Google Shape;3981;p4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2" name="Google Shape;3982;p4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3" name="Google Shape;3983;p4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nvGrpSpPr>
            <p:cNvPr id="3984" name="Google Shape;3984;p40"/>
            <p:cNvGrpSpPr/>
            <p:nvPr/>
          </p:nvGrpSpPr>
          <p:grpSpPr>
            <a:xfrm>
              <a:off x="7561661" y="2858665"/>
              <a:ext cx="3151164" cy="1252311"/>
              <a:chOff x="2935153" y="4774738"/>
              <a:chExt cx="1744251" cy="693186"/>
            </a:xfrm>
          </p:grpSpPr>
          <p:sp>
            <p:nvSpPr>
              <p:cNvPr id="3985" name="Google Shape;3985;p40"/>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6" name="Google Shape;3986;p40"/>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7" name="Google Shape;3987;p40"/>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8" name="Google Shape;3988;p40"/>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89" name="Google Shape;3989;p40"/>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0" name="Google Shape;3990;p40"/>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1" name="Google Shape;3991;p40"/>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2" name="Google Shape;3992;p40"/>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3" name="Google Shape;3993;p40"/>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4" name="Google Shape;3994;p40"/>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5" name="Google Shape;3995;p40"/>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6" name="Google Shape;3996;p40"/>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7" name="Google Shape;3997;p40"/>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8" name="Google Shape;3998;p40"/>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3999" name="Google Shape;3999;p40"/>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0" name="Google Shape;4000;p40"/>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1" name="Google Shape;4001;p40"/>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2" name="Google Shape;4002;p40"/>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3" name="Google Shape;4003;p40"/>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4" name="Google Shape;4004;p40"/>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5" name="Google Shape;4005;p40"/>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6" name="Google Shape;4006;p40"/>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7" name="Google Shape;4007;p40"/>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8" name="Google Shape;4008;p40"/>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09" name="Google Shape;4009;p40"/>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0" name="Google Shape;4010;p40"/>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1" name="Google Shape;4011;p40"/>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2" name="Google Shape;4012;p40"/>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3" name="Google Shape;4013;p40"/>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4" name="Google Shape;4014;p40"/>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5" name="Google Shape;4015;p40"/>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6" name="Google Shape;4016;p40"/>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7" name="Google Shape;4017;p40"/>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8" name="Google Shape;4018;p40"/>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19" name="Google Shape;4019;p40"/>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0" name="Google Shape;4020;p40"/>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1" name="Google Shape;4021;p40"/>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2" name="Google Shape;4022;p40"/>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3" name="Google Shape;4023;p40"/>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4" name="Google Shape;4024;p40"/>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5" name="Google Shape;4025;p40"/>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6" name="Google Shape;4026;p40"/>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7" name="Google Shape;4027;p40"/>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8" name="Google Shape;4028;p40"/>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29" name="Google Shape;4029;p40"/>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0" name="Google Shape;4030;p40"/>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1" name="Google Shape;4031;p40"/>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2" name="Google Shape;4032;p40"/>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3" name="Google Shape;4033;p40"/>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4" name="Google Shape;4034;p40"/>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5" name="Google Shape;4035;p40"/>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6" name="Google Shape;4036;p40"/>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7" name="Google Shape;4037;p40"/>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8" name="Google Shape;4038;p40"/>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39" name="Google Shape;4039;p40"/>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0" name="Google Shape;4040;p40"/>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1" name="Google Shape;4041;p40"/>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2" name="Google Shape;4042;p40"/>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3" name="Google Shape;4043;p40"/>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4" name="Google Shape;4044;p40"/>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5" name="Google Shape;4045;p40"/>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6" name="Google Shape;4046;p40"/>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7" name="Google Shape;4047;p40"/>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8" name="Google Shape;4048;p40"/>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49" name="Google Shape;4049;p40"/>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0" name="Google Shape;4050;p40"/>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1" name="Google Shape;4051;p40"/>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2" name="Google Shape;4052;p40"/>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3" name="Google Shape;4053;p40"/>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4" name="Google Shape;4054;p40"/>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5" name="Google Shape;4055;p40"/>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6" name="Google Shape;4056;p40"/>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7" name="Google Shape;4057;p40"/>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8" name="Google Shape;4058;p40"/>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59" name="Google Shape;4059;p40"/>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0" name="Google Shape;4060;p40"/>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1" name="Google Shape;4061;p40"/>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2" name="Google Shape;4062;p40"/>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3" name="Google Shape;4063;p40"/>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4" name="Google Shape;4064;p40"/>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5" name="Google Shape;4065;p40"/>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6" name="Google Shape;4066;p40"/>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7" name="Google Shape;4067;p40"/>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8" name="Google Shape;4068;p40"/>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69" name="Google Shape;4069;p40"/>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70" name="Google Shape;4070;p40"/>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71" name="Google Shape;4071;p40"/>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72" name="Google Shape;4072;p40"/>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4073" name="Google Shape;4073;p40"/>
            <p:cNvSpPr/>
            <p:nvPr/>
          </p:nvSpPr>
          <p:spPr>
            <a:xfrm>
              <a:off x="7432962" y="3868574"/>
              <a:ext cx="3363940" cy="1431783"/>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074" name="Google Shape;4074;p40"/>
            <p:cNvGrpSpPr/>
            <p:nvPr/>
          </p:nvGrpSpPr>
          <p:grpSpPr>
            <a:xfrm>
              <a:off x="7567444" y="3943567"/>
              <a:ext cx="3131385" cy="1282073"/>
              <a:chOff x="5534024" y="3386071"/>
              <a:chExt cx="1098231" cy="449645"/>
            </a:xfrm>
          </p:grpSpPr>
          <p:grpSp>
            <p:nvGrpSpPr>
              <p:cNvPr id="4075" name="Google Shape;4075;p40"/>
              <p:cNvGrpSpPr/>
              <p:nvPr/>
            </p:nvGrpSpPr>
            <p:grpSpPr>
              <a:xfrm>
                <a:off x="6525575" y="3388994"/>
                <a:ext cx="106679" cy="446722"/>
                <a:chOff x="6525577" y="3388994"/>
                <a:chExt cx="106679" cy="446722"/>
              </a:xfrm>
            </p:grpSpPr>
            <p:sp>
              <p:nvSpPr>
                <p:cNvPr id="4076" name="Google Shape;4076;p40"/>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77" name="Google Shape;4077;p40"/>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78" name="Google Shape;4078;p40"/>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79" name="Google Shape;4079;p40"/>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080" name="Google Shape;4080;p40"/>
              <p:cNvGrpSpPr/>
              <p:nvPr/>
            </p:nvGrpSpPr>
            <p:grpSpPr>
              <a:xfrm>
                <a:off x="5534024" y="3386071"/>
                <a:ext cx="932497" cy="449645"/>
                <a:chOff x="5534024" y="3386071"/>
                <a:chExt cx="932497" cy="449645"/>
              </a:xfrm>
            </p:grpSpPr>
            <p:sp>
              <p:nvSpPr>
                <p:cNvPr id="4081" name="Google Shape;4081;p40"/>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2" name="Google Shape;4082;p40"/>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3" name="Google Shape;4083;p40"/>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4" name="Google Shape;4084;p40"/>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5" name="Google Shape;4085;p40"/>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6" name="Google Shape;4086;p40"/>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7" name="Google Shape;4087;p40"/>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8" name="Google Shape;4088;p40"/>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89" name="Google Shape;4089;p40"/>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0" name="Google Shape;4090;p40"/>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1" name="Google Shape;4091;p40"/>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2" name="Google Shape;4092;p40"/>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3" name="Google Shape;4093;p40"/>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grpSp>
          <p:nvGrpSpPr>
            <p:cNvPr id="4094" name="Google Shape;4094;p40"/>
            <p:cNvGrpSpPr/>
            <p:nvPr/>
          </p:nvGrpSpPr>
          <p:grpSpPr>
            <a:xfrm>
              <a:off x="7615828" y="2889330"/>
              <a:ext cx="2791149" cy="716427"/>
              <a:chOff x="6161565" y="1231098"/>
              <a:chExt cx="1611983" cy="413761"/>
            </a:xfrm>
          </p:grpSpPr>
          <p:sp>
            <p:nvSpPr>
              <p:cNvPr id="4095" name="Google Shape;4095;p40"/>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6" name="Google Shape;4096;p40"/>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7" name="Google Shape;4097;p40"/>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098" name="Google Shape;4098;p40"/>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4099" name="Google Shape;4099;p40"/>
            <p:cNvSpPr/>
            <p:nvPr/>
          </p:nvSpPr>
          <p:spPr>
            <a:xfrm>
              <a:off x="7627080" y="1921136"/>
              <a:ext cx="2986802" cy="824086"/>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00" name="Google Shape;4100;p40"/>
            <p:cNvSpPr/>
            <p:nvPr/>
          </p:nvSpPr>
          <p:spPr>
            <a:xfrm>
              <a:off x="7759956" y="2277856"/>
              <a:ext cx="2690762" cy="50219"/>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01" name="Google Shape;4101;p40"/>
            <p:cNvSpPr/>
            <p:nvPr/>
          </p:nvSpPr>
          <p:spPr>
            <a:xfrm>
              <a:off x="7434495" y="1933492"/>
              <a:ext cx="3344527" cy="893395"/>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102" name="Google Shape;4102;p40"/>
            <p:cNvGrpSpPr/>
            <p:nvPr/>
          </p:nvGrpSpPr>
          <p:grpSpPr>
            <a:xfrm>
              <a:off x="8797599" y="2497339"/>
              <a:ext cx="641248" cy="486357"/>
              <a:chOff x="2276500" y="656217"/>
              <a:chExt cx="409116" cy="310295"/>
            </a:xfrm>
          </p:grpSpPr>
          <p:sp>
            <p:nvSpPr>
              <p:cNvPr id="4103" name="Google Shape;4103;p40"/>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04" name="Google Shape;4104;p40"/>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nvGrpSpPr>
              <p:cNvPr id="4105" name="Google Shape;4105;p40"/>
              <p:cNvGrpSpPr/>
              <p:nvPr/>
            </p:nvGrpSpPr>
            <p:grpSpPr>
              <a:xfrm>
                <a:off x="2437596" y="708043"/>
                <a:ext cx="86635" cy="166440"/>
                <a:chOff x="6047422" y="3347028"/>
                <a:chExt cx="47625" cy="91496"/>
              </a:xfrm>
            </p:grpSpPr>
            <p:sp>
              <p:nvSpPr>
                <p:cNvPr id="4106" name="Google Shape;4106;p40"/>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4107" name="Google Shape;4107;p40"/>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sp>
          <p:nvSpPr>
            <p:cNvPr id="4108" name="Google Shape;4108;p40" descr="Old Key"/>
            <p:cNvSpPr/>
            <p:nvPr/>
          </p:nvSpPr>
          <p:spPr>
            <a:xfrm>
              <a:off x="7616009" y="5425259"/>
              <a:ext cx="775335" cy="782068"/>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4109" name="Google Shape;4109;p40">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0"/>
          <p:cNvSpPr txBox="1"/>
          <p:nvPr/>
        </p:nvSpPr>
        <p:spPr>
          <a:xfrm>
            <a:off x="1416150" y="3155775"/>
            <a:ext cx="6311700" cy="1705800"/>
          </a:xfrm>
          <a:prstGeom prst="rect">
            <a:avLst/>
          </a:prstGeom>
          <a:solidFill>
            <a:srgbClr val="FFD9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Schoolbell"/>
                <a:ea typeface="Schoolbell"/>
                <a:cs typeface="Schoolbell"/>
                <a:sym typeface="Schoolbell"/>
              </a:rPr>
              <a:t>Now, put all the answers to your scavenger hunt in order from number 1-8. Once you think you know the clue words click on the treasure chest to see how you can get your first point of the year!</a:t>
            </a:r>
            <a:endParaRPr sz="1600" dirty="0">
              <a:latin typeface="Schoolbell"/>
              <a:ea typeface="Schoolbell"/>
              <a:cs typeface="Schoolbell"/>
              <a:sym typeface="Schoolbell"/>
            </a:endParaRPr>
          </a:p>
        </p:txBody>
      </p:sp>
      <p:sp>
        <p:nvSpPr>
          <p:cNvPr id="4111" name="Google Shape;4111;p40"/>
          <p:cNvSpPr/>
          <p:nvPr/>
        </p:nvSpPr>
        <p:spPr>
          <a:xfrm>
            <a:off x="7258307" y="2465932"/>
            <a:ext cx="759143"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5"/>
        <p:cNvGrpSpPr/>
        <p:nvPr/>
      </p:nvGrpSpPr>
      <p:grpSpPr>
        <a:xfrm>
          <a:off x="0" y="0"/>
          <a:ext cx="0" cy="0"/>
          <a:chOff x="0" y="0"/>
          <a:chExt cx="0" cy="0"/>
        </a:xfrm>
      </p:grpSpPr>
      <p:sp>
        <p:nvSpPr>
          <p:cNvPr id="4116" name="Google Shape;4116;p41"/>
          <p:cNvSpPr txBox="1"/>
          <p:nvPr/>
        </p:nvSpPr>
        <p:spPr>
          <a:xfrm rot="1196122">
            <a:off x="5130446" y="603137"/>
            <a:ext cx="3630338" cy="241182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latin typeface="Unkempt"/>
              <a:ea typeface="Unkempt"/>
              <a:cs typeface="Unkempt"/>
              <a:sym typeface="Unkempt"/>
            </a:endParaRPr>
          </a:p>
        </p:txBody>
      </p:sp>
      <p:sp>
        <p:nvSpPr>
          <p:cNvPr id="4117" name="Google Shape;4117;p41">
            <a:hlinkClick r:id="rId3" action="ppaction://hlinksldjump"/>
          </p:cNvPr>
          <p:cNvSpPr/>
          <p:nvPr/>
        </p:nvSpPr>
        <p:spPr>
          <a:xfrm>
            <a:off x="241750" y="377370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18" name="Google Shape;4118;p41"/>
          <p:cNvPicPr preferRelativeResize="0"/>
          <p:nvPr/>
        </p:nvPicPr>
        <p:blipFill>
          <a:blip r:embed="rId4">
            <a:alphaModFix/>
          </a:blip>
          <a:stretch>
            <a:fillRect/>
          </a:stretch>
        </p:blipFill>
        <p:spPr>
          <a:xfrm rot="1208456">
            <a:off x="5503564" y="819319"/>
            <a:ext cx="2837372" cy="2273011"/>
          </a:xfrm>
          <a:prstGeom prst="rect">
            <a:avLst/>
          </a:prstGeom>
          <a:noFill/>
          <a:ln>
            <a:noFill/>
          </a:ln>
        </p:spPr>
      </p:pic>
      <p:sp>
        <p:nvSpPr>
          <p:cNvPr id="4119" name="Google Shape;4119;p41"/>
          <p:cNvSpPr txBox="1"/>
          <p:nvPr/>
        </p:nvSpPr>
        <p:spPr>
          <a:xfrm rot="1758953">
            <a:off x="7225229" y="2726283"/>
            <a:ext cx="268369" cy="4631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Luckiest Guy"/>
                <a:ea typeface="Luckiest Guy"/>
                <a:cs typeface="Luckiest Guy"/>
                <a:sym typeface="Luckiest Guy"/>
              </a:rPr>
              <a:t>!</a:t>
            </a:r>
            <a:endParaRPr sz="1800">
              <a:latin typeface="Luckiest Guy"/>
              <a:ea typeface="Luckiest Guy"/>
              <a:cs typeface="Luckiest Guy"/>
              <a:sym typeface="Luckiest Guy"/>
            </a:endParaRPr>
          </a:p>
        </p:txBody>
      </p:sp>
      <p:sp>
        <p:nvSpPr>
          <p:cNvPr id="4120" name="Google Shape;4120;p41"/>
          <p:cNvSpPr txBox="1"/>
          <p:nvPr/>
        </p:nvSpPr>
        <p:spPr>
          <a:xfrm>
            <a:off x="1356375" y="3263375"/>
            <a:ext cx="2959580" cy="11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andlee"/>
                <a:ea typeface="Handlee"/>
                <a:cs typeface="Handlee"/>
                <a:sym typeface="Handlee"/>
              </a:rPr>
              <a:t>Get your </a:t>
            </a:r>
            <a:r>
              <a:rPr lang="en" b="1">
                <a:latin typeface="Handlee"/>
                <a:ea typeface="Handlee"/>
                <a:cs typeface="Handlee"/>
                <a:sym typeface="Handlee"/>
              </a:rPr>
              <a:t>first Dojo point by </a:t>
            </a:r>
            <a:r>
              <a:rPr lang="en" b="1" dirty="0">
                <a:latin typeface="Handlee"/>
                <a:ea typeface="Handlee"/>
                <a:cs typeface="Handlee"/>
                <a:sym typeface="Handlee"/>
              </a:rPr>
              <a:t>using your new skills!  Send Mrs. Quinn your answer using the CHAT feature, and you will get your first Dojo point.</a:t>
            </a:r>
            <a:endParaRPr b="1" dirty="0">
              <a:latin typeface="Handlee"/>
              <a:ea typeface="Handlee"/>
              <a:cs typeface="Handlee"/>
              <a:sym typeface="Handlee"/>
            </a:endParaRPr>
          </a:p>
        </p:txBody>
      </p:sp>
      <p:sp>
        <p:nvSpPr>
          <p:cNvPr id="4121" name="Google Shape;4121;p41"/>
          <p:cNvSpPr txBox="1"/>
          <p:nvPr/>
        </p:nvSpPr>
        <p:spPr>
          <a:xfrm>
            <a:off x="1174375" y="4633200"/>
            <a:ext cx="7338000" cy="4131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Handlee"/>
                <a:ea typeface="Handlee"/>
                <a:cs typeface="Handlee"/>
                <a:sym typeface="Handlee"/>
              </a:rPr>
              <a:t>In the message please include any questions you or your family have about using our Canvas Class. </a:t>
            </a:r>
            <a:endParaRPr b="1">
              <a:latin typeface="Handlee"/>
              <a:ea typeface="Handlee"/>
              <a:cs typeface="Handlee"/>
              <a:sym typeface="Handlee"/>
            </a:endParaRPr>
          </a:p>
        </p:txBody>
      </p:sp>
      <p:sp>
        <p:nvSpPr>
          <p:cNvPr id="4122" name="Google Shape;4122;p41"/>
          <p:cNvSpPr/>
          <p:nvPr/>
        </p:nvSpPr>
        <p:spPr>
          <a:xfrm>
            <a:off x="1120500" y="416300"/>
            <a:ext cx="3176947" cy="926650"/>
          </a:xfrm>
          <a:prstGeom prst="rect">
            <a:avLst/>
          </a:prstGeom>
        </p:spPr>
        <p:txBody>
          <a:bodyPr>
            <a:prstTxWarp prst="textPlain">
              <a:avLst/>
            </a:prstTxWarp>
          </a:bodyPr>
          <a:lstStyle/>
          <a:p>
            <a:pPr lvl="0" algn="ctr"/>
            <a:r>
              <a:rPr b="0" i="0">
                <a:ln w="19050" cap="flat" cmpd="sng">
                  <a:solidFill>
                    <a:srgbClr val="FFD966"/>
                  </a:solidFill>
                  <a:prstDash val="solid"/>
                  <a:round/>
                  <a:headEnd type="none" w="sm" len="sm"/>
                  <a:tailEnd type="none" w="sm" len="sm"/>
                </a:ln>
                <a:solidFill>
                  <a:srgbClr val="FFD966"/>
                </a:solidFill>
                <a:latin typeface="Gloria Hallelujah"/>
              </a:rPr>
              <a:t>Congratulations!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sp>
        <p:nvSpPr>
          <p:cNvPr id="3860" name="Google Shape;3860;p29"/>
          <p:cNvSpPr txBox="1">
            <a:spLocks noGrp="1"/>
          </p:cNvSpPr>
          <p:nvPr>
            <p:ph type="title"/>
          </p:nvPr>
        </p:nvSpPr>
        <p:spPr>
          <a:xfrm>
            <a:off x="1263713" y="737644"/>
            <a:ext cx="661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b="1" u="sng"/>
              <a:t>Are you a Canvas Captain? </a:t>
            </a:r>
            <a:endParaRPr sz="2900" b="1" u="sng"/>
          </a:p>
        </p:txBody>
      </p:sp>
      <p:sp>
        <p:nvSpPr>
          <p:cNvPr id="3861" name="Google Shape;3861;p29"/>
          <p:cNvSpPr txBox="1">
            <a:spLocks noGrp="1"/>
          </p:cNvSpPr>
          <p:nvPr>
            <p:ph type="body" idx="1"/>
          </p:nvPr>
        </p:nvSpPr>
        <p:spPr>
          <a:xfrm>
            <a:off x="1490681" y="1310269"/>
            <a:ext cx="6190800" cy="257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edgwick Ave"/>
                <a:ea typeface="Sedgwick Ave"/>
                <a:cs typeface="Sedgwick Ave"/>
                <a:sym typeface="Sedgwick Ave"/>
              </a:rPr>
              <a:t>You should minimize this presentation while you find the answers in your Canvas Course!  </a:t>
            </a:r>
            <a:endParaRPr>
              <a:latin typeface="Sedgwick Ave"/>
              <a:ea typeface="Sedgwick Ave"/>
              <a:cs typeface="Sedgwick Ave"/>
              <a:sym typeface="Sedgwick Ave"/>
            </a:endParaRPr>
          </a:p>
          <a:p>
            <a:pPr marL="0" lvl="0" indent="0" algn="l" rtl="0">
              <a:spcBef>
                <a:spcPts val="1600"/>
              </a:spcBef>
              <a:spcAft>
                <a:spcPts val="1600"/>
              </a:spcAft>
              <a:buNone/>
            </a:pPr>
            <a:r>
              <a:rPr lang="en">
                <a:latin typeface="Sedgwick Ave"/>
                <a:ea typeface="Sedgwick Ave"/>
                <a:cs typeface="Sedgwick Ave"/>
                <a:sym typeface="Sedgwick Ave"/>
              </a:rPr>
              <a:t>The key in the upper right corner will take you back to the page with the closed chests. </a:t>
            </a:r>
            <a:endParaRPr>
              <a:latin typeface="Sedgwick Ave"/>
              <a:ea typeface="Sedgwick Ave"/>
              <a:cs typeface="Sedgwick Ave"/>
              <a:sym typeface="Sedgwick Av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5"/>
        <p:cNvGrpSpPr/>
        <p:nvPr/>
      </p:nvGrpSpPr>
      <p:grpSpPr>
        <a:xfrm>
          <a:off x="0" y="0"/>
          <a:ext cx="0" cy="0"/>
          <a:chOff x="0" y="0"/>
          <a:chExt cx="0" cy="0"/>
        </a:xfrm>
      </p:grpSpPr>
      <p:sp>
        <p:nvSpPr>
          <p:cNvPr id="3866" name="Google Shape;3866;p30"/>
          <p:cNvSpPr/>
          <p:nvPr/>
        </p:nvSpPr>
        <p:spPr>
          <a:xfrm>
            <a:off x="2042644" y="203550"/>
            <a:ext cx="5058722" cy="792654"/>
          </a:xfrm>
          <a:prstGeom prst="rect">
            <a:avLst/>
          </a:prstGeom>
        </p:spPr>
        <p:txBody>
          <a:bodyPr>
            <a:prstTxWarp prst="textPlain">
              <a:avLst/>
            </a:prstTxWarp>
          </a:bodyPr>
          <a:lstStyle/>
          <a:p>
            <a:pPr lvl="0" algn="ctr"/>
            <a:r>
              <a:rPr b="1" i="0">
                <a:ln w="28575" cap="flat" cmpd="sng">
                  <a:solidFill>
                    <a:srgbClr val="000000"/>
                  </a:solidFill>
                  <a:prstDash val="solid"/>
                  <a:round/>
                  <a:headEnd type="none" w="sm" len="sm"/>
                  <a:tailEnd type="none" w="sm" len="sm"/>
                </a:ln>
                <a:gradFill>
                  <a:gsLst>
                    <a:gs pos="0">
                      <a:srgbClr val="FFC002"/>
                    </a:gs>
                    <a:gs pos="50000">
                      <a:srgbClr val="BF9000"/>
                    </a:gs>
                    <a:gs pos="100000">
                      <a:srgbClr val="823919"/>
                    </a:gs>
                  </a:gsLst>
                  <a:lin ang="5400012" scaled="0"/>
                </a:gradFill>
                <a:latin typeface="Metal Mania"/>
              </a:rPr>
              <a:t>Choose a chest!</a:t>
            </a:r>
          </a:p>
        </p:txBody>
      </p:sp>
      <p:sp>
        <p:nvSpPr>
          <p:cNvPr id="3867" name="Google Shape;3867;p30">
            <a:hlinkClick r:id="rId3" action="ppaction://hlinksldjump"/>
          </p:cNvPr>
          <p:cNvSpPr txBox="1"/>
          <p:nvPr/>
        </p:nvSpPr>
        <p:spPr>
          <a:xfrm>
            <a:off x="207475" y="1195225"/>
            <a:ext cx="1787400" cy="13764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1</a:t>
            </a:r>
            <a:endParaRPr sz="3600">
              <a:solidFill>
                <a:srgbClr val="FFD966"/>
              </a:solidFill>
              <a:latin typeface="Monofett"/>
              <a:ea typeface="Monofett"/>
              <a:cs typeface="Monofett"/>
              <a:sym typeface="Monofett"/>
            </a:endParaRPr>
          </a:p>
        </p:txBody>
      </p:sp>
      <p:sp>
        <p:nvSpPr>
          <p:cNvPr id="3868" name="Google Shape;3868;p30"/>
          <p:cNvSpPr txBox="1"/>
          <p:nvPr/>
        </p:nvSpPr>
        <p:spPr>
          <a:xfrm>
            <a:off x="2632369" y="1544400"/>
            <a:ext cx="1584600" cy="375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1000">
              <a:solidFill>
                <a:srgbClr val="FFD966"/>
              </a:solidFill>
              <a:latin typeface="Chelsea Market"/>
              <a:ea typeface="Chelsea Market"/>
              <a:cs typeface="Chelsea Market"/>
              <a:sym typeface="Chelsea Market"/>
            </a:endParaRPr>
          </a:p>
        </p:txBody>
      </p:sp>
      <p:sp>
        <p:nvSpPr>
          <p:cNvPr id="3869" name="Google Shape;3869;p30"/>
          <p:cNvSpPr txBox="1"/>
          <p:nvPr/>
        </p:nvSpPr>
        <p:spPr>
          <a:xfrm>
            <a:off x="5090081" y="1544400"/>
            <a:ext cx="1235400" cy="37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200">
              <a:solidFill>
                <a:srgbClr val="FFD966"/>
              </a:solidFill>
              <a:latin typeface="Chelsea Market"/>
              <a:ea typeface="Chelsea Market"/>
              <a:cs typeface="Chelsea Market"/>
              <a:sym typeface="Chelsea Market"/>
            </a:endParaRPr>
          </a:p>
        </p:txBody>
      </p:sp>
      <p:sp>
        <p:nvSpPr>
          <p:cNvPr id="3870" name="Google Shape;3870;p30"/>
          <p:cNvSpPr txBox="1"/>
          <p:nvPr/>
        </p:nvSpPr>
        <p:spPr>
          <a:xfrm>
            <a:off x="7447106" y="1544400"/>
            <a:ext cx="1235400" cy="375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1200">
              <a:solidFill>
                <a:srgbClr val="FFD966"/>
              </a:solidFill>
              <a:latin typeface="Chelsea Market"/>
              <a:ea typeface="Chelsea Market"/>
              <a:cs typeface="Chelsea Market"/>
              <a:sym typeface="Chelsea Market"/>
            </a:endParaRPr>
          </a:p>
        </p:txBody>
      </p:sp>
      <p:sp>
        <p:nvSpPr>
          <p:cNvPr id="3871" name="Google Shape;3871;p30"/>
          <p:cNvSpPr txBox="1"/>
          <p:nvPr/>
        </p:nvSpPr>
        <p:spPr>
          <a:xfrm>
            <a:off x="483469" y="3465413"/>
            <a:ext cx="1235400" cy="375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1200">
              <a:solidFill>
                <a:srgbClr val="FFD966"/>
              </a:solidFill>
              <a:latin typeface="Chelsea Market"/>
              <a:ea typeface="Chelsea Market"/>
              <a:cs typeface="Chelsea Market"/>
              <a:sym typeface="Chelsea Market"/>
            </a:endParaRPr>
          </a:p>
        </p:txBody>
      </p:sp>
      <p:sp>
        <p:nvSpPr>
          <p:cNvPr id="3872" name="Google Shape;3872;p30"/>
          <p:cNvSpPr txBox="1"/>
          <p:nvPr/>
        </p:nvSpPr>
        <p:spPr>
          <a:xfrm>
            <a:off x="2806969" y="3532556"/>
            <a:ext cx="1235400" cy="375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1200">
              <a:solidFill>
                <a:srgbClr val="FFD966"/>
              </a:solidFill>
              <a:latin typeface="Chelsea Market"/>
              <a:ea typeface="Chelsea Market"/>
              <a:cs typeface="Chelsea Market"/>
              <a:sym typeface="Chelsea Market"/>
            </a:endParaRPr>
          </a:p>
        </p:txBody>
      </p:sp>
      <p:sp>
        <p:nvSpPr>
          <p:cNvPr id="3873" name="Google Shape;3873;p30"/>
          <p:cNvSpPr txBox="1"/>
          <p:nvPr/>
        </p:nvSpPr>
        <p:spPr>
          <a:xfrm>
            <a:off x="5090081" y="3532556"/>
            <a:ext cx="1235400" cy="375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1200">
              <a:solidFill>
                <a:srgbClr val="FFD966"/>
              </a:solidFill>
              <a:latin typeface="Chelsea Market"/>
              <a:ea typeface="Chelsea Market"/>
              <a:cs typeface="Chelsea Market"/>
              <a:sym typeface="Chelsea Market"/>
            </a:endParaRPr>
          </a:p>
        </p:txBody>
      </p:sp>
      <p:sp>
        <p:nvSpPr>
          <p:cNvPr id="3874" name="Google Shape;3874;p30"/>
          <p:cNvSpPr txBox="1"/>
          <p:nvPr/>
        </p:nvSpPr>
        <p:spPr>
          <a:xfrm>
            <a:off x="7447100" y="3431828"/>
            <a:ext cx="1235400" cy="4431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1200">
              <a:solidFill>
                <a:srgbClr val="FFD966"/>
              </a:solidFill>
              <a:latin typeface="Chelsea Market"/>
              <a:ea typeface="Chelsea Market"/>
              <a:cs typeface="Chelsea Market"/>
              <a:sym typeface="Chelsea Market"/>
            </a:endParaRPr>
          </a:p>
        </p:txBody>
      </p:sp>
      <p:sp>
        <p:nvSpPr>
          <p:cNvPr id="3875" name="Google Shape;3875;p30">
            <a:hlinkClick r:id="rId4" action="ppaction://hlinksldjump"/>
          </p:cNvPr>
          <p:cNvSpPr txBox="1"/>
          <p:nvPr/>
        </p:nvSpPr>
        <p:spPr>
          <a:xfrm>
            <a:off x="2806975" y="1293900"/>
            <a:ext cx="1235400" cy="1277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2</a:t>
            </a:r>
            <a:endParaRPr sz="3600">
              <a:solidFill>
                <a:srgbClr val="FFD966"/>
              </a:solidFill>
              <a:latin typeface="Monofett"/>
              <a:ea typeface="Monofett"/>
              <a:cs typeface="Monofett"/>
              <a:sym typeface="Monofett"/>
            </a:endParaRPr>
          </a:p>
        </p:txBody>
      </p:sp>
      <p:sp>
        <p:nvSpPr>
          <p:cNvPr id="3876" name="Google Shape;3876;p30">
            <a:hlinkClick r:id="rId5" action="ppaction://hlinksldjump"/>
          </p:cNvPr>
          <p:cNvSpPr txBox="1"/>
          <p:nvPr/>
        </p:nvSpPr>
        <p:spPr>
          <a:xfrm>
            <a:off x="5090075" y="1195225"/>
            <a:ext cx="1235400" cy="13764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3</a:t>
            </a:r>
            <a:endParaRPr sz="3600">
              <a:solidFill>
                <a:srgbClr val="FFD966"/>
              </a:solidFill>
              <a:latin typeface="Monofett"/>
              <a:ea typeface="Monofett"/>
              <a:cs typeface="Monofett"/>
              <a:sym typeface="Monofett"/>
            </a:endParaRPr>
          </a:p>
        </p:txBody>
      </p:sp>
      <p:sp>
        <p:nvSpPr>
          <p:cNvPr id="3877" name="Google Shape;3877;p30">
            <a:hlinkClick r:id="rId6" action="ppaction://hlinksldjump"/>
          </p:cNvPr>
          <p:cNvSpPr txBox="1"/>
          <p:nvPr/>
        </p:nvSpPr>
        <p:spPr>
          <a:xfrm>
            <a:off x="7447100" y="1293900"/>
            <a:ext cx="1235400" cy="1277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4</a:t>
            </a:r>
            <a:endParaRPr sz="3600">
              <a:solidFill>
                <a:srgbClr val="FFD966"/>
              </a:solidFill>
              <a:latin typeface="Monofett"/>
              <a:ea typeface="Monofett"/>
              <a:cs typeface="Monofett"/>
              <a:sym typeface="Monofett"/>
            </a:endParaRPr>
          </a:p>
        </p:txBody>
      </p:sp>
      <p:sp>
        <p:nvSpPr>
          <p:cNvPr id="3878" name="Google Shape;3878;p30">
            <a:hlinkClick r:id="rId7" action="ppaction://hlinksldjump"/>
          </p:cNvPr>
          <p:cNvSpPr txBox="1"/>
          <p:nvPr/>
        </p:nvSpPr>
        <p:spPr>
          <a:xfrm>
            <a:off x="483475" y="3290825"/>
            <a:ext cx="1235400" cy="13764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5</a:t>
            </a:r>
            <a:endParaRPr sz="3600">
              <a:solidFill>
                <a:srgbClr val="FFD966"/>
              </a:solidFill>
              <a:latin typeface="Monofett"/>
              <a:ea typeface="Monofett"/>
              <a:cs typeface="Monofett"/>
              <a:sym typeface="Monofett"/>
            </a:endParaRPr>
          </a:p>
        </p:txBody>
      </p:sp>
      <p:sp>
        <p:nvSpPr>
          <p:cNvPr id="3879" name="Google Shape;3879;p30">
            <a:hlinkClick r:id="rId8" action="ppaction://hlinksldjump"/>
          </p:cNvPr>
          <p:cNvSpPr txBox="1"/>
          <p:nvPr/>
        </p:nvSpPr>
        <p:spPr>
          <a:xfrm>
            <a:off x="2806975" y="3290825"/>
            <a:ext cx="1235400" cy="1277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6</a:t>
            </a:r>
            <a:endParaRPr sz="3600">
              <a:solidFill>
                <a:srgbClr val="FFD966"/>
              </a:solidFill>
              <a:latin typeface="Monofett"/>
              <a:ea typeface="Monofett"/>
              <a:cs typeface="Monofett"/>
              <a:sym typeface="Monofett"/>
            </a:endParaRPr>
          </a:p>
        </p:txBody>
      </p:sp>
      <p:sp>
        <p:nvSpPr>
          <p:cNvPr id="3880" name="Google Shape;3880;p30">
            <a:hlinkClick r:id="rId9" action="ppaction://hlinksldjump"/>
          </p:cNvPr>
          <p:cNvSpPr txBox="1"/>
          <p:nvPr/>
        </p:nvSpPr>
        <p:spPr>
          <a:xfrm>
            <a:off x="5090075" y="3290825"/>
            <a:ext cx="1235400" cy="13764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7</a:t>
            </a:r>
            <a:endParaRPr sz="3600">
              <a:solidFill>
                <a:srgbClr val="FFD966"/>
              </a:solidFill>
              <a:latin typeface="Monofett"/>
              <a:ea typeface="Monofett"/>
              <a:cs typeface="Monofett"/>
              <a:sym typeface="Monofett"/>
            </a:endParaRPr>
          </a:p>
        </p:txBody>
      </p:sp>
      <p:sp>
        <p:nvSpPr>
          <p:cNvPr id="3881" name="Google Shape;3881;p30">
            <a:hlinkClick r:id="rId10" action="ppaction://hlinksldjump"/>
          </p:cNvPr>
          <p:cNvSpPr txBox="1"/>
          <p:nvPr/>
        </p:nvSpPr>
        <p:spPr>
          <a:xfrm>
            <a:off x="7447100" y="3290825"/>
            <a:ext cx="1235400" cy="1277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3600">
                <a:solidFill>
                  <a:srgbClr val="FFD966"/>
                </a:solidFill>
                <a:latin typeface="Monofett"/>
                <a:ea typeface="Monofett"/>
                <a:cs typeface="Monofett"/>
                <a:sym typeface="Monofett"/>
              </a:rPr>
              <a:t>8</a:t>
            </a:r>
            <a:endParaRPr sz="3600">
              <a:solidFill>
                <a:srgbClr val="FFD966"/>
              </a:solidFill>
              <a:latin typeface="Monofett"/>
              <a:ea typeface="Monofett"/>
              <a:cs typeface="Monofett"/>
              <a:sym typeface="Monofe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5"/>
        <p:cNvGrpSpPr/>
        <p:nvPr/>
      </p:nvGrpSpPr>
      <p:grpSpPr>
        <a:xfrm>
          <a:off x="0" y="0"/>
          <a:ext cx="0" cy="0"/>
          <a:chOff x="0" y="0"/>
          <a:chExt cx="0" cy="0"/>
        </a:xfrm>
      </p:grpSpPr>
      <p:sp>
        <p:nvSpPr>
          <p:cNvPr id="3886" name="Google Shape;3886;p31"/>
          <p:cNvSpPr txBox="1">
            <a:spLocks noGrp="1"/>
          </p:cNvSpPr>
          <p:nvPr>
            <p:ph type="title"/>
          </p:nvPr>
        </p:nvSpPr>
        <p:spPr>
          <a:xfrm>
            <a:off x="2106806" y="330939"/>
            <a:ext cx="4932000" cy="412500"/>
          </a:xfrm>
          <a:prstGeom prst="rect">
            <a:avLst/>
          </a:prstGeom>
        </p:spPr>
        <p:txBody>
          <a:bodyPr spcFirstLastPara="1" wrap="square" lIns="91425" tIns="91425" rIns="91425" bIns="91425" anchor="t" anchorCtr="0">
            <a:noAutofit/>
          </a:bodyPr>
          <a:lstStyle/>
          <a:p>
            <a:pPr marL="457200" lvl="0" indent="-457200" algn="ctr" rtl="0">
              <a:spcBef>
                <a:spcPts val="0"/>
              </a:spcBef>
              <a:spcAft>
                <a:spcPts val="0"/>
              </a:spcAft>
              <a:buSzPts val="3600"/>
              <a:buAutoNum type="arabicPeriod"/>
            </a:pPr>
            <a:r>
              <a:rPr lang="en" u="sng" dirty="0"/>
              <a:t>Dashboard </a:t>
            </a:r>
            <a:endParaRPr u="sng" dirty="0"/>
          </a:p>
        </p:txBody>
      </p:sp>
      <p:sp>
        <p:nvSpPr>
          <p:cNvPr id="3887" name="Google Shape;3887;p31"/>
          <p:cNvSpPr txBox="1">
            <a:spLocks noGrp="1"/>
          </p:cNvSpPr>
          <p:nvPr>
            <p:ph type="body" idx="1"/>
          </p:nvPr>
        </p:nvSpPr>
        <p:spPr>
          <a:xfrm>
            <a:off x="1074356" y="966956"/>
            <a:ext cx="6996900" cy="3801600"/>
          </a:xfrm>
          <a:prstGeom prst="rect">
            <a:avLst/>
          </a:prstGeom>
        </p:spPr>
        <p:txBody>
          <a:bodyPr spcFirstLastPara="1" wrap="square" lIns="91425" tIns="91425" rIns="91425" bIns="91425" anchor="ctr" anchorCtr="0">
            <a:noAutofit/>
          </a:bodyPr>
          <a:lstStyle/>
          <a:p>
            <a:pPr marL="457200" lvl="0" indent="-361950" algn="l" rtl="0">
              <a:lnSpc>
                <a:spcPct val="115000"/>
              </a:lnSpc>
              <a:spcBef>
                <a:spcPts val="1400"/>
              </a:spcBef>
              <a:spcAft>
                <a:spcPts val="0"/>
              </a:spcAft>
              <a:buClr>
                <a:srgbClr val="000000"/>
              </a:buClr>
              <a:buSzPts val="2100"/>
              <a:buFont typeface="Catamaran"/>
              <a:buChar char="●"/>
            </a:pPr>
            <a:r>
              <a:rPr lang="en" sz="2100" b="1" dirty="0">
                <a:solidFill>
                  <a:srgbClr val="000000"/>
                </a:solidFill>
                <a:latin typeface="Catamaran"/>
                <a:ea typeface="Catamaran"/>
                <a:cs typeface="Catamaran"/>
                <a:sym typeface="Catamaran"/>
              </a:rPr>
              <a:t>Each course you go to is accessed using the Dashboard. </a:t>
            </a:r>
            <a:endParaRPr sz="2100" b="1" dirty="0">
              <a:solidFill>
                <a:srgbClr val="000000"/>
              </a:solidFill>
              <a:latin typeface="Catamaran"/>
              <a:ea typeface="Catamaran"/>
              <a:cs typeface="Catamaran"/>
              <a:sym typeface="Catamaran"/>
            </a:endParaRPr>
          </a:p>
          <a:p>
            <a:pPr marL="457200" lvl="0" indent="-361950" algn="l" rtl="0">
              <a:lnSpc>
                <a:spcPct val="115000"/>
              </a:lnSpc>
              <a:spcBef>
                <a:spcPts val="0"/>
              </a:spcBef>
              <a:spcAft>
                <a:spcPts val="0"/>
              </a:spcAft>
              <a:buClr>
                <a:srgbClr val="000000"/>
              </a:buClr>
              <a:buSzPts val="2100"/>
              <a:buFont typeface="Catamaran"/>
              <a:buChar char="●"/>
            </a:pPr>
            <a:r>
              <a:rPr lang="en" sz="2100" b="1" dirty="0">
                <a:solidFill>
                  <a:srgbClr val="000000"/>
                </a:solidFill>
                <a:latin typeface="Catamaran"/>
                <a:ea typeface="Catamaran"/>
                <a:cs typeface="Catamaran"/>
                <a:sym typeface="Catamaran"/>
              </a:rPr>
              <a:t>You should get used to seeing the Dashboard and locating our homeroom.  Each day you sign on make sure you head to the Homeroom for quixk axcess to assignments for the day.</a:t>
            </a:r>
            <a:endParaRPr sz="2100" b="1" dirty="0">
              <a:solidFill>
                <a:srgbClr val="000000"/>
              </a:solidFill>
              <a:latin typeface="Catamaran"/>
              <a:ea typeface="Catamaran"/>
              <a:cs typeface="Catamaran"/>
              <a:sym typeface="Catamaran"/>
            </a:endParaRPr>
          </a:p>
          <a:p>
            <a:pPr marL="457200" lvl="0" indent="-361950" algn="l" rtl="0">
              <a:lnSpc>
                <a:spcPct val="115000"/>
              </a:lnSpc>
              <a:spcBef>
                <a:spcPts val="0"/>
              </a:spcBef>
              <a:spcAft>
                <a:spcPts val="0"/>
              </a:spcAft>
              <a:buClr>
                <a:srgbClr val="000000"/>
              </a:buClr>
              <a:buSzPts val="2100"/>
              <a:buFont typeface="Catamaran"/>
              <a:buAutoNum type="arabicPeriod"/>
            </a:pPr>
            <a:r>
              <a:rPr lang="en" sz="2100" b="1" dirty="0">
                <a:solidFill>
                  <a:srgbClr val="000000"/>
                </a:solidFill>
                <a:latin typeface="Catamaran"/>
                <a:ea typeface="Catamaran"/>
                <a:cs typeface="Catamaran"/>
                <a:sym typeface="Catamaran"/>
              </a:rPr>
              <a:t>Look at the Homeroom course.  What insect do you see on the Homeroom course on the dashboard?              </a:t>
            </a:r>
          </a:p>
          <a:p>
            <a:pPr marL="95250" lvl="0" indent="0" algn="l" rtl="0">
              <a:lnSpc>
                <a:spcPct val="115000"/>
              </a:lnSpc>
              <a:spcBef>
                <a:spcPts val="0"/>
              </a:spcBef>
              <a:spcAft>
                <a:spcPts val="0"/>
              </a:spcAft>
              <a:buClr>
                <a:srgbClr val="000000"/>
              </a:buClr>
              <a:buSzPts val="2100"/>
              <a:buNone/>
            </a:pPr>
            <a:r>
              <a:rPr lang="en" sz="2100" b="1" dirty="0">
                <a:solidFill>
                  <a:srgbClr val="000000"/>
                </a:solidFill>
                <a:latin typeface="Catamaran"/>
                <a:ea typeface="Catamaran"/>
                <a:cs typeface="Catamaran"/>
                <a:sym typeface="Catamaran"/>
              </a:rPr>
              <a:t>(write down this word next to #1 on a piece of paper)</a:t>
            </a:r>
            <a:endParaRPr sz="2100" b="1" dirty="0">
              <a:solidFill>
                <a:srgbClr val="000000"/>
              </a:solidFill>
              <a:latin typeface="Catamaran"/>
              <a:ea typeface="Catamaran"/>
              <a:cs typeface="Catamaran"/>
              <a:sym typeface="Catamaran"/>
            </a:endParaRPr>
          </a:p>
          <a:p>
            <a:pPr marL="0" lvl="0" indent="0" algn="l" rtl="0">
              <a:spcBef>
                <a:spcPts val="300"/>
              </a:spcBef>
              <a:spcAft>
                <a:spcPts val="1600"/>
              </a:spcAft>
              <a:buClr>
                <a:schemeClr val="dk1"/>
              </a:buClr>
              <a:buSzPts val="800"/>
              <a:buFont typeface="Arial"/>
              <a:buNone/>
            </a:pPr>
            <a:endParaRPr dirty="0"/>
          </a:p>
        </p:txBody>
      </p:sp>
      <p:sp>
        <p:nvSpPr>
          <p:cNvPr id="3888" name="Google Shape;3888;p31">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1"/>
          <p:cNvSpPr/>
          <p:nvPr/>
        </p:nvSpPr>
        <p:spPr>
          <a:xfrm>
            <a:off x="7310044" y="3517639"/>
            <a:ext cx="759600" cy="4125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3"/>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1"/>
        <p:cNvGrpSpPr/>
        <p:nvPr/>
      </p:nvGrpSpPr>
      <p:grpSpPr>
        <a:xfrm>
          <a:off x="0" y="0"/>
          <a:ext cx="0" cy="0"/>
          <a:chOff x="0" y="0"/>
          <a:chExt cx="0" cy="0"/>
        </a:xfrm>
      </p:grpSpPr>
      <p:sp>
        <p:nvSpPr>
          <p:cNvPr id="3902" name="Google Shape;3902;p34"/>
          <p:cNvSpPr txBox="1">
            <a:spLocks noGrp="1"/>
          </p:cNvSpPr>
          <p:nvPr>
            <p:ph type="title"/>
          </p:nvPr>
        </p:nvSpPr>
        <p:spPr>
          <a:xfrm>
            <a:off x="1676450" y="684725"/>
            <a:ext cx="5631000" cy="483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3200" u="sng"/>
              <a:t>2.) Announcements</a:t>
            </a:r>
            <a:endParaRPr sz="3200" u="sng"/>
          </a:p>
        </p:txBody>
      </p:sp>
      <p:sp>
        <p:nvSpPr>
          <p:cNvPr id="3903" name="Google Shape;3903;p34"/>
          <p:cNvSpPr txBox="1">
            <a:spLocks noGrp="1"/>
          </p:cNvSpPr>
          <p:nvPr>
            <p:ph type="body" idx="1"/>
          </p:nvPr>
        </p:nvSpPr>
        <p:spPr>
          <a:xfrm>
            <a:off x="1463825" y="1248956"/>
            <a:ext cx="6150600" cy="3894600"/>
          </a:xfrm>
          <a:prstGeom prst="rect">
            <a:avLst/>
          </a:prstGeom>
        </p:spPr>
        <p:txBody>
          <a:bodyPr spcFirstLastPara="1" wrap="square" lIns="91425" tIns="91425" rIns="91425" bIns="91425" anchor="ctr" anchorCtr="0">
            <a:noAutofit/>
          </a:bodyPr>
          <a:lstStyle/>
          <a:p>
            <a:pPr marL="457200" lvl="0" indent="-368300" algn="l" rtl="0">
              <a:spcBef>
                <a:spcPts val="0"/>
              </a:spcBef>
              <a:spcAft>
                <a:spcPts val="0"/>
              </a:spcAft>
              <a:buSzPts val="2200"/>
              <a:buFont typeface="Englebert"/>
              <a:buChar char="●"/>
            </a:pPr>
            <a:r>
              <a:rPr lang="en" sz="2200" b="1" dirty="0">
                <a:latin typeface="Englebert"/>
                <a:ea typeface="Englebert"/>
                <a:cs typeface="Englebert"/>
                <a:sym typeface="Englebert"/>
              </a:rPr>
              <a:t>Can you remember where to find “Announcements”?</a:t>
            </a:r>
            <a:endParaRPr sz="2200" b="1" dirty="0">
              <a:latin typeface="Englebert"/>
              <a:ea typeface="Englebert"/>
              <a:cs typeface="Englebert"/>
              <a:sym typeface="Englebert"/>
            </a:endParaRPr>
          </a:p>
          <a:p>
            <a:pPr marL="457200" lvl="0" indent="-368300" algn="l" rtl="0">
              <a:spcBef>
                <a:spcPts val="0"/>
              </a:spcBef>
              <a:spcAft>
                <a:spcPts val="0"/>
              </a:spcAft>
              <a:buSzPts val="2200"/>
              <a:buFont typeface="Englebert"/>
              <a:buChar char="●"/>
            </a:pPr>
            <a:r>
              <a:rPr lang="en" sz="2200" b="1" u="sng" dirty="0">
                <a:latin typeface="Englebert"/>
                <a:ea typeface="Englebert"/>
                <a:cs typeface="Englebert"/>
                <a:sym typeface="Englebert"/>
              </a:rPr>
              <a:t>Remember</a:t>
            </a:r>
            <a:r>
              <a:rPr lang="en" sz="2200" b="1" dirty="0">
                <a:latin typeface="Englebert"/>
                <a:ea typeface="Englebert"/>
                <a:cs typeface="Englebert"/>
                <a:sym typeface="Englebert"/>
              </a:rPr>
              <a:t> you should read one as soon as it shows up with the yellow dot beside it </a:t>
            </a:r>
            <a:endParaRPr sz="2200" b="1" dirty="0">
              <a:latin typeface="Englebert"/>
              <a:ea typeface="Englebert"/>
              <a:cs typeface="Englebert"/>
              <a:sym typeface="Englebert"/>
            </a:endParaRPr>
          </a:p>
          <a:p>
            <a:pPr marL="457200" lvl="0" indent="-368300" algn="l" rtl="0">
              <a:spcBef>
                <a:spcPts val="0"/>
              </a:spcBef>
              <a:spcAft>
                <a:spcPts val="0"/>
              </a:spcAft>
              <a:buSzPts val="2200"/>
              <a:buFont typeface="Englebert"/>
              <a:buChar char="●"/>
            </a:pPr>
            <a:r>
              <a:rPr lang="en" sz="2200" b="1" u="sng" dirty="0">
                <a:latin typeface="Englebert"/>
                <a:ea typeface="Englebert"/>
                <a:cs typeface="Englebert"/>
                <a:sym typeface="Englebert"/>
              </a:rPr>
              <a:t>Remember</a:t>
            </a:r>
            <a:r>
              <a:rPr lang="en" sz="2200" b="1" dirty="0">
                <a:latin typeface="Englebert"/>
                <a:ea typeface="Englebert"/>
                <a:cs typeface="Englebert"/>
                <a:sym typeface="Englebert"/>
              </a:rPr>
              <a:t> this is where class changes or updates will be made. </a:t>
            </a:r>
            <a:endParaRPr sz="2200" b="1" dirty="0">
              <a:latin typeface="Englebert"/>
              <a:ea typeface="Englebert"/>
              <a:cs typeface="Englebert"/>
              <a:sym typeface="Englebert"/>
            </a:endParaRPr>
          </a:p>
          <a:p>
            <a:pPr marL="457200" lvl="0" indent="-368300" algn="l" rtl="0">
              <a:spcBef>
                <a:spcPts val="0"/>
              </a:spcBef>
              <a:spcAft>
                <a:spcPts val="0"/>
              </a:spcAft>
              <a:buSzPts val="2200"/>
              <a:buFont typeface="Englebert"/>
              <a:buChar char="●"/>
            </a:pPr>
            <a:r>
              <a:rPr lang="en" sz="2200" b="1" dirty="0">
                <a:latin typeface="Englebert"/>
                <a:ea typeface="Englebert"/>
                <a:cs typeface="Englebert"/>
                <a:sym typeface="Englebert"/>
              </a:rPr>
              <a:t>Look around Announcements.  Do you have any questions? Let’s get our next piece of treasure. </a:t>
            </a:r>
            <a:endParaRPr sz="2200" b="1" dirty="0">
              <a:latin typeface="Englebert"/>
              <a:ea typeface="Englebert"/>
              <a:cs typeface="Englebert"/>
              <a:sym typeface="Englebert"/>
            </a:endParaRPr>
          </a:p>
          <a:p>
            <a:pPr marL="0" lvl="0" indent="0" algn="l" rtl="0">
              <a:spcBef>
                <a:spcPts val="1600"/>
              </a:spcBef>
              <a:spcAft>
                <a:spcPts val="1600"/>
              </a:spcAft>
              <a:buNone/>
            </a:pPr>
            <a:r>
              <a:rPr lang="en" sz="2200" b="1" dirty="0">
                <a:latin typeface="Englebert"/>
                <a:ea typeface="Englebert"/>
                <a:cs typeface="Englebert"/>
                <a:sym typeface="Englebert"/>
              </a:rPr>
              <a:t>2.) What is the first word in the Announcement titled “First Day” when you click it?                                              (write it down beside #2)</a:t>
            </a:r>
            <a:endParaRPr sz="2200" b="1" dirty="0">
              <a:latin typeface="Englebert"/>
              <a:ea typeface="Englebert"/>
              <a:cs typeface="Englebert"/>
              <a:sym typeface="Englebert"/>
            </a:endParaRPr>
          </a:p>
        </p:txBody>
      </p:sp>
      <p:sp>
        <p:nvSpPr>
          <p:cNvPr id="3904" name="Google Shape;3904;p34">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4736147" y="4350960"/>
            <a:ext cx="804041" cy="375900"/>
          </a:xfrm>
          <a:prstGeom prst="rect">
            <a:avLst/>
          </a:prstGeom>
          <a:solidFill>
            <a:srgbClr val="66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9"/>
        <p:cNvGrpSpPr/>
        <p:nvPr/>
      </p:nvGrpSpPr>
      <p:grpSpPr>
        <a:xfrm>
          <a:off x="0" y="0"/>
          <a:ext cx="0" cy="0"/>
          <a:chOff x="0" y="0"/>
          <a:chExt cx="0" cy="0"/>
        </a:xfrm>
      </p:grpSpPr>
      <p:sp>
        <p:nvSpPr>
          <p:cNvPr id="3910" name="Google Shape;3910;p35"/>
          <p:cNvSpPr txBox="1">
            <a:spLocks noGrp="1"/>
          </p:cNvSpPr>
          <p:nvPr>
            <p:ph type="title"/>
          </p:nvPr>
        </p:nvSpPr>
        <p:spPr>
          <a:xfrm>
            <a:off x="2460294" y="709236"/>
            <a:ext cx="4223400" cy="42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t>3.) Courses</a:t>
            </a:r>
            <a:r>
              <a:rPr lang="en" dirty="0"/>
              <a:t> </a:t>
            </a:r>
            <a:endParaRPr dirty="0"/>
          </a:p>
        </p:txBody>
      </p:sp>
      <p:sp>
        <p:nvSpPr>
          <p:cNvPr id="3911" name="Google Shape;3911;p35"/>
          <p:cNvSpPr txBox="1">
            <a:spLocks noGrp="1"/>
          </p:cNvSpPr>
          <p:nvPr>
            <p:ph type="body" idx="1"/>
          </p:nvPr>
        </p:nvSpPr>
        <p:spPr>
          <a:xfrm>
            <a:off x="1363250" y="966950"/>
            <a:ext cx="6526800" cy="3236400"/>
          </a:xfrm>
          <a:prstGeom prst="rect">
            <a:avLst/>
          </a:prstGeom>
        </p:spPr>
        <p:txBody>
          <a:bodyPr spcFirstLastPara="1" wrap="square" lIns="91425" tIns="91425" rIns="91425" bIns="91425" anchor="ctr" anchorCtr="0">
            <a:noAutofit/>
          </a:bodyPr>
          <a:lstStyle/>
          <a:p>
            <a:pPr marL="457200" lvl="0" indent="-374650" algn="l" rtl="0">
              <a:lnSpc>
                <a:spcPct val="100000"/>
              </a:lnSpc>
              <a:spcBef>
                <a:spcPts val="0"/>
              </a:spcBef>
              <a:spcAft>
                <a:spcPts val="0"/>
              </a:spcAft>
              <a:buSzPts val="2300"/>
              <a:buFont typeface="Schoolbell"/>
              <a:buChar char="●"/>
            </a:pPr>
            <a:r>
              <a:rPr lang="en" dirty="0">
                <a:latin typeface="Schoolbell"/>
                <a:ea typeface="Schoolbell"/>
                <a:cs typeface="Schoolbell"/>
                <a:sym typeface="Schoolbell"/>
              </a:rPr>
              <a:t>What courses will you use each day (Reading, Math, Science, Social Studies, and Writing!</a:t>
            </a:r>
            <a:endParaRPr dirty="0">
              <a:latin typeface="Schoolbell"/>
              <a:ea typeface="Schoolbell"/>
              <a:cs typeface="Schoolbell"/>
              <a:sym typeface="Schoolbell"/>
            </a:endParaRPr>
          </a:p>
          <a:p>
            <a:pPr marL="457200" lvl="0" indent="-374650" algn="l" rtl="0">
              <a:lnSpc>
                <a:spcPct val="100000"/>
              </a:lnSpc>
              <a:spcBef>
                <a:spcPts val="0"/>
              </a:spcBef>
              <a:spcAft>
                <a:spcPts val="0"/>
              </a:spcAft>
              <a:buSzPts val="2300"/>
              <a:buFont typeface="Schoolbell"/>
              <a:buChar char="●"/>
            </a:pPr>
            <a:r>
              <a:rPr lang="en" dirty="0">
                <a:latin typeface="Schoolbell"/>
                <a:ea typeface="Schoolbell"/>
                <a:cs typeface="Schoolbell"/>
                <a:sym typeface="Schoolbell"/>
              </a:rPr>
              <a:t>Which course would you click to see what you have to do in Music this week? </a:t>
            </a:r>
            <a:endParaRPr dirty="0">
              <a:latin typeface="Schoolbell"/>
              <a:ea typeface="Schoolbell"/>
              <a:cs typeface="Schoolbell"/>
              <a:sym typeface="Schoolbell"/>
            </a:endParaRPr>
          </a:p>
          <a:p>
            <a:pPr marL="0" lvl="0" indent="0" algn="l" rtl="0">
              <a:lnSpc>
                <a:spcPct val="100000"/>
              </a:lnSpc>
              <a:spcBef>
                <a:spcPts val="1600"/>
              </a:spcBef>
              <a:spcAft>
                <a:spcPts val="0"/>
              </a:spcAft>
              <a:buNone/>
            </a:pPr>
            <a:r>
              <a:rPr lang="en" dirty="0">
                <a:latin typeface="Schoolbell"/>
                <a:ea typeface="Schoolbell"/>
                <a:cs typeface="Schoolbell"/>
                <a:sym typeface="Schoolbell"/>
              </a:rPr>
              <a:t>  3.) When you look at the courses on the Dashboard what do you notice about the order of the colors?                  (hint: 1 word)</a:t>
            </a:r>
            <a:endParaRPr dirty="0">
              <a:latin typeface="Schoolbell"/>
              <a:ea typeface="Schoolbell"/>
              <a:cs typeface="Schoolbell"/>
              <a:sym typeface="Schoolbell"/>
            </a:endParaRPr>
          </a:p>
        </p:txBody>
      </p:sp>
      <p:sp>
        <p:nvSpPr>
          <p:cNvPr id="3912" name="Google Shape;3912;p35">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5"/>
          <p:cNvSpPr/>
          <p:nvPr/>
        </p:nvSpPr>
        <p:spPr>
          <a:xfrm>
            <a:off x="3010149" y="3531287"/>
            <a:ext cx="1047600" cy="42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7"/>
        <p:cNvGrpSpPr/>
        <p:nvPr/>
      </p:nvGrpSpPr>
      <p:grpSpPr>
        <a:xfrm>
          <a:off x="0" y="0"/>
          <a:ext cx="0" cy="0"/>
          <a:chOff x="0" y="0"/>
          <a:chExt cx="0" cy="0"/>
        </a:xfrm>
      </p:grpSpPr>
      <p:sp>
        <p:nvSpPr>
          <p:cNvPr id="3918" name="Google Shape;3918;p36"/>
          <p:cNvSpPr txBox="1">
            <a:spLocks noGrp="1"/>
          </p:cNvSpPr>
          <p:nvPr>
            <p:ph type="title"/>
          </p:nvPr>
        </p:nvSpPr>
        <p:spPr>
          <a:xfrm>
            <a:off x="2106006" y="319989"/>
            <a:ext cx="49320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4.) Global Navigation</a:t>
            </a:r>
            <a:endParaRPr u="sng"/>
          </a:p>
          <a:p>
            <a:pPr marL="0" lvl="0" indent="0" algn="ctr" rtl="0">
              <a:spcBef>
                <a:spcPts val="0"/>
              </a:spcBef>
              <a:spcAft>
                <a:spcPts val="0"/>
              </a:spcAft>
              <a:buNone/>
            </a:pPr>
            <a:r>
              <a:rPr lang="en" u="sng"/>
              <a:t> </a:t>
            </a:r>
            <a:endParaRPr u="sng"/>
          </a:p>
        </p:txBody>
      </p:sp>
      <p:sp>
        <p:nvSpPr>
          <p:cNvPr id="3919" name="Google Shape;3919;p36"/>
          <p:cNvSpPr txBox="1">
            <a:spLocks noGrp="1"/>
          </p:cNvSpPr>
          <p:nvPr>
            <p:ph type="body" idx="1"/>
          </p:nvPr>
        </p:nvSpPr>
        <p:spPr>
          <a:xfrm>
            <a:off x="1248950" y="2283025"/>
            <a:ext cx="6567000" cy="116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000" b="1" dirty="0">
              <a:solidFill>
                <a:srgbClr val="000000"/>
              </a:solidFill>
              <a:latin typeface="Coming Soon"/>
              <a:ea typeface="Coming Soon"/>
              <a:cs typeface="Coming Soon"/>
              <a:sym typeface="Coming Soon"/>
            </a:endParaRPr>
          </a:p>
          <a:p>
            <a:pPr marL="0" lvl="0" indent="0" algn="l" rtl="0">
              <a:spcBef>
                <a:spcPts val="600"/>
              </a:spcBef>
              <a:spcAft>
                <a:spcPts val="0"/>
              </a:spcAft>
              <a:buNone/>
            </a:pPr>
            <a:endParaRPr sz="2000" b="1" dirty="0">
              <a:solidFill>
                <a:srgbClr val="000000"/>
              </a:solidFill>
              <a:latin typeface="Coming Soon"/>
              <a:ea typeface="Coming Soon"/>
              <a:cs typeface="Coming Soon"/>
              <a:sym typeface="Coming Soon"/>
            </a:endParaRPr>
          </a:p>
          <a:p>
            <a:pPr marL="457200" lvl="0" indent="-330200" algn="l" rtl="0">
              <a:spcBef>
                <a:spcPts val="600"/>
              </a:spcBef>
              <a:spcAft>
                <a:spcPts val="0"/>
              </a:spcAft>
              <a:buClr>
                <a:srgbClr val="000000"/>
              </a:buClr>
              <a:buSzPts val="1600"/>
              <a:buFont typeface="Coming Soon"/>
              <a:buChar char="●"/>
            </a:pPr>
            <a:r>
              <a:rPr lang="en" sz="1600" b="1" u="sng" dirty="0">
                <a:solidFill>
                  <a:srgbClr val="000000"/>
                </a:solidFill>
                <a:latin typeface="Coming Soon"/>
                <a:ea typeface="Coming Soon"/>
                <a:cs typeface="Coming Soon"/>
                <a:sym typeface="Coming Soon"/>
              </a:rPr>
              <a:t>Remember</a:t>
            </a:r>
            <a:r>
              <a:rPr lang="en" sz="1600" b="1" dirty="0">
                <a:solidFill>
                  <a:srgbClr val="000000"/>
                </a:solidFill>
                <a:latin typeface="Coming Soon"/>
                <a:ea typeface="Coming Soon"/>
                <a:cs typeface="Coming Soon"/>
                <a:sym typeface="Coming Soon"/>
              </a:rPr>
              <a:t> the Global navigation are the items in the dark menu to the very left of your screen. </a:t>
            </a:r>
            <a:endParaRPr sz="1600" b="1" dirty="0">
              <a:solidFill>
                <a:srgbClr val="000000"/>
              </a:solidFill>
              <a:latin typeface="Coming Soon"/>
              <a:ea typeface="Coming Soon"/>
              <a:cs typeface="Coming Soon"/>
              <a:sym typeface="Coming Soon"/>
            </a:endParaRPr>
          </a:p>
          <a:p>
            <a:pPr marL="457200" lvl="0" indent="-330200" algn="l" rtl="0">
              <a:spcBef>
                <a:spcPts val="0"/>
              </a:spcBef>
              <a:spcAft>
                <a:spcPts val="0"/>
              </a:spcAft>
              <a:buClr>
                <a:srgbClr val="000000"/>
              </a:buClr>
              <a:buSzPts val="1600"/>
              <a:buFont typeface="Coming Soon"/>
              <a:buChar char="●"/>
            </a:pPr>
            <a:r>
              <a:rPr lang="en" sz="1600" b="1" dirty="0">
                <a:solidFill>
                  <a:srgbClr val="000000"/>
                </a:solidFill>
                <a:latin typeface="Coming Soon"/>
                <a:ea typeface="Coming Soon"/>
                <a:cs typeface="Coming Soon"/>
                <a:sym typeface="Coming Soon"/>
              </a:rPr>
              <a:t>Which of those icons will you click on if you want to go back out to see your Dashboard? (try it, were you right?)</a:t>
            </a:r>
            <a:endParaRPr sz="1600" b="1" dirty="0">
              <a:solidFill>
                <a:srgbClr val="000000"/>
              </a:solidFill>
              <a:latin typeface="Coming Soon"/>
              <a:ea typeface="Coming Soon"/>
              <a:cs typeface="Coming Soon"/>
              <a:sym typeface="Coming Soon"/>
            </a:endParaRPr>
          </a:p>
          <a:p>
            <a:pPr marL="457200" lvl="0" indent="0" algn="l" rtl="0">
              <a:spcBef>
                <a:spcPts val="1600"/>
              </a:spcBef>
              <a:spcAft>
                <a:spcPts val="0"/>
              </a:spcAft>
              <a:buNone/>
            </a:pPr>
            <a:r>
              <a:rPr lang="en" sz="1600" b="1" dirty="0">
                <a:solidFill>
                  <a:srgbClr val="000000"/>
                </a:solidFill>
                <a:latin typeface="Coming Soon"/>
                <a:ea typeface="Coming Soon"/>
                <a:cs typeface="Coming Soon"/>
                <a:sym typeface="Coming Soon"/>
              </a:rPr>
              <a:t>4.) What are the </a:t>
            </a:r>
            <a:r>
              <a:rPr lang="en" sz="1600" b="1" u="sng" dirty="0">
                <a:solidFill>
                  <a:srgbClr val="000000"/>
                </a:solidFill>
                <a:latin typeface="Coming Soon"/>
                <a:ea typeface="Coming Soon"/>
                <a:cs typeface="Coming Soon"/>
                <a:sym typeface="Coming Soon"/>
              </a:rPr>
              <a:t>first two letters </a:t>
            </a:r>
            <a:r>
              <a:rPr lang="en" sz="1600" b="1" dirty="0">
                <a:solidFill>
                  <a:srgbClr val="000000"/>
                </a:solidFill>
                <a:latin typeface="Coming Soon"/>
                <a:ea typeface="Coming Soon"/>
                <a:cs typeface="Coming Soon"/>
                <a:sym typeface="Coming Soon"/>
              </a:rPr>
              <a:t>in the icon you click if you want to send me a message (like an email)? </a:t>
            </a:r>
            <a:endParaRPr sz="1600" b="1" dirty="0">
              <a:solidFill>
                <a:srgbClr val="000000"/>
              </a:solidFill>
              <a:latin typeface="Coming Soon"/>
              <a:ea typeface="Coming Soon"/>
              <a:cs typeface="Coming Soon"/>
              <a:sym typeface="Coming Soon"/>
            </a:endParaRPr>
          </a:p>
          <a:p>
            <a:pPr marL="0" lvl="0" indent="0" algn="ctr" rtl="0">
              <a:spcBef>
                <a:spcPts val="1600"/>
              </a:spcBef>
              <a:spcAft>
                <a:spcPts val="1600"/>
              </a:spcAft>
              <a:buNone/>
            </a:pPr>
            <a:endParaRPr b="1" dirty="0">
              <a:solidFill>
                <a:srgbClr val="0000FF"/>
              </a:solidFill>
              <a:latin typeface="Coming Soon"/>
              <a:ea typeface="Coming Soon"/>
              <a:cs typeface="Coming Soon"/>
              <a:sym typeface="Coming Soon"/>
            </a:endParaRPr>
          </a:p>
        </p:txBody>
      </p:sp>
      <p:sp>
        <p:nvSpPr>
          <p:cNvPr id="3920" name="Google Shape;3920;p36">
            <a:hlinkClick r:id="rId3" action="ppaction://hlinksldjump"/>
          </p:cNvPr>
          <p:cNvSpPr/>
          <p:nvPr/>
        </p:nvSpPr>
        <p:spPr>
          <a:xfrm>
            <a:off x="8232300" y="107450"/>
            <a:ext cx="831000" cy="859500"/>
          </a:xfrm>
          <a:prstGeom prst="ellipse">
            <a:avLst/>
          </a:prstGeom>
          <a:noFill/>
          <a:ln w="2857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6"/>
          <p:cNvSpPr/>
          <p:nvPr/>
        </p:nvSpPr>
        <p:spPr>
          <a:xfrm>
            <a:off x="6137275" y="3572250"/>
            <a:ext cx="831000" cy="34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d The Treasure · SlidesMania">
  <a:themeElements>
    <a:clrScheme name="Simple Light">
      <a:dk1>
        <a:srgbClr val="000000"/>
      </a:dk1>
      <a:lt1>
        <a:srgbClr val="503325"/>
      </a:lt1>
      <a:dk2>
        <a:srgbClr val="595959"/>
      </a:dk2>
      <a:lt2>
        <a:srgbClr val="434343"/>
      </a:lt2>
      <a:accent1>
        <a:srgbClr val="EC902F"/>
      </a:accent1>
      <a:accent2>
        <a:srgbClr val="823919"/>
      </a:accent2>
      <a:accent3>
        <a:srgbClr val="823919"/>
      </a:accent3>
      <a:accent4>
        <a:srgbClr val="823919"/>
      </a:accent4>
      <a:accent5>
        <a:srgbClr val="823919"/>
      </a:accent5>
      <a:accent6>
        <a:srgbClr val="823919"/>
      </a:accent6>
      <a:hlink>
        <a:srgbClr val="FFCB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771</Words>
  <Application>Microsoft Office PowerPoint</Application>
  <PresentationFormat>On-screen Show (16:9)</PresentationFormat>
  <Paragraphs>72</Paragraphs>
  <Slides>14</Slides>
  <Notes>14</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14</vt:i4>
      </vt:variant>
    </vt:vector>
  </HeadingPairs>
  <TitlesOfParts>
    <vt:vector size="36" baseType="lpstr">
      <vt:lpstr>Catamaran</vt:lpstr>
      <vt:lpstr>Homemade Apple</vt:lpstr>
      <vt:lpstr>Sedgwick Ave</vt:lpstr>
      <vt:lpstr>Gloria Hallelujah</vt:lpstr>
      <vt:lpstr>Marck Script</vt:lpstr>
      <vt:lpstr>Barlow Condensed</vt:lpstr>
      <vt:lpstr>Coming Soon</vt:lpstr>
      <vt:lpstr>Schoolbell</vt:lpstr>
      <vt:lpstr>Rock Salt</vt:lpstr>
      <vt:lpstr>Poppins</vt:lpstr>
      <vt:lpstr>Happy Monkey</vt:lpstr>
      <vt:lpstr>Chelsea Market</vt:lpstr>
      <vt:lpstr>Englebert</vt:lpstr>
      <vt:lpstr>Arial</vt:lpstr>
      <vt:lpstr>Monofett</vt:lpstr>
      <vt:lpstr>Metal Mania</vt:lpstr>
      <vt:lpstr>Calibri</vt:lpstr>
      <vt:lpstr>Handlee</vt:lpstr>
      <vt:lpstr>Luckiest Guy</vt:lpstr>
      <vt:lpstr>Unkempt</vt:lpstr>
      <vt:lpstr>Simple Light</vt:lpstr>
      <vt:lpstr>Find The Treasure · SlidesMania</vt:lpstr>
      <vt:lpstr>PowerPoint Presentation</vt:lpstr>
      <vt:lpstr>Are you a Canvas Captain? </vt:lpstr>
      <vt:lpstr>PowerPoint Presentation</vt:lpstr>
      <vt:lpstr>Dashboard </vt:lpstr>
      <vt:lpstr>PowerPoint Presentation</vt:lpstr>
      <vt:lpstr>PowerPoint Presentation</vt:lpstr>
      <vt:lpstr>2.) Announcements</vt:lpstr>
      <vt:lpstr>3.) Courses </vt:lpstr>
      <vt:lpstr>4.) Global Navigation  </vt:lpstr>
      <vt:lpstr>5.) Homework </vt:lpstr>
      <vt:lpstr>6.) Calendar  </vt:lpstr>
      <vt:lpstr>7.)Online Resources  </vt:lpstr>
      <vt:lpstr>8.) Meet Mrs. Quinn!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Quinn</dc:creator>
  <cp:lastModifiedBy>Michelle Quinn</cp:lastModifiedBy>
  <cp:revision>5</cp:revision>
  <dcterms:modified xsi:type="dcterms:W3CDTF">2020-08-02T01:12:25Z</dcterms:modified>
</cp:coreProperties>
</file>