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77" r:id="rId7"/>
    <p:sldId id="278" r:id="rId8"/>
    <p:sldId id="260" r:id="rId9"/>
    <p:sldId id="261" r:id="rId10"/>
    <p:sldId id="263" r:id="rId11"/>
    <p:sldId id="262" r:id="rId12"/>
    <p:sldId id="264" r:id="rId13"/>
    <p:sldId id="265" r:id="rId14"/>
    <p:sldId id="266" r:id="rId15"/>
    <p:sldId id="267" r:id="rId16"/>
    <p:sldId id="268" r:id="rId17"/>
    <p:sldId id="279" r:id="rId18"/>
    <p:sldId id="280" r:id="rId19"/>
    <p:sldId id="269" r:id="rId20"/>
    <p:sldId id="272" r:id="rId21"/>
    <p:sldId id="275" r:id="rId22"/>
  </p:sldIdLst>
  <p:sldSz cx="9144000" cy="6858000" type="screen4x3"/>
  <p:notesSz cx="6858000" cy="9144000"/>
  <p:defaultTextStyle>
    <a:defPPr>
      <a:defRPr lang="en-US"/>
    </a:defPPr>
    <a:lvl1pPr algn="l" rtl="0" eaLnBrk="0" fontAlgn="base" hangingPunct="0">
      <a:spcBef>
        <a:spcPct val="0"/>
      </a:spcBef>
      <a:spcAft>
        <a:spcPct val="0"/>
      </a:spcAft>
      <a:buClr>
        <a:schemeClr val="tx1"/>
      </a:buClr>
      <a:buSzPts val="2800"/>
      <a:buFont typeface="Arial" charset="0"/>
      <a:buChar char="•"/>
      <a:defRPr sz="2800" kern="1200">
        <a:solidFill>
          <a:schemeClr val="tx1"/>
        </a:solidFill>
        <a:latin typeface="Arial" charset="0"/>
        <a:ea typeface="+mn-ea"/>
        <a:cs typeface="+mn-cs"/>
      </a:defRPr>
    </a:lvl1pPr>
    <a:lvl2pPr marL="457200" algn="l" rtl="0" eaLnBrk="0" fontAlgn="base" hangingPunct="0">
      <a:spcBef>
        <a:spcPct val="0"/>
      </a:spcBef>
      <a:spcAft>
        <a:spcPct val="0"/>
      </a:spcAft>
      <a:buClr>
        <a:schemeClr val="tx1"/>
      </a:buClr>
      <a:buSzPts val="2800"/>
      <a:buFont typeface="Arial" charset="0"/>
      <a:buChar char="•"/>
      <a:defRPr sz="2800" kern="1200">
        <a:solidFill>
          <a:schemeClr val="tx1"/>
        </a:solidFill>
        <a:latin typeface="Arial" charset="0"/>
        <a:ea typeface="+mn-ea"/>
        <a:cs typeface="+mn-cs"/>
      </a:defRPr>
    </a:lvl2pPr>
    <a:lvl3pPr marL="914400" algn="l" rtl="0" eaLnBrk="0" fontAlgn="base" hangingPunct="0">
      <a:spcBef>
        <a:spcPct val="0"/>
      </a:spcBef>
      <a:spcAft>
        <a:spcPct val="0"/>
      </a:spcAft>
      <a:buClr>
        <a:schemeClr val="tx1"/>
      </a:buClr>
      <a:buSzPts val="2800"/>
      <a:buFont typeface="Arial" charset="0"/>
      <a:buChar char="•"/>
      <a:defRPr sz="2800" kern="1200">
        <a:solidFill>
          <a:schemeClr val="tx1"/>
        </a:solidFill>
        <a:latin typeface="Arial" charset="0"/>
        <a:ea typeface="+mn-ea"/>
        <a:cs typeface="+mn-cs"/>
      </a:defRPr>
    </a:lvl3pPr>
    <a:lvl4pPr marL="1371600" algn="l" rtl="0" eaLnBrk="0" fontAlgn="base" hangingPunct="0">
      <a:spcBef>
        <a:spcPct val="0"/>
      </a:spcBef>
      <a:spcAft>
        <a:spcPct val="0"/>
      </a:spcAft>
      <a:buClr>
        <a:schemeClr val="tx1"/>
      </a:buClr>
      <a:buSzPts val="2800"/>
      <a:buFont typeface="Arial" charset="0"/>
      <a:buChar char="•"/>
      <a:defRPr sz="2800" kern="1200">
        <a:solidFill>
          <a:schemeClr val="tx1"/>
        </a:solidFill>
        <a:latin typeface="Arial" charset="0"/>
        <a:ea typeface="+mn-ea"/>
        <a:cs typeface="+mn-cs"/>
      </a:defRPr>
    </a:lvl4pPr>
    <a:lvl5pPr marL="1828800" algn="l" rtl="0" eaLnBrk="0" fontAlgn="base" hangingPunct="0">
      <a:spcBef>
        <a:spcPct val="0"/>
      </a:spcBef>
      <a:spcAft>
        <a:spcPct val="0"/>
      </a:spcAft>
      <a:buClr>
        <a:schemeClr val="tx1"/>
      </a:buClr>
      <a:buSzPts val="2800"/>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showPr>
  <p:clrMru>
    <a:srgbClr val="ADFFAD"/>
    <a:srgbClr val="F8D9A6"/>
    <a:srgbClr val="CFEEB0"/>
    <a:srgbClr val="FF0000"/>
    <a:srgbClr val="003399"/>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8" autoAdjust="0"/>
    <p:restoredTop sz="94746" autoAdjust="0"/>
  </p:normalViewPr>
  <p:slideViewPr>
    <p:cSldViewPr>
      <p:cViewPr varScale="1">
        <p:scale>
          <a:sx n="72" d="100"/>
          <a:sy n="72" d="100"/>
        </p:scale>
        <p:origin x="-5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867A9C-46CC-4F35-A5AA-72E1825545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57DD8B-497D-44FC-81DA-FDDF67BB1A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2C4D55-4593-464B-9E3B-623BE8274CF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FBB22E-6B1B-4A4F-B8AF-406AC4C0EF2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A1BFD0-9774-4B76-806C-F7DF90B0BD6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D85863-4E7D-4102-8A53-701F7899627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00FF9F-EB66-47D9-BA51-6DCE1D99BC0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D575548-99C1-453F-B5C2-8046FF1C774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DF5BFC7-F05E-4072-9CE7-2A18927E65D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76082BE-3FC2-4DD0-85F7-C8D1DE12507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2846B4-E82F-4A23-A8BE-CFCA53B2696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46E5EA-D5D8-4D95-B988-F61B283BFCF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ADFFAD"/>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buClrTx/>
              <a:buSzTx/>
              <a:buFontTx/>
              <a:buNone/>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buClrTx/>
              <a:buSzTx/>
              <a:buFontTx/>
              <a:buNone/>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buClrTx/>
              <a:buSzTx/>
              <a:buFontTx/>
              <a:buNone/>
              <a:defRPr sz="1400" smtClean="0"/>
            </a:lvl1pPr>
          </a:lstStyle>
          <a:p>
            <a:pPr>
              <a:defRPr/>
            </a:pPr>
            <a:fld id="{E64A804C-534D-42A5-A042-FFB8CDB37E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z="6000" b="1" smtClean="0">
                <a:latin typeface="Comic Sans MS" pitchFamily="66" charset="0"/>
              </a:rPr>
              <a:t>Present Tense</a:t>
            </a:r>
            <a:br>
              <a:rPr lang="en-US" sz="6000" b="1" smtClean="0">
                <a:latin typeface="Comic Sans MS" pitchFamily="66" charset="0"/>
              </a:rPr>
            </a:br>
            <a:r>
              <a:rPr lang="en-US" sz="6000" b="1" smtClean="0">
                <a:latin typeface="Comic Sans MS" pitchFamily="66" charset="0"/>
              </a:rPr>
              <a:t>Regular Verbs</a:t>
            </a:r>
          </a:p>
        </p:txBody>
      </p:sp>
      <p:sp>
        <p:nvSpPr>
          <p:cNvPr id="2051" name="Rectangle 3"/>
          <p:cNvSpPr>
            <a:spLocks noGrp="1" noChangeArrowheads="1"/>
          </p:cNvSpPr>
          <p:nvPr>
            <p:ph type="subTitle" idx="1"/>
          </p:nvPr>
        </p:nvSpPr>
        <p:spPr>
          <a:xfrm>
            <a:off x="1371600" y="4724400"/>
            <a:ext cx="6400800" cy="1752600"/>
          </a:xfrm>
        </p:spPr>
        <p:txBody>
          <a:bodyPr/>
          <a:lstStyle/>
          <a:p>
            <a:pPr eaLnBrk="1" hangingPunct="1"/>
            <a:r>
              <a:rPr lang="en-US" sz="2000" smtClean="0">
                <a:latin typeface="Comic Sans MS" pitchFamily="66" charset="0"/>
              </a:rPr>
              <a:t>Angela Castro</a:t>
            </a:r>
          </a:p>
          <a:p>
            <a:pPr eaLnBrk="1" hangingPunct="1"/>
            <a:r>
              <a:rPr lang="en-US" sz="2000" smtClean="0">
                <a:latin typeface="Comic Sans MS" pitchFamily="66" charset="0"/>
              </a:rPr>
              <a:t>Spanish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51">
                                            <p:txEl>
                                              <p:pRg st="0" end="0"/>
                                            </p:txEl>
                                          </p:spTgt>
                                        </p:tgtEl>
                                        <p:attrNameLst>
                                          <p:attrName>style.visibility</p:attrName>
                                        </p:attrNameLst>
                                      </p:cBhvr>
                                      <p:to>
                                        <p:strVal val="visible"/>
                                      </p:to>
                                    </p:set>
                                    <p:animEffect transition="in" filter="fade">
                                      <p:cBhvr>
                                        <p:cTn id="11" dur="1000"/>
                                        <p:tgtEl>
                                          <p:spTgt spid="2051">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2051">
                                            <p:txEl>
                                              <p:pRg st="1" end="1"/>
                                            </p:txEl>
                                          </p:spTgt>
                                        </p:tgtEl>
                                        <p:attrNameLst>
                                          <p:attrName>style.visibility</p:attrName>
                                        </p:attrNameLst>
                                      </p:cBhvr>
                                      <p:to>
                                        <p:strVal val="visible"/>
                                      </p:to>
                                    </p:set>
                                    <p:animEffect transition="in" filter="fade">
                                      <p:cBhvr>
                                        <p:cTn id="15" dur="10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838200"/>
            <a:ext cx="8229600" cy="1143000"/>
          </a:xfrm>
        </p:spPr>
        <p:txBody>
          <a:bodyPr/>
          <a:lstStyle/>
          <a:p>
            <a:pPr eaLnBrk="1" hangingPunct="1"/>
            <a:r>
              <a:rPr lang="en-US" sz="6000" b="1" dirty="0" smtClean="0">
                <a:latin typeface="Comic Sans MS" pitchFamily="66" charset="0"/>
              </a:rPr>
              <a:t>Now then……….</a:t>
            </a:r>
            <a:r>
              <a:rPr lang="en-US" dirty="0" smtClean="0"/>
              <a:t>	</a:t>
            </a:r>
          </a:p>
        </p:txBody>
      </p:sp>
      <p:sp>
        <p:nvSpPr>
          <p:cNvPr id="19459" name="Rectangle 3"/>
          <p:cNvSpPr>
            <a:spLocks noGrp="1" noChangeArrowheads="1"/>
          </p:cNvSpPr>
          <p:nvPr>
            <p:ph type="body" idx="1"/>
          </p:nvPr>
        </p:nvSpPr>
        <p:spPr>
          <a:xfrm>
            <a:off x="457200" y="1981200"/>
            <a:ext cx="8229600" cy="4525962"/>
          </a:xfrm>
        </p:spPr>
        <p:txBody>
          <a:bodyPr/>
          <a:lstStyle/>
          <a:p>
            <a:pPr eaLnBrk="1" hangingPunct="1">
              <a:buFontTx/>
              <a:buNone/>
            </a:pPr>
            <a:r>
              <a:rPr lang="en-US" dirty="0" smtClean="0">
                <a:latin typeface="Comic Sans MS" pitchFamily="66" charset="0"/>
              </a:rPr>
              <a:t>Since we cannot always use an infinitive form, we have to use different forms to indicate the subject. This is called conjugation. To conjugate a verb means to use the ending that corresponds to the subject of the verb. To do this we take the infinitive ending off of the root, and add the right ending for the subject in its place.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decel="50000" fill="hold">
                                          <p:stCondLst>
                                            <p:cond delay="0"/>
                                          </p:stCondLst>
                                        </p:cTn>
                                        <p:tgtEl>
                                          <p:spTgt spid="1945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945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9458"/>
                                        </p:tgtEl>
                                        <p:attrNameLst>
                                          <p:attrName>ppt_w</p:attrName>
                                        </p:attrNameLst>
                                      </p:cBhvr>
                                      <p:tavLst>
                                        <p:tav tm="0">
                                          <p:val>
                                            <p:strVal val="#ppt_w*.05"/>
                                          </p:val>
                                        </p:tav>
                                        <p:tav tm="100000">
                                          <p:val>
                                            <p:strVal val="#ppt_w"/>
                                          </p:val>
                                        </p:tav>
                                      </p:tavLst>
                                    </p:anim>
                                    <p:anim calcmode="lin" valueType="num">
                                      <p:cBhvr>
                                        <p:cTn id="10" dur="1000" fill="hold"/>
                                        <p:tgtEl>
                                          <p:spTgt spid="1945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945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945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945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9458"/>
                                        </p:tgtEl>
                                      </p:cBhvr>
                                    </p:animEffect>
                                  </p:childTnLst>
                                </p:cTn>
                              </p:par>
                            </p:childTnLst>
                          </p:cTn>
                        </p:par>
                        <p:par>
                          <p:cTn id="15" fill="hold">
                            <p:stCondLst>
                              <p:cond delay="1000"/>
                            </p:stCondLst>
                            <p:childTnLst>
                              <p:par>
                                <p:cTn id="16" presetID="27" presetClass="entr" presetSubtype="0" fill="hold" grpId="0" nodeType="afterEffect">
                                  <p:stCondLst>
                                    <p:cond delay="0"/>
                                  </p:stCondLst>
                                  <p:iterate type="lt">
                                    <p:tmPct val="50000"/>
                                  </p:iterate>
                                  <p:childTnLst>
                                    <p:set>
                                      <p:cBhvr>
                                        <p:cTn id="17" dur="1" fill="hold">
                                          <p:stCondLst>
                                            <p:cond delay="0"/>
                                          </p:stCondLst>
                                        </p:cTn>
                                        <p:tgtEl>
                                          <p:spTgt spid="19459">
                                            <p:txEl>
                                              <p:pRg st="0" end="0"/>
                                            </p:txEl>
                                          </p:spTgt>
                                        </p:tgtEl>
                                        <p:attrNameLst>
                                          <p:attrName>style.visibility</p:attrName>
                                        </p:attrNameLst>
                                      </p:cBhvr>
                                      <p:to>
                                        <p:strVal val="visible"/>
                                      </p:to>
                                    </p:set>
                                    <p:anim calcmode="discrete" valueType="clr">
                                      <p:cBhvr override="childStyle">
                                        <p:cTn id="18" dur="80"/>
                                        <p:tgtEl>
                                          <p:spTgt spid="1945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19459">
                                            <p:txEl>
                                              <p:pRg st="0" end="0"/>
                                            </p:txEl>
                                          </p:spTgt>
                                        </p:tgtEl>
                                        <p:attrNameLst>
                                          <p:attrName>fillcolor</p:attrName>
                                        </p:attrNameLst>
                                      </p:cBhvr>
                                      <p:tavLst>
                                        <p:tav tm="0">
                                          <p:val>
                                            <p:clrVal>
                                              <a:schemeClr val="accent2"/>
                                            </p:clrVal>
                                          </p:val>
                                        </p:tav>
                                        <p:tav tm="50000">
                                          <p:val>
                                            <p:clrVal>
                                              <a:schemeClr val="hlink"/>
                                            </p:clrVal>
                                          </p:val>
                                        </p:tav>
                                      </p:tavLst>
                                    </p:anim>
                                    <p:set>
                                      <p:cBhvr>
                                        <p:cTn id="20" dur="80"/>
                                        <p:tgtEl>
                                          <p:spTgt spid="1945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eaLnBrk="1" hangingPunct="1">
              <a:buClrTx/>
              <a:buSzTx/>
              <a:buFontTx/>
              <a:buNone/>
            </a:pPr>
            <a:r>
              <a:rPr lang="en-US" sz="4400" b="1" u="sng">
                <a:solidFill>
                  <a:schemeClr val="tx2"/>
                </a:solidFill>
                <a:latin typeface="Comic Sans MS" pitchFamily="66" charset="0"/>
              </a:rPr>
              <a:t>Conjugations</a:t>
            </a:r>
          </a:p>
        </p:txBody>
      </p:sp>
      <p:graphicFrame>
        <p:nvGraphicFramePr>
          <p:cNvPr id="11269" name="Group 5"/>
          <p:cNvGraphicFramePr>
            <a:graphicFrameLocks noGrp="1"/>
          </p:cNvGraphicFramePr>
          <p:nvPr/>
        </p:nvGraphicFramePr>
        <p:xfrm>
          <a:off x="457200" y="1600200"/>
          <a:ext cx="8229600" cy="4525964"/>
        </p:xfrm>
        <a:graphic>
          <a:graphicData uri="http://schemas.openxmlformats.org/drawingml/2006/table">
            <a:tbl>
              <a:tblPr/>
              <a:tblGrid>
                <a:gridCol w="2743200"/>
                <a:gridCol w="2743200"/>
                <a:gridCol w="2743200"/>
              </a:tblGrid>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1" i="0" u="none" strike="noStrike" cap="none" normalizeH="0" baseline="0" dirty="0" smtClean="0">
                          <a:ln>
                            <a:noFill/>
                          </a:ln>
                          <a:solidFill>
                            <a:schemeClr val="tx1"/>
                          </a:solidFill>
                          <a:effectLst/>
                          <a:latin typeface="Arial" charset="0"/>
                        </a:rPr>
                        <a:t>root</a:t>
                      </a:r>
                    </a:p>
                  </a:txBody>
                  <a:tcPr anchor="ct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1" i="0" u="none" strike="noStrike" cap="none" normalizeH="0" baseline="0" smtClean="0">
                          <a:ln>
                            <a:noFill/>
                          </a:ln>
                          <a:solidFill>
                            <a:schemeClr val="tx1"/>
                          </a:solidFill>
                          <a:effectLst/>
                          <a:latin typeface="Arial" charset="0"/>
                        </a:rPr>
                        <a:t>+</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1" i="0" u="none" strike="noStrike" cap="none" normalizeH="0" baseline="0" smtClean="0">
                          <a:ln>
                            <a:noFill/>
                          </a:ln>
                          <a:solidFill>
                            <a:schemeClr val="tx1"/>
                          </a:solidFill>
                          <a:effectLst/>
                          <a:latin typeface="Arial" charset="0"/>
                        </a:rPr>
                        <a:t>ending</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habl</a:t>
                      </a:r>
                    </a:p>
                  </a:txBody>
                  <a:tcPr anchor="ct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o</a:t>
                      </a:r>
                    </a:p>
                  </a:txBody>
                  <a:tcPr anchor="ct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1130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err="1" smtClean="0">
                          <a:ln>
                            <a:noFill/>
                          </a:ln>
                          <a:solidFill>
                            <a:schemeClr val="tx1"/>
                          </a:solidFill>
                          <a:effectLst/>
                          <a:latin typeface="Arial" charset="0"/>
                        </a:rPr>
                        <a:t>llev</a:t>
                      </a:r>
                      <a:endParaRPr kumimoji="0" lang="en-US" sz="6000" b="0" i="0" u="none" strike="noStrike" cap="none" normalizeH="0" baseline="0" dirty="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o</a:t>
                      </a:r>
                    </a:p>
                  </a:txBody>
                  <a:tcPr anchor="ctr" horzOverflow="overflow">
                    <a:lnL>
                      <a:noFill/>
                    </a:lnL>
                    <a:lnR cap="flat">
                      <a:noFill/>
                    </a:lnR>
                    <a:lnT>
                      <a:noFill/>
                    </a:lnT>
                    <a:lnB>
                      <a:noFill/>
                    </a:lnB>
                    <a:lnTlToBr>
                      <a:noFill/>
                    </a:lnTlToBr>
                    <a:lnBlToTr>
                      <a:noFill/>
                    </a:lnBlToTr>
                    <a:noFill/>
                  </a:tcPr>
                </a:tc>
              </a:tr>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err="1" smtClean="0">
                          <a:ln>
                            <a:noFill/>
                          </a:ln>
                          <a:solidFill>
                            <a:schemeClr val="tx1"/>
                          </a:solidFill>
                          <a:effectLst/>
                          <a:latin typeface="Arial" charset="0"/>
                        </a:rPr>
                        <a:t>llam</a:t>
                      </a:r>
                      <a:endParaRPr kumimoji="0" lang="en-US" sz="6000" b="0" i="0" u="none" strike="noStrike" cap="none" normalizeH="0" baseline="0" dirty="0" smtClean="0">
                        <a:ln>
                          <a:noFill/>
                        </a:ln>
                        <a:solidFill>
                          <a:schemeClr val="tx1"/>
                        </a:solidFill>
                        <a:effectLst/>
                        <a:latin typeface="Arial" charset="0"/>
                      </a:endParaRP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o</a:t>
                      </a: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 calcmode="lin" valueType="num">
                                      <p:cBhvr>
                                        <p:cTn id="7" dur="500" decel="50000" fill="hold">
                                          <p:stCondLst>
                                            <p:cond delay="0"/>
                                          </p:stCondLst>
                                        </p:cTn>
                                        <p:tgtEl>
                                          <p:spTgt spid="11268">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268">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268">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1268">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268">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268">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268">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268">
                                            <p:txEl>
                                              <p:pRg st="0" end="0"/>
                                            </p:txEl>
                                          </p:spTgt>
                                        </p:tgtEl>
                                      </p:cBhvr>
                                    </p:animEffect>
                                  </p:childTnLst>
                                </p:cTn>
                              </p:par>
                            </p:childTnLst>
                          </p:cTn>
                        </p:par>
                        <p:par>
                          <p:cTn id="15" fill="hold">
                            <p:stCondLst>
                              <p:cond delay="1000"/>
                            </p:stCondLst>
                            <p:childTnLst>
                              <p:par>
                                <p:cTn id="16" presetID="3" presetClass="entr" presetSubtype="10" fill="hold" nodeType="afterEffect">
                                  <p:stCondLst>
                                    <p:cond delay="0"/>
                                  </p:stCondLst>
                                  <p:childTnLst>
                                    <p:set>
                                      <p:cBhvr>
                                        <p:cTn id="17" dur="1" fill="hold">
                                          <p:stCondLst>
                                            <p:cond delay="0"/>
                                          </p:stCondLst>
                                        </p:cTn>
                                        <p:tgtEl>
                                          <p:spTgt spid="11269"/>
                                        </p:tgtEl>
                                        <p:attrNameLst>
                                          <p:attrName>style.visibility</p:attrName>
                                        </p:attrNameLst>
                                      </p:cBhvr>
                                      <p:to>
                                        <p:strVal val="visible"/>
                                      </p:to>
                                    </p:set>
                                    <p:animEffect transition="in" filter="blinds(horizontal)">
                                      <p:cBhvr>
                                        <p:cTn id="18" dur="5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6000" b="1" smtClean="0">
                <a:latin typeface="Comic Sans MS" pitchFamily="66" charset="0"/>
              </a:rPr>
              <a:t>This means that……….</a:t>
            </a:r>
          </a:p>
        </p:txBody>
      </p:sp>
      <p:sp>
        <p:nvSpPr>
          <p:cNvPr id="20483" name="Rectangle 3"/>
          <p:cNvSpPr>
            <a:spLocks noGrp="1" noChangeArrowheads="1"/>
          </p:cNvSpPr>
          <p:nvPr>
            <p:ph type="body" idx="1"/>
          </p:nvPr>
        </p:nvSpPr>
        <p:spPr>
          <a:xfrm>
            <a:off x="457200" y="2179638"/>
            <a:ext cx="6172200" cy="4525962"/>
          </a:xfrm>
        </p:spPr>
        <p:txBody>
          <a:bodyPr/>
          <a:lstStyle/>
          <a:p>
            <a:pPr algn="ctr" eaLnBrk="1" hangingPunct="1">
              <a:buFontTx/>
              <a:buNone/>
            </a:pPr>
            <a:r>
              <a:rPr lang="en-US" sz="15000" smtClean="0"/>
              <a:t>habl</a:t>
            </a:r>
          </a:p>
        </p:txBody>
      </p:sp>
      <p:sp>
        <p:nvSpPr>
          <p:cNvPr id="20484" name="Text Box 4"/>
          <p:cNvSpPr txBox="1">
            <a:spLocks noChangeArrowheads="1"/>
          </p:cNvSpPr>
          <p:nvPr/>
        </p:nvSpPr>
        <p:spPr bwMode="auto">
          <a:xfrm>
            <a:off x="5257800" y="2193925"/>
            <a:ext cx="2590800" cy="23780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15000"/>
              <a:t>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048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3">
                                            <p:txEl>
                                              <p:pRg st="0" end="0"/>
                                            </p:txEl>
                                          </p:spTgt>
                                        </p:tgtEl>
                                        <p:attrNameLst>
                                          <p:attrName>style.visibility</p:attrName>
                                        </p:attrNameLst>
                                      </p:cBhvr>
                                      <p:to>
                                        <p:strVal val="visible"/>
                                      </p:to>
                                    </p:set>
                                  </p:childTnLst>
                                </p:cTn>
                              </p:par>
                            </p:childTnLst>
                          </p:cTn>
                        </p:par>
                        <p:par>
                          <p:cTn id="9" fill="hold">
                            <p:stCondLst>
                              <p:cond delay="0"/>
                            </p:stCondLst>
                            <p:childTnLst>
                              <p:par>
                                <p:cTn id="10" presetID="6" presetClass="emph" presetSubtype="0" fill="hold" grpId="0" nodeType="afterEffect">
                                  <p:stCondLst>
                                    <p:cond delay="0"/>
                                  </p:stCondLst>
                                  <p:childTnLst>
                                    <p:animScale>
                                      <p:cBhvr>
                                        <p:cTn id="11" dur="2000" fill="hold"/>
                                        <p:tgtEl>
                                          <p:spTgt spid="20484"/>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2" nodeType="clickEffect">
                                  <p:stCondLst>
                                    <p:cond delay="0"/>
                                  </p:stCondLst>
                                  <p:childTnLst>
                                    <p:set>
                                      <p:cBhvr>
                                        <p:cTn id="15" dur="1" fill="hold">
                                          <p:stCondLst>
                                            <p:cond delay="0"/>
                                          </p:stCondLst>
                                        </p:cTn>
                                        <p:tgtEl>
                                          <p:spTgt spid="2048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P spid="20484" grpId="0"/>
      <p:bldP spid="20484" grpId="1"/>
      <p:bldP spid="20484" grpId="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eaLnBrk="1" hangingPunct="1">
              <a:buClrTx/>
              <a:buSzTx/>
              <a:buFontTx/>
              <a:buNone/>
            </a:pPr>
            <a:r>
              <a:rPr lang="en-US" sz="6000" b="1">
                <a:solidFill>
                  <a:schemeClr val="tx2"/>
                </a:solidFill>
                <a:latin typeface="Comic Sans MS" pitchFamily="66" charset="0"/>
              </a:rPr>
              <a:t>Becomes……….</a:t>
            </a:r>
          </a:p>
        </p:txBody>
      </p:sp>
      <p:sp>
        <p:nvSpPr>
          <p:cNvPr id="21509" name="Rectangle 5"/>
          <p:cNvSpPr>
            <a:spLocks noChangeArrowheads="1"/>
          </p:cNvSpPr>
          <p:nvPr/>
        </p:nvSpPr>
        <p:spPr bwMode="auto">
          <a:xfrm>
            <a:off x="457200" y="2179638"/>
            <a:ext cx="6172200" cy="4525962"/>
          </a:xfrm>
          <a:prstGeom prst="rect">
            <a:avLst/>
          </a:prstGeom>
          <a:noFill/>
          <a:ln w="9525">
            <a:noFill/>
            <a:miter lim="800000"/>
            <a:headEnd/>
            <a:tailEnd/>
          </a:ln>
        </p:spPr>
        <p:txBody>
          <a:bodyPr/>
          <a:lstStyle/>
          <a:p>
            <a:pPr marL="342900" indent="-342900" algn="ctr" eaLnBrk="1" hangingPunct="1">
              <a:spcBef>
                <a:spcPct val="20000"/>
              </a:spcBef>
              <a:buClrTx/>
              <a:buSzTx/>
              <a:buFontTx/>
              <a:buNone/>
            </a:pPr>
            <a:r>
              <a:rPr lang="en-US" sz="15000"/>
              <a:t>habl</a:t>
            </a:r>
          </a:p>
        </p:txBody>
      </p:sp>
      <p:sp>
        <p:nvSpPr>
          <p:cNvPr id="21510" name="Text Box 6"/>
          <p:cNvSpPr txBox="1">
            <a:spLocks noChangeArrowheads="1"/>
          </p:cNvSpPr>
          <p:nvPr/>
        </p:nvSpPr>
        <p:spPr bwMode="auto">
          <a:xfrm>
            <a:off x="5257800" y="2193925"/>
            <a:ext cx="2590800" cy="23780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15000"/>
              <a: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1" nodeType="clickEffect">
                                  <p:stCondLst>
                                    <p:cond delay="0"/>
                                  </p:stCondLst>
                                  <p:childTnLst>
                                    <p:set>
                                      <p:cBhvr>
                                        <p:cTn id="10" dur="1" fill="hold">
                                          <p:stCondLst>
                                            <p:cond delay="0"/>
                                          </p:stCondLst>
                                        </p:cTn>
                                        <p:tgtEl>
                                          <p:spTgt spid="21510"/>
                                        </p:tgtEl>
                                        <p:attrNameLst>
                                          <p:attrName>style.visibility</p:attrName>
                                        </p:attrNameLst>
                                      </p:cBhvr>
                                      <p:to>
                                        <p:strVal val="visible"/>
                                      </p:to>
                                    </p:set>
                                    <p:animEffect transition="in" filter="dissolve">
                                      <p:cBhvr>
                                        <p:cTn id="11" dur="500"/>
                                        <p:tgtEl>
                                          <p:spTgt spid="21510"/>
                                        </p:tgtEl>
                                      </p:cBhvr>
                                    </p:animEffect>
                                  </p:childTnLst>
                                </p:cTn>
                              </p:par>
                              <p:par>
                                <p:cTn id="12" presetID="6" presetClass="emph" presetSubtype="0" fill="hold" grpId="0" nodeType="withEffect">
                                  <p:stCondLst>
                                    <p:cond delay="0"/>
                                  </p:stCondLst>
                                  <p:childTnLst>
                                    <p:animScale>
                                      <p:cBhvr>
                                        <p:cTn id="13" dur="2000" fill="hold"/>
                                        <p:tgtEl>
                                          <p:spTgt spid="2151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p:bldP spid="21510" grpId="0"/>
      <p:bldP spid="21510" grpId="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41" name="Rectangle 13"/>
          <p:cNvSpPr>
            <a:spLocks noChangeArrowheads="1"/>
          </p:cNvSpPr>
          <p:nvPr/>
        </p:nvSpPr>
        <p:spPr bwMode="auto">
          <a:xfrm>
            <a:off x="5334000" y="3048000"/>
            <a:ext cx="2971800" cy="26670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wrap="none" anchor="ctr"/>
          <a:lstStyle/>
          <a:p>
            <a:pPr>
              <a:defRPr/>
            </a:pPr>
            <a:endParaRPr lang="en-US"/>
          </a:p>
        </p:txBody>
      </p:sp>
      <p:sp>
        <p:nvSpPr>
          <p:cNvPr id="22530" name="Rectangle 2"/>
          <p:cNvSpPr>
            <a:spLocks noGrp="1" noChangeArrowheads="1"/>
          </p:cNvSpPr>
          <p:nvPr>
            <p:ph type="title"/>
          </p:nvPr>
        </p:nvSpPr>
        <p:spPr/>
        <p:txBody>
          <a:bodyPr/>
          <a:lstStyle/>
          <a:p>
            <a:pPr eaLnBrk="1" hangingPunct="1"/>
            <a:r>
              <a:rPr lang="en-US" smtClean="0"/>
              <a:t>YO</a:t>
            </a:r>
          </a:p>
        </p:txBody>
      </p:sp>
      <p:sp>
        <p:nvSpPr>
          <p:cNvPr id="22533" name="Rectangle 5"/>
          <p:cNvSpPr>
            <a:spLocks noGrp="1" noChangeArrowheads="1"/>
          </p:cNvSpPr>
          <p:nvPr>
            <p:ph type="body" sz="half" idx="1"/>
          </p:nvPr>
        </p:nvSpPr>
        <p:spPr>
          <a:xfrm>
            <a:off x="457200" y="1600200"/>
            <a:ext cx="4038600" cy="990600"/>
          </a:xfrm>
        </p:spPr>
        <p:txBody>
          <a:bodyPr/>
          <a:lstStyle/>
          <a:p>
            <a:pPr eaLnBrk="1" hangingPunct="1"/>
            <a:r>
              <a:rPr lang="en-US" smtClean="0"/>
              <a:t>Anytime </a:t>
            </a:r>
            <a:r>
              <a:rPr lang="en-US" smtClean="0">
                <a:solidFill>
                  <a:srgbClr val="FF0000"/>
                </a:solidFill>
              </a:rPr>
              <a:t>YO</a:t>
            </a:r>
            <a:r>
              <a:rPr lang="en-US" smtClean="0"/>
              <a:t> is the subject		</a:t>
            </a:r>
          </a:p>
        </p:txBody>
      </p:sp>
      <p:sp>
        <p:nvSpPr>
          <p:cNvPr id="22532" name="Rectangle 4"/>
          <p:cNvSpPr>
            <a:spLocks noGrp="1" noChangeArrowheads="1"/>
          </p:cNvSpPr>
          <p:nvPr>
            <p:ph type="body" sz="half" idx="2"/>
          </p:nvPr>
        </p:nvSpPr>
        <p:spPr>
          <a:xfrm>
            <a:off x="4953000" y="1600200"/>
            <a:ext cx="4038600" cy="914400"/>
          </a:xfrm>
        </p:spPr>
        <p:txBody>
          <a:bodyPr/>
          <a:lstStyle/>
          <a:p>
            <a:pPr eaLnBrk="1" hangingPunct="1"/>
            <a:r>
              <a:rPr lang="en-US" smtClean="0"/>
              <a:t>the ending is </a:t>
            </a:r>
            <a:r>
              <a:rPr lang="en-US" smtClean="0">
                <a:solidFill>
                  <a:srgbClr val="FF0000"/>
                </a:solidFill>
              </a:rPr>
              <a:t>O</a:t>
            </a:r>
          </a:p>
        </p:txBody>
      </p:sp>
      <p:sp>
        <p:nvSpPr>
          <p:cNvPr id="22534" name="Text Box 6"/>
          <p:cNvSpPr txBox="1">
            <a:spLocks noChangeArrowheads="1"/>
          </p:cNvSpPr>
          <p:nvPr/>
        </p:nvSpPr>
        <p:spPr bwMode="auto">
          <a:xfrm>
            <a:off x="533400" y="3335338"/>
            <a:ext cx="7010400" cy="931862"/>
          </a:xfrm>
          <a:prstGeom prst="rect">
            <a:avLst/>
          </a:prstGeom>
          <a:noFill/>
          <a:ln w="9525">
            <a:noFill/>
            <a:miter lim="800000"/>
            <a:headEnd/>
            <a:tailEnd/>
          </a:ln>
          <a:effectLst/>
        </p:spPr>
        <p:txBody>
          <a:bodyPr>
            <a:spAutoFit/>
          </a:bodyPr>
          <a:lstStyle/>
          <a:p>
            <a:pPr eaLnBrk="1" hangingPunct="1">
              <a:spcBef>
                <a:spcPct val="50000"/>
              </a:spcBef>
              <a:buClrTx/>
              <a:buSzTx/>
              <a:buFontTx/>
              <a:buNone/>
              <a:defRPr/>
            </a:pPr>
            <a:r>
              <a:rPr lang="en-US" b="1" i="1">
                <a:effectLst>
                  <a:outerShdw blurRad="38100" dist="38100" dir="2700000" algn="tl">
                    <a:srgbClr val="FFFFFF"/>
                  </a:outerShdw>
                </a:effectLst>
              </a:rPr>
              <a:t>For example:</a:t>
            </a:r>
          </a:p>
          <a:p>
            <a:pPr eaLnBrk="1" hangingPunct="1">
              <a:spcBef>
                <a:spcPct val="50000"/>
              </a:spcBef>
              <a:buClrTx/>
              <a:buSzTx/>
              <a:buFontTx/>
              <a:buNone/>
              <a:defRPr/>
            </a:pPr>
            <a:r>
              <a:rPr lang="en-US" sz="1800"/>
              <a:t>Yo hablo español.</a:t>
            </a:r>
          </a:p>
        </p:txBody>
      </p:sp>
      <p:sp>
        <p:nvSpPr>
          <p:cNvPr id="22536" name="Text Box 8"/>
          <p:cNvSpPr txBox="1">
            <a:spLocks noChangeArrowheads="1"/>
          </p:cNvSpPr>
          <p:nvPr/>
        </p:nvSpPr>
        <p:spPr bwMode="auto">
          <a:xfrm>
            <a:off x="533400" y="5043488"/>
            <a:ext cx="7162800" cy="366712"/>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1800" dirty="0" err="1"/>
              <a:t>Yo</a:t>
            </a:r>
            <a:r>
              <a:rPr lang="en-US" sz="1800" dirty="0"/>
              <a:t> </a:t>
            </a:r>
            <a:r>
              <a:rPr lang="en-US" sz="1800" dirty="0" smtClean="0"/>
              <a:t>me </a:t>
            </a:r>
            <a:r>
              <a:rPr lang="en-US" sz="1800" dirty="0" err="1" smtClean="0"/>
              <a:t>llamo</a:t>
            </a:r>
            <a:r>
              <a:rPr lang="en-US" sz="1800" dirty="0" smtClean="0"/>
              <a:t> Marcos.</a:t>
            </a:r>
            <a:endParaRPr lang="en-US" sz="1800" dirty="0"/>
          </a:p>
        </p:txBody>
      </p:sp>
      <p:sp>
        <p:nvSpPr>
          <p:cNvPr id="22537" name="Text Box 9"/>
          <p:cNvSpPr txBox="1">
            <a:spLocks noChangeArrowheads="1"/>
          </p:cNvSpPr>
          <p:nvPr/>
        </p:nvSpPr>
        <p:spPr bwMode="auto">
          <a:xfrm>
            <a:off x="533400" y="4433888"/>
            <a:ext cx="7162800" cy="366712"/>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1800" dirty="0" err="1"/>
              <a:t>Yo</a:t>
            </a:r>
            <a:r>
              <a:rPr lang="en-US" sz="1800" dirty="0"/>
              <a:t> </a:t>
            </a:r>
            <a:r>
              <a:rPr lang="en-US" sz="1800" dirty="0" err="1" smtClean="0"/>
              <a:t>llevo</a:t>
            </a:r>
            <a:r>
              <a:rPr lang="en-US" sz="1800" dirty="0" smtClean="0"/>
              <a:t> </a:t>
            </a:r>
            <a:r>
              <a:rPr lang="en-US" sz="1800" dirty="0" err="1" smtClean="0"/>
              <a:t>una</a:t>
            </a:r>
            <a:r>
              <a:rPr lang="en-US" sz="1800" dirty="0" smtClean="0"/>
              <a:t> </a:t>
            </a:r>
            <a:r>
              <a:rPr lang="en-US" sz="1800" dirty="0" err="1" smtClean="0"/>
              <a:t>camisa</a:t>
            </a:r>
            <a:r>
              <a:rPr lang="en-US" sz="1800" dirty="0" smtClean="0"/>
              <a:t> </a:t>
            </a:r>
            <a:r>
              <a:rPr lang="en-US" sz="1800" dirty="0" err="1" smtClean="0"/>
              <a:t>negra</a:t>
            </a:r>
            <a:r>
              <a:rPr lang="en-US" sz="1800" dirty="0" smtClean="0"/>
              <a:t>.</a:t>
            </a:r>
            <a:endParaRPr lang="en-US" sz="1800" dirty="0"/>
          </a:p>
        </p:txBody>
      </p:sp>
      <p:sp>
        <p:nvSpPr>
          <p:cNvPr id="22538" name="Text Box 10"/>
          <p:cNvSpPr txBox="1">
            <a:spLocks noChangeArrowheads="1"/>
          </p:cNvSpPr>
          <p:nvPr/>
        </p:nvSpPr>
        <p:spPr bwMode="auto">
          <a:xfrm>
            <a:off x="533400" y="5653088"/>
            <a:ext cx="7391400" cy="366712"/>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1800" dirty="0" err="1"/>
              <a:t>Yo</a:t>
            </a:r>
            <a:r>
              <a:rPr lang="en-US" sz="1800" dirty="0"/>
              <a:t> </a:t>
            </a:r>
            <a:r>
              <a:rPr lang="en-US" sz="1800" dirty="0" err="1"/>
              <a:t>estudio</a:t>
            </a:r>
            <a:r>
              <a:rPr lang="en-US" sz="1800" dirty="0"/>
              <a:t> en la </a:t>
            </a:r>
            <a:r>
              <a:rPr lang="en-US" sz="1800" dirty="0" err="1"/>
              <a:t>universidad</a:t>
            </a:r>
            <a:r>
              <a:rPr lang="en-US" sz="1800" dirty="0"/>
              <a:t>. </a:t>
            </a:r>
          </a:p>
        </p:txBody>
      </p:sp>
      <p:sp>
        <p:nvSpPr>
          <p:cNvPr id="22539" name="AutoShape 11"/>
          <p:cNvSpPr>
            <a:spLocks noChangeArrowheads="1"/>
          </p:cNvSpPr>
          <p:nvPr/>
        </p:nvSpPr>
        <p:spPr bwMode="auto">
          <a:xfrm>
            <a:off x="3962400" y="1600200"/>
            <a:ext cx="990600" cy="533400"/>
          </a:xfrm>
          <a:prstGeom prst="homePlate">
            <a:avLst>
              <a:gd name="adj" fmla="val 46429"/>
            </a:avLst>
          </a:prstGeom>
          <a:gradFill rotWithShape="0">
            <a:gsLst>
              <a:gs pos="0">
                <a:schemeClr val="accent1"/>
              </a:gs>
              <a:gs pos="50000">
                <a:schemeClr val="accent1">
                  <a:gamma/>
                  <a:shade val="46275"/>
                  <a:invGamma/>
                </a:schemeClr>
              </a:gs>
              <a:gs pos="100000">
                <a:schemeClr val="accent1"/>
              </a:gs>
            </a:gsLst>
            <a:lin ang="18900000" scaled="1"/>
          </a:gradFill>
          <a:ln w="9525">
            <a:solidFill>
              <a:schemeClr val="tx1"/>
            </a:solidFill>
            <a:miter lim="800000"/>
            <a:headEnd/>
            <a:tailEnd/>
          </a:ln>
          <a:effectLst/>
        </p:spPr>
        <p:txBody>
          <a:bodyPr wrap="none" anchor="ctr"/>
          <a:lstStyle/>
          <a:p>
            <a:pPr>
              <a:defRPr/>
            </a:pPr>
            <a:endParaRPr lang="en-US"/>
          </a:p>
        </p:txBody>
      </p:sp>
      <p:sp>
        <p:nvSpPr>
          <p:cNvPr id="22540" name="Text Box 12"/>
          <p:cNvSpPr txBox="1">
            <a:spLocks noChangeArrowheads="1"/>
          </p:cNvSpPr>
          <p:nvPr/>
        </p:nvSpPr>
        <p:spPr bwMode="auto">
          <a:xfrm>
            <a:off x="5562600" y="3124200"/>
            <a:ext cx="2590800" cy="2292350"/>
          </a:xfrm>
          <a:prstGeom prst="rect">
            <a:avLst/>
          </a:prstGeom>
          <a:noFill/>
          <a:ln w="9525">
            <a:noFill/>
            <a:miter lim="800000"/>
            <a:headEnd/>
            <a:tailEnd/>
          </a:ln>
          <a:effectLst/>
        </p:spPr>
        <p:txBody>
          <a:bodyPr>
            <a:spAutoFit/>
          </a:bodyPr>
          <a:lstStyle/>
          <a:p>
            <a:pPr algn="ctr" eaLnBrk="1" hangingPunct="1">
              <a:spcBef>
                <a:spcPct val="50000"/>
              </a:spcBef>
              <a:buClrTx/>
              <a:buSzTx/>
              <a:buFontTx/>
              <a:buNone/>
              <a:defRPr/>
            </a:pPr>
            <a:r>
              <a:rPr lang="en-US" sz="3600" b="1" i="1" dirty="0">
                <a:effectLst>
                  <a:outerShdw blurRad="38100" dist="38100" dir="2700000" algn="tl">
                    <a:srgbClr val="FFFFFF"/>
                  </a:outerShdw>
                </a:effectLst>
              </a:rPr>
              <a:t>Infinitives</a:t>
            </a:r>
          </a:p>
          <a:p>
            <a:pPr algn="ctr" eaLnBrk="1" hangingPunct="1">
              <a:spcBef>
                <a:spcPct val="50000"/>
              </a:spcBef>
              <a:buClrTx/>
              <a:buSzTx/>
              <a:buFontTx/>
              <a:buNone/>
              <a:defRPr/>
            </a:pPr>
            <a:r>
              <a:rPr lang="en-US" sz="1800" dirty="0" err="1"/>
              <a:t>hablar</a:t>
            </a:r>
            <a:endParaRPr lang="en-US" sz="1800" dirty="0"/>
          </a:p>
          <a:p>
            <a:pPr algn="ctr" eaLnBrk="1" hangingPunct="1">
              <a:spcBef>
                <a:spcPct val="50000"/>
              </a:spcBef>
              <a:buClrTx/>
              <a:buSzTx/>
              <a:buFontTx/>
              <a:buNone/>
              <a:defRPr/>
            </a:pPr>
            <a:r>
              <a:rPr lang="en-US" sz="1800" dirty="0" err="1" smtClean="0"/>
              <a:t>llevar</a:t>
            </a:r>
            <a:endParaRPr lang="en-US" sz="1800" dirty="0"/>
          </a:p>
          <a:p>
            <a:pPr algn="ctr" eaLnBrk="1" hangingPunct="1">
              <a:spcBef>
                <a:spcPct val="50000"/>
              </a:spcBef>
              <a:buClrTx/>
              <a:buSzTx/>
              <a:buFontTx/>
              <a:buNone/>
              <a:defRPr/>
            </a:pPr>
            <a:r>
              <a:rPr lang="en-US" sz="1800" dirty="0" err="1" smtClean="0"/>
              <a:t>llamar</a:t>
            </a:r>
            <a:endParaRPr lang="en-US" sz="1800" dirty="0"/>
          </a:p>
          <a:p>
            <a:pPr algn="ctr" eaLnBrk="1" hangingPunct="1">
              <a:spcBef>
                <a:spcPct val="50000"/>
              </a:spcBef>
              <a:buClrTx/>
              <a:buSzTx/>
              <a:buFontTx/>
              <a:buNone/>
              <a:defRPr/>
            </a:pPr>
            <a:r>
              <a:rPr lang="en-US" sz="1800" dirty="0" err="1"/>
              <a:t>estudiar</a:t>
            </a:r>
            <a:r>
              <a:rPr lang="en-US" sz="1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0-#ppt_w/2"/>
                                          </p:val>
                                        </p:tav>
                                        <p:tav tm="100000">
                                          <p:val>
                                            <p:strVal val="#ppt_x"/>
                                          </p:val>
                                        </p:tav>
                                      </p:tavLst>
                                    </p:anim>
                                    <p:anim calcmode="lin" valueType="num">
                                      <p:cBhvr additive="base">
                                        <p:cTn id="8" dur="500" fill="hold"/>
                                        <p:tgtEl>
                                          <p:spTgt spid="2253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5000"/>
                                  </p:stCondLst>
                                  <p:childTnLst>
                                    <p:set>
                                      <p:cBhvr>
                                        <p:cTn id="11" dur="1" fill="hold">
                                          <p:stCondLst>
                                            <p:cond delay="0"/>
                                          </p:stCondLst>
                                        </p:cTn>
                                        <p:tgtEl>
                                          <p:spTgt spid="22533">
                                            <p:txEl>
                                              <p:pRg st="0" end="0"/>
                                            </p:txEl>
                                          </p:spTgt>
                                        </p:tgtEl>
                                        <p:attrNameLst>
                                          <p:attrName>style.visibility</p:attrName>
                                        </p:attrNameLst>
                                      </p:cBhvr>
                                      <p:to>
                                        <p:strVal val="visible"/>
                                      </p:to>
                                    </p:set>
                                    <p:anim calcmode="lin" valueType="num">
                                      <p:cBhvr additive="base">
                                        <p:cTn id="12" dur="500" fill="hold"/>
                                        <p:tgtEl>
                                          <p:spTgt spid="2253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253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6000"/>
                            </p:stCondLst>
                            <p:childTnLst>
                              <p:par>
                                <p:cTn id="15" presetID="2" presetClass="entr" presetSubtype="8" fill="hold" grpId="0" nodeType="afterEffect">
                                  <p:stCondLst>
                                    <p:cond delay="5000"/>
                                  </p:stCondLst>
                                  <p:childTnLst>
                                    <p:set>
                                      <p:cBhvr>
                                        <p:cTn id="16" dur="1" fill="hold">
                                          <p:stCondLst>
                                            <p:cond delay="0"/>
                                          </p:stCondLst>
                                        </p:cTn>
                                        <p:tgtEl>
                                          <p:spTgt spid="22539"/>
                                        </p:tgtEl>
                                        <p:attrNameLst>
                                          <p:attrName>style.visibility</p:attrName>
                                        </p:attrNameLst>
                                      </p:cBhvr>
                                      <p:to>
                                        <p:strVal val="visible"/>
                                      </p:to>
                                    </p:set>
                                    <p:anim calcmode="lin" valueType="num">
                                      <p:cBhvr additive="base">
                                        <p:cTn id="17" dur="500" fill="hold"/>
                                        <p:tgtEl>
                                          <p:spTgt spid="22539"/>
                                        </p:tgtEl>
                                        <p:attrNameLst>
                                          <p:attrName>ppt_x</p:attrName>
                                        </p:attrNameLst>
                                      </p:cBhvr>
                                      <p:tavLst>
                                        <p:tav tm="0">
                                          <p:val>
                                            <p:strVal val="0-#ppt_w/2"/>
                                          </p:val>
                                        </p:tav>
                                        <p:tav tm="100000">
                                          <p:val>
                                            <p:strVal val="#ppt_x"/>
                                          </p:val>
                                        </p:tav>
                                      </p:tavLst>
                                    </p:anim>
                                    <p:anim calcmode="lin" valueType="num">
                                      <p:cBhvr additive="base">
                                        <p:cTn id="18" dur="500" fill="hold"/>
                                        <p:tgtEl>
                                          <p:spTgt spid="22539"/>
                                        </p:tgtEl>
                                        <p:attrNameLst>
                                          <p:attrName>ppt_y</p:attrName>
                                        </p:attrNameLst>
                                      </p:cBhvr>
                                      <p:tavLst>
                                        <p:tav tm="0">
                                          <p:val>
                                            <p:strVal val="#ppt_y"/>
                                          </p:val>
                                        </p:tav>
                                        <p:tav tm="100000">
                                          <p:val>
                                            <p:strVal val="#ppt_y"/>
                                          </p:val>
                                        </p:tav>
                                      </p:tavLst>
                                    </p:anim>
                                  </p:childTnLst>
                                </p:cTn>
                              </p:par>
                            </p:childTnLst>
                          </p:cTn>
                        </p:par>
                        <p:par>
                          <p:cTn id="19" fill="hold">
                            <p:stCondLst>
                              <p:cond delay="11500"/>
                            </p:stCondLst>
                            <p:childTnLst>
                              <p:par>
                                <p:cTn id="20" presetID="2" presetClass="entr" presetSubtype="8" fill="hold" grpId="0" nodeType="afterEffect">
                                  <p:stCondLst>
                                    <p:cond delay="5000"/>
                                  </p:stCondLst>
                                  <p:childTnLst>
                                    <p:set>
                                      <p:cBhvr>
                                        <p:cTn id="21" dur="1" fill="hold">
                                          <p:stCondLst>
                                            <p:cond delay="0"/>
                                          </p:stCondLst>
                                        </p:cTn>
                                        <p:tgtEl>
                                          <p:spTgt spid="22532">
                                            <p:txEl>
                                              <p:pRg st="0" end="0"/>
                                            </p:txEl>
                                          </p:spTgt>
                                        </p:tgtEl>
                                        <p:attrNameLst>
                                          <p:attrName>style.visibility</p:attrName>
                                        </p:attrNameLst>
                                      </p:cBhvr>
                                      <p:to>
                                        <p:strVal val="visible"/>
                                      </p:to>
                                    </p:set>
                                    <p:anim calcmode="lin" valueType="num">
                                      <p:cBhvr additive="base">
                                        <p:cTn id="22" dur="500" fill="hold"/>
                                        <p:tgtEl>
                                          <p:spTgt spid="22532">
                                            <p:txEl>
                                              <p:pRg st="0" end="0"/>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253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22534"/>
                                        </p:tgtEl>
                                        <p:attrNameLst>
                                          <p:attrName>style.visibility</p:attrName>
                                        </p:attrNameLst>
                                      </p:cBhvr>
                                      <p:to>
                                        <p:strVal val="visible"/>
                                      </p:to>
                                    </p:set>
                                    <p:anim calcmode="lin" valueType="num">
                                      <p:cBhvr additive="base">
                                        <p:cTn id="28" dur="500" fill="hold"/>
                                        <p:tgtEl>
                                          <p:spTgt spid="22534"/>
                                        </p:tgtEl>
                                        <p:attrNameLst>
                                          <p:attrName>ppt_x</p:attrName>
                                        </p:attrNameLst>
                                      </p:cBhvr>
                                      <p:tavLst>
                                        <p:tav tm="0">
                                          <p:val>
                                            <p:strVal val="0-#ppt_w/2"/>
                                          </p:val>
                                        </p:tav>
                                        <p:tav tm="100000">
                                          <p:val>
                                            <p:strVal val="#ppt_x"/>
                                          </p:val>
                                        </p:tav>
                                      </p:tavLst>
                                    </p:anim>
                                    <p:anim calcmode="lin" valueType="num">
                                      <p:cBhvr additive="base">
                                        <p:cTn id="29" dur="500" fill="hold"/>
                                        <p:tgtEl>
                                          <p:spTgt spid="22534"/>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22537"/>
                                        </p:tgtEl>
                                        <p:attrNameLst>
                                          <p:attrName>style.visibility</p:attrName>
                                        </p:attrNameLst>
                                      </p:cBhvr>
                                      <p:to>
                                        <p:strVal val="visible"/>
                                      </p:to>
                                    </p:set>
                                    <p:anim calcmode="lin" valueType="num">
                                      <p:cBhvr additive="base">
                                        <p:cTn id="34" dur="500" fill="hold"/>
                                        <p:tgtEl>
                                          <p:spTgt spid="22537"/>
                                        </p:tgtEl>
                                        <p:attrNameLst>
                                          <p:attrName>ppt_x</p:attrName>
                                        </p:attrNameLst>
                                      </p:cBhvr>
                                      <p:tavLst>
                                        <p:tav tm="0">
                                          <p:val>
                                            <p:strVal val="0-#ppt_w/2"/>
                                          </p:val>
                                        </p:tav>
                                        <p:tav tm="100000">
                                          <p:val>
                                            <p:strVal val="#ppt_x"/>
                                          </p:val>
                                        </p:tav>
                                      </p:tavLst>
                                    </p:anim>
                                    <p:anim calcmode="lin" valueType="num">
                                      <p:cBhvr additive="base">
                                        <p:cTn id="35" dur="500" fill="hold"/>
                                        <p:tgtEl>
                                          <p:spTgt spid="22537"/>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22536"/>
                                        </p:tgtEl>
                                        <p:attrNameLst>
                                          <p:attrName>style.visibility</p:attrName>
                                        </p:attrNameLst>
                                      </p:cBhvr>
                                      <p:to>
                                        <p:strVal val="visible"/>
                                      </p:to>
                                    </p:set>
                                    <p:anim calcmode="lin" valueType="num">
                                      <p:cBhvr additive="base">
                                        <p:cTn id="40" dur="500" fill="hold"/>
                                        <p:tgtEl>
                                          <p:spTgt spid="22536"/>
                                        </p:tgtEl>
                                        <p:attrNameLst>
                                          <p:attrName>ppt_x</p:attrName>
                                        </p:attrNameLst>
                                      </p:cBhvr>
                                      <p:tavLst>
                                        <p:tav tm="0">
                                          <p:val>
                                            <p:strVal val="0-#ppt_w/2"/>
                                          </p:val>
                                        </p:tav>
                                        <p:tav tm="100000">
                                          <p:val>
                                            <p:strVal val="#ppt_x"/>
                                          </p:val>
                                        </p:tav>
                                      </p:tavLst>
                                    </p:anim>
                                    <p:anim calcmode="lin" valueType="num">
                                      <p:cBhvr additive="base">
                                        <p:cTn id="41" dur="500" fill="hold"/>
                                        <p:tgtEl>
                                          <p:spTgt spid="22536"/>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22538"/>
                                        </p:tgtEl>
                                        <p:attrNameLst>
                                          <p:attrName>style.visibility</p:attrName>
                                        </p:attrNameLst>
                                      </p:cBhvr>
                                      <p:to>
                                        <p:strVal val="visible"/>
                                      </p:to>
                                    </p:set>
                                    <p:anim calcmode="lin" valueType="num">
                                      <p:cBhvr additive="base">
                                        <p:cTn id="46" dur="500" fill="hold"/>
                                        <p:tgtEl>
                                          <p:spTgt spid="22538"/>
                                        </p:tgtEl>
                                        <p:attrNameLst>
                                          <p:attrName>ppt_x</p:attrName>
                                        </p:attrNameLst>
                                      </p:cBhvr>
                                      <p:tavLst>
                                        <p:tav tm="0">
                                          <p:val>
                                            <p:strVal val="0-#ppt_w/2"/>
                                          </p:val>
                                        </p:tav>
                                        <p:tav tm="100000">
                                          <p:val>
                                            <p:strVal val="#ppt_x"/>
                                          </p:val>
                                        </p:tav>
                                      </p:tavLst>
                                    </p:anim>
                                    <p:anim calcmode="lin" valueType="num">
                                      <p:cBhvr additive="base">
                                        <p:cTn id="47" dur="500" fill="hold"/>
                                        <p:tgtEl>
                                          <p:spTgt spid="22538"/>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22541"/>
                                        </p:tgtEl>
                                        <p:attrNameLst>
                                          <p:attrName>style.visibility</p:attrName>
                                        </p:attrNameLst>
                                      </p:cBhvr>
                                      <p:to>
                                        <p:strVal val="visible"/>
                                      </p:to>
                                    </p:set>
                                    <p:anim calcmode="lin" valueType="num">
                                      <p:cBhvr additive="base">
                                        <p:cTn id="52" dur="500" fill="hold"/>
                                        <p:tgtEl>
                                          <p:spTgt spid="22541"/>
                                        </p:tgtEl>
                                        <p:attrNameLst>
                                          <p:attrName>ppt_x</p:attrName>
                                        </p:attrNameLst>
                                      </p:cBhvr>
                                      <p:tavLst>
                                        <p:tav tm="0">
                                          <p:val>
                                            <p:strVal val="0-#ppt_w/2"/>
                                          </p:val>
                                        </p:tav>
                                        <p:tav tm="100000">
                                          <p:val>
                                            <p:strVal val="#ppt_x"/>
                                          </p:val>
                                        </p:tav>
                                      </p:tavLst>
                                    </p:anim>
                                    <p:anim calcmode="lin" valueType="num">
                                      <p:cBhvr additive="base">
                                        <p:cTn id="53" dur="500" fill="hold"/>
                                        <p:tgtEl>
                                          <p:spTgt spid="22541"/>
                                        </p:tgtEl>
                                        <p:attrNameLst>
                                          <p:attrName>ppt_y</p:attrName>
                                        </p:attrNameLst>
                                      </p:cBhvr>
                                      <p:tavLst>
                                        <p:tav tm="0">
                                          <p:val>
                                            <p:strVal val="#ppt_y"/>
                                          </p:val>
                                        </p:tav>
                                        <p:tav tm="100000">
                                          <p:val>
                                            <p:strVal val="#ppt_y"/>
                                          </p:val>
                                        </p:tav>
                                      </p:tavLst>
                                    </p:anim>
                                  </p:childTnLst>
                                </p:cTn>
                              </p:par>
                            </p:childTnLst>
                          </p:cTn>
                        </p:par>
                        <p:par>
                          <p:cTn id="54" fill="hold">
                            <p:stCondLst>
                              <p:cond delay="500"/>
                            </p:stCondLst>
                            <p:childTnLst>
                              <p:par>
                                <p:cTn id="55" presetID="2" presetClass="entr" presetSubtype="8" fill="hold" grpId="0" nodeType="afterEffect">
                                  <p:stCondLst>
                                    <p:cond delay="0"/>
                                  </p:stCondLst>
                                  <p:childTnLst>
                                    <p:set>
                                      <p:cBhvr>
                                        <p:cTn id="56" dur="1" fill="hold">
                                          <p:stCondLst>
                                            <p:cond delay="0"/>
                                          </p:stCondLst>
                                        </p:cTn>
                                        <p:tgtEl>
                                          <p:spTgt spid="22540"/>
                                        </p:tgtEl>
                                        <p:attrNameLst>
                                          <p:attrName>style.visibility</p:attrName>
                                        </p:attrNameLst>
                                      </p:cBhvr>
                                      <p:to>
                                        <p:strVal val="visible"/>
                                      </p:to>
                                    </p:set>
                                    <p:anim calcmode="lin" valueType="num">
                                      <p:cBhvr additive="base">
                                        <p:cTn id="57" dur="500" fill="hold"/>
                                        <p:tgtEl>
                                          <p:spTgt spid="22540"/>
                                        </p:tgtEl>
                                        <p:attrNameLst>
                                          <p:attrName>ppt_x</p:attrName>
                                        </p:attrNameLst>
                                      </p:cBhvr>
                                      <p:tavLst>
                                        <p:tav tm="0">
                                          <p:val>
                                            <p:strVal val="0-#ppt_w/2"/>
                                          </p:val>
                                        </p:tav>
                                        <p:tav tm="100000">
                                          <p:val>
                                            <p:strVal val="#ppt_x"/>
                                          </p:val>
                                        </p:tav>
                                      </p:tavLst>
                                    </p:anim>
                                    <p:anim calcmode="lin" valueType="num">
                                      <p:cBhvr additive="base">
                                        <p:cTn id="58" dur="500" fill="hold"/>
                                        <p:tgtEl>
                                          <p:spTgt spid="225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1" grpId="0" animBg="1"/>
      <p:bldP spid="22530" grpId="0" autoUpdateAnimBg="0"/>
      <p:bldP spid="22533" grpId="0" build="p" autoUpdateAnimBg="0" advAuto="5000"/>
      <p:bldP spid="22532" grpId="0" build="p" autoUpdateAnimBg="0" advAuto="5000"/>
      <p:bldP spid="22534" grpId="0" autoUpdateAnimBg="0"/>
      <p:bldP spid="22536" grpId="0" autoUpdateAnimBg="0"/>
      <p:bldP spid="22537" grpId="0" autoUpdateAnimBg="0"/>
      <p:bldP spid="22538" grpId="0" autoUpdateAnimBg="0"/>
      <p:bldP spid="22539" grpId="0" animBg="1"/>
      <p:bldP spid="2254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1" name="Rectangle 5"/>
          <p:cNvSpPr>
            <a:spLocks noGrp="1" noChangeArrowheads="1"/>
          </p:cNvSpPr>
          <p:nvPr>
            <p:ph type="title"/>
          </p:nvPr>
        </p:nvSpPr>
        <p:spPr>
          <a:noFill/>
        </p:spPr>
        <p:txBody>
          <a:bodyPr/>
          <a:lstStyle/>
          <a:p>
            <a:r>
              <a:rPr lang="en-US" smtClean="0"/>
              <a:t>Tú</a:t>
            </a:r>
          </a:p>
        </p:txBody>
      </p:sp>
      <p:sp>
        <p:nvSpPr>
          <p:cNvPr id="24582" name="Rectangle 6"/>
          <p:cNvSpPr>
            <a:spLocks noGrp="1" noChangeArrowheads="1"/>
          </p:cNvSpPr>
          <p:nvPr>
            <p:ph type="body" sz="half" idx="1"/>
          </p:nvPr>
        </p:nvSpPr>
        <p:spPr>
          <a:xfrm>
            <a:off x="381000" y="1600200"/>
            <a:ext cx="3581400" cy="1447800"/>
          </a:xfrm>
          <a:noFill/>
        </p:spPr>
        <p:txBody>
          <a:bodyPr/>
          <a:lstStyle/>
          <a:p>
            <a:pPr>
              <a:spcBef>
                <a:spcPct val="0"/>
              </a:spcBef>
              <a:buClr>
                <a:schemeClr val="tx1"/>
              </a:buClr>
              <a:buSzPts val="2800"/>
              <a:buFontTx/>
              <a:buNone/>
            </a:pPr>
            <a:r>
              <a:rPr lang="en-US" smtClean="0"/>
              <a:t>Anytime </a:t>
            </a:r>
            <a:r>
              <a:rPr lang="en-US" smtClean="0">
                <a:solidFill>
                  <a:srgbClr val="FF0000"/>
                </a:solidFill>
              </a:rPr>
              <a:t>tú</a:t>
            </a:r>
            <a:r>
              <a:rPr lang="en-US" smtClean="0"/>
              <a:t> is the subject</a:t>
            </a:r>
          </a:p>
        </p:txBody>
      </p:sp>
      <p:sp>
        <p:nvSpPr>
          <p:cNvPr id="24584" name="AutoShape 8"/>
          <p:cNvSpPr>
            <a:spLocks noChangeArrowheads="1"/>
          </p:cNvSpPr>
          <p:nvPr/>
        </p:nvSpPr>
        <p:spPr bwMode="auto">
          <a:xfrm>
            <a:off x="3962400" y="1600200"/>
            <a:ext cx="990600" cy="533400"/>
          </a:xfrm>
          <a:prstGeom prst="homePlate">
            <a:avLst>
              <a:gd name="adj" fmla="val 46429"/>
            </a:avLst>
          </a:prstGeom>
          <a:gradFill rotWithShape="0">
            <a:gsLst>
              <a:gs pos="0">
                <a:schemeClr val="accent1"/>
              </a:gs>
              <a:gs pos="50000">
                <a:schemeClr val="accent1">
                  <a:gamma/>
                  <a:shade val="46275"/>
                  <a:invGamma/>
                </a:schemeClr>
              </a:gs>
              <a:gs pos="100000">
                <a:schemeClr val="accent1"/>
              </a:gs>
            </a:gsLst>
            <a:lin ang="18900000" scaled="1"/>
          </a:gradFill>
          <a:ln w="9525">
            <a:solidFill>
              <a:schemeClr val="tx1"/>
            </a:solidFill>
            <a:miter lim="800000"/>
            <a:headEnd/>
            <a:tailEnd/>
          </a:ln>
          <a:effectLst/>
        </p:spPr>
        <p:txBody>
          <a:bodyPr wrap="none" anchor="ctr"/>
          <a:lstStyle/>
          <a:p>
            <a:pPr>
              <a:defRPr/>
            </a:pPr>
            <a:endParaRPr lang="en-US"/>
          </a:p>
        </p:txBody>
      </p:sp>
      <p:sp>
        <p:nvSpPr>
          <p:cNvPr id="24585" name="Rectangle 9"/>
          <p:cNvSpPr>
            <a:spLocks noGrp="1" noChangeArrowheads="1"/>
          </p:cNvSpPr>
          <p:nvPr>
            <p:ph type="body" sz="half" idx="2"/>
          </p:nvPr>
        </p:nvSpPr>
        <p:spPr>
          <a:xfrm>
            <a:off x="5029200" y="1600200"/>
            <a:ext cx="3657600" cy="4525963"/>
          </a:xfrm>
          <a:noFill/>
        </p:spPr>
        <p:txBody>
          <a:bodyPr/>
          <a:lstStyle/>
          <a:p>
            <a:pPr>
              <a:spcBef>
                <a:spcPct val="0"/>
              </a:spcBef>
              <a:buClr>
                <a:schemeClr val="tx1"/>
              </a:buClr>
              <a:buSzPts val="2800"/>
              <a:buFontTx/>
              <a:buNone/>
            </a:pPr>
            <a:r>
              <a:rPr lang="en-US" dirty="0" smtClean="0"/>
              <a:t>	the ending is </a:t>
            </a:r>
            <a:r>
              <a:rPr lang="en-US" dirty="0" smtClean="0">
                <a:solidFill>
                  <a:srgbClr val="FF0000"/>
                </a:solidFill>
              </a:rPr>
              <a:t>as</a:t>
            </a:r>
          </a:p>
        </p:txBody>
      </p:sp>
      <p:sp>
        <p:nvSpPr>
          <p:cNvPr id="24586" name="Text Box 10"/>
          <p:cNvSpPr txBox="1">
            <a:spLocks noChangeArrowheads="1"/>
          </p:cNvSpPr>
          <p:nvPr/>
        </p:nvSpPr>
        <p:spPr bwMode="auto">
          <a:xfrm>
            <a:off x="533400" y="3335338"/>
            <a:ext cx="7010400" cy="793750"/>
          </a:xfrm>
          <a:prstGeom prst="rect">
            <a:avLst/>
          </a:prstGeom>
          <a:noFill/>
          <a:ln w="9525">
            <a:noFill/>
            <a:miter lim="800000"/>
            <a:headEnd/>
            <a:tailEnd/>
          </a:ln>
          <a:effectLst/>
        </p:spPr>
        <p:txBody>
          <a:bodyPr>
            <a:spAutoFit/>
          </a:bodyPr>
          <a:lstStyle/>
          <a:p>
            <a:pPr>
              <a:buClrTx/>
              <a:buSzTx/>
              <a:buFontTx/>
              <a:buNone/>
              <a:defRPr/>
            </a:pPr>
            <a:r>
              <a:rPr lang="en-US" b="1" i="1" dirty="0">
                <a:effectLst>
                  <a:outerShdw blurRad="38100" dist="38100" dir="2700000" algn="tl">
                    <a:srgbClr val="FFFFFF"/>
                  </a:outerShdw>
                </a:effectLst>
              </a:rPr>
              <a:t>For example:</a:t>
            </a:r>
          </a:p>
          <a:p>
            <a:pPr>
              <a:buClrTx/>
              <a:buSzTx/>
              <a:buFontTx/>
              <a:buNone/>
              <a:defRPr/>
            </a:pPr>
            <a:r>
              <a:rPr lang="en-US" sz="1800" dirty="0" err="1"/>
              <a:t>Tú</a:t>
            </a:r>
            <a:r>
              <a:rPr lang="en-US" sz="1800" dirty="0"/>
              <a:t> </a:t>
            </a:r>
            <a:r>
              <a:rPr lang="en-US" sz="1800" dirty="0" err="1"/>
              <a:t>hablas</a:t>
            </a:r>
            <a:r>
              <a:rPr lang="en-US" sz="1800" dirty="0"/>
              <a:t> </a:t>
            </a:r>
            <a:r>
              <a:rPr lang="en-US" sz="1800" dirty="0" err="1"/>
              <a:t>español</a:t>
            </a:r>
            <a:r>
              <a:rPr lang="en-US" sz="1800" dirty="0"/>
              <a:t>.</a:t>
            </a:r>
          </a:p>
        </p:txBody>
      </p:sp>
      <p:sp>
        <p:nvSpPr>
          <p:cNvPr id="24587" name="Text Box 11"/>
          <p:cNvSpPr txBox="1">
            <a:spLocks noChangeArrowheads="1"/>
          </p:cNvSpPr>
          <p:nvPr/>
        </p:nvSpPr>
        <p:spPr bwMode="auto">
          <a:xfrm>
            <a:off x="533400" y="4433888"/>
            <a:ext cx="7162800" cy="366712"/>
          </a:xfrm>
          <a:prstGeom prst="rect">
            <a:avLst/>
          </a:prstGeom>
          <a:noFill/>
          <a:ln w="9525">
            <a:noFill/>
            <a:miter lim="800000"/>
            <a:headEnd/>
            <a:tailEnd/>
          </a:ln>
        </p:spPr>
        <p:txBody>
          <a:bodyPr>
            <a:spAutoFit/>
          </a:bodyPr>
          <a:lstStyle/>
          <a:p>
            <a:pPr>
              <a:buClrTx/>
              <a:buSzTx/>
              <a:buFontTx/>
              <a:buNone/>
            </a:pPr>
            <a:r>
              <a:rPr lang="en-US" sz="1800" dirty="0" err="1"/>
              <a:t>Tú</a:t>
            </a:r>
            <a:r>
              <a:rPr lang="en-US" sz="1800" dirty="0"/>
              <a:t> </a:t>
            </a:r>
            <a:r>
              <a:rPr lang="en-US" sz="1800" dirty="0" err="1" smtClean="0"/>
              <a:t>llevas</a:t>
            </a:r>
            <a:r>
              <a:rPr lang="en-US" sz="1800" dirty="0" smtClean="0"/>
              <a:t> </a:t>
            </a:r>
            <a:r>
              <a:rPr lang="en-US" sz="1800" dirty="0" err="1" smtClean="0"/>
              <a:t>una</a:t>
            </a:r>
            <a:r>
              <a:rPr lang="en-US" sz="1800" dirty="0" smtClean="0"/>
              <a:t> </a:t>
            </a:r>
            <a:r>
              <a:rPr lang="en-US" sz="1800" dirty="0" err="1" smtClean="0"/>
              <a:t>camisa</a:t>
            </a:r>
            <a:r>
              <a:rPr lang="en-US" sz="1800" dirty="0" smtClean="0"/>
              <a:t> </a:t>
            </a:r>
            <a:r>
              <a:rPr lang="en-US" sz="1800" dirty="0" err="1" smtClean="0"/>
              <a:t>negra</a:t>
            </a:r>
            <a:r>
              <a:rPr lang="en-US" sz="1800" dirty="0" smtClean="0"/>
              <a:t>.</a:t>
            </a:r>
            <a:endParaRPr lang="en-US" sz="1800" dirty="0"/>
          </a:p>
        </p:txBody>
      </p:sp>
      <p:sp>
        <p:nvSpPr>
          <p:cNvPr id="24588" name="Text Box 12"/>
          <p:cNvSpPr txBox="1">
            <a:spLocks noChangeArrowheads="1"/>
          </p:cNvSpPr>
          <p:nvPr/>
        </p:nvSpPr>
        <p:spPr bwMode="auto">
          <a:xfrm>
            <a:off x="533400" y="5043488"/>
            <a:ext cx="7162800" cy="366712"/>
          </a:xfrm>
          <a:prstGeom prst="rect">
            <a:avLst/>
          </a:prstGeom>
          <a:noFill/>
          <a:ln w="9525">
            <a:noFill/>
            <a:miter lim="800000"/>
            <a:headEnd/>
            <a:tailEnd/>
          </a:ln>
        </p:spPr>
        <p:txBody>
          <a:bodyPr>
            <a:spAutoFit/>
          </a:bodyPr>
          <a:lstStyle/>
          <a:p>
            <a:pPr>
              <a:buClrTx/>
              <a:buSzTx/>
              <a:buFontTx/>
              <a:buNone/>
            </a:pPr>
            <a:r>
              <a:rPr lang="en-US" sz="1800" dirty="0" err="1"/>
              <a:t>Tú</a:t>
            </a:r>
            <a:r>
              <a:rPr lang="en-US" sz="1800" dirty="0"/>
              <a:t> </a:t>
            </a:r>
            <a:r>
              <a:rPr lang="en-US" sz="1800" dirty="0" smtClean="0"/>
              <a:t> </a:t>
            </a:r>
            <a:r>
              <a:rPr lang="en-US" sz="1800" dirty="0" err="1" smtClean="0"/>
              <a:t>te</a:t>
            </a:r>
            <a:r>
              <a:rPr lang="en-US" sz="1800" dirty="0" smtClean="0"/>
              <a:t> llamas Juan.</a:t>
            </a:r>
            <a:endParaRPr lang="en-US" sz="1800" dirty="0"/>
          </a:p>
        </p:txBody>
      </p:sp>
      <p:sp>
        <p:nvSpPr>
          <p:cNvPr id="24589" name="Text Box 13"/>
          <p:cNvSpPr txBox="1">
            <a:spLocks noChangeArrowheads="1"/>
          </p:cNvSpPr>
          <p:nvPr/>
        </p:nvSpPr>
        <p:spPr bwMode="auto">
          <a:xfrm>
            <a:off x="533400" y="5653088"/>
            <a:ext cx="7391400" cy="366712"/>
          </a:xfrm>
          <a:prstGeom prst="rect">
            <a:avLst/>
          </a:prstGeom>
          <a:noFill/>
          <a:ln w="9525">
            <a:noFill/>
            <a:miter lim="800000"/>
            <a:headEnd/>
            <a:tailEnd/>
          </a:ln>
        </p:spPr>
        <p:txBody>
          <a:bodyPr>
            <a:spAutoFit/>
          </a:bodyPr>
          <a:lstStyle/>
          <a:p>
            <a:pPr>
              <a:buClrTx/>
              <a:buSzTx/>
              <a:buFontTx/>
              <a:buNone/>
            </a:pPr>
            <a:r>
              <a:rPr lang="en-US" sz="1800" dirty="0" err="1"/>
              <a:t>Tú</a:t>
            </a:r>
            <a:r>
              <a:rPr lang="en-US" sz="1800" dirty="0"/>
              <a:t> </a:t>
            </a:r>
            <a:r>
              <a:rPr lang="en-US" sz="1800" dirty="0" err="1"/>
              <a:t>estudias</a:t>
            </a:r>
            <a:r>
              <a:rPr lang="en-US" sz="1800" dirty="0"/>
              <a:t> en la </a:t>
            </a:r>
            <a:r>
              <a:rPr lang="en-US" sz="1800" dirty="0" err="1"/>
              <a:t>universidad</a:t>
            </a:r>
            <a:r>
              <a:rPr lang="en-US" sz="1800" dirty="0"/>
              <a:t>. </a:t>
            </a:r>
          </a:p>
        </p:txBody>
      </p:sp>
      <p:sp>
        <p:nvSpPr>
          <p:cNvPr id="24590" name="Rectangle 14"/>
          <p:cNvSpPr>
            <a:spLocks noChangeArrowheads="1"/>
          </p:cNvSpPr>
          <p:nvPr/>
        </p:nvSpPr>
        <p:spPr bwMode="auto">
          <a:xfrm>
            <a:off x="5334000" y="3048000"/>
            <a:ext cx="2971800" cy="26670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wrap="none" anchor="ctr"/>
          <a:lstStyle/>
          <a:p>
            <a:pPr>
              <a:defRPr/>
            </a:pPr>
            <a:endParaRPr lang="en-US"/>
          </a:p>
        </p:txBody>
      </p:sp>
      <p:sp>
        <p:nvSpPr>
          <p:cNvPr id="13" name="Text Box 12"/>
          <p:cNvSpPr txBox="1">
            <a:spLocks noChangeArrowheads="1"/>
          </p:cNvSpPr>
          <p:nvPr/>
        </p:nvSpPr>
        <p:spPr bwMode="auto">
          <a:xfrm>
            <a:off x="5562600" y="3124200"/>
            <a:ext cx="2590800" cy="2292350"/>
          </a:xfrm>
          <a:prstGeom prst="rect">
            <a:avLst/>
          </a:prstGeom>
          <a:noFill/>
          <a:ln w="9525">
            <a:noFill/>
            <a:miter lim="800000"/>
            <a:headEnd/>
            <a:tailEnd/>
          </a:ln>
          <a:effectLst/>
        </p:spPr>
        <p:txBody>
          <a:bodyPr>
            <a:spAutoFit/>
          </a:bodyPr>
          <a:lstStyle/>
          <a:p>
            <a:pPr algn="ctr" eaLnBrk="1" hangingPunct="1">
              <a:spcBef>
                <a:spcPct val="50000"/>
              </a:spcBef>
              <a:buClrTx/>
              <a:buSzTx/>
              <a:buFontTx/>
              <a:buNone/>
              <a:defRPr/>
            </a:pPr>
            <a:r>
              <a:rPr lang="en-US" sz="3600" b="1" i="1" dirty="0">
                <a:effectLst>
                  <a:outerShdw blurRad="38100" dist="38100" dir="2700000" algn="tl">
                    <a:srgbClr val="FFFFFF"/>
                  </a:outerShdw>
                </a:effectLst>
              </a:rPr>
              <a:t>Infinitives</a:t>
            </a:r>
          </a:p>
          <a:p>
            <a:pPr algn="ctr" eaLnBrk="1" hangingPunct="1">
              <a:spcBef>
                <a:spcPct val="50000"/>
              </a:spcBef>
              <a:buClrTx/>
              <a:buSzTx/>
              <a:buFontTx/>
              <a:buNone/>
              <a:defRPr/>
            </a:pPr>
            <a:r>
              <a:rPr lang="en-US" sz="1800" dirty="0" err="1"/>
              <a:t>hablar</a:t>
            </a:r>
            <a:endParaRPr lang="en-US" sz="1800" dirty="0"/>
          </a:p>
          <a:p>
            <a:pPr algn="ctr" eaLnBrk="1" hangingPunct="1">
              <a:spcBef>
                <a:spcPct val="50000"/>
              </a:spcBef>
              <a:buClrTx/>
              <a:buSzTx/>
              <a:buFontTx/>
              <a:buNone/>
              <a:defRPr/>
            </a:pPr>
            <a:r>
              <a:rPr lang="en-US" sz="1800" dirty="0" err="1" smtClean="0"/>
              <a:t>llevar</a:t>
            </a:r>
            <a:endParaRPr lang="en-US" sz="1800" dirty="0"/>
          </a:p>
          <a:p>
            <a:pPr algn="ctr" eaLnBrk="1" hangingPunct="1">
              <a:spcBef>
                <a:spcPct val="50000"/>
              </a:spcBef>
              <a:buClrTx/>
              <a:buSzTx/>
              <a:buFontTx/>
              <a:buNone/>
              <a:defRPr/>
            </a:pPr>
            <a:r>
              <a:rPr lang="en-US" sz="1800" dirty="0" err="1" smtClean="0"/>
              <a:t>llamar</a:t>
            </a:r>
            <a:endParaRPr lang="en-US" sz="1800" dirty="0"/>
          </a:p>
          <a:p>
            <a:pPr algn="ctr" eaLnBrk="1" hangingPunct="1">
              <a:spcBef>
                <a:spcPct val="50000"/>
              </a:spcBef>
              <a:buClrTx/>
              <a:buSzTx/>
              <a:buFontTx/>
              <a:buNone/>
              <a:defRPr/>
            </a:pPr>
            <a:r>
              <a:rPr lang="en-US" sz="1800" dirty="0" err="1"/>
              <a:t>estudiar</a:t>
            </a:r>
            <a:r>
              <a:rPr lang="en-US" sz="1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 calcmode="lin" valueType="num">
                                      <p:cBhvr additive="base">
                                        <p:cTn id="7" dur="500" fill="hold"/>
                                        <p:tgtEl>
                                          <p:spTgt spid="24581"/>
                                        </p:tgtEl>
                                        <p:attrNameLst>
                                          <p:attrName>ppt_x</p:attrName>
                                        </p:attrNameLst>
                                      </p:cBhvr>
                                      <p:tavLst>
                                        <p:tav tm="0">
                                          <p:val>
                                            <p:strVal val="0-#ppt_w/2"/>
                                          </p:val>
                                        </p:tav>
                                        <p:tav tm="100000">
                                          <p:val>
                                            <p:strVal val="#ppt_x"/>
                                          </p:val>
                                        </p:tav>
                                      </p:tavLst>
                                    </p:anim>
                                    <p:anim calcmode="lin" valueType="num">
                                      <p:cBhvr additive="base">
                                        <p:cTn id="8" dur="500" fill="hold"/>
                                        <p:tgtEl>
                                          <p:spTgt spid="2458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5000"/>
                                  </p:stCondLst>
                                  <p:childTnLst>
                                    <p:set>
                                      <p:cBhvr>
                                        <p:cTn id="11" dur="1" fill="hold">
                                          <p:stCondLst>
                                            <p:cond delay="0"/>
                                          </p:stCondLst>
                                        </p:cTn>
                                        <p:tgtEl>
                                          <p:spTgt spid="24582">
                                            <p:txEl>
                                              <p:pRg st="0" end="0"/>
                                            </p:txEl>
                                          </p:spTgt>
                                        </p:tgtEl>
                                        <p:attrNameLst>
                                          <p:attrName>style.visibility</p:attrName>
                                        </p:attrNameLst>
                                      </p:cBhvr>
                                      <p:to>
                                        <p:strVal val="visible"/>
                                      </p:to>
                                    </p:set>
                                    <p:anim calcmode="lin" valueType="num">
                                      <p:cBhvr additive="base">
                                        <p:cTn id="12" dur="500" fill="hold"/>
                                        <p:tgtEl>
                                          <p:spTgt spid="24582">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4582">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6000"/>
                            </p:stCondLst>
                            <p:childTnLst>
                              <p:par>
                                <p:cTn id="15" presetID="2" presetClass="entr" presetSubtype="8" fill="hold" grpId="0" nodeType="afterEffect">
                                  <p:stCondLst>
                                    <p:cond delay="5000"/>
                                  </p:stCondLst>
                                  <p:childTnLst>
                                    <p:set>
                                      <p:cBhvr>
                                        <p:cTn id="16" dur="1" fill="hold">
                                          <p:stCondLst>
                                            <p:cond delay="0"/>
                                          </p:stCondLst>
                                        </p:cTn>
                                        <p:tgtEl>
                                          <p:spTgt spid="24584"/>
                                        </p:tgtEl>
                                        <p:attrNameLst>
                                          <p:attrName>style.visibility</p:attrName>
                                        </p:attrNameLst>
                                      </p:cBhvr>
                                      <p:to>
                                        <p:strVal val="visible"/>
                                      </p:to>
                                    </p:set>
                                    <p:anim calcmode="lin" valueType="num">
                                      <p:cBhvr additive="base">
                                        <p:cTn id="17" dur="500" fill="hold"/>
                                        <p:tgtEl>
                                          <p:spTgt spid="24584"/>
                                        </p:tgtEl>
                                        <p:attrNameLst>
                                          <p:attrName>ppt_x</p:attrName>
                                        </p:attrNameLst>
                                      </p:cBhvr>
                                      <p:tavLst>
                                        <p:tav tm="0">
                                          <p:val>
                                            <p:strVal val="0-#ppt_w/2"/>
                                          </p:val>
                                        </p:tav>
                                        <p:tav tm="100000">
                                          <p:val>
                                            <p:strVal val="#ppt_x"/>
                                          </p:val>
                                        </p:tav>
                                      </p:tavLst>
                                    </p:anim>
                                    <p:anim calcmode="lin" valueType="num">
                                      <p:cBhvr additive="base">
                                        <p:cTn id="18" dur="500" fill="hold"/>
                                        <p:tgtEl>
                                          <p:spTgt spid="24584"/>
                                        </p:tgtEl>
                                        <p:attrNameLst>
                                          <p:attrName>ppt_y</p:attrName>
                                        </p:attrNameLst>
                                      </p:cBhvr>
                                      <p:tavLst>
                                        <p:tav tm="0">
                                          <p:val>
                                            <p:strVal val="#ppt_y"/>
                                          </p:val>
                                        </p:tav>
                                        <p:tav tm="100000">
                                          <p:val>
                                            <p:strVal val="#ppt_y"/>
                                          </p:val>
                                        </p:tav>
                                      </p:tavLst>
                                    </p:anim>
                                  </p:childTnLst>
                                </p:cTn>
                              </p:par>
                            </p:childTnLst>
                          </p:cTn>
                        </p:par>
                        <p:par>
                          <p:cTn id="19" fill="hold">
                            <p:stCondLst>
                              <p:cond delay="11500"/>
                            </p:stCondLst>
                            <p:childTnLst>
                              <p:par>
                                <p:cTn id="20" presetID="2" presetClass="entr" presetSubtype="8" fill="hold" grpId="0" nodeType="afterEffect">
                                  <p:stCondLst>
                                    <p:cond delay="5000"/>
                                  </p:stCondLst>
                                  <p:childTnLst>
                                    <p:set>
                                      <p:cBhvr>
                                        <p:cTn id="21" dur="1" fill="hold">
                                          <p:stCondLst>
                                            <p:cond delay="0"/>
                                          </p:stCondLst>
                                        </p:cTn>
                                        <p:tgtEl>
                                          <p:spTgt spid="24585">
                                            <p:txEl>
                                              <p:pRg st="0" end="0"/>
                                            </p:txEl>
                                          </p:spTgt>
                                        </p:tgtEl>
                                        <p:attrNameLst>
                                          <p:attrName>style.visibility</p:attrName>
                                        </p:attrNameLst>
                                      </p:cBhvr>
                                      <p:to>
                                        <p:strVal val="visible"/>
                                      </p:to>
                                    </p:set>
                                    <p:anim calcmode="lin" valueType="num">
                                      <p:cBhvr additive="base">
                                        <p:cTn id="22" dur="500" fill="hold"/>
                                        <p:tgtEl>
                                          <p:spTgt spid="24585">
                                            <p:txEl>
                                              <p:pRg st="0" end="0"/>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458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24586"/>
                                        </p:tgtEl>
                                        <p:attrNameLst>
                                          <p:attrName>style.visibility</p:attrName>
                                        </p:attrNameLst>
                                      </p:cBhvr>
                                      <p:to>
                                        <p:strVal val="visible"/>
                                      </p:to>
                                    </p:set>
                                    <p:anim calcmode="lin" valueType="num">
                                      <p:cBhvr additive="base">
                                        <p:cTn id="28" dur="500" fill="hold"/>
                                        <p:tgtEl>
                                          <p:spTgt spid="24586"/>
                                        </p:tgtEl>
                                        <p:attrNameLst>
                                          <p:attrName>ppt_x</p:attrName>
                                        </p:attrNameLst>
                                      </p:cBhvr>
                                      <p:tavLst>
                                        <p:tav tm="0">
                                          <p:val>
                                            <p:strVal val="0-#ppt_w/2"/>
                                          </p:val>
                                        </p:tav>
                                        <p:tav tm="100000">
                                          <p:val>
                                            <p:strVal val="#ppt_x"/>
                                          </p:val>
                                        </p:tav>
                                      </p:tavLst>
                                    </p:anim>
                                    <p:anim calcmode="lin" valueType="num">
                                      <p:cBhvr additive="base">
                                        <p:cTn id="29" dur="500" fill="hold"/>
                                        <p:tgtEl>
                                          <p:spTgt spid="2458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24587"/>
                                        </p:tgtEl>
                                        <p:attrNameLst>
                                          <p:attrName>style.visibility</p:attrName>
                                        </p:attrNameLst>
                                      </p:cBhvr>
                                      <p:to>
                                        <p:strVal val="visible"/>
                                      </p:to>
                                    </p:set>
                                    <p:anim calcmode="lin" valueType="num">
                                      <p:cBhvr additive="base">
                                        <p:cTn id="34" dur="500" fill="hold"/>
                                        <p:tgtEl>
                                          <p:spTgt spid="24587"/>
                                        </p:tgtEl>
                                        <p:attrNameLst>
                                          <p:attrName>ppt_x</p:attrName>
                                        </p:attrNameLst>
                                      </p:cBhvr>
                                      <p:tavLst>
                                        <p:tav tm="0">
                                          <p:val>
                                            <p:strVal val="0-#ppt_w/2"/>
                                          </p:val>
                                        </p:tav>
                                        <p:tav tm="100000">
                                          <p:val>
                                            <p:strVal val="#ppt_x"/>
                                          </p:val>
                                        </p:tav>
                                      </p:tavLst>
                                    </p:anim>
                                    <p:anim calcmode="lin" valueType="num">
                                      <p:cBhvr additive="base">
                                        <p:cTn id="35" dur="500" fill="hold"/>
                                        <p:tgtEl>
                                          <p:spTgt spid="24587"/>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24588"/>
                                        </p:tgtEl>
                                        <p:attrNameLst>
                                          <p:attrName>style.visibility</p:attrName>
                                        </p:attrNameLst>
                                      </p:cBhvr>
                                      <p:to>
                                        <p:strVal val="visible"/>
                                      </p:to>
                                    </p:set>
                                    <p:anim calcmode="lin" valueType="num">
                                      <p:cBhvr additive="base">
                                        <p:cTn id="40" dur="500" fill="hold"/>
                                        <p:tgtEl>
                                          <p:spTgt spid="24588"/>
                                        </p:tgtEl>
                                        <p:attrNameLst>
                                          <p:attrName>ppt_x</p:attrName>
                                        </p:attrNameLst>
                                      </p:cBhvr>
                                      <p:tavLst>
                                        <p:tav tm="0">
                                          <p:val>
                                            <p:strVal val="0-#ppt_w/2"/>
                                          </p:val>
                                        </p:tav>
                                        <p:tav tm="100000">
                                          <p:val>
                                            <p:strVal val="#ppt_x"/>
                                          </p:val>
                                        </p:tav>
                                      </p:tavLst>
                                    </p:anim>
                                    <p:anim calcmode="lin" valueType="num">
                                      <p:cBhvr additive="base">
                                        <p:cTn id="41" dur="500" fill="hold"/>
                                        <p:tgtEl>
                                          <p:spTgt spid="2458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24589"/>
                                        </p:tgtEl>
                                        <p:attrNameLst>
                                          <p:attrName>style.visibility</p:attrName>
                                        </p:attrNameLst>
                                      </p:cBhvr>
                                      <p:to>
                                        <p:strVal val="visible"/>
                                      </p:to>
                                    </p:set>
                                    <p:anim calcmode="lin" valueType="num">
                                      <p:cBhvr additive="base">
                                        <p:cTn id="46" dur="500" fill="hold"/>
                                        <p:tgtEl>
                                          <p:spTgt spid="24589"/>
                                        </p:tgtEl>
                                        <p:attrNameLst>
                                          <p:attrName>ppt_x</p:attrName>
                                        </p:attrNameLst>
                                      </p:cBhvr>
                                      <p:tavLst>
                                        <p:tav tm="0">
                                          <p:val>
                                            <p:strVal val="0-#ppt_w/2"/>
                                          </p:val>
                                        </p:tav>
                                        <p:tav tm="100000">
                                          <p:val>
                                            <p:strVal val="#ppt_x"/>
                                          </p:val>
                                        </p:tav>
                                      </p:tavLst>
                                    </p:anim>
                                    <p:anim calcmode="lin" valueType="num">
                                      <p:cBhvr additive="base">
                                        <p:cTn id="47" dur="500" fill="hold"/>
                                        <p:tgtEl>
                                          <p:spTgt spid="24589"/>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24590"/>
                                        </p:tgtEl>
                                        <p:attrNameLst>
                                          <p:attrName>style.visibility</p:attrName>
                                        </p:attrNameLst>
                                      </p:cBhvr>
                                      <p:to>
                                        <p:strVal val="visible"/>
                                      </p:to>
                                    </p:set>
                                    <p:anim calcmode="lin" valueType="num">
                                      <p:cBhvr additive="base">
                                        <p:cTn id="52" dur="500" fill="hold"/>
                                        <p:tgtEl>
                                          <p:spTgt spid="24590"/>
                                        </p:tgtEl>
                                        <p:attrNameLst>
                                          <p:attrName>ppt_x</p:attrName>
                                        </p:attrNameLst>
                                      </p:cBhvr>
                                      <p:tavLst>
                                        <p:tav tm="0">
                                          <p:val>
                                            <p:strVal val="0-#ppt_w/2"/>
                                          </p:val>
                                        </p:tav>
                                        <p:tav tm="100000">
                                          <p:val>
                                            <p:strVal val="#ppt_x"/>
                                          </p:val>
                                        </p:tav>
                                      </p:tavLst>
                                    </p:anim>
                                    <p:anim calcmode="lin" valueType="num">
                                      <p:cBhvr additive="base">
                                        <p:cTn id="53" dur="500" fill="hold"/>
                                        <p:tgtEl>
                                          <p:spTgt spid="24590"/>
                                        </p:tgtEl>
                                        <p:attrNameLst>
                                          <p:attrName>ppt_y</p:attrName>
                                        </p:attrNameLst>
                                      </p:cBhvr>
                                      <p:tavLst>
                                        <p:tav tm="0">
                                          <p:val>
                                            <p:strVal val="#ppt_y"/>
                                          </p:val>
                                        </p:tav>
                                        <p:tav tm="100000">
                                          <p:val>
                                            <p:strVal val="#ppt_y"/>
                                          </p:val>
                                        </p:tav>
                                      </p:tavLst>
                                    </p:anim>
                                  </p:childTnLst>
                                </p:cTn>
                              </p:par>
                            </p:childTnLst>
                          </p:cTn>
                        </p:par>
                        <p:par>
                          <p:cTn id="54" fill="hold">
                            <p:stCondLst>
                              <p:cond delay="500"/>
                            </p:stCondLst>
                            <p:childTnLst>
                              <p:par>
                                <p:cTn id="55" presetID="2" presetClass="entr" presetSubtype="8"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0-#ppt_w/2"/>
                                          </p:val>
                                        </p:tav>
                                        <p:tav tm="100000">
                                          <p:val>
                                            <p:strVal val="#ppt_x"/>
                                          </p:val>
                                        </p:tav>
                                      </p:tavLst>
                                    </p:anim>
                                    <p:anim calcmode="lin" valueType="num">
                                      <p:cBhvr additive="base">
                                        <p:cTn id="58"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autoUpdateAnimBg="0"/>
      <p:bldP spid="24582" grpId="0" build="p" autoUpdateAnimBg="0" advAuto="5000"/>
      <p:bldP spid="24584" grpId="0" animBg="1"/>
      <p:bldP spid="24585" grpId="0" build="p" autoUpdateAnimBg="0" advAuto="5000"/>
      <p:bldP spid="24586" grpId="0" autoUpdateAnimBg="0"/>
      <p:bldP spid="24587" grpId="0" autoUpdateAnimBg="0"/>
      <p:bldP spid="24588" grpId="0" autoUpdateAnimBg="0"/>
      <p:bldP spid="24589" grpId="0" autoUpdateAnimBg="0"/>
      <p:bldP spid="24590" grpId="0" animBg="1"/>
      <p:bldP spid="1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err="1" smtClean="0"/>
              <a:t>Él</a:t>
            </a:r>
            <a:r>
              <a:rPr lang="en-US" dirty="0" smtClean="0"/>
              <a:t>, Ella, </a:t>
            </a:r>
            <a:r>
              <a:rPr lang="en-US" dirty="0" err="1" smtClean="0"/>
              <a:t>Usted</a:t>
            </a:r>
            <a:endParaRPr lang="en-US" dirty="0" smtClean="0"/>
          </a:p>
        </p:txBody>
      </p:sp>
      <p:sp>
        <p:nvSpPr>
          <p:cNvPr id="25605" name="Rectangle 5"/>
          <p:cNvSpPr>
            <a:spLocks noGrp="1" noChangeArrowheads="1"/>
          </p:cNvSpPr>
          <p:nvPr>
            <p:ph type="body" sz="half" idx="1"/>
          </p:nvPr>
        </p:nvSpPr>
        <p:spPr>
          <a:xfrm>
            <a:off x="304800" y="1600200"/>
            <a:ext cx="3200400" cy="1524000"/>
          </a:xfrm>
          <a:noFill/>
        </p:spPr>
        <p:txBody>
          <a:bodyPr/>
          <a:lstStyle/>
          <a:p>
            <a:pPr lvl="1">
              <a:lnSpc>
                <a:spcPct val="90000"/>
              </a:lnSpc>
              <a:spcBef>
                <a:spcPct val="0"/>
              </a:spcBef>
              <a:buClr>
                <a:schemeClr val="tx1"/>
              </a:buClr>
              <a:buSzPts val="2800"/>
              <a:buFontTx/>
              <a:buNone/>
            </a:pPr>
            <a:r>
              <a:rPr lang="en-US" smtClean="0"/>
              <a:t>Anytime </a:t>
            </a:r>
            <a:r>
              <a:rPr lang="en-US" smtClean="0">
                <a:solidFill>
                  <a:srgbClr val="FF0000"/>
                </a:solidFill>
              </a:rPr>
              <a:t>el, ella, usted or a singular noun</a:t>
            </a:r>
            <a:r>
              <a:rPr lang="en-US" smtClean="0"/>
              <a:t> is the subject</a:t>
            </a:r>
          </a:p>
        </p:txBody>
      </p:sp>
      <p:sp>
        <p:nvSpPr>
          <p:cNvPr id="25606" name="AutoShape 6"/>
          <p:cNvSpPr>
            <a:spLocks noChangeArrowheads="1"/>
          </p:cNvSpPr>
          <p:nvPr/>
        </p:nvSpPr>
        <p:spPr bwMode="auto">
          <a:xfrm>
            <a:off x="3581400" y="1600200"/>
            <a:ext cx="990600" cy="533400"/>
          </a:xfrm>
          <a:prstGeom prst="homePlate">
            <a:avLst>
              <a:gd name="adj" fmla="val 46429"/>
            </a:avLst>
          </a:prstGeom>
          <a:gradFill rotWithShape="0">
            <a:gsLst>
              <a:gs pos="0">
                <a:schemeClr val="accent1"/>
              </a:gs>
              <a:gs pos="50000">
                <a:schemeClr val="accent1">
                  <a:gamma/>
                  <a:shade val="46275"/>
                  <a:invGamma/>
                </a:schemeClr>
              </a:gs>
              <a:gs pos="100000">
                <a:schemeClr val="accent1"/>
              </a:gs>
            </a:gsLst>
            <a:lin ang="18900000" scaled="1"/>
          </a:gradFill>
          <a:ln w="9525">
            <a:solidFill>
              <a:schemeClr val="tx1"/>
            </a:solidFill>
            <a:miter lim="800000"/>
            <a:headEnd/>
            <a:tailEnd/>
          </a:ln>
          <a:effectLst/>
        </p:spPr>
        <p:txBody>
          <a:bodyPr wrap="none" anchor="ctr"/>
          <a:lstStyle/>
          <a:p>
            <a:pPr>
              <a:defRPr/>
            </a:pPr>
            <a:endParaRPr lang="en-US"/>
          </a:p>
        </p:txBody>
      </p:sp>
      <p:sp>
        <p:nvSpPr>
          <p:cNvPr id="25607" name="Rectangle 7"/>
          <p:cNvSpPr>
            <a:spLocks noGrp="1" noChangeArrowheads="1"/>
          </p:cNvSpPr>
          <p:nvPr>
            <p:ph type="body" sz="half" idx="2"/>
          </p:nvPr>
        </p:nvSpPr>
        <p:spPr>
          <a:noFill/>
        </p:spPr>
        <p:txBody>
          <a:bodyPr/>
          <a:lstStyle/>
          <a:p>
            <a:pPr>
              <a:spcBef>
                <a:spcPct val="0"/>
              </a:spcBef>
              <a:buClr>
                <a:schemeClr val="tx1"/>
              </a:buClr>
              <a:buSzPts val="2800"/>
              <a:buFontTx/>
              <a:buNone/>
            </a:pPr>
            <a:r>
              <a:rPr lang="en-US" dirty="0" smtClean="0"/>
              <a:t>the ending is </a:t>
            </a:r>
            <a:r>
              <a:rPr lang="en-US" dirty="0" smtClean="0">
                <a:solidFill>
                  <a:srgbClr val="FF0000"/>
                </a:solidFill>
              </a:rPr>
              <a:t>a </a:t>
            </a:r>
          </a:p>
        </p:txBody>
      </p:sp>
      <p:sp>
        <p:nvSpPr>
          <p:cNvPr id="25608" name="Text Box 8"/>
          <p:cNvSpPr txBox="1">
            <a:spLocks noChangeArrowheads="1"/>
          </p:cNvSpPr>
          <p:nvPr/>
        </p:nvSpPr>
        <p:spPr bwMode="auto">
          <a:xfrm>
            <a:off x="533400" y="3335338"/>
            <a:ext cx="7010400" cy="793750"/>
          </a:xfrm>
          <a:prstGeom prst="rect">
            <a:avLst/>
          </a:prstGeom>
          <a:noFill/>
          <a:ln w="9525">
            <a:noFill/>
            <a:miter lim="800000"/>
            <a:headEnd/>
            <a:tailEnd/>
          </a:ln>
          <a:effectLst/>
        </p:spPr>
        <p:txBody>
          <a:bodyPr>
            <a:spAutoFit/>
          </a:bodyPr>
          <a:lstStyle/>
          <a:p>
            <a:pPr>
              <a:buClrTx/>
              <a:buSzTx/>
              <a:buFontTx/>
              <a:buNone/>
              <a:defRPr/>
            </a:pPr>
            <a:r>
              <a:rPr lang="en-US" b="1" i="1" dirty="0">
                <a:effectLst>
                  <a:outerShdw blurRad="38100" dist="38100" dir="2700000" algn="tl">
                    <a:srgbClr val="FFFFFF"/>
                  </a:outerShdw>
                </a:effectLst>
              </a:rPr>
              <a:t>For example:</a:t>
            </a:r>
          </a:p>
          <a:p>
            <a:pPr>
              <a:buClrTx/>
              <a:buSzTx/>
              <a:buFontTx/>
              <a:buNone/>
              <a:defRPr/>
            </a:pPr>
            <a:r>
              <a:rPr lang="en-US" sz="1800" dirty="0" err="1" smtClean="0"/>
              <a:t>Él</a:t>
            </a:r>
            <a:r>
              <a:rPr lang="en-US" sz="1800" dirty="0" smtClean="0"/>
              <a:t> </a:t>
            </a:r>
            <a:r>
              <a:rPr lang="en-US" sz="1800" dirty="0" err="1" smtClean="0"/>
              <a:t>habla</a:t>
            </a:r>
            <a:r>
              <a:rPr lang="en-US" sz="1800" dirty="0" smtClean="0"/>
              <a:t> </a:t>
            </a:r>
            <a:r>
              <a:rPr lang="en-US" sz="1800" dirty="0" err="1"/>
              <a:t>español</a:t>
            </a:r>
            <a:r>
              <a:rPr lang="en-US" sz="1800" dirty="0"/>
              <a:t>.</a:t>
            </a:r>
          </a:p>
        </p:txBody>
      </p:sp>
      <p:sp>
        <p:nvSpPr>
          <p:cNvPr id="25609" name="Text Box 9"/>
          <p:cNvSpPr txBox="1">
            <a:spLocks noChangeArrowheads="1"/>
          </p:cNvSpPr>
          <p:nvPr/>
        </p:nvSpPr>
        <p:spPr bwMode="auto">
          <a:xfrm>
            <a:off x="533400" y="4433888"/>
            <a:ext cx="7162800" cy="366712"/>
          </a:xfrm>
          <a:prstGeom prst="rect">
            <a:avLst/>
          </a:prstGeom>
          <a:noFill/>
          <a:ln w="9525">
            <a:noFill/>
            <a:miter lim="800000"/>
            <a:headEnd/>
            <a:tailEnd/>
          </a:ln>
        </p:spPr>
        <p:txBody>
          <a:bodyPr>
            <a:spAutoFit/>
          </a:bodyPr>
          <a:lstStyle/>
          <a:p>
            <a:pPr>
              <a:buClrTx/>
              <a:buSzTx/>
              <a:buFontTx/>
              <a:buNone/>
            </a:pPr>
            <a:r>
              <a:rPr lang="en-US" sz="1800" dirty="0" smtClean="0"/>
              <a:t>Ella </a:t>
            </a:r>
            <a:r>
              <a:rPr lang="en-US" sz="1800" dirty="0" err="1" smtClean="0"/>
              <a:t>lleva</a:t>
            </a:r>
            <a:r>
              <a:rPr lang="en-US" sz="1800" dirty="0" smtClean="0"/>
              <a:t> </a:t>
            </a:r>
            <a:r>
              <a:rPr lang="en-US" sz="1800" dirty="0" err="1" smtClean="0"/>
              <a:t>una</a:t>
            </a:r>
            <a:r>
              <a:rPr lang="en-US" sz="1800" dirty="0" smtClean="0"/>
              <a:t> </a:t>
            </a:r>
            <a:r>
              <a:rPr lang="en-US" sz="1800" dirty="0" err="1" smtClean="0"/>
              <a:t>camisa</a:t>
            </a:r>
            <a:r>
              <a:rPr lang="en-US" sz="1800" dirty="0" smtClean="0"/>
              <a:t> </a:t>
            </a:r>
            <a:r>
              <a:rPr lang="en-US" sz="1800" dirty="0" err="1" smtClean="0"/>
              <a:t>negra</a:t>
            </a:r>
            <a:r>
              <a:rPr lang="en-US" sz="1800" dirty="0" smtClean="0"/>
              <a:t>.</a:t>
            </a:r>
            <a:endParaRPr lang="en-US" sz="1800" dirty="0"/>
          </a:p>
        </p:txBody>
      </p:sp>
      <p:sp>
        <p:nvSpPr>
          <p:cNvPr id="25610" name="Text Box 10"/>
          <p:cNvSpPr txBox="1">
            <a:spLocks noChangeArrowheads="1"/>
          </p:cNvSpPr>
          <p:nvPr/>
        </p:nvSpPr>
        <p:spPr bwMode="auto">
          <a:xfrm>
            <a:off x="533400" y="5043488"/>
            <a:ext cx="7162800" cy="366712"/>
          </a:xfrm>
          <a:prstGeom prst="rect">
            <a:avLst/>
          </a:prstGeom>
          <a:noFill/>
          <a:ln w="9525">
            <a:noFill/>
            <a:miter lim="800000"/>
            <a:headEnd/>
            <a:tailEnd/>
          </a:ln>
        </p:spPr>
        <p:txBody>
          <a:bodyPr>
            <a:spAutoFit/>
          </a:bodyPr>
          <a:lstStyle/>
          <a:p>
            <a:pPr>
              <a:buClrTx/>
              <a:buSzTx/>
              <a:buFontTx/>
              <a:buNone/>
            </a:pPr>
            <a:r>
              <a:rPr lang="en-US" sz="1800" dirty="0" err="1"/>
              <a:t>Usted</a:t>
            </a:r>
            <a:r>
              <a:rPr lang="en-US" sz="1800" dirty="0"/>
              <a:t> </a:t>
            </a:r>
            <a:r>
              <a:rPr lang="en-US" sz="1800" dirty="0" smtClean="0"/>
              <a:t>se llama Carolina.</a:t>
            </a:r>
            <a:endParaRPr lang="en-US" sz="1800" dirty="0"/>
          </a:p>
        </p:txBody>
      </p:sp>
      <p:sp>
        <p:nvSpPr>
          <p:cNvPr id="25611" name="Text Box 11"/>
          <p:cNvSpPr txBox="1">
            <a:spLocks noChangeArrowheads="1"/>
          </p:cNvSpPr>
          <p:nvPr/>
        </p:nvSpPr>
        <p:spPr bwMode="auto">
          <a:xfrm>
            <a:off x="533400" y="5653088"/>
            <a:ext cx="7391400" cy="366712"/>
          </a:xfrm>
          <a:prstGeom prst="rect">
            <a:avLst/>
          </a:prstGeom>
          <a:noFill/>
          <a:ln w="9525">
            <a:noFill/>
            <a:miter lim="800000"/>
            <a:headEnd/>
            <a:tailEnd/>
          </a:ln>
        </p:spPr>
        <p:txBody>
          <a:bodyPr>
            <a:spAutoFit/>
          </a:bodyPr>
          <a:lstStyle/>
          <a:p>
            <a:pPr>
              <a:buClrTx/>
              <a:buSzTx/>
              <a:buFontTx/>
              <a:buNone/>
            </a:pPr>
            <a:r>
              <a:rPr lang="en-US" sz="1800"/>
              <a:t>Elena estudia en la universidad. </a:t>
            </a:r>
          </a:p>
        </p:txBody>
      </p:sp>
      <p:sp>
        <p:nvSpPr>
          <p:cNvPr id="25612" name="Rectangle 12"/>
          <p:cNvSpPr>
            <a:spLocks noChangeArrowheads="1"/>
          </p:cNvSpPr>
          <p:nvPr/>
        </p:nvSpPr>
        <p:spPr bwMode="auto">
          <a:xfrm>
            <a:off x="5334000" y="3048000"/>
            <a:ext cx="2971800" cy="26670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wrap="none" anchor="ctr"/>
          <a:lstStyle/>
          <a:p>
            <a:pPr>
              <a:defRPr/>
            </a:pPr>
            <a:endParaRPr lang="en-US"/>
          </a:p>
        </p:txBody>
      </p:sp>
      <p:sp>
        <p:nvSpPr>
          <p:cNvPr id="13" name="Text Box 12"/>
          <p:cNvSpPr txBox="1">
            <a:spLocks noChangeArrowheads="1"/>
          </p:cNvSpPr>
          <p:nvPr/>
        </p:nvSpPr>
        <p:spPr bwMode="auto">
          <a:xfrm>
            <a:off x="5562600" y="3124200"/>
            <a:ext cx="2590800" cy="2292350"/>
          </a:xfrm>
          <a:prstGeom prst="rect">
            <a:avLst/>
          </a:prstGeom>
          <a:noFill/>
          <a:ln w="9525">
            <a:noFill/>
            <a:miter lim="800000"/>
            <a:headEnd/>
            <a:tailEnd/>
          </a:ln>
          <a:effectLst/>
        </p:spPr>
        <p:txBody>
          <a:bodyPr>
            <a:spAutoFit/>
          </a:bodyPr>
          <a:lstStyle/>
          <a:p>
            <a:pPr algn="ctr" eaLnBrk="1" hangingPunct="1">
              <a:spcBef>
                <a:spcPct val="50000"/>
              </a:spcBef>
              <a:buClrTx/>
              <a:buSzTx/>
              <a:buFontTx/>
              <a:buNone/>
              <a:defRPr/>
            </a:pPr>
            <a:r>
              <a:rPr lang="en-US" sz="3600" b="1" i="1" dirty="0">
                <a:effectLst>
                  <a:outerShdw blurRad="38100" dist="38100" dir="2700000" algn="tl">
                    <a:srgbClr val="FFFFFF"/>
                  </a:outerShdw>
                </a:effectLst>
              </a:rPr>
              <a:t>Infinitives</a:t>
            </a:r>
          </a:p>
          <a:p>
            <a:pPr algn="ctr" eaLnBrk="1" hangingPunct="1">
              <a:spcBef>
                <a:spcPct val="50000"/>
              </a:spcBef>
              <a:buClrTx/>
              <a:buSzTx/>
              <a:buFontTx/>
              <a:buNone/>
              <a:defRPr/>
            </a:pPr>
            <a:r>
              <a:rPr lang="en-US" sz="1800" dirty="0" err="1"/>
              <a:t>hablar</a:t>
            </a:r>
            <a:endParaRPr lang="en-US" sz="1800" dirty="0"/>
          </a:p>
          <a:p>
            <a:pPr algn="ctr" eaLnBrk="1" hangingPunct="1">
              <a:spcBef>
                <a:spcPct val="50000"/>
              </a:spcBef>
              <a:buClrTx/>
              <a:buSzTx/>
              <a:buFontTx/>
              <a:buNone/>
              <a:defRPr/>
            </a:pPr>
            <a:r>
              <a:rPr lang="en-US" sz="1800" dirty="0" err="1" smtClean="0"/>
              <a:t>llevar</a:t>
            </a:r>
            <a:endParaRPr lang="en-US" sz="1800" dirty="0"/>
          </a:p>
          <a:p>
            <a:pPr algn="ctr" eaLnBrk="1" hangingPunct="1">
              <a:spcBef>
                <a:spcPct val="50000"/>
              </a:spcBef>
              <a:buClrTx/>
              <a:buSzTx/>
              <a:buFontTx/>
              <a:buNone/>
              <a:defRPr/>
            </a:pPr>
            <a:r>
              <a:rPr lang="en-US" sz="1800" dirty="0" err="1" smtClean="0"/>
              <a:t>llamar</a:t>
            </a:r>
            <a:endParaRPr lang="en-US" sz="1800" dirty="0"/>
          </a:p>
          <a:p>
            <a:pPr algn="ctr" eaLnBrk="1" hangingPunct="1">
              <a:spcBef>
                <a:spcPct val="50000"/>
              </a:spcBef>
              <a:buClrTx/>
              <a:buSzTx/>
              <a:buFontTx/>
              <a:buNone/>
              <a:defRPr/>
            </a:pPr>
            <a:r>
              <a:rPr lang="en-US" sz="1800" dirty="0" err="1"/>
              <a:t>estudiar</a:t>
            </a:r>
            <a:r>
              <a:rPr lang="en-US" sz="1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0-#ppt_w/2"/>
                                          </p:val>
                                        </p:tav>
                                        <p:tav tm="100000">
                                          <p:val>
                                            <p:strVal val="#ppt_x"/>
                                          </p:val>
                                        </p:tav>
                                      </p:tavLst>
                                    </p:anim>
                                    <p:anim calcmode="lin" valueType="num">
                                      <p:cBhvr additive="base">
                                        <p:cTn id="8" dur="500" fill="hold"/>
                                        <p:tgtEl>
                                          <p:spTgt spid="2560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5000"/>
                                  </p:stCondLst>
                                  <p:childTnLst>
                                    <p:set>
                                      <p:cBhvr>
                                        <p:cTn id="11" dur="1" fill="hold">
                                          <p:stCondLst>
                                            <p:cond delay="0"/>
                                          </p:stCondLst>
                                        </p:cTn>
                                        <p:tgtEl>
                                          <p:spTgt spid="25605">
                                            <p:txEl>
                                              <p:pRg st="0" end="0"/>
                                            </p:txEl>
                                          </p:spTgt>
                                        </p:tgtEl>
                                        <p:attrNameLst>
                                          <p:attrName>style.visibility</p:attrName>
                                        </p:attrNameLst>
                                      </p:cBhvr>
                                      <p:to>
                                        <p:strVal val="visible"/>
                                      </p:to>
                                    </p:set>
                                    <p:anim calcmode="lin" valueType="num">
                                      <p:cBhvr additive="base">
                                        <p:cTn id="12" dur="500" fill="hold"/>
                                        <p:tgtEl>
                                          <p:spTgt spid="2560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560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6000"/>
                            </p:stCondLst>
                            <p:childTnLst>
                              <p:par>
                                <p:cTn id="15" presetID="2" presetClass="entr" presetSubtype="8" fill="hold" grpId="0" nodeType="afterEffect">
                                  <p:stCondLst>
                                    <p:cond delay="5000"/>
                                  </p:stCondLst>
                                  <p:childTnLst>
                                    <p:set>
                                      <p:cBhvr>
                                        <p:cTn id="16" dur="1" fill="hold">
                                          <p:stCondLst>
                                            <p:cond delay="0"/>
                                          </p:stCondLst>
                                        </p:cTn>
                                        <p:tgtEl>
                                          <p:spTgt spid="25606"/>
                                        </p:tgtEl>
                                        <p:attrNameLst>
                                          <p:attrName>style.visibility</p:attrName>
                                        </p:attrNameLst>
                                      </p:cBhvr>
                                      <p:to>
                                        <p:strVal val="visible"/>
                                      </p:to>
                                    </p:set>
                                    <p:anim calcmode="lin" valueType="num">
                                      <p:cBhvr additive="base">
                                        <p:cTn id="17" dur="500" fill="hold"/>
                                        <p:tgtEl>
                                          <p:spTgt spid="25606"/>
                                        </p:tgtEl>
                                        <p:attrNameLst>
                                          <p:attrName>ppt_x</p:attrName>
                                        </p:attrNameLst>
                                      </p:cBhvr>
                                      <p:tavLst>
                                        <p:tav tm="0">
                                          <p:val>
                                            <p:strVal val="0-#ppt_w/2"/>
                                          </p:val>
                                        </p:tav>
                                        <p:tav tm="100000">
                                          <p:val>
                                            <p:strVal val="#ppt_x"/>
                                          </p:val>
                                        </p:tav>
                                      </p:tavLst>
                                    </p:anim>
                                    <p:anim calcmode="lin" valueType="num">
                                      <p:cBhvr additive="base">
                                        <p:cTn id="18" dur="500" fill="hold"/>
                                        <p:tgtEl>
                                          <p:spTgt spid="25606"/>
                                        </p:tgtEl>
                                        <p:attrNameLst>
                                          <p:attrName>ppt_y</p:attrName>
                                        </p:attrNameLst>
                                      </p:cBhvr>
                                      <p:tavLst>
                                        <p:tav tm="0">
                                          <p:val>
                                            <p:strVal val="#ppt_y"/>
                                          </p:val>
                                        </p:tav>
                                        <p:tav tm="100000">
                                          <p:val>
                                            <p:strVal val="#ppt_y"/>
                                          </p:val>
                                        </p:tav>
                                      </p:tavLst>
                                    </p:anim>
                                  </p:childTnLst>
                                </p:cTn>
                              </p:par>
                            </p:childTnLst>
                          </p:cTn>
                        </p:par>
                        <p:par>
                          <p:cTn id="19" fill="hold">
                            <p:stCondLst>
                              <p:cond delay="11500"/>
                            </p:stCondLst>
                            <p:childTnLst>
                              <p:par>
                                <p:cTn id="20" presetID="2" presetClass="entr" presetSubtype="8" fill="hold" grpId="0" nodeType="afterEffect">
                                  <p:stCondLst>
                                    <p:cond delay="5000"/>
                                  </p:stCondLst>
                                  <p:childTnLst>
                                    <p:set>
                                      <p:cBhvr>
                                        <p:cTn id="21" dur="1" fill="hold">
                                          <p:stCondLst>
                                            <p:cond delay="0"/>
                                          </p:stCondLst>
                                        </p:cTn>
                                        <p:tgtEl>
                                          <p:spTgt spid="25607">
                                            <p:txEl>
                                              <p:pRg st="0" end="0"/>
                                            </p:txEl>
                                          </p:spTgt>
                                        </p:tgtEl>
                                        <p:attrNameLst>
                                          <p:attrName>style.visibility</p:attrName>
                                        </p:attrNameLst>
                                      </p:cBhvr>
                                      <p:to>
                                        <p:strVal val="visible"/>
                                      </p:to>
                                    </p:set>
                                    <p:anim calcmode="lin" valueType="num">
                                      <p:cBhvr additive="base">
                                        <p:cTn id="22" dur="500" fill="hold"/>
                                        <p:tgtEl>
                                          <p:spTgt spid="25607">
                                            <p:txEl>
                                              <p:pRg st="0" end="0"/>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56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25608"/>
                                        </p:tgtEl>
                                        <p:attrNameLst>
                                          <p:attrName>style.visibility</p:attrName>
                                        </p:attrNameLst>
                                      </p:cBhvr>
                                      <p:to>
                                        <p:strVal val="visible"/>
                                      </p:to>
                                    </p:set>
                                    <p:anim calcmode="lin" valueType="num">
                                      <p:cBhvr additive="base">
                                        <p:cTn id="28" dur="500" fill="hold"/>
                                        <p:tgtEl>
                                          <p:spTgt spid="25608"/>
                                        </p:tgtEl>
                                        <p:attrNameLst>
                                          <p:attrName>ppt_x</p:attrName>
                                        </p:attrNameLst>
                                      </p:cBhvr>
                                      <p:tavLst>
                                        <p:tav tm="0">
                                          <p:val>
                                            <p:strVal val="0-#ppt_w/2"/>
                                          </p:val>
                                        </p:tav>
                                        <p:tav tm="100000">
                                          <p:val>
                                            <p:strVal val="#ppt_x"/>
                                          </p:val>
                                        </p:tav>
                                      </p:tavLst>
                                    </p:anim>
                                    <p:anim calcmode="lin" valueType="num">
                                      <p:cBhvr additive="base">
                                        <p:cTn id="29" dur="500" fill="hold"/>
                                        <p:tgtEl>
                                          <p:spTgt spid="2560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25609"/>
                                        </p:tgtEl>
                                        <p:attrNameLst>
                                          <p:attrName>style.visibility</p:attrName>
                                        </p:attrNameLst>
                                      </p:cBhvr>
                                      <p:to>
                                        <p:strVal val="visible"/>
                                      </p:to>
                                    </p:set>
                                    <p:anim calcmode="lin" valueType="num">
                                      <p:cBhvr additive="base">
                                        <p:cTn id="34" dur="500" fill="hold"/>
                                        <p:tgtEl>
                                          <p:spTgt spid="25609"/>
                                        </p:tgtEl>
                                        <p:attrNameLst>
                                          <p:attrName>ppt_x</p:attrName>
                                        </p:attrNameLst>
                                      </p:cBhvr>
                                      <p:tavLst>
                                        <p:tav tm="0">
                                          <p:val>
                                            <p:strVal val="0-#ppt_w/2"/>
                                          </p:val>
                                        </p:tav>
                                        <p:tav tm="100000">
                                          <p:val>
                                            <p:strVal val="#ppt_x"/>
                                          </p:val>
                                        </p:tav>
                                      </p:tavLst>
                                    </p:anim>
                                    <p:anim calcmode="lin" valueType="num">
                                      <p:cBhvr additive="base">
                                        <p:cTn id="35" dur="500" fill="hold"/>
                                        <p:tgtEl>
                                          <p:spTgt spid="25609"/>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25610"/>
                                        </p:tgtEl>
                                        <p:attrNameLst>
                                          <p:attrName>style.visibility</p:attrName>
                                        </p:attrNameLst>
                                      </p:cBhvr>
                                      <p:to>
                                        <p:strVal val="visible"/>
                                      </p:to>
                                    </p:set>
                                    <p:anim calcmode="lin" valueType="num">
                                      <p:cBhvr additive="base">
                                        <p:cTn id="40" dur="500" fill="hold"/>
                                        <p:tgtEl>
                                          <p:spTgt spid="25610"/>
                                        </p:tgtEl>
                                        <p:attrNameLst>
                                          <p:attrName>ppt_x</p:attrName>
                                        </p:attrNameLst>
                                      </p:cBhvr>
                                      <p:tavLst>
                                        <p:tav tm="0">
                                          <p:val>
                                            <p:strVal val="0-#ppt_w/2"/>
                                          </p:val>
                                        </p:tav>
                                        <p:tav tm="100000">
                                          <p:val>
                                            <p:strVal val="#ppt_x"/>
                                          </p:val>
                                        </p:tav>
                                      </p:tavLst>
                                    </p:anim>
                                    <p:anim calcmode="lin" valueType="num">
                                      <p:cBhvr additive="base">
                                        <p:cTn id="41" dur="500" fill="hold"/>
                                        <p:tgtEl>
                                          <p:spTgt spid="25610"/>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25611"/>
                                        </p:tgtEl>
                                        <p:attrNameLst>
                                          <p:attrName>style.visibility</p:attrName>
                                        </p:attrNameLst>
                                      </p:cBhvr>
                                      <p:to>
                                        <p:strVal val="visible"/>
                                      </p:to>
                                    </p:set>
                                    <p:anim calcmode="lin" valueType="num">
                                      <p:cBhvr additive="base">
                                        <p:cTn id="46" dur="500" fill="hold"/>
                                        <p:tgtEl>
                                          <p:spTgt spid="25611"/>
                                        </p:tgtEl>
                                        <p:attrNameLst>
                                          <p:attrName>ppt_x</p:attrName>
                                        </p:attrNameLst>
                                      </p:cBhvr>
                                      <p:tavLst>
                                        <p:tav tm="0">
                                          <p:val>
                                            <p:strVal val="0-#ppt_w/2"/>
                                          </p:val>
                                        </p:tav>
                                        <p:tav tm="100000">
                                          <p:val>
                                            <p:strVal val="#ppt_x"/>
                                          </p:val>
                                        </p:tav>
                                      </p:tavLst>
                                    </p:anim>
                                    <p:anim calcmode="lin" valueType="num">
                                      <p:cBhvr additive="base">
                                        <p:cTn id="47" dur="500" fill="hold"/>
                                        <p:tgtEl>
                                          <p:spTgt spid="25611"/>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25612"/>
                                        </p:tgtEl>
                                        <p:attrNameLst>
                                          <p:attrName>style.visibility</p:attrName>
                                        </p:attrNameLst>
                                      </p:cBhvr>
                                      <p:to>
                                        <p:strVal val="visible"/>
                                      </p:to>
                                    </p:set>
                                    <p:anim calcmode="lin" valueType="num">
                                      <p:cBhvr additive="base">
                                        <p:cTn id="52" dur="500" fill="hold"/>
                                        <p:tgtEl>
                                          <p:spTgt spid="25612"/>
                                        </p:tgtEl>
                                        <p:attrNameLst>
                                          <p:attrName>ppt_x</p:attrName>
                                        </p:attrNameLst>
                                      </p:cBhvr>
                                      <p:tavLst>
                                        <p:tav tm="0">
                                          <p:val>
                                            <p:strVal val="0-#ppt_w/2"/>
                                          </p:val>
                                        </p:tav>
                                        <p:tav tm="100000">
                                          <p:val>
                                            <p:strVal val="#ppt_x"/>
                                          </p:val>
                                        </p:tav>
                                      </p:tavLst>
                                    </p:anim>
                                    <p:anim calcmode="lin" valueType="num">
                                      <p:cBhvr additive="base">
                                        <p:cTn id="53" dur="500" fill="hold"/>
                                        <p:tgtEl>
                                          <p:spTgt spid="25612"/>
                                        </p:tgtEl>
                                        <p:attrNameLst>
                                          <p:attrName>ppt_y</p:attrName>
                                        </p:attrNameLst>
                                      </p:cBhvr>
                                      <p:tavLst>
                                        <p:tav tm="0">
                                          <p:val>
                                            <p:strVal val="#ppt_y"/>
                                          </p:val>
                                        </p:tav>
                                        <p:tav tm="100000">
                                          <p:val>
                                            <p:strVal val="#ppt_y"/>
                                          </p:val>
                                        </p:tav>
                                      </p:tavLst>
                                    </p:anim>
                                  </p:childTnLst>
                                </p:cTn>
                              </p:par>
                            </p:childTnLst>
                          </p:cTn>
                        </p:par>
                        <p:par>
                          <p:cTn id="54" fill="hold">
                            <p:stCondLst>
                              <p:cond delay="500"/>
                            </p:stCondLst>
                            <p:childTnLst>
                              <p:par>
                                <p:cTn id="55" presetID="2" presetClass="entr" presetSubtype="8"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0-#ppt_w/2"/>
                                          </p:val>
                                        </p:tav>
                                        <p:tav tm="100000">
                                          <p:val>
                                            <p:strVal val="#ppt_x"/>
                                          </p:val>
                                        </p:tav>
                                      </p:tavLst>
                                    </p:anim>
                                    <p:anim calcmode="lin" valueType="num">
                                      <p:cBhvr additive="base">
                                        <p:cTn id="58"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5" grpId="0" build="p" autoUpdateAnimBg="0" advAuto="5000"/>
      <p:bldP spid="25606" grpId="0" animBg="1"/>
      <p:bldP spid="25607" grpId="0" build="p" autoUpdateAnimBg="0" advAuto="5000"/>
      <p:bldP spid="25608" grpId="0" autoUpdateAnimBg="0"/>
      <p:bldP spid="25609" grpId="0" autoUpdateAnimBg="0"/>
      <p:bldP spid="25610" grpId="0" autoUpdateAnimBg="0"/>
      <p:bldP spid="25611" grpId="0" autoUpdateAnimBg="0"/>
      <p:bldP spid="25612" grpId="0" animBg="1"/>
      <p:bldP spid="13"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eaLnBrk="1" hangingPunct="1">
              <a:buClrTx/>
              <a:buSzTx/>
              <a:buFontTx/>
              <a:buNone/>
            </a:pPr>
            <a:r>
              <a:rPr lang="en-US" sz="4400" dirty="0" err="1" smtClean="0">
                <a:solidFill>
                  <a:schemeClr val="tx2"/>
                </a:solidFill>
              </a:rPr>
              <a:t>Nosotros</a:t>
            </a:r>
            <a:r>
              <a:rPr lang="en-US" sz="4400" dirty="0" smtClean="0">
                <a:solidFill>
                  <a:schemeClr val="tx2"/>
                </a:solidFill>
              </a:rPr>
              <a:t>, </a:t>
            </a:r>
            <a:r>
              <a:rPr lang="en-US" sz="4400" dirty="0" err="1" smtClean="0">
                <a:solidFill>
                  <a:schemeClr val="tx2"/>
                </a:solidFill>
              </a:rPr>
              <a:t>nosotras</a:t>
            </a:r>
            <a:endParaRPr lang="en-US" sz="4400" dirty="0">
              <a:solidFill>
                <a:schemeClr val="tx2"/>
              </a:solidFill>
            </a:endParaRPr>
          </a:p>
        </p:txBody>
      </p:sp>
      <p:sp>
        <p:nvSpPr>
          <p:cNvPr id="27652" name="AutoShape 4"/>
          <p:cNvSpPr>
            <a:spLocks noChangeArrowheads="1"/>
          </p:cNvSpPr>
          <p:nvPr/>
        </p:nvSpPr>
        <p:spPr bwMode="auto">
          <a:xfrm>
            <a:off x="3733800" y="1828800"/>
            <a:ext cx="990600" cy="533400"/>
          </a:xfrm>
          <a:prstGeom prst="homePlate">
            <a:avLst>
              <a:gd name="adj" fmla="val 46429"/>
            </a:avLst>
          </a:prstGeom>
          <a:gradFill rotWithShape="0">
            <a:gsLst>
              <a:gs pos="0">
                <a:schemeClr val="accent1"/>
              </a:gs>
              <a:gs pos="50000">
                <a:schemeClr val="accent1">
                  <a:gamma/>
                  <a:shade val="46275"/>
                  <a:invGamma/>
                </a:schemeClr>
              </a:gs>
              <a:gs pos="100000">
                <a:schemeClr val="accent1"/>
              </a:gs>
            </a:gsLst>
            <a:lin ang="18900000" scaled="1"/>
          </a:gradFill>
          <a:ln w="9525">
            <a:solidFill>
              <a:schemeClr val="tx1"/>
            </a:solidFill>
            <a:miter lim="800000"/>
            <a:headEnd/>
            <a:tailEnd/>
          </a:ln>
          <a:effectLst/>
        </p:spPr>
        <p:txBody>
          <a:bodyPr wrap="none" anchor="ctr"/>
          <a:lstStyle/>
          <a:p>
            <a:pPr>
              <a:defRPr/>
            </a:pPr>
            <a:endParaRPr lang="en-US"/>
          </a:p>
        </p:txBody>
      </p:sp>
      <p:sp>
        <p:nvSpPr>
          <p:cNvPr id="27654" name="Text Box 6"/>
          <p:cNvSpPr txBox="1">
            <a:spLocks noChangeArrowheads="1"/>
          </p:cNvSpPr>
          <p:nvPr/>
        </p:nvSpPr>
        <p:spPr bwMode="auto">
          <a:xfrm>
            <a:off x="533400" y="3473450"/>
            <a:ext cx="7010400" cy="793750"/>
          </a:xfrm>
          <a:prstGeom prst="rect">
            <a:avLst/>
          </a:prstGeom>
          <a:noFill/>
          <a:ln w="9525">
            <a:noFill/>
            <a:miter lim="800000"/>
            <a:headEnd/>
            <a:tailEnd/>
          </a:ln>
          <a:effectLst/>
        </p:spPr>
        <p:txBody>
          <a:bodyPr>
            <a:spAutoFit/>
          </a:bodyPr>
          <a:lstStyle/>
          <a:p>
            <a:pPr>
              <a:buClrTx/>
              <a:buSzTx/>
              <a:buFontTx/>
              <a:buNone/>
              <a:defRPr/>
            </a:pPr>
            <a:r>
              <a:rPr lang="en-US" b="1" i="1" dirty="0">
                <a:effectLst>
                  <a:outerShdw blurRad="38100" dist="38100" dir="2700000" algn="tl">
                    <a:srgbClr val="FFFFFF"/>
                  </a:outerShdw>
                </a:effectLst>
              </a:rPr>
              <a:t>For example:</a:t>
            </a:r>
          </a:p>
          <a:p>
            <a:pPr>
              <a:buClrTx/>
              <a:buSzTx/>
              <a:buFontTx/>
              <a:buNone/>
              <a:defRPr/>
            </a:pPr>
            <a:r>
              <a:rPr lang="en-US" sz="1800" dirty="0" err="1" smtClean="0"/>
              <a:t>Nosotros</a:t>
            </a:r>
            <a:r>
              <a:rPr lang="en-US" sz="1800" dirty="0" smtClean="0"/>
              <a:t> </a:t>
            </a:r>
            <a:r>
              <a:rPr lang="en-US" sz="1800" dirty="0" err="1" smtClean="0"/>
              <a:t>hablamos</a:t>
            </a:r>
            <a:r>
              <a:rPr lang="en-US" sz="1800" dirty="0" smtClean="0"/>
              <a:t> </a:t>
            </a:r>
            <a:r>
              <a:rPr lang="en-US" sz="1800" dirty="0" err="1"/>
              <a:t>español</a:t>
            </a:r>
            <a:r>
              <a:rPr lang="en-US" sz="1800" dirty="0"/>
              <a:t>.</a:t>
            </a:r>
          </a:p>
        </p:txBody>
      </p:sp>
      <p:sp>
        <p:nvSpPr>
          <p:cNvPr id="27655" name="Text Box 7"/>
          <p:cNvSpPr txBox="1">
            <a:spLocks noChangeArrowheads="1"/>
          </p:cNvSpPr>
          <p:nvPr/>
        </p:nvSpPr>
        <p:spPr bwMode="auto">
          <a:xfrm>
            <a:off x="533400" y="4433888"/>
            <a:ext cx="7162800" cy="366712"/>
          </a:xfrm>
          <a:prstGeom prst="rect">
            <a:avLst/>
          </a:prstGeom>
          <a:noFill/>
          <a:ln w="9525">
            <a:noFill/>
            <a:miter lim="800000"/>
            <a:headEnd/>
            <a:tailEnd/>
          </a:ln>
        </p:spPr>
        <p:txBody>
          <a:bodyPr>
            <a:spAutoFit/>
          </a:bodyPr>
          <a:lstStyle/>
          <a:p>
            <a:pPr>
              <a:buClrTx/>
              <a:buSzTx/>
              <a:buFontTx/>
              <a:buNone/>
            </a:pPr>
            <a:r>
              <a:rPr lang="en-US" sz="1800" dirty="0" err="1" smtClean="0"/>
              <a:t>Ellas</a:t>
            </a:r>
            <a:r>
              <a:rPr lang="en-US" sz="1800" dirty="0" smtClean="0"/>
              <a:t> y </a:t>
            </a:r>
            <a:r>
              <a:rPr lang="en-US" sz="1800" dirty="0" err="1" smtClean="0"/>
              <a:t>yo</a:t>
            </a:r>
            <a:r>
              <a:rPr lang="en-US" sz="1800" dirty="0" smtClean="0"/>
              <a:t> </a:t>
            </a:r>
            <a:r>
              <a:rPr lang="en-US" sz="1800" dirty="0" err="1" smtClean="0"/>
              <a:t>llevamos</a:t>
            </a:r>
            <a:r>
              <a:rPr lang="en-US" sz="1800" dirty="0" smtClean="0"/>
              <a:t> </a:t>
            </a:r>
            <a:r>
              <a:rPr lang="en-US" sz="1800" dirty="0" err="1" smtClean="0"/>
              <a:t>una</a:t>
            </a:r>
            <a:r>
              <a:rPr lang="en-US" sz="1800" dirty="0" smtClean="0"/>
              <a:t> </a:t>
            </a:r>
            <a:r>
              <a:rPr lang="en-US" sz="1800" dirty="0" err="1" smtClean="0"/>
              <a:t>camisa</a:t>
            </a:r>
            <a:r>
              <a:rPr lang="en-US" sz="1800" dirty="0" smtClean="0"/>
              <a:t> </a:t>
            </a:r>
            <a:r>
              <a:rPr lang="en-US" sz="1800" dirty="0" err="1" smtClean="0"/>
              <a:t>negra</a:t>
            </a:r>
            <a:r>
              <a:rPr lang="en-US" sz="1800" dirty="0" smtClean="0"/>
              <a:t>.</a:t>
            </a:r>
            <a:endParaRPr lang="en-US" sz="1800" dirty="0"/>
          </a:p>
        </p:txBody>
      </p:sp>
      <p:sp>
        <p:nvSpPr>
          <p:cNvPr id="27656" name="Text Box 8"/>
          <p:cNvSpPr txBox="1">
            <a:spLocks noChangeArrowheads="1"/>
          </p:cNvSpPr>
          <p:nvPr/>
        </p:nvSpPr>
        <p:spPr bwMode="auto">
          <a:xfrm>
            <a:off x="533400" y="5043488"/>
            <a:ext cx="7162800" cy="366712"/>
          </a:xfrm>
          <a:prstGeom prst="rect">
            <a:avLst/>
          </a:prstGeom>
          <a:noFill/>
          <a:ln w="9525">
            <a:noFill/>
            <a:miter lim="800000"/>
            <a:headEnd/>
            <a:tailEnd/>
          </a:ln>
        </p:spPr>
        <p:txBody>
          <a:bodyPr>
            <a:spAutoFit/>
          </a:bodyPr>
          <a:lstStyle/>
          <a:p>
            <a:pPr>
              <a:buClrTx/>
              <a:buSzTx/>
              <a:buFontTx/>
              <a:buNone/>
            </a:pPr>
            <a:r>
              <a:rPr lang="en-US" sz="1800" dirty="0" err="1" smtClean="0"/>
              <a:t>Nosotras</a:t>
            </a:r>
            <a:r>
              <a:rPr lang="en-US" sz="1800" dirty="0" smtClean="0"/>
              <a:t> </a:t>
            </a:r>
            <a:r>
              <a:rPr lang="en-US" sz="1800" dirty="0" err="1" smtClean="0"/>
              <a:t>nos</a:t>
            </a:r>
            <a:r>
              <a:rPr lang="en-US" sz="1800" dirty="0" smtClean="0"/>
              <a:t> </a:t>
            </a:r>
            <a:r>
              <a:rPr lang="en-US" sz="1800" dirty="0" err="1" smtClean="0"/>
              <a:t>llamamos</a:t>
            </a:r>
            <a:r>
              <a:rPr lang="en-US" sz="1800" dirty="0" smtClean="0"/>
              <a:t> Tamara y </a:t>
            </a:r>
            <a:r>
              <a:rPr lang="en-US" sz="1800" dirty="0" err="1" smtClean="0"/>
              <a:t>Mónica</a:t>
            </a:r>
            <a:r>
              <a:rPr lang="en-US" sz="1800" dirty="0" smtClean="0"/>
              <a:t>.</a:t>
            </a:r>
            <a:endParaRPr lang="en-US" sz="1800" dirty="0"/>
          </a:p>
        </p:txBody>
      </p:sp>
      <p:sp>
        <p:nvSpPr>
          <p:cNvPr id="27657" name="Text Box 9"/>
          <p:cNvSpPr txBox="1">
            <a:spLocks noChangeArrowheads="1"/>
          </p:cNvSpPr>
          <p:nvPr/>
        </p:nvSpPr>
        <p:spPr bwMode="auto">
          <a:xfrm>
            <a:off x="533400" y="5653088"/>
            <a:ext cx="7391400" cy="366712"/>
          </a:xfrm>
          <a:prstGeom prst="rect">
            <a:avLst/>
          </a:prstGeom>
          <a:noFill/>
          <a:ln w="9525">
            <a:noFill/>
            <a:miter lim="800000"/>
            <a:headEnd/>
            <a:tailEnd/>
          </a:ln>
        </p:spPr>
        <p:txBody>
          <a:bodyPr>
            <a:spAutoFit/>
          </a:bodyPr>
          <a:lstStyle/>
          <a:p>
            <a:pPr>
              <a:buClrTx/>
              <a:buSzTx/>
              <a:buFontTx/>
              <a:buNone/>
            </a:pPr>
            <a:r>
              <a:rPr lang="en-US" sz="1800" dirty="0" err="1" smtClean="0"/>
              <a:t>Mis</a:t>
            </a:r>
            <a:r>
              <a:rPr lang="en-US" sz="1800" dirty="0" smtClean="0"/>
              <a:t> </a:t>
            </a:r>
            <a:r>
              <a:rPr lang="en-US" sz="1800" dirty="0" err="1" smtClean="0"/>
              <a:t>hermanas</a:t>
            </a:r>
            <a:r>
              <a:rPr lang="en-US" sz="1800" dirty="0" smtClean="0"/>
              <a:t> y </a:t>
            </a:r>
            <a:r>
              <a:rPr lang="en-US" sz="1800" dirty="0" err="1" smtClean="0"/>
              <a:t>yo</a:t>
            </a:r>
            <a:r>
              <a:rPr lang="en-US" sz="1800" dirty="0" smtClean="0"/>
              <a:t> </a:t>
            </a:r>
            <a:r>
              <a:rPr lang="en-US" sz="1800" dirty="0" err="1" smtClean="0"/>
              <a:t>estudiamos</a:t>
            </a:r>
            <a:r>
              <a:rPr lang="en-US" sz="1800" dirty="0" smtClean="0"/>
              <a:t> </a:t>
            </a:r>
            <a:r>
              <a:rPr lang="en-US" sz="1800" dirty="0"/>
              <a:t>en la </a:t>
            </a:r>
            <a:r>
              <a:rPr lang="en-US" sz="1800" dirty="0" err="1"/>
              <a:t>universidad</a:t>
            </a:r>
            <a:r>
              <a:rPr lang="en-US" sz="1800" dirty="0"/>
              <a:t>. </a:t>
            </a:r>
          </a:p>
        </p:txBody>
      </p:sp>
      <p:sp>
        <p:nvSpPr>
          <p:cNvPr id="27658" name="Rectangle 10"/>
          <p:cNvSpPr>
            <a:spLocks noChangeArrowheads="1"/>
          </p:cNvSpPr>
          <p:nvPr/>
        </p:nvSpPr>
        <p:spPr bwMode="auto">
          <a:xfrm>
            <a:off x="5334000" y="3048000"/>
            <a:ext cx="2971800" cy="26670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wrap="none" anchor="ctr"/>
          <a:lstStyle/>
          <a:p>
            <a:pPr>
              <a:defRPr/>
            </a:pPr>
            <a:endParaRPr lang="en-US"/>
          </a:p>
        </p:txBody>
      </p:sp>
      <p:sp>
        <p:nvSpPr>
          <p:cNvPr id="27651" name="Rectangle 3"/>
          <p:cNvSpPr>
            <a:spLocks noChangeArrowheads="1"/>
          </p:cNvSpPr>
          <p:nvPr/>
        </p:nvSpPr>
        <p:spPr bwMode="auto">
          <a:xfrm>
            <a:off x="2895600" y="1600200"/>
            <a:ext cx="4038600" cy="4525963"/>
          </a:xfrm>
          <a:prstGeom prst="rect">
            <a:avLst/>
          </a:prstGeom>
          <a:noFill/>
          <a:ln w="9525">
            <a:noFill/>
            <a:miter lim="800000"/>
            <a:headEnd/>
            <a:tailEnd/>
          </a:ln>
        </p:spPr>
        <p:txBody>
          <a:bodyPr lIns="9144" rIns="9144"/>
          <a:lstStyle/>
          <a:p>
            <a:pPr marL="342900" indent="-342900"/>
            <a:endParaRPr lang="en-US"/>
          </a:p>
        </p:txBody>
      </p:sp>
      <p:sp>
        <p:nvSpPr>
          <p:cNvPr id="27653" name="Rectangle 5"/>
          <p:cNvSpPr>
            <a:spLocks noChangeArrowheads="1"/>
          </p:cNvSpPr>
          <p:nvPr/>
        </p:nvSpPr>
        <p:spPr bwMode="auto">
          <a:xfrm>
            <a:off x="4648200" y="1600200"/>
            <a:ext cx="4038600" cy="4525963"/>
          </a:xfrm>
          <a:prstGeom prst="rect">
            <a:avLst/>
          </a:prstGeom>
          <a:noFill/>
          <a:ln w="9525">
            <a:noFill/>
            <a:miter lim="800000"/>
            <a:headEnd/>
            <a:tailEnd/>
          </a:ln>
        </p:spPr>
        <p:txBody>
          <a:bodyPr/>
          <a:lstStyle/>
          <a:p>
            <a:pPr marL="742950" lvl="1" indent="-285750">
              <a:buFont typeface="Arial" charset="0"/>
              <a:buNone/>
            </a:pPr>
            <a:r>
              <a:rPr lang="en-US" dirty="0"/>
              <a:t>the ending is </a:t>
            </a:r>
            <a:r>
              <a:rPr lang="en-US" dirty="0" err="1" smtClean="0">
                <a:solidFill>
                  <a:srgbClr val="FF0000"/>
                </a:solidFill>
              </a:rPr>
              <a:t>amos</a:t>
            </a:r>
            <a:endParaRPr lang="en-US" dirty="0">
              <a:solidFill>
                <a:srgbClr val="FF0000"/>
              </a:solidFill>
            </a:endParaRPr>
          </a:p>
        </p:txBody>
      </p:sp>
      <p:sp>
        <p:nvSpPr>
          <p:cNvPr id="27661" name="Rectangle 13"/>
          <p:cNvSpPr>
            <a:spLocks noChangeArrowheads="1"/>
          </p:cNvSpPr>
          <p:nvPr/>
        </p:nvSpPr>
        <p:spPr bwMode="auto">
          <a:xfrm>
            <a:off x="228600" y="1600200"/>
            <a:ext cx="3429000" cy="1524000"/>
          </a:xfrm>
          <a:prstGeom prst="rect">
            <a:avLst/>
          </a:prstGeom>
          <a:noFill/>
          <a:ln w="9525">
            <a:noFill/>
            <a:miter lim="800000"/>
            <a:headEnd/>
            <a:tailEnd/>
          </a:ln>
        </p:spPr>
        <p:txBody>
          <a:bodyPr/>
          <a:lstStyle/>
          <a:p>
            <a:pPr marL="742950" lvl="1" indent="-285750">
              <a:lnSpc>
                <a:spcPct val="90000"/>
              </a:lnSpc>
              <a:buFontTx/>
              <a:buNone/>
            </a:pPr>
            <a:r>
              <a:rPr lang="en-US" sz="2400" dirty="0"/>
              <a:t>Anytime </a:t>
            </a:r>
            <a:r>
              <a:rPr lang="en-US" sz="2400" dirty="0" err="1" smtClean="0">
                <a:solidFill>
                  <a:srgbClr val="FF0000"/>
                </a:solidFill>
              </a:rPr>
              <a:t>nosotros</a:t>
            </a:r>
            <a:r>
              <a:rPr lang="en-US" sz="2400" dirty="0" smtClean="0">
                <a:solidFill>
                  <a:srgbClr val="FF0000"/>
                </a:solidFill>
              </a:rPr>
              <a:t>, </a:t>
            </a:r>
            <a:r>
              <a:rPr lang="en-US" sz="2400" dirty="0" err="1" smtClean="0">
                <a:solidFill>
                  <a:srgbClr val="FF0000"/>
                </a:solidFill>
              </a:rPr>
              <a:t>nosotras</a:t>
            </a:r>
            <a:r>
              <a:rPr lang="en-US" sz="2400" dirty="0" smtClean="0">
                <a:solidFill>
                  <a:srgbClr val="FF0000"/>
                </a:solidFill>
              </a:rPr>
              <a:t>, or a group the speaker is a part of </a:t>
            </a:r>
            <a:r>
              <a:rPr lang="en-US" sz="2400" dirty="0" smtClean="0"/>
              <a:t>is </a:t>
            </a:r>
            <a:r>
              <a:rPr lang="en-US" sz="2400" dirty="0"/>
              <a:t>the subject</a:t>
            </a:r>
          </a:p>
        </p:txBody>
      </p:sp>
      <p:sp>
        <p:nvSpPr>
          <p:cNvPr id="13" name="Text Box 12"/>
          <p:cNvSpPr txBox="1">
            <a:spLocks noChangeArrowheads="1"/>
          </p:cNvSpPr>
          <p:nvPr/>
        </p:nvSpPr>
        <p:spPr bwMode="auto">
          <a:xfrm>
            <a:off x="5562600" y="3124200"/>
            <a:ext cx="2590800" cy="2292350"/>
          </a:xfrm>
          <a:prstGeom prst="rect">
            <a:avLst/>
          </a:prstGeom>
          <a:noFill/>
          <a:ln w="9525">
            <a:noFill/>
            <a:miter lim="800000"/>
            <a:headEnd/>
            <a:tailEnd/>
          </a:ln>
          <a:effectLst/>
        </p:spPr>
        <p:txBody>
          <a:bodyPr>
            <a:spAutoFit/>
          </a:bodyPr>
          <a:lstStyle/>
          <a:p>
            <a:pPr algn="ctr" eaLnBrk="1" hangingPunct="1">
              <a:spcBef>
                <a:spcPct val="50000"/>
              </a:spcBef>
              <a:buClrTx/>
              <a:buSzTx/>
              <a:buFontTx/>
              <a:buNone/>
              <a:defRPr/>
            </a:pPr>
            <a:r>
              <a:rPr lang="en-US" sz="3600" b="1" i="1" dirty="0">
                <a:effectLst>
                  <a:outerShdw blurRad="38100" dist="38100" dir="2700000" algn="tl">
                    <a:srgbClr val="FFFFFF"/>
                  </a:outerShdw>
                </a:effectLst>
              </a:rPr>
              <a:t>Infinitives</a:t>
            </a:r>
          </a:p>
          <a:p>
            <a:pPr algn="ctr" eaLnBrk="1" hangingPunct="1">
              <a:spcBef>
                <a:spcPct val="50000"/>
              </a:spcBef>
              <a:buClrTx/>
              <a:buSzTx/>
              <a:buFontTx/>
              <a:buNone/>
              <a:defRPr/>
            </a:pPr>
            <a:r>
              <a:rPr lang="en-US" sz="1800" dirty="0" err="1"/>
              <a:t>hablar</a:t>
            </a:r>
            <a:endParaRPr lang="en-US" sz="1800" dirty="0"/>
          </a:p>
          <a:p>
            <a:pPr algn="ctr" eaLnBrk="1" hangingPunct="1">
              <a:spcBef>
                <a:spcPct val="50000"/>
              </a:spcBef>
              <a:buClrTx/>
              <a:buSzTx/>
              <a:buFontTx/>
              <a:buNone/>
              <a:defRPr/>
            </a:pPr>
            <a:r>
              <a:rPr lang="en-US" sz="1800" dirty="0" err="1" smtClean="0"/>
              <a:t>llevar</a:t>
            </a:r>
            <a:endParaRPr lang="en-US" sz="1800" dirty="0"/>
          </a:p>
          <a:p>
            <a:pPr algn="ctr" eaLnBrk="1" hangingPunct="1">
              <a:spcBef>
                <a:spcPct val="50000"/>
              </a:spcBef>
              <a:buClrTx/>
              <a:buSzTx/>
              <a:buFontTx/>
              <a:buNone/>
              <a:defRPr/>
            </a:pPr>
            <a:r>
              <a:rPr lang="en-US" sz="1800" dirty="0" err="1" smtClean="0"/>
              <a:t>llamar</a:t>
            </a:r>
            <a:endParaRPr lang="en-US" sz="1800" dirty="0"/>
          </a:p>
          <a:p>
            <a:pPr algn="ctr" eaLnBrk="1" hangingPunct="1">
              <a:spcBef>
                <a:spcPct val="50000"/>
              </a:spcBef>
              <a:buClrTx/>
              <a:buSzTx/>
              <a:buFontTx/>
              <a:buNone/>
              <a:defRPr/>
            </a:pPr>
            <a:r>
              <a:rPr lang="en-US" sz="1800" dirty="0" err="1"/>
              <a:t>estudiar</a:t>
            </a:r>
            <a:r>
              <a:rPr lang="en-US" sz="1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0-#ppt_w/2"/>
                                          </p:val>
                                        </p:tav>
                                        <p:tav tm="100000">
                                          <p:val>
                                            <p:strVal val="#ppt_x"/>
                                          </p:val>
                                        </p:tav>
                                      </p:tavLst>
                                    </p:anim>
                                    <p:anim calcmode="lin" valueType="num">
                                      <p:cBhvr additive="base">
                                        <p:cTn id="8" dur="500" fill="hold"/>
                                        <p:tgtEl>
                                          <p:spTgt spid="2765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5000"/>
                                  </p:stCondLst>
                                  <p:childTnLst>
                                    <p:set>
                                      <p:cBhvr>
                                        <p:cTn id="11" dur="1" fill="hold">
                                          <p:stCondLst>
                                            <p:cond delay="0"/>
                                          </p:stCondLst>
                                        </p:cTn>
                                        <p:tgtEl>
                                          <p:spTgt spid="27661">
                                            <p:txEl>
                                              <p:pRg st="0" end="0"/>
                                            </p:txEl>
                                          </p:spTgt>
                                        </p:tgtEl>
                                        <p:attrNameLst>
                                          <p:attrName>style.visibility</p:attrName>
                                        </p:attrNameLst>
                                      </p:cBhvr>
                                      <p:to>
                                        <p:strVal val="visible"/>
                                      </p:to>
                                    </p:set>
                                    <p:anim calcmode="lin" valueType="num">
                                      <p:cBhvr additive="base">
                                        <p:cTn id="12" dur="500" fill="hold"/>
                                        <p:tgtEl>
                                          <p:spTgt spid="2766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7661">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6000"/>
                            </p:stCondLst>
                            <p:childTnLst>
                              <p:par>
                                <p:cTn id="15" presetID="2" presetClass="entr" presetSubtype="8" fill="hold" grpId="0" nodeType="afterEffect" nodePh="1">
                                  <p:stCondLst>
                                    <p:cond delay="5000"/>
                                  </p:stCondLst>
                                  <p:endCondLst>
                                    <p:cond evt="begin" delay="0">
                                      <p:tn val="15"/>
                                    </p:cond>
                                  </p:endCondLst>
                                  <p:childTnLst>
                                    <p:set>
                                      <p:cBhvr>
                                        <p:cTn id="16" dur="1" fill="hold">
                                          <p:stCondLst>
                                            <p:cond delay="0"/>
                                          </p:stCondLst>
                                        </p:cTn>
                                        <p:tgtEl>
                                          <p:spTgt spid="27651">
                                            <p:txEl>
                                              <p:pRg st="0" end="0"/>
                                            </p:txEl>
                                          </p:spTgt>
                                        </p:tgtEl>
                                        <p:attrNameLst>
                                          <p:attrName>style.visibility</p:attrName>
                                        </p:attrNameLst>
                                      </p:cBhvr>
                                      <p:to>
                                        <p:strVal val="visible"/>
                                      </p:to>
                                    </p:set>
                                    <p:anim calcmode="lin" valueType="num">
                                      <p:cBhvr additive="base">
                                        <p:cTn id="1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11500"/>
                            </p:stCondLst>
                            <p:childTnLst>
                              <p:par>
                                <p:cTn id="20" presetID="2" presetClass="entr" presetSubtype="8" fill="hold" grpId="0" nodeType="afterEffect">
                                  <p:stCondLst>
                                    <p:cond delay="5000"/>
                                  </p:stCondLst>
                                  <p:childTnLst>
                                    <p:set>
                                      <p:cBhvr>
                                        <p:cTn id="21" dur="1" fill="hold">
                                          <p:stCondLst>
                                            <p:cond delay="0"/>
                                          </p:stCondLst>
                                        </p:cTn>
                                        <p:tgtEl>
                                          <p:spTgt spid="27652"/>
                                        </p:tgtEl>
                                        <p:attrNameLst>
                                          <p:attrName>style.visibility</p:attrName>
                                        </p:attrNameLst>
                                      </p:cBhvr>
                                      <p:to>
                                        <p:strVal val="visible"/>
                                      </p:to>
                                    </p:set>
                                    <p:anim calcmode="lin" valueType="num">
                                      <p:cBhvr additive="base">
                                        <p:cTn id="22" dur="500" fill="hold"/>
                                        <p:tgtEl>
                                          <p:spTgt spid="27652"/>
                                        </p:tgtEl>
                                        <p:attrNameLst>
                                          <p:attrName>ppt_x</p:attrName>
                                        </p:attrNameLst>
                                      </p:cBhvr>
                                      <p:tavLst>
                                        <p:tav tm="0">
                                          <p:val>
                                            <p:strVal val="0-#ppt_w/2"/>
                                          </p:val>
                                        </p:tav>
                                        <p:tav tm="100000">
                                          <p:val>
                                            <p:strVal val="#ppt_x"/>
                                          </p:val>
                                        </p:tav>
                                      </p:tavLst>
                                    </p:anim>
                                    <p:anim calcmode="lin" valueType="num">
                                      <p:cBhvr additive="base">
                                        <p:cTn id="23" dur="500" fill="hold"/>
                                        <p:tgtEl>
                                          <p:spTgt spid="27652"/>
                                        </p:tgtEl>
                                        <p:attrNameLst>
                                          <p:attrName>ppt_y</p:attrName>
                                        </p:attrNameLst>
                                      </p:cBhvr>
                                      <p:tavLst>
                                        <p:tav tm="0">
                                          <p:val>
                                            <p:strVal val="#ppt_y"/>
                                          </p:val>
                                        </p:tav>
                                        <p:tav tm="100000">
                                          <p:val>
                                            <p:strVal val="#ppt_y"/>
                                          </p:val>
                                        </p:tav>
                                      </p:tavLst>
                                    </p:anim>
                                  </p:childTnLst>
                                </p:cTn>
                              </p:par>
                            </p:childTnLst>
                          </p:cTn>
                        </p:par>
                        <p:par>
                          <p:cTn id="24" fill="hold">
                            <p:stCondLst>
                              <p:cond delay="17000"/>
                            </p:stCondLst>
                            <p:childTnLst>
                              <p:par>
                                <p:cTn id="25" presetID="2" presetClass="entr" presetSubtype="8" fill="hold" grpId="0" nodeType="afterEffect">
                                  <p:stCondLst>
                                    <p:cond delay="5000"/>
                                  </p:stCondLst>
                                  <p:childTnLst>
                                    <p:set>
                                      <p:cBhvr>
                                        <p:cTn id="26" dur="1" fill="hold">
                                          <p:stCondLst>
                                            <p:cond delay="0"/>
                                          </p:stCondLst>
                                        </p:cTn>
                                        <p:tgtEl>
                                          <p:spTgt spid="27653">
                                            <p:txEl>
                                              <p:pRg st="0" end="0"/>
                                            </p:txEl>
                                          </p:spTgt>
                                        </p:tgtEl>
                                        <p:attrNameLst>
                                          <p:attrName>style.visibility</p:attrName>
                                        </p:attrNameLst>
                                      </p:cBhvr>
                                      <p:to>
                                        <p:strVal val="visible"/>
                                      </p:to>
                                    </p:set>
                                    <p:anim calcmode="lin" valueType="num">
                                      <p:cBhvr additive="base">
                                        <p:cTn id="27" dur="500" fill="hold"/>
                                        <p:tgtEl>
                                          <p:spTgt spid="27653">
                                            <p:txEl>
                                              <p:pRg st="0" end="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765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7654"/>
                                        </p:tgtEl>
                                        <p:attrNameLst>
                                          <p:attrName>style.visibility</p:attrName>
                                        </p:attrNameLst>
                                      </p:cBhvr>
                                      <p:to>
                                        <p:strVal val="visible"/>
                                      </p:to>
                                    </p:set>
                                    <p:anim calcmode="lin" valueType="num">
                                      <p:cBhvr additive="base">
                                        <p:cTn id="33" dur="500" fill="hold"/>
                                        <p:tgtEl>
                                          <p:spTgt spid="27654"/>
                                        </p:tgtEl>
                                        <p:attrNameLst>
                                          <p:attrName>ppt_x</p:attrName>
                                        </p:attrNameLst>
                                      </p:cBhvr>
                                      <p:tavLst>
                                        <p:tav tm="0">
                                          <p:val>
                                            <p:strVal val="0-#ppt_w/2"/>
                                          </p:val>
                                        </p:tav>
                                        <p:tav tm="100000">
                                          <p:val>
                                            <p:strVal val="#ppt_x"/>
                                          </p:val>
                                        </p:tav>
                                      </p:tavLst>
                                    </p:anim>
                                    <p:anim calcmode="lin" valueType="num">
                                      <p:cBhvr additive="base">
                                        <p:cTn id="34" dur="500" fill="hold"/>
                                        <p:tgtEl>
                                          <p:spTgt spid="2765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7655"/>
                                        </p:tgtEl>
                                        <p:attrNameLst>
                                          <p:attrName>style.visibility</p:attrName>
                                        </p:attrNameLst>
                                      </p:cBhvr>
                                      <p:to>
                                        <p:strVal val="visible"/>
                                      </p:to>
                                    </p:set>
                                    <p:anim calcmode="lin" valueType="num">
                                      <p:cBhvr additive="base">
                                        <p:cTn id="39" dur="500" fill="hold"/>
                                        <p:tgtEl>
                                          <p:spTgt spid="27655"/>
                                        </p:tgtEl>
                                        <p:attrNameLst>
                                          <p:attrName>ppt_x</p:attrName>
                                        </p:attrNameLst>
                                      </p:cBhvr>
                                      <p:tavLst>
                                        <p:tav tm="0">
                                          <p:val>
                                            <p:strVal val="0-#ppt_w/2"/>
                                          </p:val>
                                        </p:tav>
                                        <p:tav tm="100000">
                                          <p:val>
                                            <p:strVal val="#ppt_x"/>
                                          </p:val>
                                        </p:tav>
                                      </p:tavLst>
                                    </p:anim>
                                    <p:anim calcmode="lin" valueType="num">
                                      <p:cBhvr additive="base">
                                        <p:cTn id="40" dur="500" fill="hold"/>
                                        <p:tgtEl>
                                          <p:spTgt spid="27655"/>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27656"/>
                                        </p:tgtEl>
                                        <p:attrNameLst>
                                          <p:attrName>style.visibility</p:attrName>
                                        </p:attrNameLst>
                                      </p:cBhvr>
                                      <p:to>
                                        <p:strVal val="visible"/>
                                      </p:to>
                                    </p:set>
                                    <p:anim calcmode="lin" valueType="num">
                                      <p:cBhvr additive="base">
                                        <p:cTn id="45" dur="500" fill="hold"/>
                                        <p:tgtEl>
                                          <p:spTgt spid="27656"/>
                                        </p:tgtEl>
                                        <p:attrNameLst>
                                          <p:attrName>ppt_x</p:attrName>
                                        </p:attrNameLst>
                                      </p:cBhvr>
                                      <p:tavLst>
                                        <p:tav tm="0">
                                          <p:val>
                                            <p:strVal val="0-#ppt_w/2"/>
                                          </p:val>
                                        </p:tav>
                                        <p:tav tm="100000">
                                          <p:val>
                                            <p:strVal val="#ppt_x"/>
                                          </p:val>
                                        </p:tav>
                                      </p:tavLst>
                                    </p:anim>
                                    <p:anim calcmode="lin" valueType="num">
                                      <p:cBhvr additive="base">
                                        <p:cTn id="46" dur="500" fill="hold"/>
                                        <p:tgtEl>
                                          <p:spTgt spid="27656"/>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27657"/>
                                        </p:tgtEl>
                                        <p:attrNameLst>
                                          <p:attrName>style.visibility</p:attrName>
                                        </p:attrNameLst>
                                      </p:cBhvr>
                                      <p:to>
                                        <p:strVal val="visible"/>
                                      </p:to>
                                    </p:set>
                                    <p:anim calcmode="lin" valueType="num">
                                      <p:cBhvr additive="base">
                                        <p:cTn id="51" dur="500" fill="hold"/>
                                        <p:tgtEl>
                                          <p:spTgt spid="27657"/>
                                        </p:tgtEl>
                                        <p:attrNameLst>
                                          <p:attrName>ppt_x</p:attrName>
                                        </p:attrNameLst>
                                      </p:cBhvr>
                                      <p:tavLst>
                                        <p:tav tm="0">
                                          <p:val>
                                            <p:strVal val="0-#ppt_w/2"/>
                                          </p:val>
                                        </p:tav>
                                        <p:tav tm="100000">
                                          <p:val>
                                            <p:strVal val="#ppt_x"/>
                                          </p:val>
                                        </p:tav>
                                      </p:tavLst>
                                    </p:anim>
                                    <p:anim calcmode="lin" valueType="num">
                                      <p:cBhvr additive="base">
                                        <p:cTn id="52" dur="500" fill="hold"/>
                                        <p:tgtEl>
                                          <p:spTgt spid="27657"/>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27658"/>
                                        </p:tgtEl>
                                        <p:attrNameLst>
                                          <p:attrName>style.visibility</p:attrName>
                                        </p:attrNameLst>
                                      </p:cBhvr>
                                      <p:to>
                                        <p:strVal val="visible"/>
                                      </p:to>
                                    </p:set>
                                    <p:anim calcmode="lin" valueType="num">
                                      <p:cBhvr additive="base">
                                        <p:cTn id="57" dur="500" fill="hold"/>
                                        <p:tgtEl>
                                          <p:spTgt spid="27658"/>
                                        </p:tgtEl>
                                        <p:attrNameLst>
                                          <p:attrName>ppt_x</p:attrName>
                                        </p:attrNameLst>
                                      </p:cBhvr>
                                      <p:tavLst>
                                        <p:tav tm="0">
                                          <p:val>
                                            <p:strVal val="0-#ppt_w/2"/>
                                          </p:val>
                                        </p:tav>
                                        <p:tav tm="100000">
                                          <p:val>
                                            <p:strVal val="#ppt_x"/>
                                          </p:val>
                                        </p:tav>
                                      </p:tavLst>
                                    </p:anim>
                                    <p:anim calcmode="lin" valueType="num">
                                      <p:cBhvr additive="base">
                                        <p:cTn id="58" dur="500" fill="hold"/>
                                        <p:tgtEl>
                                          <p:spTgt spid="27658"/>
                                        </p:tgtEl>
                                        <p:attrNameLst>
                                          <p:attrName>ppt_y</p:attrName>
                                        </p:attrNameLst>
                                      </p:cBhvr>
                                      <p:tavLst>
                                        <p:tav tm="0">
                                          <p:val>
                                            <p:strVal val="#ppt_y"/>
                                          </p:val>
                                        </p:tav>
                                        <p:tav tm="100000">
                                          <p:val>
                                            <p:strVal val="#ppt_y"/>
                                          </p:val>
                                        </p:tav>
                                      </p:tavLst>
                                    </p:anim>
                                  </p:childTnLst>
                                </p:cTn>
                              </p:par>
                            </p:childTnLst>
                          </p:cTn>
                        </p:par>
                        <p:par>
                          <p:cTn id="59" fill="hold">
                            <p:stCondLst>
                              <p:cond delay="500"/>
                            </p:stCondLst>
                            <p:childTnLst>
                              <p:par>
                                <p:cTn id="60" presetID="2" presetClass="entr" presetSubtype="8"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additive="base">
                                        <p:cTn id="62" dur="500" fill="hold"/>
                                        <p:tgtEl>
                                          <p:spTgt spid="13"/>
                                        </p:tgtEl>
                                        <p:attrNameLst>
                                          <p:attrName>ppt_x</p:attrName>
                                        </p:attrNameLst>
                                      </p:cBhvr>
                                      <p:tavLst>
                                        <p:tav tm="0">
                                          <p:val>
                                            <p:strVal val="0-#ppt_w/2"/>
                                          </p:val>
                                        </p:tav>
                                        <p:tav tm="100000">
                                          <p:val>
                                            <p:strVal val="#ppt_x"/>
                                          </p:val>
                                        </p:tav>
                                      </p:tavLst>
                                    </p:anim>
                                    <p:anim calcmode="lin" valueType="num">
                                      <p:cBhvr additive="base">
                                        <p:cTn id="6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2" grpId="0" animBg="1"/>
      <p:bldP spid="27654" grpId="0" autoUpdateAnimBg="0"/>
      <p:bldP spid="27655" grpId="0" autoUpdateAnimBg="0"/>
      <p:bldP spid="27656" grpId="0" autoUpdateAnimBg="0"/>
      <p:bldP spid="27657" grpId="0" autoUpdateAnimBg="0"/>
      <p:bldP spid="27658" grpId="0" animBg="1"/>
      <p:bldP spid="27651" grpId="0" build="p" autoUpdateAnimBg="0" advAuto="5000"/>
      <p:bldP spid="27653" grpId="0" build="p" autoUpdateAnimBg="0" advAuto="5000"/>
      <p:bldP spid="27661" grpId="0" build="p" autoUpdateAnimBg="0" advAuto="5000"/>
      <p:bldP spid="1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eaLnBrk="1" hangingPunct="1">
              <a:buClrTx/>
              <a:buSzTx/>
              <a:buFontTx/>
              <a:buNone/>
            </a:pPr>
            <a:r>
              <a:rPr lang="en-US" sz="4400" dirty="0" err="1" smtClean="0">
                <a:solidFill>
                  <a:schemeClr val="tx2"/>
                </a:solidFill>
              </a:rPr>
              <a:t>Vosotros</a:t>
            </a:r>
            <a:r>
              <a:rPr lang="en-US" sz="4400" dirty="0" smtClean="0">
                <a:solidFill>
                  <a:schemeClr val="tx2"/>
                </a:solidFill>
              </a:rPr>
              <a:t>, </a:t>
            </a:r>
            <a:r>
              <a:rPr lang="en-US" sz="4400" dirty="0" err="1" smtClean="0">
                <a:solidFill>
                  <a:schemeClr val="tx2"/>
                </a:solidFill>
              </a:rPr>
              <a:t>Vosotras</a:t>
            </a:r>
            <a:endParaRPr lang="en-US" sz="4400" dirty="0">
              <a:solidFill>
                <a:schemeClr val="tx2"/>
              </a:solidFill>
            </a:endParaRPr>
          </a:p>
        </p:txBody>
      </p:sp>
      <p:sp>
        <p:nvSpPr>
          <p:cNvPr id="27652" name="AutoShape 4"/>
          <p:cNvSpPr>
            <a:spLocks noChangeArrowheads="1"/>
          </p:cNvSpPr>
          <p:nvPr/>
        </p:nvSpPr>
        <p:spPr bwMode="auto">
          <a:xfrm>
            <a:off x="3733800" y="1828800"/>
            <a:ext cx="990600" cy="533400"/>
          </a:xfrm>
          <a:prstGeom prst="homePlate">
            <a:avLst>
              <a:gd name="adj" fmla="val 46429"/>
            </a:avLst>
          </a:prstGeom>
          <a:gradFill rotWithShape="0">
            <a:gsLst>
              <a:gs pos="0">
                <a:schemeClr val="accent1"/>
              </a:gs>
              <a:gs pos="50000">
                <a:schemeClr val="accent1">
                  <a:gamma/>
                  <a:shade val="46275"/>
                  <a:invGamma/>
                </a:schemeClr>
              </a:gs>
              <a:gs pos="100000">
                <a:schemeClr val="accent1"/>
              </a:gs>
            </a:gsLst>
            <a:lin ang="18900000" scaled="1"/>
          </a:gradFill>
          <a:ln w="9525">
            <a:solidFill>
              <a:schemeClr val="tx1"/>
            </a:solidFill>
            <a:miter lim="800000"/>
            <a:headEnd/>
            <a:tailEnd/>
          </a:ln>
          <a:effectLst/>
        </p:spPr>
        <p:txBody>
          <a:bodyPr wrap="none" anchor="ctr"/>
          <a:lstStyle/>
          <a:p>
            <a:pPr>
              <a:defRPr/>
            </a:pPr>
            <a:endParaRPr lang="en-US"/>
          </a:p>
        </p:txBody>
      </p:sp>
      <p:sp>
        <p:nvSpPr>
          <p:cNvPr id="27654" name="Text Box 6"/>
          <p:cNvSpPr txBox="1">
            <a:spLocks noChangeArrowheads="1"/>
          </p:cNvSpPr>
          <p:nvPr/>
        </p:nvSpPr>
        <p:spPr bwMode="auto">
          <a:xfrm>
            <a:off x="533400" y="3473450"/>
            <a:ext cx="7010400" cy="793750"/>
          </a:xfrm>
          <a:prstGeom prst="rect">
            <a:avLst/>
          </a:prstGeom>
          <a:noFill/>
          <a:ln w="9525">
            <a:noFill/>
            <a:miter lim="800000"/>
            <a:headEnd/>
            <a:tailEnd/>
          </a:ln>
          <a:effectLst/>
        </p:spPr>
        <p:txBody>
          <a:bodyPr>
            <a:spAutoFit/>
          </a:bodyPr>
          <a:lstStyle/>
          <a:p>
            <a:pPr>
              <a:buClrTx/>
              <a:buSzTx/>
              <a:buFontTx/>
              <a:buNone/>
              <a:defRPr/>
            </a:pPr>
            <a:r>
              <a:rPr lang="en-US" b="1" i="1" dirty="0">
                <a:effectLst>
                  <a:outerShdw blurRad="38100" dist="38100" dir="2700000" algn="tl">
                    <a:srgbClr val="FFFFFF"/>
                  </a:outerShdw>
                </a:effectLst>
              </a:rPr>
              <a:t>For example:</a:t>
            </a:r>
          </a:p>
          <a:p>
            <a:pPr>
              <a:buClrTx/>
              <a:buSzTx/>
              <a:buFontTx/>
              <a:buNone/>
              <a:defRPr/>
            </a:pPr>
            <a:r>
              <a:rPr lang="en-US" sz="1800" dirty="0" err="1"/>
              <a:t>V</a:t>
            </a:r>
            <a:r>
              <a:rPr lang="en-US" sz="1800" dirty="0" err="1" smtClean="0"/>
              <a:t>osotros</a:t>
            </a:r>
            <a:r>
              <a:rPr lang="en-US" sz="1800" dirty="0" smtClean="0"/>
              <a:t> </a:t>
            </a:r>
            <a:r>
              <a:rPr lang="en-US" sz="1800" dirty="0" err="1" smtClean="0"/>
              <a:t>habláis</a:t>
            </a:r>
            <a:r>
              <a:rPr lang="en-US" sz="1800" dirty="0" smtClean="0"/>
              <a:t> </a:t>
            </a:r>
            <a:r>
              <a:rPr lang="en-US" sz="1800" dirty="0" err="1" smtClean="0"/>
              <a:t>español</a:t>
            </a:r>
            <a:r>
              <a:rPr lang="en-US" sz="1800" dirty="0"/>
              <a:t>.</a:t>
            </a:r>
          </a:p>
        </p:txBody>
      </p:sp>
      <p:sp>
        <p:nvSpPr>
          <p:cNvPr id="27655" name="Text Box 7"/>
          <p:cNvSpPr txBox="1">
            <a:spLocks noChangeArrowheads="1"/>
          </p:cNvSpPr>
          <p:nvPr/>
        </p:nvSpPr>
        <p:spPr bwMode="auto">
          <a:xfrm>
            <a:off x="533400" y="4433888"/>
            <a:ext cx="7162800" cy="366712"/>
          </a:xfrm>
          <a:prstGeom prst="rect">
            <a:avLst/>
          </a:prstGeom>
          <a:noFill/>
          <a:ln w="9525">
            <a:noFill/>
            <a:miter lim="800000"/>
            <a:headEnd/>
            <a:tailEnd/>
          </a:ln>
        </p:spPr>
        <p:txBody>
          <a:bodyPr>
            <a:spAutoFit/>
          </a:bodyPr>
          <a:lstStyle/>
          <a:p>
            <a:pPr>
              <a:buClrTx/>
              <a:buSzTx/>
              <a:buFontTx/>
              <a:buNone/>
            </a:pPr>
            <a:r>
              <a:rPr lang="en-US" sz="1800" dirty="0" err="1" smtClean="0"/>
              <a:t>Vosotros</a:t>
            </a:r>
            <a:r>
              <a:rPr lang="en-US" sz="1800" dirty="0" smtClean="0"/>
              <a:t> </a:t>
            </a:r>
            <a:r>
              <a:rPr lang="en-US" sz="1800" dirty="0" err="1" smtClean="0"/>
              <a:t>lleváis</a:t>
            </a:r>
            <a:r>
              <a:rPr lang="en-US" sz="1800" dirty="0" smtClean="0"/>
              <a:t> </a:t>
            </a:r>
            <a:r>
              <a:rPr lang="en-US" sz="1800" dirty="0" err="1" smtClean="0"/>
              <a:t>una</a:t>
            </a:r>
            <a:r>
              <a:rPr lang="en-US" sz="1800" dirty="0" smtClean="0"/>
              <a:t> </a:t>
            </a:r>
            <a:r>
              <a:rPr lang="en-US" sz="1800" dirty="0" err="1" smtClean="0"/>
              <a:t>camisa</a:t>
            </a:r>
            <a:r>
              <a:rPr lang="en-US" sz="1800" dirty="0" smtClean="0"/>
              <a:t> </a:t>
            </a:r>
            <a:r>
              <a:rPr lang="en-US" sz="1800" dirty="0" err="1" smtClean="0"/>
              <a:t>negra</a:t>
            </a:r>
            <a:r>
              <a:rPr lang="en-US" sz="1800" dirty="0" smtClean="0"/>
              <a:t>.</a:t>
            </a:r>
            <a:endParaRPr lang="en-US" sz="1800" dirty="0"/>
          </a:p>
        </p:txBody>
      </p:sp>
      <p:sp>
        <p:nvSpPr>
          <p:cNvPr id="27656" name="Text Box 8"/>
          <p:cNvSpPr txBox="1">
            <a:spLocks noChangeArrowheads="1"/>
          </p:cNvSpPr>
          <p:nvPr/>
        </p:nvSpPr>
        <p:spPr bwMode="auto">
          <a:xfrm>
            <a:off x="533400" y="5043488"/>
            <a:ext cx="7162800" cy="366712"/>
          </a:xfrm>
          <a:prstGeom prst="rect">
            <a:avLst/>
          </a:prstGeom>
          <a:noFill/>
          <a:ln w="9525">
            <a:noFill/>
            <a:miter lim="800000"/>
            <a:headEnd/>
            <a:tailEnd/>
          </a:ln>
        </p:spPr>
        <p:txBody>
          <a:bodyPr>
            <a:spAutoFit/>
          </a:bodyPr>
          <a:lstStyle/>
          <a:p>
            <a:pPr>
              <a:buClrTx/>
              <a:buSzTx/>
              <a:buFontTx/>
              <a:buNone/>
            </a:pPr>
            <a:r>
              <a:rPr lang="en-US" sz="1800" dirty="0" err="1"/>
              <a:t>V</a:t>
            </a:r>
            <a:r>
              <a:rPr lang="en-US" sz="1800" dirty="0" err="1" smtClean="0"/>
              <a:t>osotras</a:t>
            </a:r>
            <a:r>
              <a:rPr lang="en-US" sz="1800" dirty="0" smtClean="0"/>
              <a:t> </a:t>
            </a:r>
            <a:r>
              <a:rPr lang="en-US" sz="1800" dirty="0" err="1" smtClean="0"/>
              <a:t>os</a:t>
            </a:r>
            <a:r>
              <a:rPr lang="en-US" sz="1800" dirty="0" smtClean="0"/>
              <a:t> </a:t>
            </a:r>
            <a:r>
              <a:rPr lang="en-US" sz="1800" dirty="0" err="1" smtClean="0"/>
              <a:t>llamáis</a:t>
            </a:r>
            <a:r>
              <a:rPr lang="en-US" sz="1800" dirty="0" smtClean="0"/>
              <a:t> Tamara y </a:t>
            </a:r>
            <a:r>
              <a:rPr lang="en-US" sz="1800" dirty="0" err="1" smtClean="0"/>
              <a:t>Mónica</a:t>
            </a:r>
            <a:r>
              <a:rPr lang="en-US" sz="1800" dirty="0" smtClean="0"/>
              <a:t>.</a:t>
            </a:r>
            <a:endParaRPr lang="en-US" sz="1800" dirty="0"/>
          </a:p>
        </p:txBody>
      </p:sp>
      <p:sp>
        <p:nvSpPr>
          <p:cNvPr id="27657" name="Text Box 9"/>
          <p:cNvSpPr txBox="1">
            <a:spLocks noChangeArrowheads="1"/>
          </p:cNvSpPr>
          <p:nvPr/>
        </p:nvSpPr>
        <p:spPr bwMode="auto">
          <a:xfrm>
            <a:off x="533400" y="5653088"/>
            <a:ext cx="7391400" cy="366712"/>
          </a:xfrm>
          <a:prstGeom prst="rect">
            <a:avLst/>
          </a:prstGeom>
          <a:noFill/>
          <a:ln w="9525">
            <a:noFill/>
            <a:miter lim="800000"/>
            <a:headEnd/>
            <a:tailEnd/>
          </a:ln>
        </p:spPr>
        <p:txBody>
          <a:bodyPr>
            <a:spAutoFit/>
          </a:bodyPr>
          <a:lstStyle/>
          <a:p>
            <a:pPr>
              <a:buClrTx/>
              <a:buSzTx/>
              <a:buFontTx/>
              <a:buNone/>
            </a:pPr>
            <a:r>
              <a:rPr lang="en-US" sz="1800" dirty="0" err="1" smtClean="0"/>
              <a:t>Vosotros</a:t>
            </a:r>
            <a:r>
              <a:rPr lang="en-US" sz="1800" dirty="0" smtClean="0"/>
              <a:t> </a:t>
            </a:r>
            <a:r>
              <a:rPr lang="en-US" sz="1800" dirty="0" err="1" smtClean="0"/>
              <a:t>estudiáis</a:t>
            </a:r>
            <a:r>
              <a:rPr lang="en-US" sz="1800" dirty="0" smtClean="0"/>
              <a:t> </a:t>
            </a:r>
            <a:r>
              <a:rPr lang="en-US" sz="1800" dirty="0"/>
              <a:t>en </a:t>
            </a:r>
            <a:r>
              <a:rPr lang="en-US" sz="1800" dirty="0" smtClean="0"/>
              <a:t>la </a:t>
            </a:r>
            <a:r>
              <a:rPr lang="en-US" sz="1800" dirty="0" err="1" smtClean="0"/>
              <a:t>universidad</a:t>
            </a:r>
            <a:r>
              <a:rPr lang="en-US" sz="1800" dirty="0" smtClean="0"/>
              <a:t>. </a:t>
            </a:r>
            <a:endParaRPr lang="en-US" sz="1800" dirty="0"/>
          </a:p>
        </p:txBody>
      </p:sp>
      <p:sp>
        <p:nvSpPr>
          <p:cNvPr id="27658" name="Rectangle 10"/>
          <p:cNvSpPr>
            <a:spLocks noChangeArrowheads="1"/>
          </p:cNvSpPr>
          <p:nvPr/>
        </p:nvSpPr>
        <p:spPr bwMode="auto">
          <a:xfrm>
            <a:off x="5334000" y="3048000"/>
            <a:ext cx="2971800" cy="26670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wrap="none" anchor="ctr"/>
          <a:lstStyle/>
          <a:p>
            <a:pPr>
              <a:defRPr/>
            </a:pPr>
            <a:endParaRPr lang="en-US"/>
          </a:p>
        </p:txBody>
      </p:sp>
      <p:sp>
        <p:nvSpPr>
          <p:cNvPr id="27651" name="Rectangle 3"/>
          <p:cNvSpPr>
            <a:spLocks noChangeArrowheads="1"/>
          </p:cNvSpPr>
          <p:nvPr/>
        </p:nvSpPr>
        <p:spPr bwMode="auto">
          <a:xfrm>
            <a:off x="2895600" y="1600200"/>
            <a:ext cx="4038600" cy="4525963"/>
          </a:xfrm>
          <a:prstGeom prst="rect">
            <a:avLst/>
          </a:prstGeom>
          <a:noFill/>
          <a:ln w="9525">
            <a:noFill/>
            <a:miter lim="800000"/>
            <a:headEnd/>
            <a:tailEnd/>
          </a:ln>
        </p:spPr>
        <p:txBody>
          <a:bodyPr lIns="9144" rIns="9144"/>
          <a:lstStyle/>
          <a:p>
            <a:pPr marL="342900" indent="-342900"/>
            <a:endParaRPr lang="en-US"/>
          </a:p>
        </p:txBody>
      </p:sp>
      <p:sp>
        <p:nvSpPr>
          <p:cNvPr id="27653" name="Rectangle 5"/>
          <p:cNvSpPr>
            <a:spLocks noChangeArrowheads="1"/>
          </p:cNvSpPr>
          <p:nvPr/>
        </p:nvSpPr>
        <p:spPr bwMode="auto">
          <a:xfrm>
            <a:off x="4648200" y="1600200"/>
            <a:ext cx="4038600" cy="4525963"/>
          </a:xfrm>
          <a:prstGeom prst="rect">
            <a:avLst/>
          </a:prstGeom>
          <a:noFill/>
          <a:ln w="9525">
            <a:noFill/>
            <a:miter lim="800000"/>
            <a:headEnd/>
            <a:tailEnd/>
          </a:ln>
        </p:spPr>
        <p:txBody>
          <a:bodyPr/>
          <a:lstStyle/>
          <a:p>
            <a:pPr marL="742950" lvl="1" indent="-285750">
              <a:buFont typeface="Arial" charset="0"/>
              <a:buNone/>
            </a:pPr>
            <a:r>
              <a:rPr lang="en-US" dirty="0"/>
              <a:t>the ending is </a:t>
            </a:r>
            <a:r>
              <a:rPr lang="en-US" dirty="0" err="1" smtClean="0">
                <a:solidFill>
                  <a:srgbClr val="FF0000"/>
                </a:solidFill>
              </a:rPr>
              <a:t>áis</a:t>
            </a:r>
            <a:endParaRPr lang="en-US" dirty="0">
              <a:solidFill>
                <a:srgbClr val="FF0000"/>
              </a:solidFill>
            </a:endParaRPr>
          </a:p>
        </p:txBody>
      </p:sp>
      <p:sp>
        <p:nvSpPr>
          <p:cNvPr id="27661" name="Rectangle 13"/>
          <p:cNvSpPr>
            <a:spLocks noChangeArrowheads="1"/>
          </p:cNvSpPr>
          <p:nvPr/>
        </p:nvSpPr>
        <p:spPr bwMode="auto">
          <a:xfrm>
            <a:off x="228600" y="1600200"/>
            <a:ext cx="3429000" cy="1524000"/>
          </a:xfrm>
          <a:prstGeom prst="rect">
            <a:avLst/>
          </a:prstGeom>
          <a:noFill/>
          <a:ln w="9525">
            <a:noFill/>
            <a:miter lim="800000"/>
            <a:headEnd/>
            <a:tailEnd/>
          </a:ln>
        </p:spPr>
        <p:txBody>
          <a:bodyPr/>
          <a:lstStyle/>
          <a:p>
            <a:pPr marL="742950" lvl="1" indent="-285750">
              <a:lnSpc>
                <a:spcPct val="90000"/>
              </a:lnSpc>
              <a:buFontTx/>
              <a:buNone/>
            </a:pPr>
            <a:r>
              <a:rPr lang="en-US" sz="2400" dirty="0"/>
              <a:t>Anytime </a:t>
            </a:r>
            <a:r>
              <a:rPr lang="en-US" sz="2400" dirty="0" err="1" smtClean="0">
                <a:solidFill>
                  <a:srgbClr val="FF0000"/>
                </a:solidFill>
              </a:rPr>
              <a:t>Vosotros</a:t>
            </a:r>
            <a:r>
              <a:rPr lang="en-US" sz="2400" dirty="0" smtClean="0">
                <a:solidFill>
                  <a:srgbClr val="FF0000"/>
                </a:solidFill>
              </a:rPr>
              <a:t>, </a:t>
            </a:r>
            <a:r>
              <a:rPr lang="en-US" sz="2400" dirty="0" err="1" smtClean="0">
                <a:solidFill>
                  <a:srgbClr val="FF0000"/>
                </a:solidFill>
              </a:rPr>
              <a:t>vosotras</a:t>
            </a:r>
            <a:r>
              <a:rPr lang="en-US" sz="2400" dirty="0" smtClean="0">
                <a:solidFill>
                  <a:srgbClr val="FF0000"/>
                </a:solidFill>
              </a:rPr>
              <a:t> </a:t>
            </a:r>
            <a:r>
              <a:rPr lang="en-US" sz="2400" dirty="0" smtClean="0"/>
              <a:t>is </a:t>
            </a:r>
            <a:r>
              <a:rPr lang="en-US" sz="2400" dirty="0"/>
              <a:t>the subject</a:t>
            </a:r>
          </a:p>
        </p:txBody>
      </p:sp>
      <p:sp>
        <p:nvSpPr>
          <p:cNvPr id="13" name="Text Box 12"/>
          <p:cNvSpPr txBox="1">
            <a:spLocks noChangeArrowheads="1"/>
          </p:cNvSpPr>
          <p:nvPr/>
        </p:nvSpPr>
        <p:spPr bwMode="auto">
          <a:xfrm>
            <a:off x="5562600" y="3124200"/>
            <a:ext cx="2590800" cy="2292350"/>
          </a:xfrm>
          <a:prstGeom prst="rect">
            <a:avLst/>
          </a:prstGeom>
          <a:noFill/>
          <a:ln w="9525">
            <a:noFill/>
            <a:miter lim="800000"/>
            <a:headEnd/>
            <a:tailEnd/>
          </a:ln>
          <a:effectLst/>
        </p:spPr>
        <p:txBody>
          <a:bodyPr>
            <a:spAutoFit/>
          </a:bodyPr>
          <a:lstStyle/>
          <a:p>
            <a:pPr algn="ctr" eaLnBrk="1" hangingPunct="1">
              <a:spcBef>
                <a:spcPct val="50000"/>
              </a:spcBef>
              <a:buClrTx/>
              <a:buSzTx/>
              <a:buFontTx/>
              <a:buNone/>
              <a:defRPr/>
            </a:pPr>
            <a:r>
              <a:rPr lang="en-US" sz="3600" b="1" i="1" dirty="0">
                <a:effectLst>
                  <a:outerShdw blurRad="38100" dist="38100" dir="2700000" algn="tl">
                    <a:srgbClr val="FFFFFF"/>
                  </a:outerShdw>
                </a:effectLst>
              </a:rPr>
              <a:t>Infinitives</a:t>
            </a:r>
          </a:p>
          <a:p>
            <a:pPr algn="ctr" eaLnBrk="1" hangingPunct="1">
              <a:spcBef>
                <a:spcPct val="50000"/>
              </a:spcBef>
              <a:buClrTx/>
              <a:buSzTx/>
              <a:buFontTx/>
              <a:buNone/>
              <a:defRPr/>
            </a:pPr>
            <a:r>
              <a:rPr lang="en-US" sz="1800" dirty="0" err="1"/>
              <a:t>hablar</a:t>
            </a:r>
            <a:endParaRPr lang="en-US" sz="1800" dirty="0"/>
          </a:p>
          <a:p>
            <a:pPr algn="ctr" eaLnBrk="1" hangingPunct="1">
              <a:spcBef>
                <a:spcPct val="50000"/>
              </a:spcBef>
              <a:buClrTx/>
              <a:buSzTx/>
              <a:buFontTx/>
              <a:buNone/>
              <a:defRPr/>
            </a:pPr>
            <a:r>
              <a:rPr lang="en-US" sz="1800" dirty="0" err="1" smtClean="0"/>
              <a:t>llevar</a:t>
            </a:r>
            <a:endParaRPr lang="en-US" sz="1800" dirty="0"/>
          </a:p>
          <a:p>
            <a:pPr algn="ctr" eaLnBrk="1" hangingPunct="1">
              <a:spcBef>
                <a:spcPct val="50000"/>
              </a:spcBef>
              <a:buClrTx/>
              <a:buSzTx/>
              <a:buFontTx/>
              <a:buNone/>
              <a:defRPr/>
            </a:pPr>
            <a:r>
              <a:rPr lang="en-US" sz="1800" dirty="0" err="1" smtClean="0"/>
              <a:t>llamar</a:t>
            </a:r>
            <a:endParaRPr lang="en-US" sz="1800" dirty="0"/>
          </a:p>
          <a:p>
            <a:pPr algn="ctr" eaLnBrk="1" hangingPunct="1">
              <a:spcBef>
                <a:spcPct val="50000"/>
              </a:spcBef>
              <a:buClrTx/>
              <a:buSzTx/>
              <a:buFontTx/>
              <a:buNone/>
              <a:defRPr/>
            </a:pPr>
            <a:r>
              <a:rPr lang="en-US" sz="1800" dirty="0" err="1"/>
              <a:t>estudiar</a:t>
            </a:r>
            <a:r>
              <a:rPr lang="en-US" sz="1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0-#ppt_w/2"/>
                                          </p:val>
                                        </p:tav>
                                        <p:tav tm="100000">
                                          <p:val>
                                            <p:strVal val="#ppt_x"/>
                                          </p:val>
                                        </p:tav>
                                      </p:tavLst>
                                    </p:anim>
                                    <p:anim calcmode="lin" valueType="num">
                                      <p:cBhvr additive="base">
                                        <p:cTn id="8" dur="500" fill="hold"/>
                                        <p:tgtEl>
                                          <p:spTgt spid="2765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5000"/>
                                  </p:stCondLst>
                                  <p:childTnLst>
                                    <p:set>
                                      <p:cBhvr>
                                        <p:cTn id="11" dur="1" fill="hold">
                                          <p:stCondLst>
                                            <p:cond delay="0"/>
                                          </p:stCondLst>
                                        </p:cTn>
                                        <p:tgtEl>
                                          <p:spTgt spid="27661">
                                            <p:txEl>
                                              <p:pRg st="0" end="0"/>
                                            </p:txEl>
                                          </p:spTgt>
                                        </p:tgtEl>
                                        <p:attrNameLst>
                                          <p:attrName>style.visibility</p:attrName>
                                        </p:attrNameLst>
                                      </p:cBhvr>
                                      <p:to>
                                        <p:strVal val="visible"/>
                                      </p:to>
                                    </p:set>
                                    <p:anim calcmode="lin" valueType="num">
                                      <p:cBhvr additive="base">
                                        <p:cTn id="12" dur="500" fill="hold"/>
                                        <p:tgtEl>
                                          <p:spTgt spid="2766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7661">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6000"/>
                            </p:stCondLst>
                            <p:childTnLst>
                              <p:par>
                                <p:cTn id="15" presetID="2" presetClass="entr" presetSubtype="8" fill="hold" grpId="0" nodeType="afterEffect" nodePh="1">
                                  <p:stCondLst>
                                    <p:cond delay="5000"/>
                                  </p:stCondLst>
                                  <p:endCondLst>
                                    <p:cond evt="begin" delay="0">
                                      <p:tn val="15"/>
                                    </p:cond>
                                  </p:endCondLst>
                                  <p:childTnLst>
                                    <p:set>
                                      <p:cBhvr>
                                        <p:cTn id="16" dur="1" fill="hold">
                                          <p:stCondLst>
                                            <p:cond delay="0"/>
                                          </p:stCondLst>
                                        </p:cTn>
                                        <p:tgtEl>
                                          <p:spTgt spid="27651">
                                            <p:txEl>
                                              <p:pRg st="0" end="0"/>
                                            </p:txEl>
                                          </p:spTgt>
                                        </p:tgtEl>
                                        <p:attrNameLst>
                                          <p:attrName>style.visibility</p:attrName>
                                        </p:attrNameLst>
                                      </p:cBhvr>
                                      <p:to>
                                        <p:strVal val="visible"/>
                                      </p:to>
                                    </p:set>
                                    <p:anim calcmode="lin" valueType="num">
                                      <p:cBhvr additive="base">
                                        <p:cTn id="1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11500"/>
                            </p:stCondLst>
                            <p:childTnLst>
                              <p:par>
                                <p:cTn id="20" presetID="2" presetClass="entr" presetSubtype="8" fill="hold" grpId="0" nodeType="afterEffect">
                                  <p:stCondLst>
                                    <p:cond delay="5000"/>
                                  </p:stCondLst>
                                  <p:childTnLst>
                                    <p:set>
                                      <p:cBhvr>
                                        <p:cTn id="21" dur="1" fill="hold">
                                          <p:stCondLst>
                                            <p:cond delay="0"/>
                                          </p:stCondLst>
                                        </p:cTn>
                                        <p:tgtEl>
                                          <p:spTgt spid="27652"/>
                                        </p:tgtEl>
                                        <p:attrNameLst>
                                          <p:attrName>style.visibility</p:attrName>
                                        </p:attrNameLst>
                                      </p:cBhvr>
                                      <p:to>
                                        <p:strVal val="visible"/>
                                      </p:to>
                                    </p:set>
                                    <p:anim calcmode="lin" valueType="num">
                                      <p:cBhvr additive="base">
                                        <p:cTn id="22" dur="500" fill="hold"/>
                                        <p:tgtEl>
                                          <p:spTgt spid="27652"/>
                                        </p:tgtEl>
                                        <p:attrNameLst>
                                          <p:attrName>ppt_x</p:attrName>
                                        </p:attrNameLst>
                                      </p:cBhvr>
                                      <p:tavLst>
                                        <p:tav tm="0">
                                          <p:val>
                                            <p:strVal val="0-#ppt_w/2"/>
                                          </p:val>
                                        </p:tav>
                                        <p:tav tm="100000">
                                          <p:val>
                                            <p:strVal val="#ppt_x"/>
                                          </p:val>
                                        </p:tav>
                                      </p:tavLst>
                                    </p:anim>
                                    <p:anim calcmode="lin" valueType="num">
                                      <p:cBhvr additive="base">
                                        <p:cTn id="23" dur="500" fill="hold"/>
                                        <p:tgtEl>
                                          <p:spTgt spid="27652"/>
                                        </p:tgtEl>
                                        <p:attrNameLst>
                                          <p:attrName>ppt_y</p:attrName>
                                        </p:attrNameLst>
                                      </p:cBhvr>
                                      <p:tavLst>
                                        <p:tav tm="0">
                                          <p:val>
                                            <p:strVal val="#ppt_y"/>
                                          </p:val>
                                        </p:tav>
                                        <p:tav tm="100000">
                                          <p:val>
                                            <p:strVal val="#ppt_y"/>
                                          </p:val>
                                        </p:tav>
                                      </p:tavLst>
                                    </p:anim>
                                  </p:childTnLst>
                                </p:cTn>
                              </p:par>
                            </p:childTnLst>
                          </p:cTn>
                        </p:par>
                        <p:par>
                          <p:cTn id="24" fill="hold">
                            <p:stCondLst>
                              <p:cond delay="17000"/>
                            </p:stCondLst>
                            <p:childTnLst>
                              <p:par>
                                <p:cTn id="25" presetID="2" presetClass="entr" presetSubtype="8" fill="hold" grpId="0" nodeType="afterEffect">
                                  <p:stCondLst>
                                    <p:cond delay="5000"/>
                                  </p:stCondLst>
                                  <p:childTnLst>
                                    <p:set>
                                      <p:cBhvr>
                                        <p:cTn id="26" dur="1" fill="hold">
                                          <p:stCondLst>
                                            <p:cond delay="0"/>
                                          </p:stCondLst>
                                        </p:cTn>
                                        <p:tgtEl>
                                          <p:spTgt spid="27653">
                                            <p:txEl>
                                              <p:pRg st="0" end="0"/>
                                            </p:txEl>
                                          </p:spTgt>
                                        </p:tgtEl>
                                        <p:attrNameLst>
                                          <p:attrName>style.visibility</p:attrName>
                                        </p:attrNameLst>
                                      </p:cBhvr>
                                      <p:to>
                                        <p:strVal val="visible"/>
                                      </p:to>
                                    </p:set>
                                    <p:anim calcmode="lin" valueType="num">
                                      <p:cBhvr additive="base">
                                        <p:cTn id="27" dur="500" fill="hold"/>
                                        <p:tgtEl>
                                          <p:spTgt spid="27653">
                                            <p:txEl>
                                              <p:pRg st="0" end="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765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7654"/>
                                        </p:tgtEl>
                                        <p:attrNameLst>
                                          <p:attrName>style.visibility</p:attrName>
                                        </p:attrNameLst>
                                      </p:cBhvr>
                                      <p:to>
                                        <p:strVal val="visible"/>
                                      </p:to>
                                    </p:set>
                                    <p:anim calcmode="lin" valueType="num">
                                      <p:cBhvr additive="base">
                                        <p:cTn id="33" dur="500" fill="hold"/>
                                        <p:tgtEl>
                                          <p:spTgt spid="27654"/>
                                        </p:tgtEl>
                                        <p:attrNameLst>
                                          <p:attrName>ppt_x</p:attrName>
                                        </p:attrNameLst>
                                      </p:cBhvr>
                                      <p:tavLst>
                                        <p:tav tm="0">
                                          <p:val>
                                            <p:strVal val="0-#ppt_w/2"/>
                                          </p:val>
                                        </p:tav>
                                        <p:tav tm="100000">
                                          <p:val>
                                            <p:strVal val="#ppt_x"/>
                                          </p:val>
                                        </p:tav>
                                      </p:tavLst>
                                    </p:anim>
                                    <p:anim calcmode="lin" valueType="num">
                                      <p:cBhvr additive="base">
                                        <p:cTn id="34" dur="500" fill="hold"/>
                                        <p:tgtEl>
                                          <p:spTgt spid="2765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7655"/>
                                        </p:tgtEl>
                                        <p:attrNameLst>
                                          <p:attrName>style.visibility</p:attrName>
                                        </p:attrNameLst>
                                      </p:cBhvr>
                                      <p:to>
                                        <p:strVal val="visible"/>
                                      </p:to>
                                    </p:set>
                                    <p:anim calcmode="lin" valueType="num">
                                      <p:cBhvr additive="base">
                                        <p:cTn id="39" dur="500" fill="hold"/>
                                        <p:tgtEl>
                                          <p:spTgt spid="27655"/>
                                        </p:tgtEl>
                                        <p:attrNameLst>
                                          <p:attrName>ppt_x</p:attrName>
                                        </p:attrNameLst>
                                      </p:cBhvr>
                                      <p:tavLst>
                                        <p:tav tm="0">
                                          <p:val>
                                            <p:strVal val="0-#ppt_w/2"/>
                                          </p:val>
                                        </p:tav>
                                        <p:tav tm="100000">
                                          <p:val>
                                            <p:strVal val="#ppt_x"/>
                                          </p:val>
                                        </p:tav>
                                      </p:tavLst>
                                    </p:anim>
                                    <p:anim calcmode="lin" valueType="num">
                                      <p:cBhvr additive="base">
                                        <p:cTn id="40" dur="500" fill="hold"/>
                                        <p:tgtEl>
                                          <p:spTgt spid="27655"/>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27656"/>
                                        </p:tgtEl>
                                        <p:attrNameLst>
                                          <p:attrName>style.visibility</p:attrName>
                                        </p:attrNameLst>
                                      </p:cBhvr>
                                      <p:to>
                                        <p:strVal val="visible"/>
                                      </p:to>
                                    </p:set>
                                    <p:anim calcmode="lin" valueType="num">
                                      <p:cBhvr additive="base">
                                        <p:cTn id="45" dur="500" fill="hold"/>
                                        <p:tgtEl>
                                          <p:spTgt spid="27656"/>
                                        </p:tgtEl>
                                        <p:attrNameLst>
                                          <p:attrName>ppt_x</p:attrName>
                                        </p:attrNameLst>
                                      </p:cBhvr>
                                      <p:tavLst>
                                        <p:tav tm="0">
                                          <p:val>
                                            <p:strVal val="0-#ppt_w/2"/>
                                          </p:val>
                                        </p:tav>
                                        <p:tav tm="100000">
                                          <p:val>
                                            <p:strVal val="#ppt_x"/>
                                          </p:val>
                                        </p:tav>
                                      </p:tavLst>
                                    </p:anim>
                                    <p:anim calcmode="lin" valueType="num">
                                      <p:cBhvr additive="base">
                                        <p:cTn id="46" dur="500" fill="hold"/>
                                        <p:tgtEl>
                                          <p:spTgt spid="27656"/>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27657"/>
                                        </p:tgtEl>
                                        <p:attrNameLst>
                                          <p:attrName>style.visibility</p:attrName>
                                        </p:attrNameLst>
                                      </p:cBhvr>
                                      <p:to>
                                        <p:strVal val="visible"/>
                                      </p:to>
                                    </p:set>
                                    <p:anim calcmode="lin" valueType="num">
                                      <p:cBhvr additive="base">
                                        <p:cTn id="51" dur="500" fill="hold"/>
                                        <p:tgtEl>
                                          <p:spTgt spid="27657"/>
                                        </p:tgtEl>
                                        <p:attrNameLst>
                                          <p:attrName>ppt_x</p:attrName>
                                        </p:attrNameLst>
                                      </p:cBhvr>
                                      <p:tavLst>
                                        <p:tav tm="0">
                                          <p:val>
                                            <p:strVal val="0-#ppt_w/2"/>
                                          </p:val>
                                        </p:tav>
                                        <p:tav tm="100000">
                                          <p:val>
                                            <p:strVal val="#ppt_x"/>
                                          </p:val>
                                        </p:tav>
                                      </p:tavLst>
                                    </p:anim>
                                    <p:anim calcmode="lin" valueType="num">
                                      <p:cBhvr additive="base">
                                        <p:cTn id="52" dur="500" fill="hold"/>
                                        <p:tgtEl>
                                          <p:spTgt spid="27657"/>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27658"/>
                                        </p:tgtEl>
                                        <p:attrNameLst>
                                          <p:attrName>style.visibility</p:attrName>
                                        </p:attrNameLst>
                                      </p:cBhvr>
                                      <p:to>
                                        <p:strVal val="visible"/>
                                      </p:to>
                                    </p:set>
                                    <p:anim calcmode="lin" valueType="num">
                                      <p:cBhvr additive="base">
                                        <p:cTn id="57" dur="500" fill="hold"/>
                                        <p:tgtEl>
                                          <p:spTgt spid="27658"/>
                                        </p:tgtEl>
                                        <p:attrNameLst>
                                          <p:attrName>ppt_x</p:attrName>
                                        </p:attrNameLst>
                                      </p:cBhvr>
                                      <p:tavLst>
                                        <p:tav tm="0">
                                          <p:val>
                                            <p:strVal val="0-#ppt_w/2"/>
                                          </p:val>
                                        </p:tav>
                                        <p:tav tm="100000">
                                          <p:val>
                                            <p:strVal val="#ppt_x"/>
                                          </p:val>
                                        </p:tav>
                                      </p:tavLst>
                                    </p:anim>
                                    <p:anim calcmode="lin" valueType="num">
                                      <p:cBhvr additive="base">
                                        <p:cTn id="58" dur="500" fill="hold"/>
                                        <p:tgtEl>
                                          <p:spTgt spid="27658"/>
                                        </p:tgtEl>
                                        <p:attrNameLst>
                                          <p:attrName>ppt_y</p:attrName>
                                        </p:attrNameLst>
                                      </p:cBhvr>
                                      <p:tavLst>
                                        <p:tav tm="0">
                                          <p:val>
                                            <p:strVal val="#ppt_y"/>
                                          </p:val>
                                        </p:tav>
                                        <p:tav tm="100000">
                                          <p:val>
                                            <p:strVal val="#ppt_y"/>
                                          </p:val>
                                        </p:tav>
                                      </p:tavLst>
                                    </p:anim>
                                  </p:childTnLst>
                                </p:cTn>
                              </p:par>
                            </p:childTnLst>
                          </p:cTn>
                        </p:par>
                        <p:par>
                          <p:cTn id="59" fill="hold">
                            <p:stCondLst>
                              <p:cond delay="500"/>
                            </p:stCondLst>
                            <p:childTnLst>
                              <p:par>
                                <p:cTn id="60" presetID="2" presetClass="entr" presetSubtype="8"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additive="base">
                                        <p:cTn id="62" dur="500" fill="hold"/>
                                        <p:tgtEl>
                                          <p:spTgt spid="13"/>
                                        </p:tgtEl>
                                        <p:attrNameLst>
                                          <p:attrName>ppt_x</p:attrName>
                                        </p:attrNameLst>
                                      </p:cBhvr>
                                      <p:tavLst>
                                        <p:tav tm="0">
                                          <p:val>
                                            <p:strVal val="0-#ppt_w/2"/>
                                          </p:val>
                                        </p:tav>
                                        <p:tav tm="100000">
                                          <p:val>
                                            <p:strVal val="#ppt_x"/>
                                          </p:val>
                                        </p:tav>
                                      </p:tavLst>
                                    </p:anim>
                                    <p:anim calcmode="lin" valueType="num">
                                      <p:cBhvr additive="base">
                                        <p:cTn id="6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2" grpId="0" animBg="1"/>
      <p:bldP spid="27654" grpId="0" autoUpdateAnimBg="0"/>
      <p:bldP spid="27655" grpId="0" autoUpdateAnimBg="0"/>
      <p:bldP spid="27656" grpId="0" autoUpdateAnimBg="0"/>
      <p:bldP spid="27657" grpId="0" autoUpdateAnimBg="0"/>
      <p:bldP spid="27658" grpId="0" animBg="1"/>
      <p:bldP spid="27651" grpId="0" build="p" autoUpdateAnimBg="0" advAuto="5000"/>
      <p:bldP spid="27653" grpId="0" build="p" autoUpdateAnimBg="0" advAuto="5000"/>
      <p:bldP spid="27661" grpId="0" build="p" autoUpdateAnimBg="0" advAuto="5000"/>
      <p:bldP spid="1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eaLnBrk="1" hangingPunct="1">
              <a:buClrTx/>
              <a:buSzTx/>
              <a:buFontTx/>
              <a:buNone/>
            </a:pPr>
            <a:r>
              <a:rPr lang="en-US" sz="4400">
                <a:solidFill>
                  <a:schemeClr val="tx2"/>
                </a:solidFill>
              </a:rPr>
              <a:t>ellos, ellas, ustedes</a:t>
            </a:r>
          </a:p>
        </p:txBody>
      </p:sp>
      <p:sp>
        <p:nvSpPr>
          <p:cNvPr id="27652" name="AutoShape 4"/>
          <p:cNvSpPr>
            <a:spLocks noChangeArrowheads="1"/>
          </p:cNvSpPr>
          <p:nvPr/>
        </p:nvSpPr>
        <p:spPr bwMode="auto">
          <a:xfrm>
            <a:off x="3733800" y="1828800"/>
            <a:ext cx="990600" cy="533400"/>
          </a:xfrm>
          <a:prstGeom prst="homePlate">
            <a:avLst>
              <a:gd name="adj" fmla="val 46429"/>
            </a:avLst>
          </a:prstGeom>
          <a:gradFill rotWithShape="0">
            <a:gsLst>
              <a:gs pos="0">
                <a:schemeClr val="accent1"/>
              </a:gs>
              <a:gs pos="50000">
                <a:schemeClr val="accent1">
                  <a:gamma/>
                  <a:shade val="46275"/>
                  <a:invGamma/>
                </a:schemeClr>
              </a:gs>
              <a:gs pos="100000">
                <a:schemeClr val="accent1"/>
              </a:gs>
            </a:gsLst>
            <a:lin ang="18900000" scaled="1"/>
          </a:gradFill>
          <a:ln w="9525">
            <a:solidFill>
              <a:schemeClr val="tx1"/>
            </a:solidFill>
            <a:miter lim="800000"/>
            <a:headEnd/>
            <a:tailEnd/>
          </a:ln>
          <a:effectLst/>
        </p:spPr>
        <p:txBody>
          <a:bodyPr wrap="none" anchor="ctr"/>
          <a:lstStyle/>
          <a:p>
            <a:pPr>
              <a:defRPr/>
            </a:pPr>
            <a:endParaRPr lang="en-US"/>
          </a:p>
        </p:txBody>
      </p:sp>
      <p:sp>
        <p:nvSpPr>
          <p:cNvPr id="27654" name="Text Box 6"/>
          <p:cNvSpPr txBox="1">
            <a:spLocks noChangeArrowheads="1"/>
          </p:cNvSpPr>
          <p:nvPr/>
        </p:nvSpPr>
        <p:spPr bwMode="auto">
          <a:xfrm>
            <a:off x="533400" y="3473450"/>
            <a:ext cx="7010400" cy="793750"/>
          </a:xfrm>
          <a:prstGeom prst="rect">
            <a:avLst/>
          </a:prstGeom>
          <a:noFill/>
          <a:ln w="9525">
            <a:noFill/>
            <a:miter lim="800000"/>
            <a:headEnd/>
            <a:tailEnd/>
          </a:ln>
          <a:effectLst/>
        </p:spPr>
        <p:txBody>
          <a:bodyPr>
            <a:spAutoFit/>
          </a:bodyPr>
          <a:lstStyle/>
          <a:p>
            <a:pPr>
              <a:buClrTx/>
              <a:buSzTx/>
              <a:buFontTx/>
              <a:buNone/>
              <a:defRPr/>
            </a:pPr>
            <a:r>
              <a:rPr lang="en-US" b="1" i="1">
                <a:effectLst>
                  <a:outerShdw blurRad="38100" dist="38100" dir="2700000" algn="tl">
                    <a:srgbClr val="FFFFFF"/>
                  </a:outerShdw>
                </a:effectLst>
              </a:rPr>
              <a:t>For example:</a:t>
            </a:r>
          </a:p>
          <a:p>
            <a:pPr>
              <a:buClrTx/>
              <a:buSzTx/>
              <a:buFontTx/>
              <a:buNone/>
              <a:defRPr/>
            </a:pPr>
            <a:r>
              <a:rPr lang="en-US" sz="1800"/>
              <a:t>Ellos hablan español.</a:t>
            </a:r>
          </a:p>
        </p:txBody>
      </p:sp>
      <p:sp>
        <p:nvSpPr>
          <p:cNvPr id="27655" name="Text Box 7"/>
          <p:cNvSpPr txBox="1">
            <a:spLocks noChangeArrowheads="1"/>
          </p:cNvSpPr>
          <p:nvPr/>
        </p:nvSpPr>
        <p:spPr bwMode="auto">
          <a:xfrm>
            <a:off x="533400" y="4433888"/>
            <a:ext cx="7162800" cy="366712"/>
          </a:xfrm>
          <a:prstGeom prst="rect">
            <a:avLst/>
          </a:prstGeom>
          <a:noFill/>
          <a:ln w="9525">
            <a:noFill/>
            <a:miter lim="800000"/>
            <a:headEnd/>
            <a:tailEnd/>
          </a:ln>
        </p:spPr>
        <p:txBody>
          <a:bodyPr>
            <a:spAutoFit/>
          </a:bodyPr>
          <a:lstStyle/>
          <a:p>
            <a:pPr>
              <a:buClrTx/>
              <a:buSzTx/>
              <a:buFontTx/>
              <a:buNone/>
            </a:pPr>
            <a:r>
              <a:rPr lang="en-US" sz="1800" dirty="0" err="1"/>
              <a:t>Ellas</a:t>
            </a:r>
            <a:r>
              <a:rPr lang="en-US" sz="1800" dirty="0"/>
              <a:t> </a:t>
            </a:r>
            <a:r>
              <a:rPr lang="en-US" sz="1800" dirty="0" err="1" smtClean="0"/>
              <a:t>llevan</a:t>
            </a:r>
            <a:r>
              <a:rPr lang="en-US" sz="1800" dirty="0" smtClean="0"/>
              <a:t> </a:t>
            </a:r>
            <a:r>
              <a:rPr lang="en-US" sz="1800" dirty="0" err="1" smtClean="0"/>
              <a:t>una</a:t>
            </a:r>
            <a:r>
              <a:rPr lang="en-US" sz="1800" dirty="0" smtClean="0"/>
              <a:t> </a:t>
            </a:r>
            <a:r>
              <a:rPr lang="en-US" sz="1800" dirty="0" err="1" smtClean="0"/>
              <a:t>camisa</a:t>
            </a:r>
            <a:r>
              <a:rPr lang="en-US" sz="1800" dirty="0" smtClean="0"/>
              <a:t> </a:t>
            </a:r>
            <a:r>
              <a:rPr lang="en-US" sz="1800" dirty="0" err="1" smtClean="0"/>
              <a:t>negra</a:t>
            </a:r>
            <a:r>
              <a:rPr lang="en-US" sz="1800" dirty="0" smtClean="0"/>
              <a:t>.</a:t>
            </a:r>
            <a:endParaRPr lang="en-US" sz="1800" dirty="0"/>
          </a:p>
        </p:txBody>
      </p:sp>
      <p:sp>
        <p:nvSpPr>
          <p:cNvPr id="27656" name="Text Box 8"/>
          <p:cNvSpPr txBox="1">
            <a:spLocks noChangeArrowheads="1"/>
          </p:cNvSpPr>
          <p:nvPr/>
        </p:nvSpPr>
        <p:spPr bwMode="auto">
          <a:xfrm>
            <a:off x="533400" y="5043488"/>
            <a:ext cx="7162800" cy="366712"/>
          </a:xfrm>
          <a:prstGeom prst="rect">
            <a:avLst/>
          </a:prstGeom>
          <a:noFill/>
          <a:ln w="9525">
            <a:noFill/>
            <a:miter lim="800000"/>
            <a:headEnd/>
            <a:tailEnd/>
          </a:ln>
        </p:spPr>
        <p:txBody>
          <a:bodyPr>
            <a:spAutoFit/>
          </a:bodyPr>
          <a:lstStyle/>
          <a:p>
            <a:pPr>
              <a:buClrTx/>
              <a:buSzTx/>
              <a:buFontTx/>
              <a:buNone/>
            </a:pPr>
            <a:r>
              <a:rPr lang="en-US" sz="1800" dirty="0" err="1"/>
              <a:t>Ustedes</a:t>
            </a:r>
            <a:r>
              <a:rPr lang="en-US" sz="1800" dirty="0"/>
              <a:t> </a:t>
            </a:r>
            <a:r>
              <a:rPr lang="en-US" sz="1800" dirty="0" smtClean="0"/>
              <a:t>se </a:t>
            </a:r>
            <a:r>
              <a:rPr lang="en-US" sz="1800" dirty="0" err="1" smtClean="0"/>
              <a:t>llaman</a:t>
            </a:r>
            <a:r>
              <a:rPr lang="en-US" sz="1800" dirty="0" smtClean="0"/>
              <a:t> Tamara y </a:t>
            </a:r>
            <a:r>
              <a:rPr lang="en-US" sz="1800" dirty="0" err="1" smtClean="0"/>
              <a:t>Mónica</a:t>
            </a:r>
            <a:r>
              <a:rPr lang="en-US" sz="1800" dirty="0" smtClean="0"/>
              <a:t>.</a:t>
            </a:r>
            <a:endParaRPr lang="en-US" sz="1800" dirty="0"/>
          </a:p>
        </p:txBody>
      </p:sp>
      <p:sp>
        <p:nvSpPr>
          <p:cNvPr id="27657" name="Text Box 9"/>
          <p:cNvSpPr txBox="1">
            <a:spLocks noChangeArrowheads="1"/>
          </p:cNvSpPr>
          <p:nvPr/>
        </p:nvSpPr>
        <p:spPr bwMode="auto">
          <a:xfrm>
            <a:off x="533400" y="5653088"/>
            <a:ext cx="7391400" cy="366712"/>
          </a:xfrm>
          <a:prstGeom prst="rect">
            <a:avLst/>
          </a:prstGeom>
          <a:noFill/>
          <a:ln w="9525">
            <a:noFill/>
            <a:miter lim="800000"/>
            <a:headEnd/>
            <a:tailEnd/>
          </a:ln>
        </p:spPr>
        <p:txBody>
          <a:bodyPr>
            <a:spAutoFit/>
          </a:bodyPr>
          <a:lstStyle/>
          <a:p>
            <a:pPr>
              <a:buClrTx/>
              <a:buSzTx/>
              <a:buFontTx/>
              <a:buNone/>
            </a:pPr>
            <a:r>
              <a:rPr lang="en-US" sz="1800"/>
              <a:t>Elena y Raúl estudian en la universidad. </a:t>
            </a:r>
          </a:p>
        </p:txBody>
      </p:sp>
      <p:sp>
        <p:nvSpPr>
          <p:cNvPr id="27658" name="Rectangle 10"/>
          <p:cNvSpPr>
            <a:spLocks noChangeArrowheads="1"/>
          </p:cNvSpPr>
          <p:nvPr/>
        </p:nvSpPr>
        <p:spPr bwMode="auto">
          <a:xfrm>
            <a:off x="5334000" y="3048000"/>
            <a:ext cx="2971800" cy="26670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wrap="none" anchor="ctr"/>
          <a:lstStyle/>
          <a:p>
            <a:pPr>
              <a:defRPr/>
            </a:pPr>
            <a:endParaRPr lang="en-US"/>
          </a:p>
        </p:txBody>
      </p:sp>
      <p:sp>
        <p:nvSpPr>
          <p:cNvPr id="27651" name="Rectangle 3"/>
          <p:cNvSpPr>
            <a:spLocks noChangeArrowheads="1"/>
          </p:cNvSpPr>
          <p:nvPr/>
        </p:nvSpPr>
        <p:spPr bwMode="auto">
          <a:xfrm>
            <a:off x="2895600" y="1600200"/>
            <a:ext cx="4038600" cy="4525963"/>
          </a:xfrm>
          <a:prstGeom prst="rect">
            <a:avLst/>
          </a:prstGeom>
          <a:noFill/>
          <a:ln w="9525">
            <a:noFill/>
            <a:miter lim="800000"/>
            <a:headEnd/>
            <a:tailEnd/>
          </a:ln>
        </p:spPr>
        <p:txBody>
          <a:bodyPr lIns="9144" rIns="9144"/>
          <a:lstStyle/>
          <a:p>
            <a:pPr marL="342900" indent="-342900"/>
            <a:endParaRPr lang="en-US"/>
          </a:p>
        </p:txBody>
      </p:sp>
      <p:sp>
        <p:nvSpPr>
          <p:cNvPr id="27653" name="Rectangle 5"/>
          <p:cNvSpPr>
            <a:spLocks noChangeArrowheads="1"/>
          </p:cNvSpPr>
          <p:nvPr/>
        </p:nvSpPr>
        <p:spPr bwMode="auto">
          <a:xfrm>
            <a:off x="4648200" y="1600200"/>
            <a:ext cx="4038600" cy="4525963"/>
          </a:xfrm>
          <a:prstGeom prst="rect">
            <a:avLst/>
          </a:prstGeom>
          <a:noFill/>
          <a:ln w="9525">
            <a:noFill/>
            <a:miter lim="800000"/>
            <a:headEnd/>
            <a:tailEnd/>
          </a:ln>
        </p:spPr>
        <p:txBody>
          <a:bodyPr/>
          <a:lstStyle/>
          <a:p>
            <a:pPr marL="742950" lvl="1" indent="-285750">
              <a:buFont typeface="Arial" charset="0"/>
              <a:buNone/>
            </a:pPr>
            <a:r>
              <a:rPr lang="en-US" dirty="0"/>
              <a:t>the ending is </a:t>
            </a:r>
            <a:r>
              <a:rPr lang="en-US" dirty="0">
                <a:solidFill>
                  <a:srgbClr val="FF0000"/>
                </a:solidFill>
              </a:rPr>
              <a:t>an </a:t>
            </a:r>
          </a:p>
        </p:txBody>
      </p:sp>
      <p:sp>
        <p:nvSpPr>
          <p:cNvPr id="27661" name="Rectangle 13"/>
          <p:cNvSpPr>
            <a:spLocks noChangeArrowheads="1"/>
          </p:cNvSpPr>
          <p:nvPr/>
        </p:nvSpPr>
        <p:spPr bwMode="auto">
          <a:xfrm>
            <a:off x="533400" y="1600200"/>
            <a:ext cx="2971800" cy="1524000"/>
          </a:xfrm>
          <a:prstGeom prst="rect">
            <a:avLst/>
          </a:prstGeom>
          <a:noFill/>
          <a:ln w="9525">
            <a:noFill/>
            <a:miter lim="800000"/>
            <a:headEnd/>
            <a:tailEnd/>
          </a:ln>
        </p:spPr>
        <p:txBody>
          <a:bodyPr/>
          <a:lstStyle/>
          <a:p>
            <a:pPr marL="742950" lvl="1" indent="-285750">
              <a:lnSpc>
                <a:spcPct val="90000"/>
              </a:lnSpc>
              <a:buFontTx/>
              <a:buNone/>
            </a:pPr>
            <a:r>
              <a:rPr lang="en-US" sz="2400"/>
              <a:t>Anytime </a:t>
            </a:r>
            <a:r>
              <a:rPr lang="en-US" sz="2400">
                <a:solidFill>
                  <a:srgbClr val="FF0000"/>
                </a:solidFill>
              </a:rPr>
              <a:t>ellos, ellas, ustedes or a plural noun</a:t>
            </a:r>
            <a:r>
              <a:rPr lang="en-US" sz="2400"/>
              <a:t> is the subject</a:t>
            </a:r>
          </a:p>
        </p:txBody>
      </p:sp>
      <p:sp>
        <p:nvSpPr>
          <p:cNvPr id="13" name="Text Box 12"/>
          <p:cNvSpPr txBox="1">
            <a:spLocks noChangeArrowheads="1"/>
          </p:cNvSpPr>
          <p:nvPr/>
        </p:nvSpPr>
        <p:spPr bwMode="auto">
          <a:xfrm>
            <a:off x="5562600" y="3124200"/>
            <a:ext cx="2590800" cy="2292350"/>
          </a:xfrm>
          <a:prstGeom prst="rect">
            <a:avLst/>
          </a:prstGeom>
          <a:noFill/>
          <a:ln w="9525">
            <a:noFill/>
            <a:miter lim="800000"/>
            <a:headEnd/>
            <a:tailEnd/>
          </a:ln>
          <a:effectLst/>
        </p:spPr>
        <p:txBody>
          <a:bodyPr>
            <a:spAutoFit/>
          </a:bodyPr>
          <a:lstStyle/>
          <a:p>
            <a:pPr algn="ctr" eaLnBrk="1" hangingPunct="1">
              <a:spcBef>
                <a:spcPct val="50000"/>
              </a:spcBef>
              <a:buClrTx/>
              <a:buSzTx/>
              <a:buFontTx/>
              <a:buNone/>
              <a:defRPr/>
            </a:pPr>
            <a:r>
              <a:rPr lang="en-US" sz="3600" b="1" i="1" dirty="0">
                <a:effectLst>
                  <a:outerShdw blurRad="38100" dist="38100" dir="2700000" algn="tl">
                    <a:srgbClr val="FFFFFF"/>
                  </a:outerShdw>
                </a:effectLst>
              </a:rPr>
              <a:t>Infinitives</a:t>
            </a:r>
          </a:p>
          <a:p>
            <a:pPr algn="ctr" eaLnBrk="1" hangingPunct="1">
              <a:spcBef>
                <a:spcPct val="50000"/>
              </a:spcBef>
              <a:buClrTx/>
              <a:buSzTx/>
              <a:buFontTx/>
              <a:buNone/>
              <a:defRPr/>
            </a:pPr>
            <a:r>
              <a:rPr lang="en-US" sz="1800" dirty="0" err="1"/>
              <a:t>hablar</a:t>
            </a:r>
            <a:endParaRPr lang="en-US" sz="1800" dirty="0"/>
          </a:p>
          <a:p>
            <a:pPr algn="ctr" eaLnBrk="1" hangingPunct="1">
              <a:spcBef>
                <a:spcPct val="50000"/>
              </a:spcBef>
              <a:buClrTx/>
              <a:buSzTx/>
              <a:buFontTx/>
              <a:buNone/>
              <a:defRPr/>
            </a:pPr>
            <a:r>
              <a:rPr lang="en-US" sz="1800" dirty="0" err="1" smtClean="0"/>
              <a:t>llevar</a:t>
            </a:r>
            <a:endParaRPr lang="en-US" sz="1800" dirty="0"/>
          </a:p>
          <a:p>
            <a:pPr algn="ctr" eaLnBrk="1" hangingPunct="1">
              <a:spcBef>
                <a:spcPct val="50000"/>
              </a:spcBef>
              <a:buClrTx/>
              <a:buSzTx/>
              <a:buFontTx/>
              <a:buNone/>
              <a:defRPr/>
            </a:pPr>
            <a:r>
              <a:rPr lang="en-US" sz="1800" dirty="0" err="1" smtClean="0"/>
              <a:t>llamar</a:t>
            </a:r>
            <a:endParaRPr lang="en-US" sz="1800" dirty="0"/>
          </a:p>
          <a:p>
            <a:pPr algn="ctr" eaLnBrk="1" hangingPunct="1">
              <a:spcBef>
                <a:spcPct val="50000"/>
              </a:spcBef>
              <a:buClrTx/>
              <a:buSzTx/>
              <a:buFontTx/>
              <a:buNone/>
              <a:defRPr/>
            </a:pPr>
            <a:r>
              <a:rPr lang="en-US" sz="1800" dirty="0" err="1"/>
              <a:t>estudiar</a:t>
            </a:r>
            <a:r>
              <a:rPr lang="en-US" sz="1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0-#ppt_w/2"/>
                                          </p:val>
                                        </p:tav>
                                        <p:tav tm="100000">
                                          <p:val>
                                            <p:strVal val="#ppt_x"/>
                                          </p:val>
                                        </p:tav>
                                      </p:tavLst>
                                    </p:anim>
                                    <p:anim calcmode="lin" valueType="num">
                                      <p:cBhvr additive="base">
                                        <p:cTn id="8" dur="500" fill="hold"/>
                                        <p:tgtEl>
                                          <p:spTgt spid="2765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5000"/>
                                  </p:stCondLst>
                                  <p:childTnLst>
                                    <p:set>
                                      <p:cBhvr>
                                        <p:cTn id="11" dur="1" fill="hold">
                                          <p:stCondLst>
                                            <p:cond delay="0"/>
                                          </p:stCondLst>
                                        </p:cTn>
                                        <p:tgtEl>
                                          <p:spTgt spid="27661">
                                            <p:txEl>
                                              <p:pRg st="0" end="0"/>
                                            </p:txEl>
                                          </p:spTgt>
                                        </p:tgtEl>
                                        <p:attrNameLst>
                                          <p:attrName>style.visibility</p:attrName>
                                        </p:attrNameLst>
                                      </p:cBhvr>
                                      <p:to>
                                        <p:strVal val="visible"/>
                                      </p:to>
                                    </p:set>
                                    <p:anim calcmode="lin" valueType="num">
                                      <p:cBhvr additive="base">
                                        <p:cTn id="12" dur="500" fill="hold"/>
                                        <p:tgtEl>
                                          <p:spTgt spid="2766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7661">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6000"/>
                            </p:stCondLst>
                            <p:childTnLst>
                              <p:par>
                                <p:cTn id="15" presetID="2" presetClass="entr" presetSubtype="8" fill="hold" grpId="0" nodeType="afterEffect" nodePh="1">
                                  <p:stCondLst>
                                    <p:cond delay="5000"/>
                                  </p:stCondLst>
                                  <p:endCondLst>
                                    <p:cond evt="begin" delay="0">
                                      <p:tn val="15"/>
                                    </p:cond>
                                  </p:endCondLst>
                                  <p:childTnLst>
                                    <p:set>
                                      <p:cBhvr>
                                        <p:cTn id="16" dur="1" fill="hold">
                                          <p:stCondLst>
                                            <p:cond delay="0"/>
                                          </p:stCondLst>
                                        </p:cTn>
                                        <p:tgtEl>
                                          <p:spTgt spid="27651">
                                            <p:txEl>
                                              <p:pRg st="0" end="0"/>
                                            </p:txEl>
                                          </p:spTgt>
                                        </p:tgtEl>
                                        <p:attrNameLst>
                                          <p:attrName>style.visibility</p:attrName>
                                        </p:attrNameLst>
                                      </p:cBhvr>
                                      <p:to>
                                        <p:strVal val="visible"/>
                                      </p:to>
                                    </p:set>
                                    <p:anim calcmode="lin" valueType="num">
                                      <p:cBhvr additive="base">
                                        <p:cTn id="1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11500"/>
                            </p:stCondLst>
                            <p:childTnLst>
                              <p:par>
                                <p:cTn id="20" presetID="2" presetClass="entr" presetSubtype="8" fill="hold" grpId="0" nodeType="afterEffect">
                                  <p:stCondLst>
                                    <p:cond delay="5000"/>
                                  </p:stCondLst>
                                  <p:childTnLst>
                                    <p:set>
                                      <p:cBhvr>
                                        <p:cTn id="21" dur="1" fill="hold">
                                          <p:stCondLst>
                                            <p:cond delay="0"/>
                                          </p:stCondLst>
                                        </p:cTn>
                                        <p:tgtEl>
                                          <p:spTgt spid="27652"/>
                                        </p:tgtEl>
                                        <p:attrNameLst>
                                          <p:attrName>style.visibility</p:attrName>
                                        </p:attrNameLst>
                                      </p:cBhvr>
                                      <p:to>
                                        <p:strVal val="visible"/>
                                      </p:to>
                                    </p:set>
                                    <p:anim calcmode="lin" valueType="num">
                                      <p:cBhvr additive="base">
                                        <p:cTn id="22" dur="500" fill="hold"/>
                                        <p:tgtEl>
                                          <p:spTgt spid="27652"/>
                                        </p:tgtEl>
                                        <p:attrNameLst>
                                          <p:attrName>ppt_x</p:attrName>
                                        </p:attrNameLst>
                                      </p:cBhvr>
                                      <p:tavLst>
                                        <p:tav tm="0">
                                          <p:val>
                                            <p:strVal val="0-#ppt_w/2"/>
                                          </p:val>
                                        </p:tav>
                                        <p:tav tm="100000">
                                          <p:val>
                                            <p:strVal val="#ppt_x"/>
                                          </p:val>
                                        </p:tav>
                                      </p:tavLst>
                                    </p:anim>
                                    <p:anim calcmode="lin" valueType="num">
                                      <p:cBhvr additive="base">
                                        <p:cTn id="23" dur="500" fill="hold"/>
                                        <p:tgtEl>
                                          <p:spTgt spid="27652"/>
                                        </p:tgtEl>
                                        <p:attrNameLst>
                                          <p:attrName>ppt_y</p:attrName>
                                        </p:attrNameLst>
                                      </p:cBhvr>
                                      <p:tavLst>
                                        <p:tav tm="0">
                                          <p:val>
                                            <p:strVal val="#ppt_y"/>
                                          </p:val>
                                        </p:tav>
                                        <p:tav tm="100000">
                                          <p:val>
                                            <p:strVal val="#ppt_y"/>
                                          </p:val>
                                        </p:tav>
                                      </p:tavLst>
                                    </p:anim>
                                  </p:childTnLst>
                                </p:cTn>
                              </p:par>
                            </p:childTnLst>
                          </p:cTn>
                        </p:par>
                        <p:par>
                          <p:cTn id="24" fill="hold">
                            <p:stCondLst>
                              <p:cond delay="17000"/>
                            </p:stCondLst>
                            <p:childTnLst>
                              <p:par>
                                <p:cTn id="25" presetID="2" presetClass="entr" presetSubtype="8" fill="hold" grpId="0" nodeType="afterEffect">
                                  <p:stCondLst>
                                    <p:cond delay="5000"/>
                                  </p:stCondLst>
                                  <p:childTnLst>
                                    <p:set>
                                      <p:cBhvr>
                                        <p:cTn id="26" dur="1" fill="hold">
                                          <p:stCondLst>
                                            <p:cond delay="0"/>
                                          </p:stCondLst>
                                        </p:cTn>
                                        <p:tgtEl>
                                          <p:spTgt spid="27653">
                                            <p:txEl>
                                              <p:pRg st="0" end="0"/>
                                            </p:txEl>
                                          </p:spTgt>
                                        </p:tgtEl>
                                        <p:attrNameLst>
                                          <p:attrName>style.visibility</p:attrName>
                                        </p:attrNameLst>
                                      </p:cBhvr>
                                      <p:to>
                                        <p:strVal val="visible"/>
                                      </p:to>
                                    </p:set>
                                    <p:anim calcmode="lin" valueType="num">
                                      <p:cBhvr additive="base">
                                        <p:cTn id="27" dur="500" fill="hold"/>
                                        <p:tgtEl>
                                          <p:spTgt spid="27653">
                                            <p:txEl>
                                              <p:pRg st="0" end="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765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7654"/>
                                        </p:tgtEl>
                                        <p:attrNameLst>
                                          <p:attrName>style.visibility</p:attrName>
                                        </p:attrNameLst>
                                      </p:cBhvr>
                                      <p:to>
                                        <p:strVal val="visible"/>
                                      </p:to>
                                    </p:set>
                                    <p:anim calcmode="lin" valueType="num">
                                      <p:cBhvr additive="base">
                                        <p:cTn id="33" dur="500" fill="hold"/>
                                        <p:tgtEl>
                                          <p:spTgt spid="27654"/>
                                        </p:tgtEl>
                                        <p:attrNameLst>
                                          <p:attrName>ppt_x</p:attrName>
                                        </p:attrNameLst>
                                      </p:cBhvr>
                                      <p:tavLst>
                                        <p:tav tm="0">
                                          <p:val>
                                            <p:strVal val="0-#ppt_w/2"/>
                                          </p:val>
                                        </p:tav>
                                        <p:tav tm="100000">
                                          <p:val>
                                            <p:strVal val="#ppt_x"/>
                                          </p:val>
                                        </p:tav>
                                      </p:tavLst>
                                    </p:anim>
                                    <p:anim calcmode="lin" valueType="num">
                                      <p:cBhvr additive="base">
                                        <p:cTn id="34" dur="500" fill="hold"/>
                                        <p:tgtEl>
                                          <p:spTgt spid="2765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7655"/>
                                        </p:tgtEl>
                                        <p:attrNameLst>
                                          <p:attrName>style.visibility</p:attrName>
                                        </p:attrNameLst>
                                      </p:cBhvr>
                                      <p:to>
                                        <p:strVal val="visible"/>
                                      </p:to>
                                    </p:set>
                                    <p:anim calcmode="lin" valueType="num">
                                      <p:cBhvr additive="base">
                                        <p:cTn id="39" dur="500" fill="hold"/>
                                        <p:tgtEl>
                                          <p:spTgt spid="27655"/>
                                        </p:tgtEl>
                                        <p:attrNameLst>
                                          <p:attrName>ppt_x</p:attrName>
                                        </p:attrNameLst>
                                      </p:cBhvr>
                                      <p:tavLst>
                                        <p:tav tm="0">
                                          <p:val>
                                            <p:strVal val="0-#ppt_w/2"/>
                                          </p:val>
                                        </p:tav>
                                        <p:tav tm="100000">
                                          <p:val>
                                            <p:strVal val="#ppt_x"/>
                                          </p:val>
                                        </p:tav>
                                      </p:tavLst>
                                    </p:anim>
                                    <p:anim calcmode="lin" valueType="num">
                                      <p:cBhvr additive="base">
                                        <p:cTn id="40" dur="500" fill="hold"/>
                                        <p:tgtEl>
                                          <p:spTgt spid="27655"/>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27656"/>
                                        </p:tgtEl>
                                        <p:attrNameLst>
                                          <p:attrName>style.visibility</p:attrName>
                                        </p:attrNameLst>
                                      </p:cBhvr>
                                      <p:to>
                                        <p:strVal val="visible"/>
                                      </p:to>
                                    </p:set>
                                    <p:anim calcmode="lin" valueType="num">
                                      <p:cBhvr additive="base">
                                        <p:cTn id="45" dur="500" fill="hold"/>
                                        <p:tgtEl>
                                          <p:spTgt spid="27656"/>
                                        </p:tgtEl>
                                        <p:attrNameLst>
                                          <p:attrName>ppt_x</p:attrName>
                                        </p:attrNameLst>
                                      </p:cBhvr>
                                      <p:tavLst>
                                        <p:tav tm="0">
                                          <p:val>
                                            <p:strVal val="0-#ppt_w/2"/>
                                          </p:val>
                                        </p:tav>
                                        <p:tav tm="100000">
                                          <p:val>
                                            <p:strVal val="#ppt_x"/>
                                          </p:val>
                                        </p:tav>
                                      </p:tavLst>
                                    </p:anim>
                                    <p:anim calcmode="lin" valueType="num">
                                      <p:cBhvr additive="base">
                                        <p:cTn id="46" dur="500" fill="hold"/>
                                        <p:tgtEl>
                                          <p:spTgt spid="27656"/>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27657"/>
                                        </p:tgtEl>
                                        <p:attrNameLst>
                                          <p:attrName>style.visibility</p:attrName>
                                        </p:attrNameLst>
                                      </p:cBhvr>
                                      <p:to>
                                        <p:strVal val="visible"/>
                                      </p:to>
                                    </p:set>
                                    <p:anim calcmode="lin" valueType="num">
                                      <p:cBhvr additive="base">
                                        <p:cTn id="51" dur="500" fill="hold"/>
                                        <p:tgtEl>
                                          <p:spTgt spid="27657"/>
                                        </p:tgtEl>
                                        <p:attrNameLst>
                                          <p:attrName>ppt_x</p:attrName>
                                        </p:attrNameLst>
                                      </p:cBhvr>
                                      <p:tavLst>
                                        <p:tav tm="0">
                                          <p:val>
                                            <p:strVal val="0-#ppt_w/2"/>
                                          </p:val>
                                        </p:tav>
                                        <p:tav tm="100000">
                                          <p:val>
                                            <p:strVal val="#ppt_x"/>
                                          </p:val>
                                        </p:tav>
                                      </p:tavLst>
                                    </p:anim>
                                    <p:anim calcmode="lin" valueType="num">
                                      <p:cBhvr additive="base">
                                        <p:cTn id="52" dur="500" fill="hold"/>
                                        <p:tgtEl>
                                          <p:spTgt spid="27657"/>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27658"/>
                                        </p:tgtEl>
                                        <p:attrNameLst>
                                          <p:attrName>style.visibility</p:attrName>
                                        </p:attrNameLst>
                                      </p:cBhvr>
                                      <p:to>
                                        <p:strVal val="visible"/>
                                      </p:to>
                                    </p:set>
                                    <p:anim calcmode="lin" valueType="num">
                                      <p:cBhvr additive="base">
                                        <p:cTn id="57" dur="500" fill="hold"/>
                                        <p:tgtEl>
                                          <p:spTgt spid="27658"/>
                                        </p:tgtEl>
                                        <p:attrNameLst>
                                          <p:attrName>ppt_x</p:attrName>
                                        </p:attrNameLst>
                                      </p:cBhvr>
                                      <p:tavLst>
                                        <p:tav tm="0">
                                          <p:val>
                                            <p:strVal val="0-#ppt_w/2"/>
                                          </p:val>
                                        </p:tav>
                                        <p:tav tm="100000">
                                          <p:val>
                                            <p:strVal val="#ppt_x"/>
                                          </p:val>
                                        </p:tav>
                                      </p:tavLst>
                                    </p:anim>
                                    <p:anim calcmode="lin" valueType="num">
                                      <p:cBhvr additive="base">
                                        <p:cTn id="58" dur="500" fill="hold"/>
                                        <p:tgtEl>
                                          <p:spTgt spid="27658"/>
                                        </p:tgtEl>
                                        <p:attrNameLst>
                                          <p:attrName>ppt_y</p:attrName>
                                        </p:attrNameLst>
                                      </p:cBhvr>
                                      <p:tavLst>
                                        <p:tav tm="0">
                                          <p:val>
                                            <p:strVal val="#ppt_y"/>
                                          </p:val>
                                        </p:tav>
                                        <p:tav tm="100000">
                                          <p:val>
                                            <p:strVal val="#ppt_y"/>
                                          </p:val>
                                        </p:tav>
                                      </p:tavLst>
                                    </p:anim>
                                  </p:childTnLst>
                                </p:cTn>
                              </p:par>
                            </p:childTnLst>
                          </p:cTn>
                        </p:par>
                        <p:par>
                          <p:cTn id="59" fill="hold">
                            <p:stCondLst>
                              <p:cond delay="500"/>
                            </p:stCondLst>
                            <p:childTnLst>
                              <p:par>
                                <p:cTn id="60" presetID="2" presetClass="entr" presetSubtype="8"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additive="base">
                                        <p:cTn id="62" dur="500" fill="hold"/>
                                        <p:tgtEl>
                                          <p:spTgt spid="13"/>
                                        </p:tgtEl>
                                        <p:attrNameLst>
                                          <p:attrName>ppt_x</p:attrName>
                                        </p:attrNameLst>
                                      </p:cBhvr>
                                      <p:tavLst>
                                        <p:tav tm="0">
                                          <p:val>
                                            <p:strVal val="0-#ppt_w/2"/>
                                          </p:val>
                                        </p:tav>
                                        <p:tav tm="100000">
                                          <p:val>
                                            <p:strVal val="#ppt_x"/>
                                          </p:val>
                                        </p:tav>
                                      </p:tavLst>
                                    </p:anim>
                                    <p:anim calcmode="lin" valueType="num">
                                      <p:cBhvr additive="base">
                                        <p:cTn id="6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2" grpId="0" animBg="1"/>
      <p:bldP spid="27654" grpId="0" autoUpdateAnimBg="0"/>
      <p:bldP spid="27655" grpId="0" autoUpdateAnimBg="0"/>
      <p:bldP spid="27656" grpId="0" autoUpdateAnimBg="0"/>
      <p:bldP spid="27657" grpId="0" autoUpdateAnimBg="0"/>
      <p:bldP spid="27658" grpId="0" animBg="1"/>
      <p:bldP spid="27651" grpId="0" build="p" autoUpdateAnimBg="0" advAuto="5000"/>
      <p:bldP spid="27653" grpId="0" build="p" autoUpdateAnimBg="0" advAuto="5000"/>
      <p:bldP spid="27661" grpId="0" build="p" autoUpdateAnimBg="0" advAuto="5000"/>
      <p:bldP spid="1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57200" y="304800"/>
            <a:ext cx="8229600" cy="1143000"/>
          </a:xfrm>
        </p:spPr>
        <p:txBody>
          <a:bodyPr/>
          <a:lstStyle/>
          <a:p>
            <a:pPr eaLnBrk="1" hangingPunct="1"/>
            <a:r>
              <a:rPr lang="en-US" sz="5400" b="1" smtClean="0">
                <a:latin typeface="Comic Sans MS" pitchFamily="66" charset="0"/>
              </a:rPr>
              <a:t>Pronoun Review</a:t>
            </a:r>
          </a:p>
        </p:txBody>
      </p:sp>
      <p:sp>
        <p:nvSpPr>
          <p:cNvPr id="3079" name="Text Box 7"/>
          <p:cNvSpPr txBox="1">
            <a:spLocks noChangeArrowheads="1"/>
          </p:cNvSpPr>
          <p:nvPr/>
        </p:nvSpPr>
        <p:spPr bwMode="auto">
          <a:xfrm>
            <a:off x="533400" y="1447800"/>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yo</a:t>
            </a:r>
          </a:p>
        </p:txBody>
      </p:sp>
      <p:sp>
        <p:nvSpPr>
          <p:cNvPr id="3081" name="Text Box 9"/>
          <p:cNvSpPr txBox="1">
            <a:spLocks noChangeArrowheads="1"/>
          </p:cNvSpPr>
          <p:nvPr/>
        </p:nvSpPr>
        <p:spPr bwMode="auto">
          <a:xfrm>
            <a:off x="4572000" y="2286000"/>
            <a:ext cx="2667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vosotros</a:t>
            </a:r>
          </a:p>
        </p:txBody>
      </p:sp>
      <p:sp>
        <p:nvSpPr>
          <p:cNvPr id="3082" name="Text Box 10"/>
          <p:cNvSpPr txBox="1">
            <a:spLocks noChangeArrowheads="1"/>
          </p:cNvSpPr>
          <p:nvPr/>
        </p:nvSpPr>
        <p:spPr bwMode="auto">
          <a:xfrm>
            <a:off x="4495800" y="1600200"/>
            <a:ext cx="25146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nosotros</a:t>
            </a:r>
          </a:p>
        </p:txBody>
      </p:sp>
      <p:sp>
        <p:nvSpPr>
          <p:cNvPr id="3083" name="Text Box 11"/>
          <p:cNvSpPr txBox="1">
            <a:spLocks noChangeArrowheads="1"/>
          </p:cNvSpPr>
          <p:nvPr/>
        </p:nvSpPr>
        <p:spPr bwMode="auto">
          <a:xfrm>
            <a:off x="533400" y="2209800"/>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tú</a:t>
            </a:r>
          </a:p>
        </p:txBody>
      </p:sp>
      <p:sp>
        <p:nvSpPr>
          <p:cNvPr id="3084" name="Text Box 12"/>
          <p:cNvSpPr txBox="1">
            <a:spLocks noChangeArrowheads="1"/>
          </p:cNvSpPr>
          <p:nvPr/>
        </p:nvSpPr>
        <p:spPr bwMode="auto">
          <a:xfrm>
            <a:off x="4648200" y="3124200"/>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ellos</a:t>
            </a:r>
          </a:p>
        </p:txBody>
      </p:sp>
      <p:sp>
        <p:nvSpPr>
          <p:cNvPr id="3085" name="Text Box 13"/>
          <p:cNvSpPr txBox="1">
            <a:spLocks noChangeArrowheads="1"/>
          </p:cNvSpPr>
          <p:nvPr/>
        </p:nvSpPr>
        <p:spPr bwMode="auto">
          <a:xfrm>
            <a:off x="533400" y="3124200"/>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él</a:t>
            </a:r>
          </a:p>
        </p:txBody>
      </p:sp>
      <p:sp>
        <p:nvSpPr>
          <p:cNvPr id="3086" name="Text Box 14"/>
          <p:cNvSpPr txBox="1">
            <a:spLocks noChangeArrowheads="1"/>
          </p:cNvSpPr>
          <p:nvPr/>
        </p:nvSpPr>
        <p:spPr bwMode="auto">
          <a:xfrm>
            <a:off x="4495800" y="4967288"/>
            <a:ext cx="2590800" cy="1158875"/>
          </a:xfrm>
          <a:prstGeom prst="rect">
            <a:avLst/>
          </a:prstGeom>
          <a:noFill/>
          <a:ln w="9525">
            <a:noFill/>
            <a:miter lim="800000"/>
            <a:headEnd/>
            <a:tailEnd/>
          </a:ln>
        </p:spPr>
        <p:txBody>
          <a:bodyPr>
            <a:spAutoFit/>
          </a:bodyPr>
          <a:lstStyle/>
          <a:p>
            <a:pPr algn="ctr" eaLnBrk="1" hangingPunct="1">
              <a:spcBef>
                <a:spcPct val="50000"/>
              </a:spcBef>
              <a:buClrTx/>
              <a:buSzTx/>
              <a:buFontTx/>
              <a:buNone/>
            </a:pPr>
            <a:r>
              <a:rPr lang="en-US" sz="4500" i="1">
                <a:latin typeface="Comic Sans MS" pitchFamily="66" charset="0"/>
              </a:rPr>
              <a:t>ustedes </a:t>
            </a:r>
            <a:r>
              <a:rPr lang="en-US" sz="2500" i="1">
                <a:latin typeface="Comic Sans MS" pitchFamily="66" charset="0"/>
              </a:rPr>
              <a:t>(Uds.)</a:t>
            </a:r>
          </a:p>
        </p:txBody>
      </p:sp>
      <p:sp>
        <p:nvSpPr>
          <p:cNvPr id="3087" name="Text Box 15"/>
          <p:cNvSpPr txBox="1">
            <a:spLocks noChangeArrowheads="1"/>
          </p:cNvSpPr>
          <p:nvPr/>
        </p:nvSpPr>
        <p:spPr bwMode="auto">
          <a:xfrm>
            <a:off x="4648200" y="4129088"/>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ellas</a:t>
            </a:r>
          </a:p>
        </p:txBody>
      </p:sp>
      <p:sp>
        <p:nvSpPr>
          <p:cNvPr id="3088" name="Text Box 16"/>
          <p:cNvSpPr txBox="1">
            <a:spLocks noChangeArrowheads="1"/>
          </p:cNvSpPr>
          <p:nvPr/>
        </p:nvSpPr>
        <p:spPr bwMode="auto">
          <a:xfrm>
            <a:off x="381000" y="4967288"/>
            <a:ext cx="1905000" cy="1158875"/>
          </a:xfrm>
          <a:prstGeom prst="rect">
            <a:avLst/>
          </a:prstGeom>
          <a:noFill/>
          <a:ln w="9525">
            <a:noFill/>
            <a:miter lim="800000"/>
            <a:headEnd/>
            <a:tailEnd/>
          </a:ln>
        </p:spPr>
        <p:txBody>
          <a:bodyPr>
            <a:spAutoFit/>
          </a:bodyPr>
          <a:lstStyle/>
          <a:p>
            <a:pPr algn="ctr" eaLnBrk="1" hangingPunct="1">
              <a:spcBef>
                <a:spcPct val="50000"/>
              </a:spcBef>
              <a:buClrTx/>
              <a:buSzTx/>
              <a:buFontTx/>
              <a:buNone/>
            </a:pPr>
            <a:r>
              <a:rPr lang="en-US" sz="4500" i="1">
                <a:latin typeface="Comic Sans MS" pitchFamily="66" charset="0"/>
              </a:rPr>
              <a:t>usted </a:t>
            </a:r>
            <a:r>
              <a:rPr lang="en-US" sz="2500" i="1">
                <a:latin typeface="Comic Sans MS" pitchFamily="66" charset="0"/>
              </a:rPr>
              <a:t>(Ud.)</a:t>
            </a:r>
          </a:p>
        </p:txBody>
      </p:sp>
      <p:sp>
        <p:nvSpPr>
          <p:cNvPr id="3089" name="Text Box 17"/>
          <p:cNvSpPr txBox="1">
            <a:spLocks noChangeArrowheads="1"/>
          </p:cNvSpPr>
          <p:nvPr/>
        </p:nvSpPr>
        <p:spPr bwMode="auto">
          <a:xfrm>
            <a:off x="533400" y="4129088"/>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ella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500"/>
                                  </p:stCondLst>
                                  <p:childTnLst>
                                    <p:set>
                                      <p:cBhvr>
                                        <p:cTn id="11" dur="1" fill="hold">
                                          <p:stCondLst>
                                            <p:cond delay="0"/>
                                          </p:stCondLst>
                                        </p:cTn>
                                        <p:tgtEl>
                                          <p:spTgt spid="3079"/>
                                        </p:tgtEl>
                                        <p:attrNameLst>
                                          <p:attrName>style.visibility</p:attrName>
                                        </p:attrNameLst>
                                      </p:cBhvr>
                                      <p:to>
                                        <p:strVal val="visible"/>
                                      </p:to>
                                    </p:set>
                                    <p:anim calcmode="lin" valueType="num">
                                      <p:cBhvr additive="base">
                                        <p:cTn id="12" dur="500" fill="hold"/>
                                        <p:tgtEl>
                                          <p:spTgt spid="3079"/>
                                        </p:tgtEl>
                                        <p:attrNameLst>
                                          <p:attrName>ppt_x</p:attrName>
                                        </p:attrNameLst>
                                      </p:cBhvr>
                                      <p:tavLst>
                                        <p:tav tm="0">
                                          <p:val>
                                            <p:strVal val="0-#ppt_w/2"/>
                                          </p:val>
                                        </p:tav>
                                        <p:tav tm="100000">
                                          <p:val>
                                            <p:strVal val="#ppt_x"/>
                                          </p:val>
                                        </p:tav>
                                      </p:tavLst>
                                    </p:anim>
                                    <p:anim calcmode="lin" valueType="num">
                                      <p:cBhvr additive="base">
                                        <p:cTn id="13" dur="500" fill="hold"/>
                                        <p:tgtEl>
                                          <p:spTgt spid="3079"/>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8" fill="hold" grpId="0" nodeType="afterEffect">
                                  <p:stCondLst>
                                    <p:cond delay="0"/>
                                  </p:stCondLst>
                                  <p:childTnLst>
                                    <p:set>
                                      <p:cBhvr>
                                        <p:cTn id="16" dur="1" fill="hold">
                                          <p:stCondLst>
                                            <p:cond delay="0"/>
                                          </p:stCondLst>
                                        </p:cTn>
                                        <p:tgtEl>
                                          <p:spTgt spid="3083"/>
                                        </p:tgtEl>
                                        <p:attrNameLst>
                                          <p:attrName>style.visibility</p:attrName>
                                        </p:attrNameLst>
                                      </p:cBhvr>
                                      <p:to>
                                        <p:strVal val="visible"/>
                                      </p:to>
                                    </p:set>
                                    <p:anim calcmode="lin" valueType="num">
                                      <p:cBhvr additive="base">
                                        <p:cTn id="17" dur="500" fill="hold"/>
                                        <p:tgtEl>
                                          <p:spTgt spid="3083"/>
                                        </p:tgtEl>
                                        <p:attrNameLst>
                                          <p:attrName>ppt_x</p:attrName>
                                        </p:attrNameLst>
                                      </p:cBhvr>
                                      <p:tavLst>
                                        <p:tav tm="0">
                                          <p:val>
                                            <p:strVal val="0-#ppt_w/2"/>
                                          </p:val>
                                        </p:tav>
                                        <p:tav tm="100000">
                                          <p:val>
                                            <p:strVal val="#ppt_x"/>
                                          </p:val>
                                        </p:tav>
                                      </p:tavLst>
                                    </p:anim>
                                    <p:anim calcmode="lin" valueType="num">
                                      <p:cBhvr additive="base">
                                        <p:cTn id="18" dur="500" fill="hold"/>
                                        <p:tgtEl>
                                          <p:spTgt spid="3083"/>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2" presetClass="entr" presetSubtype="8" fill="hold" grpId="0" nodeType="afterEffect">
                                  <p:stCondLst>
                                    <p:cond delay="0"/>
                                  </p:stCondLst>
                                  <p:childTnLst>
                                    <p:set>
                                      <p:cBhvr>
                                        <p:cTn id="21" dur="1" fill="hold">
                                          <p:stCondLst>
                                            <p:cond delay="0"/>
                                          </p:stCondLst>
                                        </p:cTn>
                                        <p:tgtEl>
                                          <p:spTgt spid="3085"/>
                                        </p:tgtEl>
                                        <p:attrNameLst>
                                          <p:attrName>style.visibility</p:attrName>
                                        </p:attrNameLst>
                                      </p:cBhvr>
                                      <p:to>
                                        <p:strVal val="visible"/>
                                      </p:to>
                                    </p:set>
                                    <p:anim calcmode="lin" valueType="num">
                                      <p:cBhvr additive="base">
                                        <p:cTn id="22" dur="500" fill="hold"/>
                                        <p:tgtEl>
                                          <p:spTgt spid="3085"/>
                                        </p:tgtEl>
                                        <p:attrNameLst>
                                          <p:attrName>ppt_x</p:attrName>
                                        </p:attrNameLst>
                                      </p:cBhvr>
                                      <p:tavLst>
                                        <p:tav tm="0">
                                          <p:val>
                                            <p:strVal val="0-#ppt_w/2"/>
                                          </p:val>
                                        </p:tav>
                                        <p:tav tm="100000">
                                          <p:val>
                                            <p:strVal val="#ppt_x"/>
                                          </p:val>
                                        </p:tav>
                                      </p:tavLst>
                                    </p:anim>
                                    <p:anim calcmode="lin" valueType="num">
                                      <p:cBhvr additive="base">
                                        <p:cTn id="23" dur="500" fill="hold"/>
                                        <p:tgtEl>
                                          <p:spTgt spid="3085"/>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2" presetClass="entr" presetSubtype="8" fill="hold" grpId="0" nodeType="afterEffect">
                                  <p:stCondLst>
                                    <p:cond delay="0"/>
                                  </p:stCondLst>
                                  <p:childTnLst>
                                    <p:set>
                                      <p:cBhvr>
                                        <p:cTn id="26" dur="1" fill="hold">
                                          <p:stCondLst>
                                            <p:cond delay="0"/>
                                          </p:stCondLst>
                                        </p:cTn>
                                        <p:tgtEl>
                                          <p:spTgt spid="3089"/>
                                        </p:tgtEl>
                                        <p:attrNameLst>
                                          <p:attrName>style.visibility</p:attrName>
                                        </p:attrNameLst>
                                      </p:cBhvr>
                                      <p:to>
                                        <p:strVal val="visible"/>
                                      </p:to>
                                    </p:set>
                                    <p:anim calcmode="lin" valueType="num">
                                      <p:cBhvr additive="base">
                                        <p:cTn id="27" dur="500" fill="hold"/>
                                        <p:tgtEl>
                                          <p:spTgt spid="3089"/>
                                        </p:tgtEl>
                                        <p:attrNameLst>
                                          <p:attrName>ppt_x</p:attrName>
                                        </p:attrNameLst>
                                      </p:cBhvr>
                                      <p:tavLst>
                                        <p:tav tm="0">
                                          <p:val>
                                            <p:strVal val="0-#ppt_w/2"/>
                                          </p:val>
                                        </p:tav>
                                        <p:tav tm="100000">
                                          <p:val>
                                            <p:strVal val="#ppt_x"/>
                                          </p:val>
                                        </p:tav>
                                      </p:tavLst>
                                    </p:anim>
                                    <p:anim calcmode="lin" valueType="num">
                                      <p:cBhvr additive="base">
                                        <p:cTn id="28" dur="500" fill="hold"/>
                                        <p:tgtEl>
                                          <p:spTgt spid="3089"/>
                                        </p:tgtEl>
                                        <p:attrNameLst>
                                          <p:attrName>ppt_y</p:attrName>
                                        </p:attrNameLst>
                                      </p:cBhvr>
                                      <p:tavLst>
                                        <p:tav tm="0">
                                          <p:val>
                                            <p:strVal val="#ppt_y"/>
                                          </p:val>
                                        </p:tav>
                                        <p:tav tm="100000">
                                          <p:val>
                                            <p:strVal val="#ppt_y"/>
                                          </p:val>
                                        </p:tav>
                                      </p:tavLst>
                                    </p:anim>
                                  </p:childTnLst>
                                </p:cTn>
                              </p:par>
                            </p:childTnLst>
                          </p:cTn>
                        </p:par>
                        <p:par>
                          <p:cTn id="29" fill="hold">
                            <p:stCondLst>
                              <p:cond delay="3000"/>
                            </p:stCondLst>
                            <p:childTnLst>
                              <p:par>
                                <p:cTn id="30" presetID="2" presetClass="entr" presetSubtype="8" fill="hold" grpId="0" nodeType="afterEffect">
                                  <p:stCondLst>
                                    <p:cond delay="0"/>
                                  </p:stCondLst>
                                  <p:childTnLst>
                                    <p:set>
                                      <p:cBhvr>
                                        <p:cTn id="31" dur="1" fill="hold">
                                          <p:stCondLst>
                                            <p:cond delay="0"/>
                                          </p:stCondLst>
                                        </p:cTn>
                                        <p:tgtEl>
                                          <p:spTgt spid="3088"/>
                                        </p:tgtEl>
                                        <p:attrNameLst>
                                          <p:attrName>style.visibility</p:attrName>
                                        </p:attrNameLst>
                                      </p:cBhvr>
                                      <p:to>
                                        <p:strVal val="visible"/>
                                      </p:to>
                                    </p:set>
                                    <p:anim calcmode="lin" valueType="num">
                                      <p:cBhvr additive="base">
                                        <p:cTn id="32" dur="500" fill="hold"/>
                                        <p:tgtEl>
                                          <p:spTgt spid="3088"/>
                                        </p:tgtEl>
                                        <p:attrNameLst>
                                          <p:attrName>ppt_x</p:attrName>
                                        </p:attrNameLst>
                                      </p:cBhvr>
                                      <p:tavLst>
                                        <p:tav tm="0">
                                          <p:val>
                                            <p:strVal val="0-#ppt_w/2"/>
                                          </p:val>
                                        </p:tav>
                                        <p:tav tm="100000">
                                          <p:val>
                                            <p:strVal val="#ppt_x"/>
                                          </p:val>
                                        </p:tav>
                                      </p:tavLst>
                                    </p:anim>
                                    <p:anim calcmode="lin" valueType="num">
                                      <p:cBhvr additive="base">
                                        <p:cTn id="33" dur="500" fill="hold"/>
                                        <p:tgtEl>
                                          <p:spTgt spid="3088"/>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3082"/>
                                        </p:tgtEl>
                                        <p:attrNameLst>
                                          <p:attrName>style.visibility</p:attrName>
                                        </p:attrNameLst>
                                      </p:cBhvr>
                                      <p:to>
                                        <p:strVal val="visible"/>
                                      </p:to>
                                    </p:set>
                                    <p:anim calcmode="lin" valueType="num">
                                      <p:cBhvr additive="base">
                                        <p:cTn id="38" dur="500" fill="hold"/>
                                        <p:tgtEl>
                                          <p:spTgt spid="3082"/>
                                        </p:tgtEl>
                                        <p:attrNameLst>
                                          <p:attrName>ppt_x</p:attrName>
                                        </p:attrNameLst>
                                      </p:cBhvr>
                                      <p:tavLst>
                                        <p:tav tm="0">
                                          <p:val>
                                            <p:strVal val="1+#ppt_w/2"/>
                                          </p:val>
                                        </p:tav>
                                        <p:tav tm="100000">
                                          <p:val>
                                            <p:strVal val="#ppt_x"/>
                                          </p:val>
                                        </p:tav>
                                      </p:tavLst>
                                    </p:anim>
                                    <p:anim calcmode="lin" valueType="num">
                                      <p:cBhvr additive="base">
                                        <p:cTn id="39" dur="500" fill="hold"/>
                                        <p:tgtEl>
                                          <p:spTgt spid="3082"/>
                                        </p:tgtEl>
                                        <p:attrNameLst>
                                          <p:attrName>ppt_y</p:attrName>
                                        </p:attrNameLst>
                                      </p:cBhvr>
                                      <p:tavLst>
                                        <p:tav tm="0">
                                          <p:val>
                                            <p:strVal val="#ppt_y"/>
                                          </p:val>
                                        </p:tav>
                                        <p:tav tm="100000">
                                          <p:val>
                                            <p:strVal val="#ppt_y"/>
                                          </p:val>
                                        </p:tav>
                                      </p:tavLst>
                                    </p:anim>
                                  </p:childTnLst>
                                </p:cTn>
                              </p:par>
                            </p:childTnLst>
                          </p:cTn>
                        </p:par>
                        <p:par>
                          <p:cTn id="40" fill="hold">
                            <p:stCondLst>
                              <p:cond delay="500"/>
                            </p:stCondLst>
                            <p:childTnLst>
                              <p:par>
                                <p:cTn id="41" presetID="2" presetClass="entr" presetSubtype="2" fill="hold" grpId="0" nodeType="afterEffect">
                                  <p:stCondLst>
                                    <p:cond delay="500"/>
                                  </p:stCondLst>
                                  <p:childTnLst>
                                    <p:set>
                                      <p:cBhvr>
                                        <p:cTn id="42" dur="1" fill="hold">
                                          <p:stCondLst>
                                            <p:cond delay="0"/>
                                          </p:stCondLst>
                                        </p:cTn>
                                        <p:tgtEl>
                                          <p:spTgt spid="3081"/>
                                        </p:tgtEl>
                                        <p:attrNameLst>
                                          <p:attrName>style.visibility</p:attrName>
                                        </p:attrNameLst>
                                      </p:cBhvr>
                                      <p:to>
                                        <p:strVal val="visible"/>
                                      </p:to>
                                    </p:set>
                                    <p:anim calcmode="lin" valueType="num">
                                      <p:cBhvr additive="base">
                                        <p:cTn id="43" dur="500" fill="hold"/>
                                        <p:tgtEl>
                                          <p:spTgt spid="3081"/>
                                        </p:tgtEl>
                                        <p:attrNameLst>
                                          <p:attrName>ppt_x</p:attrName>
                                        </p:attrNameLst>
                                      </p:cBhvr>
                                      <p:tavLst>
                                        <p:tav tm="0">
                                          <p:val>
                                            <p:strVal val="1+#ppt_w/2"/>
                                          </p:val>
                                        </p:tav>
                                        <p:tav tm="100000">
                                          <p:val>
                                            <p:strVal val="#ppt_x"/>
                                          </p:val>
                                        </p:tav>
                                      </p:tavLst>
                                    </p:anim>
                                    <p:anim calcmode="lin" valueType="num">
                                      <p:cBhvr additive="base">
                                        <p:cTn id="44" dur="500" fill="hold"/>
                                        <p:tgtEl>
                                          <p:spTgt spid="3081"/>
                                        </p:tgtEl>
                                        <p:attrNameLst>
                                          <p:attrName>ppt_y</p:attrName>
                                        </p:attrNameLst>
                                      </p:cBhvr>
                                      <p:tavLst>
                                        <p:tav tm="0">
                                          <p:val>
                                            <p:strVal val="#ppt_y"/>
                                          </p:val>
                                        </p:tav>
                                        <p:tav tm="100000">
                                          <p:val>
                                            <p:strVal val="#ppt_y"/>
                                          </p:val>
                                        </p:tav>
                                      </p:tavLst>
                                    </p:anim>
                                  </p:childTnLst>
                                </p:cTn>
                              </p:par>
                            </p:childTnLst>
                          </p:cTn>
                        </p:par>
                        <p:par>
                          <p:cTn id="45" fill="hold">
                            <p:stCondLst>
                              <p:cond delay="1500"/>
                            </p:stCondLst>
                            <p:childTnLst>
                              <p:par>
                                <p:cTn id="46" presetID="2" presetClass="entr" presetSubtype="2" fill="hold" grpId="0" nodeType="afterEffect">
                                  <p:stCondLst>
                                    <p:cond delay="0"/>
                                  </p:stCondLst>
                                  <p:childTnLst>
                                    <p:set>
                                      <p:cBhvr>
                                        <p:cTn id="47" dur="1" fill="hold">
                                          <p:stCondLst>
                                            <p:cond delay="0"/>
                                          </p:stCondLst>
                                        </p:cTn>
                                        <p:tgtEl>
                                          <p:spTgt spid="3084"/>
                                        </p:tgtEl>
                                        <p:attrNameLst>
                                          <p:attrName>style.visibility</p:attrName>
                                        </p:attrNameLst>
                                      </p:cBhvr>
                                      <p:to>
                                        <p:strVal val="visible"/>
                                      </p:to>
                                    </p:set>
                                    <p:anim calcmode="lin" valueType="num">
                                      <p:cBhvr additive="base">
                                        <p:cTn id="48" dur="500" fill="hold"/>
                                        <p:tgtEl>
                                          <p:spTgt spid="3084"/>
                                        </p:tgtEl>
                                        <p:attrNameLst>
                                          <p:attrName>ppt_x</p:attrName>
                                        </p:attrNameLst>
                                      </p:cBhvr>
                                      <p:tavLst>
                                        <p:tav tm="0">
                                          <p:val>
                                            <p:strVal val="1+#ppt_w/2"/>
                                          </p:val>
                                        </p:tav>
                                        <p:tav tm="100000">
                                          <p:val>
                                            <p:strVal val="#ppt_x"/>
                                          </p:val>
                                        </p:tav>
                                      </p:tavLst>
                                    </p:anim>
                                    <p:anim calcmode="lin" valueType="num">
                                      <p:cBhvr additive="base">
                                        <p:cTn id="49" dur="500" fill="hold"/>
                                        <p:tgtEl>
                                          <p:spTgt spid="3084"/>
                                        </p:tgtEl>
                                        <p:attrNameLst>
                                          <p:attrName>ppt_y</p:attrName>
                                        </p:attrNameLst>
                                      </p:cBhvr>
                                      <p:tavLst>
                                        <p:tav tm="0">
                                          <p:val>
                                            <p:strVal val="#ppt_y"/>
                                          </p:val>
                                        </p:tav>
                                        <p:tav tm="100000">
                                          <p:val>
                                            <p:strVal val="#ppt_y"/>
                                          </p:val>
                                        </p:tav>
                                      </p:tavLst>
                                    </p:anim>
                                  </p:childTnLst>
                                </p:cTn>
                              </p:par>
                            </p:childTnLst>
                          </p:cTn>
                        </p:par>
                        <p:par>
                          <p:cTn id="50" fill="hold">
                            <p:stCondLst>
                              <p:cond delay="2000"/>
                            </p:stCondLst>
                            <p:childTnLst>
                              <p:par>
                                <p:cTn id="51" presetID="2" presetClass="entr" presetSubtype="2" fill="hold" grpId="0" nodeType="afterEffect">
                                  <p:stCondLst>
                                    <p:cond delay="0"/>
                                  </p:stCondLst>
                                  <p:childTnLst>
                                    <p:set>
                                      <p:cBhvr>
                                        <p:cTn id="52" dur="1" fill="hold">
                                          <p:stCondLst>
                                            <p:cond delay="0"/>
                                          </p:stCondLst>
                                        </p:cTn>
                                        <p:tgtEl>
                                          <p:spTgt spid="3087"/>
                                        </p:tgtEl>
                                        <p:attrNameLst>
                                          <p:attrName>style.visibility</p:attrName>
                                        </p:attrNameLst>
                                      </p:cBhvr>
                                      <p:to>
                                        <p:strVal val="visible"/>
                                      </p:to>
                                    </p:set>
                                    <p:anim calcmode="lin" valueType="num">
                                      <p:cBhvr additive="base">
                                        <p:cTn id="53" dur="500" fill="hold"/>
                                        <p:tgtEl>
                                          <p:spTgt spid="3087"/>
                                        </p:tgtEl>
                                        <p:attrNameLst>
                                          <p:attrName>ppt_x</p:attrName>
                                        </p:attrNameLst>
                                      </p:cBhvr>
                                      <p:tavLst>
                                        <p:tav tm="0">
                                          <p:val>
                                            <p:strVal val="1+#ppt_w/2"/>
                                          </p:val>
                                        </p:tav>
                                        <p:tav tm="100000">
                                          <p:val>
                                            <p:strVal val="#ppt_x"/>
                                          </p:val>
                                        </p:tav>
                                      </p:tavLst>
                                    </p:anim>
                                    <p:anim calcmode="lin" valueType="num">
                                      <p:cBhvr additive="base">
                                        <p:cTn id="54" dur="500" fill="hold"/>
                                        <p:tgtEl>
                                          <p:spTgt spid="3087"/>
                                        </p:tgtEl>
                                        <p:attrNameLst>
                                          <p:attrName>ppt_y</p:attrName>
                                        </p:attrNameLst>
                                      </p:cBhvr>
                                      <p:tavLst>
                                        <p:tav tm="0">
                                          <p:val>
                                            <p:strVal val="#ppt_y"/>
                                          </p:val>
                                        </p:tav>
                                        <p:tav tm="100000">
                                          <p:val>
                                            <p:strVal val="#ppt_y"/>
                                          </p:val>
                                        </p:tav>
                                      </p:tavLst>
                                    </p:anim>
                                  </p:childTnLst>
                                </p:cTn>
                              </p:par>
                            </p:childTnLst>
                          </p:cTn>
                        </p:par>
                        <p:par>
                          <p:cTn id="55" fill="hold">
                            <p:stCondLst>
                              <p:cond delay="2500"/>
                            </p:stCondLst>
                            <p:childTnLst>
                              <p:par>
                                <p:cTn id="56" presetID="2" presetClass="entr" presetSubtype="2" fill="hold" grpId="0" nodeType="afterEffect">
                                  <p:stCondLst>
                                    <p:cond delay="0"/>
                                  </p:stCondLst>
                                  <p:childTnLst>
                                    <p:set>
                                      <p:cBhvr>
                                        <p:cTn id="57" dur="1" fill="hold">
                                          <p:stCondLst>
                                            <p:cond delay="0"/>
                                          </p:stCondLst>
                                        </p:cTn>
                                        <p:tgtEl>
                                          <p:spTgt spid="3086"/>
                                        </p:tgtEl>
                                        <p:attrNameLst>
                                          <p:attrName>style.visibility</p:attrName>
                                        </p:attrNameLst>
                                      </p:cBhvr>
                                      <p:to>
                                        <p:strVal val="visible"/>
                                      </p:to>
                                    </p:set>
                                    <p:anim calcmode="lin" valueType="num">
                                      <p:cBhvr additive="base">
                                        <p:cTn id="58" dur="500" fill="hold"/>
                                        <p:tgtEl>
                                          <p:spTgt spid="3086"/>
                                        </p:tgtEl>
                                        <p:attrNameLst>
                                          <p:attrName>ppt_x</p:attrName>
                                        </p:attrNameLst>
                                      </p:cBhvr>
                                      <p:tavLst>
                                        <p:tav tm="0">
                                          <p:val>
                                            <p:strVal val="1+#ppt_w/2"/>
                                          </p:val>
                                        </p:tav>
                                        <p:tav tm="100000">
                                          <p:val>
                                            <p:strVal val="#ppt_x"/>
                                          </p:val>
                                        </p:tav>
                                      </p:tavLst>
                                    </p:anim>
                                    <p:anim calcmode="lin" valueType="num">
                                      <p:cBhvr additive="base">
                                        <p:cTn id="59" dur="500" fill="hold"/>
                                        <p:tgtEl>
                                          <p:spTgt spid="30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9" grpId="0"/>
      <p:bldP spid="3081" grpId="0"/>
      <p:bldP spid="3082" grpId="0"/>
      <p:bldP spid="3083" grpId="0"/>
      <p:bldP spid="3084" grpId="0"/>
      <p:bldP spid="3085" grpId="0"/>
      <p:bldP spid="3086" grpId="0"/>
      <p:bldP spid="3087" grpId="0"/>
      <p:bldP spid="3088" grpId="0"/>
      <p:bldP spid="308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3500" i="1" u="sng" smtClean="0">
                <a:solidFill>
                  <a:srgbClr val="FF0000"/>
                </a:solidFill>
              </a:rPr>
              <a:t>So, complete conjugations look like this:</a:t>
            </a:r>
          </a:p>
        </p:txBody>
      </p:sp>
      <p:graphicFrame>
        <p:nvGraphicFramePr>
          <p:cNvPr id="31893" name="Group 149"/>
          <p:cNvGraphicFramePr>
            <a:graphicFrameLocks noGrp="1"/>
          </p:cNvGraphicFramePr>
          <p:nvPr>
            <p:ph type="tbl" idx="1"/>
          </p:nvPr>
        </p:nvGraphicFramePr>
        <p:xfrm>
          <a:off x="304800" y="1600200"/>
          <a:ext cx="8382000" cy="4752975"/>
        </p:xfrm>
        <a:graphic>
          <a:graphicData uri="http://schemas.openxmlformats.org/drawingml/2006/table">
            <a:tbl>
              <a:tblPr/>
              <a:tblGrid>
                <a:gridCol w="1828800"/>
                <a:gridCol w="2209800"/>
                <a:gridCol w="2286000"/>
                <a:gridCol w="2057400"/>
              </a:tblGrid>
              <a:tr h="411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yo</a:t>
                      </a:r>
                      <a:endParaRPr kumimoji="0" lang="en-US" sz="2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hablo</a:t>
                      </a: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nosotros</a:t>
                      </a: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hablamos</a:t>
                      </a: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r>
              <a:tr h="411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tú</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hablas</a:t>
                      </a:r>
                    </a:p>
                  </a:txBody>
                  <a:tcPr horzOverflow="overflow">
                    <a:lnL>
                      <a:noFill/>
                    </a:lnL>
                    <a:lnR>
                      <a:noFill/>
                    </a:lnR>
                    <a:lnT>
                      <a:noFill/>
                    </a:lnT>
                    <a:lnB>
                      <a:noFill/>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vosotros</a:t>
                      </a:r>
                    </a:p>
                  </a:txBody>
                  <a:tcPr horzOverflow="overflow">
                    <a:lnL>
                      <a:noFill/>
                    </a:lnL>
                    <a:lnR>
                      <a:noFill/>
                    </a:lnR>
                    <a:lnT>
                      <a:noFill/>
                    </a:lnT>
                    <a:lnB>
                      <a:noFill/>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habláis</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r>
              <a:tr h="41275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él, ella, Ud.</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habla</a:t>
                      </a:r>
                    </a:p>
                  </a:txBody>
                  <a:tcPr horzOverflow="overflow">
                    <a:lnL>
                      <a:noFill/>
                    </a:lnL>
                    <a:lnR>
                      <a:noFill/>
                    </a:lnR>
                    <a:lnT>
                      <a:noFill/>
                    </a:lnT>
                    <a:lnB>
                      <a:noFill/>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ellos, ellas, Uds.</a:t>
                      </a:r>
                    </a:p>
                  </a:txBody>
                  <a:tcPr horzOverflow="overflow">
                    <a:lnL>
                      <a:noFill/>
                    </a:lnL>
                    <a:lnR>
                      <a:noFill/>
                    </a:lnR>
                    <a:lnT>
                      <a:noFill/>
                    </a:lnT>
                    <a:lnB>
                      <a:noFill/>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hablan</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r>
              <a:tr h="411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r>
              <a:tr h="411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yo</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CFEEB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llevo</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CFEEB0"/>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nosotros</a:t>
                      </a:r>
                    </a:p>
                  </a:txBody>
                  <a:tcPr horzOverflow="overflow">
                    <a:lnL>
                      <a:noFill/>
                    </a:lnL>
                    <a:lnR>
                      <a:noFill/>
                    </a:lnR>
                    <a:lnT>
                      <a:noFill/>
                    </a:lnT>
                    <a:lnB>
                      <a:noFill/>
                    </a:lnB>
                    <a:lnTlToBr>
                      <a:noFill/>
                    </a:lnTlToBr>
                    <a:lnBlToTr>
                      <a:noFill/>
                    </a:lnBlToTr>
                    <a:solidFill>
                      <a:srgbClr val="CFEEB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llevamos</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FEEB0"/>
                    </a:solidFill>
                  </a:tcPr>
                </a:tc>
              </a:tr>
              <a:tr h="411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tú</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CFEEB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llevas</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CFEEB0"/>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vosotros</a:t>
                      </a:r>
                    </a:p>
                  </a:txBody>
                  <a:tcPr horzOverflow="overflow">
                    <a:lnL>
                      <a:noFill/>
                    </a:lnL>
                    <a:lnR>
                      <a:noFill/>
                    </a:lnR>
                    <a:lnT>
                      <a:noFill/>
                    </a:lnT>
                    <a:lnB>
                      <a:noFill/>
                    </a:lnB>
                    <a:lnTlToBr>
                      <a:noFill/>
                    </a:lnTlToBr>
                    <a:lnBlToTr>
                      <a:noFill/>
                    </a:lnBlToTr>
                    <a:solidFill>
                      <a:srgbClr val="CFEEB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lleváis</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FEEB0"/>
                    </a:solidFill>
                  </a:tcPr>
                </a:tc>
              </a:tr>
              <a:tr h="411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él, ella, Ud.</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CFEEB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lleva</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CFEEB0"/>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ellos, ellas, Uds.</a:t>
                      </a:r>
                    </a:p>
                  </a:txBody>
                  <a:tcPr horzOverflow="overflow">
                    <a:lnL>
                      <a:noFill/>
                    </a:lnL>
                    <a:lnR>
                      <a:noFill/>
                    </a:lnR>
                    <a:lnT>
                      <a:noFill/>
                    </a:lnT>
                    <a:lnB>
                      <a:noFill/>
                    </a:lnB>
                    <a:lnTlToBr>
                      <a:noFill/>
                    </a:lnTlToBr>
                    <a:lnBlToTr>
                      <a:noFill/>
                    </a:lnBlToTr>
                    <a:solidFill>
                      <a:srgbClr val="CFEEB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llevan</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FEEB0"/>
                    </a:solidFill>
                  </a:tcPr>
                </a:tc>
              </a:tr>
              <a:tr h="411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r>
              <a:tr h="41275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Arial" charset="0"/>
                        </a:rPr>
                        <a:t>yo</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8D9A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llamo</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F8D9A6"/>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nosotros</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F8D9A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llamamos</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F8D9A6"/>
                    </a:solidFill>
                  </a:tcPr>
                </a:tc>
              </a:tr>
              <a:tr h="41116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tú</a:t>
                      </a:r>
                      <a:endParaRPr kumimoji="0" lang="en-US" sz="2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8D9A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llamas</a:t>
                      </a:r>
                    </a:p>
                  </a:txBody>
                  <a:tcPr horzOverflow="overflow">
                    <a:lnL>
                      <a:noFill/>
                    </a:lnL>
                    <a:lnR>
                      <a:noFill/>
                    </a:lnR>
                    <a:lnT>
                      <a:noFill/>
                    </a:lnT>
                    <a:lnB>
                      <a:noFill/>
                    </a:lnB>
                    <a:lnTlToBr>
                      <a:noFill/>
                    </a:lnTlToBr>
                    <a:lnBlToTr>
                      <a:noFill/>
                    </a:lnBlToTr>
                    <a:solidFill>
                      <a:srgbClr val="F8D9A6"/>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vosotros</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rgbClr val="F8D9A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llamáis</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F8D9A6"/>
                    </a:solidFill>
                  </a:tcPr>
                </a:tc>
              </a:tr>
              <a:tr h="485775">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él</a:t>
                      </a:r>
                      <a:r>
                        <a:rPr kumimoji="0" lang="en-US" sz="2200" b="0" i="0" u="none" strike="noStrike" cap="none" normalizeH="0" baseline="0" dirty="0" smtClean="0">
                          <a:ln>
                            <a:noFill/>
                          </a:ln>
                          <a:solidFill>
                            <a:schemeClr val="tx1"/>
                          </a:solidFill>
                          <a:effectLst/>
                          <a:latin typeface="Arial" charset="0"/>
                        </a:rPr>
                        <a:t>, </a:t>
                      </a:r>
                      <a:r>
                        <a:rPr kumimoji="0" lang="en-US" sz="2200" b="0" i="0" u="none" strike="noStrike" cap="none" normalizeH="0" baseline="0" dirty="0" err="1" smtClean="0">
                          <a:ln>
                            <a:noFill/>
                          </a:ln>
                          <a:solidFill>
                            <a:schemeClr val="tx1"/>
                          </a:solidFill>
                          <a:effectLst/>
                          <a:latin typeface="Arial" charset="0"/>
                        </a:rPr>
                        <a:t>ella</a:t>
                      </a:r>
                      <a:r>
                        <a:rPr kumimoji="0" lang="en-US" sz="2200" b="0" i="0" u="none" strike="noStrike" cap="none" normalizeH="0" baseline="0" dirty="0" smtClean="0">
                          <a:ln>
                            <a:noFill/>
                          </a:ln>
                          <a:solidFill>
                            <a:schemeClr val="tx1"/>
                          </a:solidFill>
                          <a:effectLst/>
                          <a:latin typeface="Arial" charset="0"/>
                        </a:rPr>
                        <a:t>, </a:t>
                      </a:r>
                      <a:r>
                        <a:rPr kumimoji="0" lang="en-US" sz="2200" b="0" i="0" u="none" strike="noStrike" cap="none" normalizeH="0" baseline="0" dirty="0" err="1" smtClean="0">
                          <a:ln>
                            <a:noFill/>
                          </a:ln>
                          <a:solidFill>
                            <a:schemeClr val="tx1"/>
                          </a:solidFill>
                          <a:effectLst/>
                          <a:latin typeface="Arial" charset="0"/>
                        </a:rPr>
                        <a:t>Ud</a:t>
                      </a:r>
                      <a:r>
                        <a:rPr kumimoji="0" lang="en-US" sz="2200" b="0" i="0" u="none" strike="noStrike" cap="none" normalizeH="0" baseline="0" dirty="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8D9A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charset="0"/>
                        </a:rPr>
                        <a:t>llama</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8D9A6"/>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ellos</a:t>
                      </a:r>
                      <a:r>
                        <a:rPr kumimoji="0" lang="en-US" sz="2200" b="0" i="0" u="none" strike="noStrike" cap="none" normalizeH="0" baseline="0" dirty="0" smtClean="0">
                          <a:ln>
                            <a:noFill/>
                          </a:ln>
                          <a:solidFill>
                            <a:schemeClr val="tx1"/>
                          </a:solidFill>
                          <a:effectLst/>
                          <a:latin typeface="Arial" charset="0"/>
                        </a:rPr>
                        <a:t>, </a:t>
                      </a:r>
                      <a:r>
                        <a:rPr kumimoji="0" lang="en-US" sz="2200" b="0" i="0" u="none" strike="noStrike" cap="none" normalizeH="0" baseline="0" dirty="0" err="1" smtClean="0">
                          <a:ln>
                            <a:noFill/>
                          </a:ln>
                          <a:solidFill>
                            <a:schemeClr val="tx1"/>
                          </a:solidFill>
                          <a:effectLst/>
                          <a:latin typeface="Arial" charset="0"/>
                        </a:rPr>
                        <a:t>ellas</a:t>
                      </a:r>
                      <a:r>
                        <a:rPr kumimoji="0" lang="en-US" sz="2200" b="0" i="0" u="none" strike="noStrike" cap="none" normalizeH="0" baseline="0" dirty="0" smtClean="0">
                          <a:ln>
                            <a:noFill/>
                          </a:ln>
                          <a:solidFill>
                            <a:schemeClr val="tx1"/>
                          </a:solidFill>
                          <a:effectLst/>
                          <a:latin typeface="Arial" charset="0"/>
                        </a:rPr>
                        <a:t>, </a:t>
                      </a:r>
                      <a:r>
                        <a:rPr kumimoji="0" lang="en-US" sz="2200" b="0" i="0" u="none" strike="noStrike" cap="none" normalizeH="0" baseline="0" dirty="0" err="1" smtClean="0">
                          <a:ln>
                            <a:noFill/>
                          </a:ln>
                          <a:solidFill>
                            <a:schemeClr val="tx1"/>
                          </a:solidFill>
                          <a:effectLst/>
                          <a:latin typeface="Arial" charset="0"/>
                        </a:rPr>
                        <a:t>Uds</a:t>
                      </a:r>
                      <a:r>
                        <a:rPr kumimoji="0" lang="en-US" sz="2200" b="0" i="0" u="none" strike="noStrike" cap="none" normalizeH="0" baseline="0" dirty="0" smtClean="0">
                          <a:ln>
                            <a:noFill/>
                          </a:ln>
                          <a:solidFill>
                            <a:schemeClr val="tx1"/>
                          </a:solidFill>
                          <a:effectLst/>
                          <a:latin typeface="Arial" charset="0"/>
                        </a:rPr>
                        <a:t>.</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8D9A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err="1" smtClean="0">
                          <a:ln>
                            <a:noFill/>
                          </a:ln>
                          <a:solidFill>
                            <a:schemeClr val="tx1"/>
                          </a:solidFill>
                          <a:effectLst/>
                          <a:latin typeface="Arial" charset="0"/>
                        </a:rPr>
                        <a:t>llaman</a:t>
                      </a:r>
                      <a:endParaRPr kumimoji="0" lang="en-US" sz="2200" b="0" i="0" u="none" strike="noStrike" cap="none" normalizeH="0" baseline="0" dirty="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8D9A6"/>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0-#ppt_w/2"/>
                                          </p:val>
                                        </p:tav>
                                        <p:tav tm="100000">
                                          <p:val>
                                            <p:strVal val="#ppt_x"/>
                                          </p:val>
                                        </p:tav>
                                      </p:tavLst>
                                    </p:anim>
                                    <p:anim calcmode="lin" valueType="num">
                                      <p:cBhvr additive="base">
                                        <p:cTn id="8" dur="500" fill="hold"/>
                                        <p:tgtEl>
                                          <p:spTgt spid="3174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10000"/>
                                  </p:stCondLst>
                                  <p:childTnLst>
                                    <p:set>
                                      <p:cBhvr>
                                        <p:cTn id="11" dur="1" fill="hold">
                                          <p:stCondLst>
                                            <p:cond delay="0"/>
                                          </p:stCondLst>
                                        </p:cTn>
                                        <p:tgtEl>
                                          <p:spTgt spid="31893"/>
                                        </p:tgtEl>
                                        <p:attrNameLst>
                                          <p:attrName>style.visibility</p:attrName>
                                        </p:attrNameLst>
                                      </p:cBhvr>
                                      <p:to>
                                        <p:strVal val="visible"/>
                                      </p:to>
                                    </p:set>
                                    <p:anim calcmode="lin" valueType="num">
                                      <p:cBhvr additive="base">
                                        <p:cTn id="12" dur="500" fill="hold"/>
                                        <p:tgtEl>
                                          <p:spTgt spid="31893"/>
                                        </p:tgtEl>
                                        <p:attrNameLst>
                                          <p:attrName>ppt_x</p:attrName>
                                        </p:attrNameLst>
                                      </p:cBhvr>
                                      <p:tavLst>
                                        <p:tav tm="0">
                                          <p:val>
                                            <p:strVal val="0-#ppt_w/2"/>
                                          </p:val>
                                        </p:tav>
                                        <p:tav tm="100000">
                                          <p:val>
                                            <p:strVal val="#ppt_x"/>
                                          </p:val>
                                        </p:tav>
                                      </p:tavLst>
                                    </p:anim>
                                    <p:anim calcmode="lin" valueType="num">
                                      <p:cBhvr additive="base">
                                        <p:cTn id="13" dur="500" fill="hold"/>
                                        <p:tgtEl>
                                          <p:spTgt spid="318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Endings</a:t>
            </a:r>
          </a:p>
        </p:txBody>
      </p:sp>
      <p:graphicFrame>
        <p:nvGraphicFramePr>
          <p:cNvPr id="20594" name="Group 114"/>
          <p:cNvGraphicFramePr>
            <a:graphicFrameLocks noGrp="1"/>
          </p:cNvGraphicFramePr>
          <p:nvPr>
            <p:ph idx="1"/>
          </p:nvPr>
        </p:nvGraphicFramePr>
        <p:xfrm>
          <a:off x="457200" y="1600200"/>
          <a:ext cx="8153400" cy="4826526"/>
        </p:xfrm>
        <a:graphic>
          <a:graphicData uri="http://schemas.openxmlformats.org/drawingml/2006/table">
            <a:tbl>
              <a:tblPr/>
              <a:tblGrid>
                <a:gridCol w="5105400"/>
                <a:gridCol w="3048000"/>
              </a:tblGrid>
              <a:tr h="5722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charset="0"/>
                        </a:rPr>
                        <a:t>Pronouns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charset="0"/>
                        </a:rPr>
                        <a:t>-AR endings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722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1.Yo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5722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charset="0"/>
                        </a:rPr>
                        <a:t>2. Tú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5722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charset="0"/>
                        </a:rPr>
                        <a:t>3. él, ella, usted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5722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charset="0"/>
                        </a:rPr>
                        <a:t>4. Nosotros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a:t>
                      </a:r>
                      <a:r>
                        <a:rPr kumimoji="0" lang="en-US" sz="3600" b="0" i="0" u="none" strike="noStrike" cap="none" normalizeH="0" baseline="0" dirty="0" err="1" smtClean="0">
                          <a:ln>
                            <a:noFill/>
                          </a:ln>
                          <a:solidFill>
                            <a:schemeClr val="tx1"/>
                          </a:solidFill>
                          <a:effectLst/>
                          <a:latin typeface="Arial" charset="0"/>
                        </a:rPr>
                        <a:t>amos</a:t>
                      </a:r>
                      <a:endParaRPr kumimoji="0" lang="en-US" sz="3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5722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charset="0"/>
                        </a:rPr>
                        <a:t>5. Vosotros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a:t>
                      </a:r>
                      <a:r>
                        <a:rPr kumimoji="0" lang="en-US" sz="3600" b="0" i="0" u="none" strike="noStrike" cap="none" normalizeH="0" baseline="0" dirty="0" err="1" smtClean="0">
                          <a:ln>
                            <a:noFill/>
                          </a:ln>
                          <a:solidFill>
                            <a:schemeClr val="tx1"/>
                          </a:solidFill>
                          <a:effectLst/>
                          <a:latin typeface="Arial" charset="0"/>
                        </a:rPr>
                        <a:t>áis</a:t>
                      </a:r>
                      <a:endParaRPr kumimoji="0" lang="en-US" sz="3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9860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6. </a:t>
                      </a:r>
                      <a:r>
                        <a:rPr kumimoji="0" lang="en-US" sz="3600" b="0" i="0" u="none" strike="noStrike" cap="none" normalizeH="0" baseline="0" dirty="0" err="1" smtClean="0">
                          <a:ln>
                            <a:noFill/>
                          </a:ln>
                          <a:solidFill>
                            <a:schemeClr val="tx1"/>
                          </a:solidFill>
                          <a:effectLst/>
                          <a:latin typeface="Arial" charset="0"/>
                        </a:rPr>
                        <a:t>ellos</a:t>
                      </a:r>
                      <a:r>
                        <a:rPr kumimoji="0" lang="en-US" sz="3600" b="0" i="0" u="none" strike="noStrike" cap="none" normalizeH="0" baseline="0" dirty="0" smtClean="0">
                          <a:ln>
                            <a:noFill/>
                          </a:ln>
                          <a:solidFill>
                            <a:schemeClr val="tx1"/>
                          </a:solidFill>
                          <a:effectLst/>
                          <a:latin typeface="Arial" charset="0"/>
                        </a:rPr>
                        <a:t>, </a:t>
                      </a:r>
                      <a:r>
                        <a:rPr kumimoji="0" lang="en-US" sz="3600" b="0" i="0" u="none" strike="noStrike" cap="none" normalizeH="0" baseline="0" dirty="0" err="1" smtClean="0">
                          <a:ln>
                            <a:noFill/>
                          </a:ln>
                          <a:solidFill>
                            <a:schemeClr val="tx1"/>
                          </a:solidFill>
                          <a:effectLst/>
                          <a:latin typeface="Arial" charset="0"/>
                        </a:rPr>
                        <a:t>ellas</a:t>
                      </a:r>
                      <a:r>
                        <a:rPr kumimoji="0" lang="en-US" sz="3600" b="0" i="0" u="none" strike="noStrike" cap="none" normalizeH="0" baseline="0" dirty="0" smtClean="0">
                          <a:ln>
                            <a:noFill/>
                          </a:ln>
                          <a:solidFill>
                            <a:schemeClr val="tx1"/>
                          </a:solidFill>
                          <a:effectLst/>
                          <a:latin typeface="Arial" charset="0"/>
                        </a:rPr>
                        <a:t>, </a:t>
                      </a:r>
                      <a:r>
                        <a:rPr kumimoji="0" lang="en-US" sz="3600" b="0" i="0" u="none" strike="noStrike" cap="none" normalizeH="0" baseline="0" dirty="0" err="1" smtClean="0">
                          <a:ln>
                            <a:noFill/>
                          </a:ln>
                          <a:solidFill>
                            <a:schemeClr val="tx1"/>
                          </a:solidFill>
                          <a:effectLst/>
                          <a:latin typeface="Arial" charset="0"/>
                        </a:rPr>
                        <a:t>ustedes</a:t>
                      </a:r>
                      <a:endParaRPr kumimoji="0" lang="en-US" sz="3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eaLnBrk="1" hangingPunct="1">
              <a:buClrTx/>
              <a:buSzTx/>
              <a:buFontTx/>
              <a:buNone/>
            </a:pPr>
            <a:r>
              <a:rPr lang="en-US" sz="5400" b="1">
                <a:solidFill>
                  <a:schemeClr val="tx2"/>
                </a:solidFill>
                <a:latin typeface="Comic Sans MS" pitchFamily="66" charset="0"/>
              </a:rPr>
              <a:t>Pronoun Review</a:t>
            </a:r>
          </a:p>
        </p:txBody>
      </p:sp>
      <p:sp>
        <p:nvSpPr>
          <p:cNvPr id="4099" name="Text Box 5"/>
          <p:cNvSpPr txBox="1">
            <a:spLocks noChangeArrowheads="1"/>
          </p:cNvSpPr>
          <p:nvPr/>
        </p:nvSpPr>
        <p:spPr bwMode="auto">
          <a:xfrm>
            <a:off x="533400" y="1447800"/>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yo</a:t>
            </a:r>
          </a:p>
        </p:txBody>
      </p:sp>
      <p:sp>
        <p:nvSpPr>
          <p:cNvPr id="4100" name="Text Box 6"/>
          <p:cNvSpPr txBox="1">
            <a:spLocks noChangeArrowheads="1"/>
          </p:cNvSpPr>
          <p:nvPr/>
        </p:nvSpPr>
        <p:spPr bwMode="auto">
          <a:xfrm>
            <a:off x="4572000" y="2286000"/>
            <a:ext cx="2667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vosotros</a:t>
            </a:r>
          </a:p>
        </p:txBody>
      </p:sp>
      <p:sp>
        <p:nvSpPr>
          <p:cNvPr id="4101" name="Text Box 7"/>
          <p:cNvSpPr txBox="1">
            <a:spLocks noChangeArrowheads="1"/>
          </p:cNvSpPr>
          <p:nvPr/>
        </p:nvSpPr>
        <p:spPr bwMode="auto">
          <a:xfrm>
            <a:off x="4495800" y="1600200"/>
            <a:ext cx="25146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nosotros</a:t>
            </a:r>
          </a:p>
        </p:txBody>
      </p:sp>
      <p:sp>
        <p:nvSpPr>
          <p:cNvPr id="4102" name="Text Box 8"/>
          <p:cNvSpPr txBox="1">
            <a:spLocks noChangeArrowheads="1"/>
          </p:cNvSpPr>
          <p:nvPr/>
        </p:nvSpPr>
        <p:spPr bwMode="auto">
          <a:xfrm>
            <a:off x="533400" y="2209800"/>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tú</a:t>
            </a:r>
          </a:p>
        </p:txBody>
      </p:sp>
      <p:sp>
        <p:nvSpPr>
          <p:cNvPr id="4103" name="Text Box 9"/>
          <p:cNvSpPr txBox="1">
            <a:spLocks noChangeArrowheads="1"/>
          </p:cNvSpPr>
          <p:nvPr/>
        </p:nvSpPr>
        <p:spPr bwMode="auto">
          <a:xfrm>
            <a:off x="4648200" y="3124200"/>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ellos</a:t>
            </a:r>
          </a:p>
        </p:txBody>
      </p:sp>
      <p:sp>
        <p:nvSpPr>
          <p:cNvPr id="4104" name="Text Box 10"/>
          <p:cNvSpPr txBox="1">
            <a:spLocks noChangeArrowheads="1"/>
          </p:cNvSpPr>
          <p:nvPr/>
        </p:nvSpPr>
        <p:spPr bwMode="auto">
          <a:xfrm>
            <a:off x="533400" y="3124200"/>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él</a:t>
            </a:r>
          </a:p>
        </p:txBody>
      </p:sp>
      <p:sp>
        <p:nvSpPr>
          <p:cNvPr id="4105" name="Text Box 11"/>
          <p:cNvSpPr txBox="1">
            <a:spLocks noChangeArrowheads="1"/>
          </p:cNvSpPr>
          <p:nvPr/>
        </p:nvSpPr>
        <p:spPr bwMode="auto">
          <a:xfrm>
            <a:off x="4495800" y="4967288"/>
            <a:ext cx="2590800" cy="1158875"/>
          </a:xfrm>
          <a:prstGeom prst="rect">
            <a:avLst/>
          </a:prstGeom>
          <a:noFill/>
          <a:ln w="9525">
            <a:noFill/>
            <a:miter lim="800000"/>
            <a:headEnd/>
            <a:tailEnd/>
          </a:ln>
        </p:spPr>
        <p:txBody>
          <a:bodyPr>
            <a:spAutoFit/>
          </a:bodyPr>
          <a:lstStyle/>
          <a:p>
            <a:pPr algn="ctr" eaLnBrk="1" hangingPunct="1">
              <a:spcBef>
                <a:spcPct val="50000"/>
              </a:spcBef>
              <a:buClrTx/>
              <a:buSzTx/>
              <a:buFontTx/>
              <a:buNone/>
            </a:pPr>
            <a:r>
              <a:rPr lang="en-US" sz="4500" i="1">
                <a:latin typeface="Comic Sans MS" pitchFamily="66" charset="0"/>
              </a:rPr>
              <a:t>ustedes </a:t>
            </a:r>
            <a:r>
              <a:rPr lang="en-US" sz="2500" i="1">
                <a:latin typeface="Comic Sans MS" pitchFamily="66" charset="0"/>
              </a:rPr>
              <a:t>(Uds.)</a:t>
            </a:r>
          </a:p>
        </p:txBody>
      </p:sp>
      <p:sp>
        <p:nvSpPr>
          <p:cNvPr id="4106" name="Text Box 12"/>
          <p:cNvSpPr txBox="1">
            <a:spLocks noChangeArrowheads="1"/>
          </p:cNvSpPr>
          <p:nvPr/>
        </p:nvSpPr>
        <p:spPr bwMode="auto">
          <a:xfrm>
            <a:off x="4648200" y="4129088"/>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ellas</a:t>
            </a:r>
          </a:p>
        </p:txBody>
      </p:sp>
      <p:sp>
        <p:nvSpPr>
          <p:cNvPr id="4107" name="Text Box 13"/>
          <p:cNvSpPr txBox="1">
            <a:spLocks noChangeArrowheads="1"/>
          </p:cNvSpPr>
          <p:nvPr/>
        </p:nvSpPr>
        <p:spPr bwMode="auto">
          <a:xfrm>
            <a:off x="381000" y="4967288"/>
            <a:ext cx="1905000" cy="1158875"/>
          </a:xfrm>
          <a:prstGeom prst="rect">
            <a:avLst/>
          </a:prstGeom>
          <a:noFill/>
          <a:ln w="9525">
            <a:noFill/>
            <a:miter lim="800000"/>
            <a:headEnd/>
            <a:tailEnd/>
          </a:ln>
        </p:spPr>
        <p:txBody>
          <a:bodyPr>
            <a:spAutoFit/>
          </a:bodyPr>
          <a:lstStyle/>
          <a:p>
            <a:pPr algn="ctr" eaLnBrk="1" hangingPunct="1">
              <a:spcBef>
                <a:spcPct val="50000"/>
              </a:spcBef>
              <a:buClrTx/>
              <a:buSzTx/>
              <a:buFontTx/>
              <a:buNone/>
            </a:pPr>
            <a:r>
              <a:rPr lang="en-US" sz="4500" i="1">
                <a:latin typeface="Comic Sans MS" pitchFamily="66" charset="0"/>
              </a:rPr>
              <a:t>usted </a:t>
            </a:r>
            <a:r>
              <a:rPr lang="en-US" sz="2500" i="1">
                <a:latin typeface="Comic Sans MS" pitchFamily="66" charset="0"/>
              </a:rPr>
              <a:t>(Ud.)</a:t>
            </a:r>
          </a:p>
        </p:txBody>
      </p:sp>
      <p:sp>
        <p:nvSpPr>
          <p:cNvPr id="4108" name="Text Box 14"/>
          <p:cNvSpPr txBox="1">
            <a:spLocks noChangeArrowheads="1"/>
          </p:cNvSpPr>
          <p:nvPr/>
        </p:nvSpPr>
        <p:spPr bwMode="auto">
          <a:xfrm>
            <a:off x="533400" y="4129088"/>
            <a:ext cx="1905000" cy="7778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4500" i="1">
                <a:latin typeface="Comic Sans MS" pitchFamily="66" charset="0"/>
              </a:rPr>
              <a:t>ella</a:t>
            </a:r>
          </a:p>
        </p:txBody>
      </p:sp>
      <p:sp>
        <p:nvSpPr>
          <p:cNvPr id="5135" name="Text Box 15"/>
          <p:cNvSpPr txBox="1">
            <a:spLocks noChangeArrowheads="1"/>
          </p:cNvSpPr>
          <p:nvPr/>
        </p:nvSpPr>
        <p:spPr bwMode="auto">
          <a:xfrm>
            <a:off x="1524000" y="1600200"/>
            <a:ext cx="3962400" cy="219392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2400" b="1">
                <a:solidFill>
                  <a:srgbClr val="FF0066"/>
                </a:solidFill>
              </a:rPr>
              <a:t>1</a:t>
            </a:r>
            <a:r>
              <a:rPr lang="en-US" sz="2400" b="1" baseline="30000">
                <a:solidFill>
                  <a:srgbClr val="FF0066"/>
                </a:solidFill>
              </a:rPr>
              <a:t>st</a:t>
            </a:r>
            <a:r>
              <a:rPr lang="en-US" sz="2400" b="1">
                <a:solidFill>
                  <a:srgbClr val="FF0066"/>
                </a:solidFill>
              </a:rPr>
              <a:t> person singular</a:t>
            </a:r>
          </a:p>
          <a:p>
            <a:pPr eaLnBrk="1" hangingPunct="1">
              <a:spcBef>
                <a:spcPct val="50000"/>
              </a:spcBef>
              <a:buClrTx/>
              <a:buSzTx/>
              <a:buFontTx/>
              <a:buNone/>
            </a:pPr>
            <a:endParaRPr lang="en-US" sz="1000" b="1">
              <a:solidFill>
                <a:srgbClr val="FF0066"/>
              </a:solidFill>
            </a:endParaRPr>
          </a:p>
          <a:p>
            <a:pPr eaLnBrk="1" hangingPunct="1">
              <a:spcBef>
                <a:spcPct val="50000"/>
              </a:spcBef>
              <a:buClrTx/>
              <a:buSzTx/>
              <a:buFontTx/>
              <a:buNone/>
            </a:pPr>
            <a:r>
              <a:rPr lang="en-US" sz="2400" b="1">
                <a:solidFill>
                  <a:srgbClr val="FF0066"/>
                </a:solidFill>
              </a:rPr>
              <a:t>2</a:t>
            </a:r>
            <a:r>
              <a:rPr lang="en-US" sz="2400" b="1" baseline="30000">
                <a:solidFill>
                  <a:srgbClr val="FF0066"/>
                </a:solidFill>
              </a:rPr>
              <a:t>nd</a:t>
            </a:r>
            <a:r>
              <a:rPr lang="en-US" sz="2400" b="1">
                <a:solidFill>
                  <a:srgbClr val="FF0066"/>
                </a:solidFill>
              </a:rPr>
              <a:t> person singular</a:t>
            </a:r>
          </a:p>
          <a:p>
            <a:pPr eaLnBrk="1" hangingPunct="1">
              <a:spcBef>
                <a:spcPct val="50000"/>
              </a:spcBef>
              <a:buClrTx/>
              <a:buSzTx/>
              <a:buFontTx/>
              <a:buNone/>
            </a:pPr>
            <a:endParaRPr lang="en-US" sz="1800" b="1">
              <a:solidFill>
                <a:srgbClr val="FF0066"/>
              </a:solidFill>
            </a:endParaRPr>
          </a:p>
          <a:p>
            <a:pPr eaLnBrk="1" hangingPunct="1">
              <a:spcBef>
                <a:spcPct val="50000"/>
              </a:spcBef>
              <a:buClrTx/>
              <a:buSzTx/>
              <a:buFontTx/>
              <a:buNone/>
            </a:pPr>
            <a:r>
              <a:rPr lang="en-US" sz="2400" b="1">
                <a:solidFill>
                  <a:srgbClr val="FF0066"/>
                </a:solidFill>
              </a:rPr>
              <a:t>3</a:t>
            </a:r>
            <a:r>
              <a:rPr lang="en-US" sz="2400" b="1" baseline="30000">
                <a:solidFill>
                  <a:srgbClr val="FF0066"/>
                </a:solidFill>
              </a:rPr>
              <a:t>rd</a:t>
            </a:r>
            <a:r>
              <a:rPr lang="en-US" sz="2400" b="1">
                <a:solidFill>
                  <a:srgbClr val="FF0066"/>
                </a:solidFill>
              </a:rPr>
              <a:t> person singular</a:t>
            </a:r>
          </a:p>
        </p:txBody>
      </p:sp>
      <p:sp>
        <p:nvSpPr>
          <p:cNvPr id="5136" name="Text Box 16"/>
          <p:cNvSpPr txBox="1">
            <a:spLocks noChangeArrowheads="1"/>
          </p:cNvSpPr>
          <p:nvPr/>
        </p:nvSpPr>
        <p:spPr bwMode="auto">
          <a:xfrm>
            <a:off x="7010400" y="1752600"/>
            <a:ext cx="3962400" cy="2009775"/>
          </a:xfrm>
          <a:prstGeom prst="rect">
            <a:avLst/>
          </a:prstGeom>
          <a:noFill/>
          <a:ln w="9525">
            <a:noFill/>
            <a:miter lim="800000"/>
            <a:headEnd/>
            <a:tailEnd/>
          </a:ln>
        </p:spPr>
        <p:txBody>
          <a:bodyPr>
            <a:spAutoFit/>
          </a:bodyPr>
          <a:lstStyle/>
          <a:p>
            <a:pPr eaLnBrk="1" hangingPunct="1">
              <a:spcBef>
                <a:spcPct val="50000"/>
              </a:spcBef>
              <a:buClrTx/>
              <a:buSzTx/>
              <a:buFontTx/>
              <a:buNone/>
            </a:pPr>
            <a:r>
              <a:rPr lang="en-US" sz="2400" b="1">
                <a:solidFill>
                  <a:srgbClr val="FF0066"/>
                </a:solidFill>
              </a:rPr>
              <a:t>1</a:t>
            </a:r>
            <a:r>
              <a:rPr lang="en-US" sz="2400" b="1" baseline="30000">
                <a:solidFill>
                  <a:srgbClr val="FF0066"/>
                </a:solidFill>
              </a:rPr>
              <a:t>st</a:t>
            </a:r>
            <a:r>
              <a:rPr lang="en-US" sz="2400" b="1">
                <a:solidFill>
                  <a:srgbClr val="FF0066"/>
                </a:solidFill>
              </a:rPr>
              <a:t> per. plural</a:t>
            </a:r>
          </a:p>
          <a:p>
            <a:pPr eaLnBrk="1" hangingPunct="1">
              <a:spcBef>
                <a:spcPct val="50000"/>
              </a:spcBef>
              <a:buClrTx/>
              <a:buSzTx/>
              <a:buFontTx/>
              <a:buNone/>
            </a:pPr>
            <a:endParaRPr lang="en-US" sz="1000" b="1">
              <a:solidFill>
                <a:srgbClr val="FF0066"/>
              </a:solidFill>
            </a:endParaRPr>
          </a:p>
          <a:p>
            <a:pPr eaLnBrk="1" hangingPunct="1">
              <a:spcBef>
                <a:spcPct val="50000"/>
              </a:spcBef>
              <a:buClrTx/>
              <a:buSzTx/>
              <a:buFontTx/>
              <a:buNone/>
            </a:pPr>
            <a:r>
              <a:rPr lang="en-US" sz="2400" b="1">
                <a:solidFill>
                  <a:srgbClr val="FF0066"/>
                </a:solidFill>
              </a:rPr>
              <a:t>2</a:t>
            </a:r>
            <a:r>
              <a:rPr lang="en-US" sz="2400" b="1" baseline="30000">
                <a:solidFill>
                  <a:srgbClr val="FF0066"/>
                </a:solidFill>
              </a:rPr>
              <a:t>nd</a:t>
            </a:r>
            <a:r>
              <a:rPr lang="en-US" sz="2400" b="1">
                <a:solidFill>
                  <a:srgbClr val="FF0066"/>
                </a:solidFill>
              </a:rPr>
              <a:t> per. Pl.</a:t>
            </a:r>
          </a:p>
          <a:p>
            <a:pPr eaLnBrk="1" hangingPunct="1">
              <a:spcBef>
                <a:spcPct val="50000"/>
              </a:spcBef>
              <a:buClrTx/>
              <a:buSzTx/>
              <a:buFontTx/>
              <a:buNone/>
            </a:pPr>
            <a:endParaRPr lang="en-US" sz="1000" b="1">
              <a:solidFill>
                <a:srgbClr val="FF0066"/>
              </a:solidFill>
            </a:endParaRPr>
          </a:p>
          <a:p>
            <a:pPr eaLnBrk="1" hangingPunct="1">
              <a:spcBef>
                <a:spcPct val="50000"/>
              </a:spcBef>
              <a:buClrTx/>
              <a:buSzTx/>
              <a:buFontTx/>
              <a:buNone/>
            </a:pPr>
            <a:r>
              <a:rPr lang="en-US" sz="2400" b="1">
                <a:solidFill>
                  <a:srgbClr val="FF0066"/>
                </a:solidFill>
              </a:rPr>
              <a:t>3</a:t>
            </a:r>
            <a:r>
              <a:rPr lang="en-US" sz="2400" b="1" baseline="30000">
                <a:solidFill>
                  <a:srgbClr val="FF0066"/>
                </a:solidFill>
              </a:rPr>
              <a:t>rd</a:t>
            </a:r>
            <a:r>
              <a:rPr lang="en-US" sz="2400" b="1">
                <a:solidFill>
                  <a:srgbClr val="FF0066"/>
                </a:solidFill>
              </a:rPr>
              <a:t> per. Pl.</a:t>
            </a:r>
          </a:p>
        </p:txBody>
      </p:sp>
    </p:spTree>
  </p:cSld>
  <p:clrMapOvr>
    <a:overrideClrMapping bg1="lt1" tx1="dk1" bg2="lt2" tx2="dk2" accent1="accent1" accent2="accent2" accent3="accent3" accent4="accent4" accent5="accent5" accent6="accent6" hlink="hlink" folHlink="folHlink"/>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35"/>
                                        </p:tgtEl>
                                        <p:attrNameLst>
                                          <p:attrName>style.visibility</p:attrName>
                                        </p:attrNameLst>
                                      </p:cBhvr>
                                      <p:to>
                                        <p:strVal val="visible"/>
                                      </p:to>
                                    </p:set>
                                    <p:animEffect transition="in" filter="dissolve">
                                      <p:cBhvr>
                                        <p:cTn id="7" dur="500"/>
                                        <p:tgtEl>
                                          <p:spTgt spid="513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36"/>
                                        </p:tgtEl>
                                        <p:attrNameLst>
                                          <p:attrName>style.visibility</p:attrName>
                                        </p:attrNameLst>
                                      </p:cBhvr>
                                      <p:to>
                                        <p:strVal val="visible"/>
                                      </p:to>
                                    </p:set>
                                    <p:animEffect transition="in" filter="dissolve">
                                      <p:cBhvr>
                                        <p:cTn id="12" dur="500"/>
                                        <p:tgtEl>
                                          <p:spTgt spid="5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5" grpId="0"/>
      <p:bldP spid="51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04888"/>
            <a:ext cx="8229600" cy="1143000"/>
          </a:xfrm>
        </p:spPr>
        <p:txBody>
          <a:bodyPr/>
          <a:lstStyle/>
          <a:p>
            <a:pPr eaLnBrk="1" hangingPunct="1"/>
            <a:r>
              <a:rPr lang="en-US" sz="7200" b="1" smtClean="0">
                <a:latin typeface="Comic Sans MS" pitchFamily="66" charset="0"/>
              </a:rPr>
              <a:t>Verbs:</a:t>
            </a:r>
          </a:p>
        </p:txBody>
      </p:sp>
      <p:sp>
        <p:nvSpPr>
          <p:cNvPr id="6147" name="Rectangle 3"/>
          <p:cNvSpPr>
            <a:spLocks noGrp="1" noChangeArrowheads="1"/>
          </p:cNvSpPr>
          <p:nvPr>
            <p:ph type="body" idx="1"/>
          </p:nvPr>
        </p:nvSpPr>
        <p:spPr>
          <a:xfrm>
            <a:off x="457200" y="2330450"/>
            <a:ext cx="8229600" cy="914400"/>
          </a:xfrm>
        </p:spPr>
        <p:txBody>
          <a:bodyPr/>
          <a:lstStyle/>
          <a:p>
            <a:pPr algn="ctr" eaLnBrk="1" hangingPunct="1">
              <a:buFontTx/>
              <a:buNone/>
            </a:pPr>
            <a:r>
              <a:rPr lang="en-US" sz="5400" b="1" smtClean="0">
                <a:latin typeface="Comic Sans MS" pitchFamily="66" charset="0"/>
              </a:rPr>
              <a:t>Structures and Forms</a:t>
            </a:r>
          </a:p>
        </p:txBody>
      </p:sp>
      <p:sp>
        <p:nvSpPr>
          <p:cNvPr id="6148" name="Text Box 4"/>
          <p:cNvSpPr txBox="1">
            <a:spLocks noChangeArrowheads="1"/>
          </p:cNvSpPr>
          <p:nvPr/>
        </p:nvSpPr>
        <p:spPr bwMode="auto">
          <a:xfrm>
            <a:off x="2057400" y="3397250"/>
            <a:ext cx="5257800" cy="1555750"/>
          </a:xfrm>
          <a:prstGeom prst="rect">
            <a:avLst/>
          </a:prstGeom>
          <a:noFill/>
          <a:ln w="9525">
            <a:noFill/>
            <a:miter lim="800000"/>
            <a:headEnd/>
            <a:tailEnd/>
          </a:ln>
        </p:spPr>
        <p:txBody>
          <a:bodyPr>
            <a:spAutoFit/>
          </a:bodyPr>
          <a:lstStyle/>
          <a:p>
            <a:pPr algn="ctr" eaLnBrk="1" hangingPunct="1">
              <a:spcBef>
                <a:spcPct val="50000"/>
              </a:spcBef>
              <a:buClrTx/>
              <a:buSzTx/>
              <a:buFontTx/>
              <a:buNone/>
            </a:pPr>
            <a:r>
              <a:rPr lang="en-US" sz="4800" i="1">
                <a:latin typeface="Comic Sans MS" pitchFamily="66" charset="0"/>
              </a:rPr>
              <a:t>Infinitives and conjugations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linds(horizontal)">
                                      <p:cBhvr>
                                        <p:cTn id="7" dur="500"/>
                                        <p:tgtEl>
                                          <p:spTgt spid="6146"/>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6147">
                                            <p:txEl>
                                              <p:pRg st="0" end="0"/>
                                            </p:txEl>
                                          </p:spTgt>
                                        </p:tgtEl>
                                        <p:attrNameLst>
                                          <p:attrName>style.visibility</p:attrName>
                                        </p:attrNameLst>
                                      </p:cBhvr>
                                      <p:to>
                                        <p:strVal val="visible"/>
                                      </p:to>
                                    </p:set>
                                    <p:animEffect transition="in" filter="blinds(horizontal)">
                                      <p:cBhvr>
                                        <p:cTn id="11" dur="500"/>
                                        <p:tgtEl>
                                          <p:spTgt spid="6147">
                                            <p:txEl>
                                              <p:pRg st="0" end="0"/>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6148"/>
                                        </p:tgtEl>
                                        <p:attrNameLst>
                                          <p:attrName>style.visibility</p:attrName>
                                        </p:attrNameLst>
                                      </p:cBhvr>
                                      <p:to>
                                        <p:strVal val="visible"/>
                                      </p:to>
                                    </p:set>
                                    <p:animEffect transition="in" filter="blinds(horizontal)">
                                      <p:cBhvr>
                                        <p:cTn id="15"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P spid="61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verb in Spanish has two parts:</a:t>
            </a:r>
            <a:endParaRPr lang="en-US" dirty="0"/>
          </a:p>
        </p:txBody>
      </p:sp>
      <p:sp>
        <p:nvSpPr>
          <p:cNvPr id="3" name="Content Placeholder 2"/>
          <p:cNvSpPr>
            <a:spLocks noGrp="1"/>
          </p:cNvSpPr>
          <p:nvPr>
            <p:ph sz="half" idx="1"/>
          </p:nvPr>
        </p:nvSpPr>
        <p:spPr/>
        <p:txBody>
          <a:bodyPr/>
          <a:lstStyle/>
          <a:p>
            <a:r>
              <a:rPr lang="en-US" sz="4800" dirty="0" smtClean="0">
                <a:solidFill>
                  <a:srgbClr val="FF0000"/>
                </a:solidFill>
              </a:rPr>
              <a:t>ROOT    +</a:t>
            </a:r>
            <a:endParaRPr lang="en-US" dirty="0" smtClean="0">
              <a:solidFill>
                <a:srgbClr val="FF0000"/>
              </a:solidFill>
            </a:endParaRPr>
          </a:p>
          <a:p>
            <a:pPr algn="ctr" eaLnBrk="1" hangingPunct="1">
              <a:buFontTx/>
              <a:buNone/>
            </a:pPr>
            <a:r>
              <a:rPr lang="en-US" sz="6600" dirty="0" err="1" smtClean="0">
                <a:latin typeface="Comic Sans MS" pitchFamily="66" charset="0"/>
              </a:rPr>
              <a:t>habl</a:t>
            </a:r>
            <a:r>
              <a:rPr lang="en-US" sz="6600" dirty="0" smtClean="0">
                <a:latin typeface="Comic Sans MS" pitchFamily="66" charset="0"/>
              </a:rPr>
              <a:t>  +</a:t>
            </a:r>
          </a:p>
          <a:p>
            <a:pPr algn="ctr" eaLnBrk="1" hangingPunct="1">
              <a:buFontTx/>
              <a:buNone/>
            </a:pPr>
            <a:r>
              <a:rPr lang="en-US" sz="6600" dirty="0" err="1" smtClean="0">
                <a:latin typeface="Comic Sans MS" pitchFamily="66" charset="0"/>
              </a:rPr>
              <a:t>llev</a:t>
            </a:r>
            <a:r>
              <a:rPr lang="en-US" sz="6600" dirty="0" smtClean="0">
                <a:latin typeface="Comic Sans MS" pitchFamily="66" charset="0"/>
              </a:rPr>
              <a:t>  +</a:t>
            </a:r>
          </a:p>
          <a:p>
            <a:pPr algn="ctr" eaLnBrk="1" hangingPunct="1">
              <a:buFontTx/>
              <a:buNone/>
            </a:pPr>
            <a:r>
              <a:rPr lang="en-US" sz="6600" dirty="0" err="1" smtClean="0">
                <a:latin typeface="Comic Sans MS" pitchFamily="66" charset="0"/>
              </a:rPr>
              <a:t>llam</a:t>
            </a:r>
            <a:r>
              <a:rPr lang="en-US" sz="6600" dirty="0" smtClean="0">
                <a:latin typeface="Comic Sans MS" pitchFamily="66" charset="0"/>
              </a:rPr>
              <a:t>  +</a:t>
            </a:r>
          </a:p>
          <a:p>
            <a:endParaRPr lang="en-US" dirty="0"/>
          </a:p>
        </p:txBody>
      </p:sp>
      <p:sp>
        <p:nvSpPr>
          <p:cNvPr id="4" name="Content Placeholder 3"/>
          <p:cNvSpPr>
            <a:spLocks noGrp="1"/>
          </p:cNvSpPr>
          <p:nvPr>
            <p:ph sz="half" idx="2"/>
          </p:nvPr>
        </p:nvSpPr>
        <p:spPr/>
        <p:txBody>
          <a:bodyPr/>
          <a:lstStyle/>
          <a:p>
            <a:pPr>
              <a:buNone/>
            </a:pPr>
            <a:r>
              <a:rPr lang="en-US" sz="4800" dirty="0" smtClean="0">
                <a:solidFill>
                  <a:srgbClr val="FF0000"/>
                </a:solidFill>
              </a:rPr>
              <a:t>     ENDING</a:t>
            </a:r>
          </a:p>
          <a:p>
            <a:pPr algn="ctr" eaLnBrk="1" hangingPunct="1">
              <a:buFontTx/>
              <a:buNone/>
            </a:pPr>
            <a:r>
              <a:rPr lang="en-US" sz="6600" dirty="0" err="1" smtClean="0">
                <a:solidFill>
                  <a:srgbClr val="003399"/>
                </a:solidFill>
                <a:latin typeface="Comic Sans MS" pitchFamily="66" charset="0"/>
              </a:rPr>
              <a:t>ar</a:t>
            </a:r>
            <a:endParaRPr lang="en-US" sz="6600" dirty="0" smtClean="0">
              <a:solidFill>
                <a:srgbClr val="003399"/>
              </a:solidFill>
              <a:latin typeface="Comic Sans MS" pitchFamily="66" charset="0"/>
            </a:endParaRPr>
          </a:p>
          <a:p>
            <a:pPr algn="ctr" eaLnBrk="1" hangingPunct="1">
              <a:buFontTx/>
              <a:buNone/>
            </a:pPr>
            <a:r>
              <a:rPr lang="en-US" sz="6600" dirty="0" err="1" smtClean="0">
                <a:solidFill>
                  <a:srgbClr val="003399"/>
                </a:solidFill>
                <a:latin typeface="Comic Sans MS" pitchFamily="66" charset="0"/>
              </a:rPr>
              <a:t>ar</a:t>
            </a:r>
            <a:endParaRPr lang="en-US" sz="6600" dirty="0" smtClean="0">
              <a:solidFill>
                <a:srgbClr val="003399"/>
              </a:solidFill>
              <a:latin typeface="Comic Sans MS" pitchFamily="66" charset="0"/>
            </a:endParaRPr>
          </a:p>
          <a:p>
            <a:pPr algn="ctr" eaLnBrk="1" hangingPunct="1">
              <a:buFontTx/>
              <a:buNone/>
            </a:pPr>
            <a:r>
              <a:rPr lang="en-US" sz="6600" dirty="0" err="1" smtClean="0">
                <a:solidFill>
                  <a:srgbClr val="003399"/>
                </a:solidFill>
                <a:latin typeface="Comic Sans MS" pitchFamily="66" charset="0"/>
              </a:rPr>
              <a:t>ar</a:t>
            </a:r>
            <a:endParaRPr lang="en-US" sz="6600" dirty="0" smtClean="0">
              <a:solidFill>
                <a:srgbClr val="003399"/>
              </a:solidFill>
              <a:latin typeface="Comic Sans MS" pitchFamily="66"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root or stem tells the action happening</a:t>
            </a:r>
            <a:endParaRPr lang="en-US" dirty="0"/>
          </a:p>
        </p:txBody>
      </p:sp>
      <p:sp>
        <p:nvSpPr>
          <p:cNvPr id="5" name="Content Placeholder 2"/>
          <p:cNvSpPr>
            <a:spLocks noGrp="1"/>
          </p:cNvSpPr>
          <p:nvPr>
            <p:ph sz="half" idx="1"/>
          </p:nvPr>
        </p:nvSpPr>
        <p:spPr>
          <a:xfrm>
            <a:off x="457200" y="1600200"/>
            <a:ext cx="4038600" cy="4525963"/>
          </a:xfrm>
        </p:spPr>
        <p:txBody>
          <a:bodyPr/>
          <a:lstStyle/>
          <a:p>
            <a:r>
              <a:rPr lang="en-US" sz="4800" dirty="0" smtClean="0">
                <a:solidFill>
                  <a:srgbClr val="FF0000"/>
                </a:solidFill>
              </a:rPr>
              <a:t>ROOT    +</a:t>
            </a:r>
            <a:endParaRPr lang="en-US" dirty="0" smtClean="0">
              <a:solidFill>
                <a:srgbClr val="FF0000"/>
              </a:solidFill>
            </a:endParaRPr>
          </a:p>
          <a:p>
            <a:pPr algn="ctr" eaLnBrk="1" hangingPunct="1">
              <a:buFontTx/>
              <a:buNone/>
            </a:pPr>
            <a:r>
              <a:rPr lang="en-US" sz="6600" dirty="0" err="1" smtClean="0">
                <a:latin typeface="Comic Sans MS" pitchFamily="66" charset="0"/>
              </a:rPr>
              <a:t>habl</a:t>
            </a:r>
            <a:r>
              <a:rPr lang="en-US" sz="6600" dirty="0" smtClean="0">
                <a:latin typeface="Comic Sans MS" pitchFamily="66" charset="0"/>
              </a:rPr>
              <a:t>  +</a:t>
            </a:r>
          </a:p>
          <a:p>
            <a:pPr algn="ctr" eaLnBrk="1" hangingPunct="1">
              <a:buFontTx/>
              <a:buNone/>
            </a:pPr>
            <a:r>
              <a:rPr lang="en-US" sz="6600" dirty="0" err="1" smtClean="0">
                <a:latin typeface="Comic Sans MS" pitchFamily="66" charset="0"/>
              </a:rPr>
              <a:t>llev</a:t>
            </a:r>
            <a:r>
              <a:rPr lang="en-US" sz="6600" dirty="0" smtClean="0">
                <a:latin typeface="Comic Sans MS" pitchFamily="66" charset="0"/>
              </a:rPr>
              <a:t>  +</a:t>
            </a:r>
          </a:p>
          <a:p>
            <a:pPr algn="ctr" eaLnBrk="1" hangingPunct="1">
              <a:buFontTx/>
              <a:buNone/>
            </a:pPr>
            <a:r>
              <a:rPr lang="en-US" sz="6600" dirty="0" err="1" smtClean="0">
                <a:latin typeface="Comic Sans MS" pitchFamily="66" charset="0"/>
              </a:rPr>
              <a:t>llam</a:t>
            </a:r>
            <a:r>
              <a:rPr lang="en-US" sz="6600" dirty="0" smtClean="0">
                <a:latin typeface="Comic Sans MS" pitchFamily="66" charset="0"/>
              </a:rPr>
              <a:t>  +</a:t>
            </a:r>
          </a:p>
          <a:p>
            <a:endParaRPr lang="en-US" dirty="0"/>
          </a:p>
        </p:txBody>
      </p:sp>
      <p:sp>
        <p:nvSpPr>
          <p:cNvPr id="6" name="Content Placeholder 3"/>
          <p:cNvSpPr>
            <a:spLocks noGrp="1"/>
          </p:cNvSpPr>
          <p:nvPr>
            <p:ph sz="half" idx="2"/>
          </p:nvPr>
        </p:nvSpPr>
        <p:spPr>
          <a:xfrm>
            <a:off x="4648200" y="1600200"/>
            <a:ext cx="4495800" cy="4525963"/>
          </a:xfrm>
        </p:spPr>
        <p:txBody>
          <a:bodyPr/>
          <a:lstStyle/>
          <a:p>
            <a:pPr>
              <a:buNone/>
            </a:pPr>
            <a:r>
              <a:rPr lang="en-US" sz="4800" dirty="0" smtClean="0">
                <a:solidFill>
                  <a:srgbClr val="FF0000"/>
                </a:solidFill>
              </a:rPr>
              <a:t>   </a:t>
            </a:r>
            <a:r>
              <a:rPr lang="en-US" sz="4000" dirty="0" smtClean="0">
                <a:solidFill>
                  <a:srgbClr val="FF0000"/>
                </a:solidFill>
              </a:rPr>
              <a:t>action/meaning</a:t>
            </a:r>
            <a:endParaRPr lang="en-US" sz="4800" dirty="0" smtClean="0">
              <a:solidFill>
                <a:srgbClr val="FF0000"/>
              </a:solidFill>
            </a:endParaRPr>
          </a:p>
          <a:p>
            <a:pPr algn="ctr" eaLnBrk="1" hangingPunct="1">
              <a:buFontTx/>
              <a:buNone/>
            </a:pPr>
            <a:r>
              <a:rPr lang="en-US" sz="6600" dirty="0" smtClean="0">
                <a:solidFill>
                  <a:srgbClr val="003399"/>
                </a:solidFill>
                <a:latin typeface="Comic Sans MS" pitchFamily="66" charset="0"/>
              </a:rPr>
              <a:t>speak</a:t>
            </a:r>
          </a:p>
          <a:p>
            <a:pPr algn="ctr" eaLnBrk="1" hangingPunct="1">
              <a:buFontTx/>
              <a:buNone/>
            </a:pPr>
            <a:r>
              <a:rPr lang="en-US" sz="6600" dirty="0" smtClean="0">
                <a:solidFill>
                  <a:srgbClr val="003399"/>
                </a:solidFill>
                <a:latin typeface="Comic Sans MS" pitchFamily="66" charset="0"/>
              </a:rPr>
              <a:t>wear</a:t>
            </a:r>
          </a:p>
          <a:p>
            <a:pPr algn="ctr" eaLnBrk="1" hangingPunct="1">
              <a:buFontTx/>
              <a:buNone/>
            </a:pPr>
            <a:r>
              <a:rPr lang="en-US" sz="6600" dirty="0" smtClean="0">
                <a:solidFill>
                  <a:srgbClr val="003399"/>
                </a:solidFill>
                <a:latin typeface="Comic Sans MS" pitchFamily="66" charset="0"/>
              </a:rPr>
              <a:t>call</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lstStyle/>
          <a:p>
            <a:r>
              <a:rPr lang="en-US" dirty="0" smtClean="0"/>
              <a:t>The ending tells who/what did the action and when it happened</a:t>
            </a:r>
            <a:endParaRPr lang="en-US" dirty="0"/>
          </a:p>
        </p:txBody>
      </p:sp>
      <p:sp>
        <p:nvSpPr>
          <p:cNvPr id="5" name="Content Placeholder 2"/>
          <p:cNvSpPr>
            <a:spLocks noGrp="1"/>
          </p:cNvSpPr>
          <p:nvPr>
            <p:ph sz="half" idx="1"/>
          </p:nvPr>
        </p:nvSpPr>
        <p:spPr>
          <a:xfrm>
            <a:off x="457200" y="1600200"/>
            <a:ext cx="4038600" cy="4525963"/>
          </a:xfrm>
        </p:spPr>
        <p:txBody>
          <a:bodyPr/>
          <a:lstStyle/>
          <a:p>
            <a:r>
              <a:rPr lang="en-US" sz="4800" dirty="0" smtClean="0">
                <a:solidFill>
                  <a:srgbClr val="FF0000"/>
                </a:solidFill>
              </a:rPr>
              <a:t>-AR</a:t>
            </a:r>
            <a:endParaRPr lang="en-US" dirty="0" smtClean="0">
              <a:solidFill>
                <a:srgbClr val="FF0000"/>
              </a:solidFill>
            </a:endParaRPr>
          </a:p>
          <a:p>
            <a:pPr algn="ctr" eaLnBrk="1" hangingPunct="1">
              <a:buFontTx/>
              <a:buNone/>
            </a:pPr>
            <a:r>
              <a:rPr lang="en-US" sz="6600" dirty="0" smtClean="0">
                <a:latin typeface="Comic Sans MS" pitchFamily="66" charset="0"/>
              </a:rPr>
              <a:t>Infinitive ending </a:t>
            </a:r>
            <a:endParaRPr lang="en-US" dirty="0"/>
          </a:p>
        </p:txBody>
      </p:sp>
      <p:sp>
        <p:nvSpPr>
          <p:cNvPr id="6" name="Content Placeholder 3"/>
          <p:cNvSpPr>
            <a:spLocks noGrp="1"/>
          </p:cNvSpPr>
          <p:nvPr>
            <p:ph sz="half" idx="2"/>
          </p:nvPr>
        </p:nvSpPr>
        <p:spPr>
          <a:xfrm>
            <a:off x="4648200" y="1600200"/>
            <a:ext cx="4495800" cy="4525963"/>
          </a:xfrm>
        </p:spPr>
        <p:txBody>
          <a:bodyPr/>
          <a:lstStyle/>
          <a:p>
            <a:pPr>
              <a:buNone/>
            </a:pPr>
            <a:r>
              <a:rPr lang="en-US" sz="4800" dirty="0" smtClean="0">
                <a:solidFill>
                  <a:srgbClr val="FF0000"/>
                </a:solidFill>
              </a:rPr>
              <a:t>   </a:t>
            </a:r>
            <a:r>
              <a:rPr lang="en-US" sz="4000" dirty="0" smtClean="0">
                <a:solidFill>
                  <a:srgbClr val="FF0000"/>
                </a:solidFill>
              </a:rPr>
              <a:t>who/what/when</a:t>
            </a:r>
            <a:endParaRPr lang="en-US" sz="4800" dirty="0" smtClean="0">
              <a:solidFill>
                <a:srgbClr val="FF0000"/>
              </a:solidFill>
            </a:endParaRPr>
          </a:p>
          <a:p>
            <a:pPr algn="ctr" eaLnBrk="1" hangingPunct="1">
              <a:buFontTx/>
              <a:buNone/>
            </a:pPr>
            <a:r>
              <a:rPr lang="en-US" sz="6600" dirty="0" smtClean="0">
                <a:solidFill>
                  <a:srgbClr val="003399"/>
                </a:solidFill>
                <a:latin typeface="Comic Sans MS" pitchFamily="66" charset="0"/>
              </a:rPr>
              <a:t>to</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u="sng" smtClean="0">
                <a:latin typeface="Comic Sans MS" pitchFamily="66" charset="0"/>
              </a:rPr>
              <a:t>Infinitives</a:t>
            </a:r>
          </a:p>
        </p:txBody>
      </p:sp>
      <p:sp>
        <p:nvSpPr>
          <p:cNvPr id="7172" name="Rectangle 4"/>
          <p:cNvSpPr>
            <a:spLocks noGrp="1" noChangeArrowheads="1"/>
          </p:cNvSpPr>
          <p:nvPr>
            <p:ph type="body" sz="half" idx="1"/>
          </p:nvPr>
        </p:nvSpPr>
        <p:spPr/>
        <p:txBody>
          <a:bodyPr/>
          <a:lstStyle/>
          <a:p>
            <a:pPr algn="ctr" eaLnBrk="1" hangingPunct="1">
              <a:buFontTx/>
              <a:buNone/>
            </a:pPr>
            <a:r>
              <a:rPr lang="en-US" sz="7200" dirty="0" err="1" smtClean="0">
                <a:latin typeface="Comic Sans MS" pitchFamily="66" charset="0"/>
              </a:rPr>
              <a:t>hablar</a:t>
            </a:r>
            <a:endParaRPr lang="en-US" sz="7200" dirty="0" smtClean="0">
              <a:latin typeface="Comic Sans MS" pitchFamily="66" charset="0"/>
            </a:endParaRPr>
          </a:p>
          <a:p>
            <a:pPr algn="ctr" eaLnBrk="1" hangingPunct="1">
              <a:buFontTx/>
              <a:buNone/>
            </a:pPr>
            <a:r>
              <a:rPr lang="en-US" sz="7200" dirty="0" err="1" smtClean="0">
                <a:latin typeface="Comic Sans MS" pitchFamily="66" charset="0"/>
              </a:rPr>
              <a:t>llevar</a:t>
            </a:r>
            <a:endParaRPr lang="en-US" sz="7200" dirty="0" smtClean="0">
              <a:latin typeface="Comic Sans MS" pitchFamily="66" charset="0"/>
            </a:endParaRPr>
          </a:p>
          <a:p>
            <a:pPr algn="ctr" eaLnBrk="1" hangingPunct="1">
              <a:buFontTx/>
              <a:buNone/>
            </a:pPr>
            <a:r>
              <a:rPr lang="en-US" sz="7200" dirty="0" err="1" smtClean="0">
                <a:latin typeface="Comic Sans MS" pitchFamily="66" charset="0"/>
              </a:rPr>
              <a:t>llamar</a:t>
            </a:r>
            <a:endParaRPr lang="en-US" sz="7200" dirty="0" smtClean="0">
              <a:latin typeface="Comic Sans MS" pitchFamily="66" charset="0"/>
            </a:endParaRPr>
          </a:p>
        </p:txBody>
      </p:sp>
      <p:sp>
        <p:nvSpPr>
          <p:cNvPr id="7173" name="Rectangle 5"/>
          <p:cNvSpPr>
            <a:spLocks noGrp="1" noChangeArrowheads="1"/>
          </p:cNvSpPr>
          <p:nvPr>
            <p:ph type="body" sz="half" idx="2"/>
          </p:nvPr>
        </p:nvSpPr>
        <p:spPr/>
        <p:txBody>
          <a:bodyPr/>
          <a:lstStyle/>
          <a:p>
            <a:pPr algn="ctr" eaLnBrk="1" hangingPunct="1">
              <a:buFontTx/>
              <a:buNone/>
            </a:pPr>
            <a:r>
              <a:rPr lang="en-US" sz="7200" dirty="0" smtClean="0">
                <a:solidFill>
                  <a:srgbClr val="003399"/>
                </a:solidFill>
                <a:latin typeface="Comic Sans MS" pitchFamily="66" charset="0"/>
              </a:rPr>
              <a:t>to speak</a:t>
            </a:r>
          </a:p>
          <a:p>
            <a:pPr algn="ctr" eaLnBrk="1" hangingPunct="1">
              <a:buFontTx/>
              <a:buNone/>
            </a:pPr>
            <a:r>
              <a:rPr lang="en-US" sz="7200" dirty="0" smtClean="0">
                <a:solidFill>
                  <a:srgbClr val="003399"/>
                </a:solidFill>
                <a:latin typeface="Comic Sans MS" pitchFamily="66" charset="0"/>
              </a:rPr>
              <a:t>to wear</a:t>
            </a:r>
          </a:p>
          <a:p>
            <a:pPr algn="ctr" eaLnBrk="1" hangingPunct="1">
              <a:buFontTx/>
              <a:buNone/>
            </a:pPr>
            <a:r>
              <a:rPr lang="en-US" sz="7200" dirty="0" smtClean="0">
                <a:solidFill>
                  <a:srgbClr val="003399"/>
                </a:solidFill>
                <a:latin typeface="Comic Sans MS" pitchFamily="66" charset="0"/>
              </a:rPr>
              <a:t>to call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decel="50000" fill="hold">
                                          <p:stCondLst>
                                            <p:cond delay="0"/>
                                          </p:stCondLst>
                                        </p:cTn>
                                        <p:tgtEl>
                                          <p:spTgt spid="717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17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170"/>
                                        </p:tgtEl>
                                        <p:attrNameLst>
                                          <p:attrName>ppt_w</p:attrName>
                                        </p:attrNameLst>
                                      </p:cBhvr>
                                      <p:tavLst>
                                        <p:tav tm="0">
                                          <p:val>
                                            <p:strVal val="#ppt_w*.05"/>
                                          </p:val>
                                        </p:tav>
                                        <p:tav tm="100000">
                                          <p:val>
                                            <p:strVal val="#ppt_w"/>
                                          </p:val>
                                        </p:tav>
                                      </p:tavLst>
                                    </p:anim>
                                    <p:anim calcmode="lin" valueType="num">
                                      <p:cBhvr>
                                        <p:cTn id="10" dur="1000" fill="hold"/>
                                        <p:tgtEl>
                                          <p:spTgt spid="717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17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17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17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7172">
                                            <p:txEl>
                                              <p:pRg st="0" end="0"/>
                                            </p:txEl>
                                          </p:spTgt>
                                        </p:tgtEl>
                                        <p:attrNameLst>
                                          <p:attrName>style.visibility</p:attrName>
                                        </p:attrNameLst>
                                      </p:cBhvr>
                                      <p:to>
                                        <p:strVal val="visible"/>
                                      </p:to>
                                    </p:set>
                                    <p:animEffect transition="in" filter="wipe(up)">
                                      <p:cBhvr>
                                        <p:cTn id="19" dur="500"/>
                                        <p:tgtEl>
                                          <p:spTgt spid="717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7173">
                                            <p:txEl>
                                              <p:pRg st="0" end="0"/>
                                            </p:txEl>
                                          </p:spTgt>
                                        </p:tgtEl>
                                        <p:attrNameLst>
                                          <p:attrName>style.visibility</p:attrName>
                                        </p:attrNameLst>
                                      </p:cBhvr>
                                      <p:to>
                                        <p:strVal val="visible"/>
                                      </p:to>
                                    </p:set>
                                    <p:animEffect transition="in" filter="wipe(up)">
                                      <p:cBhvr>
                                        <p:cTn id="24" dur="500"/>
                                        <p:tgtEl>
                                          <p:spTgt spid="717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7172">
                                            <p:txEl>
                                              <p:pRg st="1" end="1"/>
                                            </p:txEl>
                                          </p:spTgt>
                                        </p:tgtEl>
                                        <p:attrNameLst>
                                          <p:attrName>style.visibility</p:attrName>
                                        </p:attrNameLst>
                                      </p:cBhvr>
                                      <p:to>
                                        <p:strVal val="visible"/>
                                      </p:to>
                                    </p:set>
                                    <p:animEffect transition="in" filter="wipe(up)">
                                      <p:cBhvr>
                                        <p:cTn id="29" dur="500"/>
                                        <p:tgtEl>
                                          <p:spTgt spid="7172">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7172">
                                            <p:txEl>
                                              <p:pRg st="2" end="2"/>
                                            </p:txEl>
                                          </p:spTgt>
                                        </p:tgtEl>
                                        <p:attrNameLst>
                                          <p:attrName>style.visibility</p:attrName>
                                        </p:attrNameLst>
                                      </p:cBhvr>
                                      <p:to>
                                        <p:strVal val="visible"/>
                                      </p:to>
                                    </p:set>
                                    <p:animEffect transition="in" filter="wipe(up)">
                                      <p:cBhvr>
                                        <p:cTn id="34" dur="500"/>
                                        <p:tgtEl>
                                          <p:spTgt spid="7172">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7173">
                                            <p:txEl>
                                              <p:pRg st="1" end="1"/>
                                            </p:txEl>
                                          </p:spTgt>
                                        </p:tgtEl>
                                        <p:attrNameLst>
                                          <p:attrName>style.visibility</p:attrName>
                                        </p:attrNameLst>
                                      </p:cBhvr>
                                      <p:to>
                                        <p:strVal val="visible"/>
                                      </p:to>
                                    </p:set>
                                    <p:animEffect transition="in" filter="wipe(up)">
                                      <p:cBhvr>
                                        <p:cTn id="39" dur="500"/>
                                        <p:tgtEl>
                                          <p:spTgt spid="7173">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7173">
                                            <p:txEl>
                                              <p:pRg st="2" end="2"/>
                                            </p:txEl>
                                          </p:spTgt>
                                        </p:tgtEl>
                                        <p:attrNameLst>
                                          <p:attrName>style.visibility</p:attrName>
                                        </p:attrNameLst>
                                      </p:cBhvr>
                                      <p:to>
                                        <p:strVal val="visible"/>
                                      </p:to>
                                    </p:set>
                                    <p:animEffect transition="in" filter="wipe(up)">
                                      <p:cBhvr>
                                        <p:cTn id="44" dur="500"/>
                                        <p:tgtEl>
                                          <p:spTgt spid="71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2" grpId="0" build="p"/>
      <p:bldP spid="717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pPr eaLnBrk="1" hangingPunct="1"/>
            <a:r>
              <a:rPr lang="en-US" b="1" u="sng" smtClean="0">
                <a:latin typeface="Comic Sans MS" pitchFamily="66" charset="0"/>
              </a:rPr>
              <a:t>Infinitives</a:t>
            </a:r>
          </a:p>
        </p:txBody>
      </p:sp>
      <p:graphicFrame>
        <p:nvGraphicFramePr>
          <p:cNvPr id="9276" name="Group 60"/>
          <p:cNvGraphicFramePr>
            <a:graphicFrameLocks noGrp="1"/>
          </p:cNvGraphicFramePr>
          <p:nvPr>
            <p:ph idx="1"/>
          </p:nvPr>
        </p:nvGraphicFramePr>
        <p:xfrm>
          <a:off x="457200" y="1600200"/>
          <a:ext cx="8229600" cy="4525964"/>
        </p:xfrm>
        <a:graphic>
          <a:graphicData uri="http://schemas.openxmlformats.org/drawingml/2006/table">
            <a:tbl>
              <a:tblPr/>
              <a:tblGrid>
                <a:gridCol w="2743200"/>
                <a:gridCol w="2743200"/>
                <a:gridCol w="2743200"/>
              </a:tblGrid>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1" i="0" u="none" strike="noStrike" cap="none" normalizeH="0" baseline="0" dirty="0" smtClean="0">
                          <a:ln>
                            <a:noFill/>
                          </a:ln>
                          <a:solidFill>
                            <a:schemeClr val="tx1"/>
                          </a:solidFill>
                          <a:effectLst/>
                          <a:latin typeface="Arial" charset="0"/>
                        </a:rPr>
                        <a:t>root</a:t>
                      </a:r>
                    </a:p>
                  </a:txBody>
                  <a:tcPr anchor="ct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1" i="0" u="none" strike="noStrike" cap="none" normalizeH="0" baseline="0" smtClean="0">
                          <a:ln>
                            <a:noFill/>
                          </a:ln>
                          <a:solidFill>
                            <a:schemeClr val="tx1"/>
                          </a:solidFill>
                          <a:effectLst/>
                          <a:latin typeface="Arial" charset="0"/>
                        </a:rPr>
                        <a:t>+</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1" i="0" u="none" strike="noStrike" cap="none" normalizeH="0" baseline="0" smtClean="0">
                          <a:ln>
                            <a:noFill/>
                          </a:ln>
                          <a:solidFill>
                            <a:schemeClr val="tx1"/>
                          </a:solidFill>
                          <a:effectLst/>
                          <a:latin typeface="Arial" charset="0"/>
                        </a:rPr>
                        <a:t>ending</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habl</a:t>
                      </a:r>
                    </a:p>
                  </a:txBody>
                  <a:tcPr anchor="ct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ar</a:t>
                      </a:r>
                    </a:p>
                  </a:txBody>
                  <a:tcPr anchor="ct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1130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err="1" smtClean="0">
                          <a:ln>
                            <a:noFill/>
                          </a:ln>
                          <a:solidFill>
                            <a:schemeClr val="tx1"/>
                          </a:solidFill>
                          <a:effectLst/>
                          <a:latin typeface="Arial" charset="0"/>
                        </a:rPr>
                        <a:t>llev</a:t>
                      </a:r>
                      <a:endParaRPr kumimoji="0" lang="en-US" sz="6000" b="0" i="0" u="none" strike="noStrike" cap="none" normalizeH="0" baseline="0" dirty="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err="1" smtClean="0">
                          <a:ln>
                            <a:noFill/>
                          </a:ln>
                          <a:solidFill>
                            <a:schemeClr val="tx1"/>
                          </a:solidFill>
                          <a:effectLst/>
                          <a:latin typeface="Arial" charset="0"/>
                        </a:rPr>
                        <a:t>ar</a:t>
                      </a:r>
                      <a:endParaRPr kumimoji="0" lang="en-US" sz="60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1131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err="1" smtClean="0">
                          <a:ln>
                            <a:noFill/>
                          </a:ln>
                          <a:solidFill>
                            <a:schemeClr val="tx1"/>
                          </a:solidFill>
                          <a:effectLst/>
                          <a:latin typeface="Arial" charset="0"/>
                        </a:rPr>
                        <a:t>llam</a:t>
                      </a:r>
                      <a:endParaRPr kumimoji="0" lang="en-US" sz="6000" b="0" i="0" u="none" strike="noStrike" cap="none" normalizeH="0" baseline="0" dirty="0" smtClean="0">
                        <a:ln>
                          <a:noFill/>
                        </a:ln>
                        <a:solidFill>
                          <a:schemeClr val="tx1"/>
                        </a:solidFill>
                        <a:effectLst/>
                        <a:latin typeface="Arial" charset="0"/>
                      </a:endParaRP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smtClean="0">
                          <a:ln>
                            <a:noFill/>
                          </a:ln>
                          <a:solidFill>
                            <a:schemeClr val="tx1"/>
                          </a:solidFill>
                          <a:effectLst/>
                          <a:latin typeface="Arial" charset="0"/>
                        </a:rPr>
                        <a:t>+</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err="1" smtClean="0">
                          <a:ln>
                            <a:noFill/>
                          </a:ln>
                          <a:solidFill>
                            <a:schemeClr val="tx1"/>
                          </a:solidFill>
                          <a:effectLst/>
                          <a:latin typeface="Arial" charset="0"/>
                        </a:rPr>
                        <a:t>ar</a:t>
                      </a:r>
                      <a:endParaRPr kumimoji="0" lang="en-US" sz="60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500" decel="50000" fill="hold">
                                          <p:stCondLst>
                                            <p:cond delay="0"/>
                                          </p:stCondLst>
                                        </p:cTn>
                                        <p:tgtEl>
                                          <p:spTgt spid="922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22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220"/>
                                        </p:tgtEl>
                                        <p:attrNameLst>
                                          <p:attrName>ppt_w</p:attrName>
                                        </p:attrNameLst>
                                      </p:cBhvr>
                                      <p:tavLst>
                                        <p:tav tm="0">
                                          <p:val>
                                            <p:strVal val="#ppt_w*.05"/>
                                          </p:val>
                                        </p:tav>
                                        <p:tav tm="100000">
                                          <p:val>
                                            <p:strVal val="#ppt_w"/>
                                          </p:val>
                                        </p:tav>
                                      </p:tavLst>
                                    </p:anim>
                                    <p:anim calcmode="lin" valueType="num">
                                      <p:cBhvr>
                                        <p:cTn id="10" dur="1000" fill="hold"/>
                                        <p:tgtEl>
                                          <p:spTgt spid="922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22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22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22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220"/>
                                        </p:tgtEl>
                                      </p:cBhvr>
                                    </p:animEffect>
                                  </p:childTnLst>
                                </p:cTn>
                              </p:par>
                            </p:childTnLst>
                          </p:cTn>
                        </p:par>
                        <p:par>
                          <p:cTn id="15" fill="hold">
                            <p:stCondLst>
                              <p:cond delay="1000"/>
                            </p:stCondLst>
                            <p:childTnLst>
                              <p:par>
                                <p:cTn id="16" presetID="3" presetClass="entr" presetSubtype="10" fill="hold" nodeType="afterEffect">
                                  <p:stCondLst>
                                    <p:cond delay="0"/>
                                  </p:stCondLst>
                                  <p:childTnLst>
                                    <p:set>
                                      <p:cBhvr>
                                        <p:cTn id="17" dur="1" fill="hold">
                                          <p:stCondLst>
                                            <p:cond delay="0"/>
                                          </p:stCondLst>
                                        </p:cTn>
                                        <p:tgtEl>
                                          <p:spTgt spid="9276"/>
                                        </p:tgtEl>
                                        <p:attrNameLst>
                                          <p:attrName>style.visibility</p:attrName>
                                        </p:attrNameLst>
                                      </p:cBhvr>
                                      <p:to>
                                        <p:strVal val="visible"/>
                                      </p:to>
                                    </p:set>
                                    <p:animEffect transition="in" filter="blinds(horizontal)">
                                      <p:cBhvr>
                                        <p:cTn id="18" dur="500"/>
                                        <p:tgtEl>
                                          <p:spTgt spid="9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0"/>
          </a:spcBef>
          <a:spcAft>
            <a:spcPct val="0"/>
          </a:spcAft>
          <a:buClr>
            <a:schemeClr val="tx1"/>
          </a:buClr>
          <a:buSzPts val="2800"/>
          <a:buFont typeface="Arial" charset="0"/>
          <a:buChar char="•"/>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0"/>
          </a:spcBef>
          <a:spcAft>
            <a:spcPct val="0"/>
          </a:spcAft>
          <a:buClr>
            <a:schemeClr val="tx1"/>
          </a:buClr>
          <a:buSzPts val="2800"/>
          <a:buFont typeface="Arial" charset="0"/>
          <a:buChar char="•"/>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
    <a:dk1>
      <a:srgbClr val="000000"/>
    </a:dk1>
    <a:lt1>
      <a:srgbClr val="ABFDBF"/>
    </a:lt1>
    <a:dk2>
      <a:srgbClr val="000000"/>
    </a:dk2>
    <a:lt2>
      <a:srgbClr val="808080"/>
    </a:lt2>
    <a:accent1>
      <a:srgbClr val="BBE0E3"/>
    </a:accent1>
    <a:accent2>
      <a:srgbClr val="333399"/>
    </a:accent2>
    <a:accent3>
      <a:srgbClr val="D2FEDC"/>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753</TotalTime>
  <Words>650</Words>
  <Application>Microsoft Office PowerPoint</Application>
  <PresentationFormat>On-screen Show (4:3)</PresentationFormat>
  <Paragraphs>232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Present Tense Regular Verbs</vt:lpstr>
      <vt:lpstr>Pronoun Review</vt:lpstr>
      <vt:lpstr>Slide 3</vt:lpstr>
      <vt:lpstr>Verbs:</vt:lpstr>
      <vt:lpstr>Every verb in Spanish has two parts:</vt:lpstr>
      <vt:lpstr>The root or stem tells the action happening</vt:lpstr>
      <vt:lpstr>The ending tells who/what did the action and when it happened</vt:lpstr>
      <vt:lpstr>Infinitives</vt:lpstr>
      <vt:lpstr>Infinitives</vt:lpstr>
      <vt:lpstr>Now then………. </vt:lpstr>
      <vt:lpstr>Slide 11</vt:lpstr>
      <vt:lpstr>This means that……….</vt:lpstr>
      <vt:lpstr>Slide 13</vt:lpstr>
      <vt:lpstr>YO</vt:lpstr>
      <vt:lpstr>Tú</vt:lpstr>
      <vt:lpstr>Él, Ella, Usted</vt:lpstr>
      <vt:lpstr>Slide 17</vt:lpstr>
      <vt:lpstr>Slide 18</vt:lpstr>
      <vt:lpstr>Slide 19</vt:lpstr>
      <vt:lpstr>So, complete conjugations look like this:</vt:lpstr>
      <vt:lpstr>Endings</vt:lpstr>
    </vt:vector>
  </TitlesOfParts>
  <Company>Cobb County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 Tense Regular Verbs</dc:title>
  <dc:creator>Cobb County School District</dc:creator>
  <cp:lastModifiedBy>Paulding</cp:lastModifiedBy>
  <cp:revision>27</cp:revision>
  <dcterms:created xsi:type="dcterms:W3CDTF">2006-09-06T18:14:28Z</dcterms:created>
  <dcterms:modified xsi:type="dcterms:W3CDTF">2013-02-26T18:28:04Z</dcterms:modified>
</cp:coreProperties>
</file>