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A4190-076D-42F0-A19D-DBD1A976B8D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3E30B-B78E-44B3-9467-2A2EB4A1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9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7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8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3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5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7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7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349BA-F0B1-489B-81E7-3DF9D18364F2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4FE0A-09F0-4776-98E3-9311B9CA3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Unidad</a:t>
            </a:r>
            <a:r>
              <a:rPr lang="en-US" dirty="0" smtClean="0"/>
              <a:t> 3 </a:t>
            </a:r>
            <a:r>
              <a:rPr lang="en-US" dirty="0" err="1" smtClean="0"/>
              <a:t>Etapa</a:t>
            </a:r>
            <a:r>
              <a:rPr lang="en-US" dirty="0" smtClean="0"/>
              <a:t> 1C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smtClean="0"/>
              <a:t>Comunicación y los redes sociales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30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8146"/>
            <a:ext cx="10515600" cy="5428817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Deje</a:t>
            </a:r>
            <a:r>
              <a:rPr lang="en-US" b="1" dirty="0" smtClean="0"/>
              <a:t>/a un </a:t>
            </a:r>
            <a:r>
              <a:rPr lang="en-US" b="1" dirty="0" err="1" smtClean="0"/>
              <a:t>mensaje</a:t>
            </a:r>
            <a:r>
              <a:rPr lang="en-US" b="1" dirty="0" smtClean="0"/>
              <a:t> </a:t>
            </a:r>
            <a:r>
              <a:rPr lang="en-US" b="1" dirty="0" err="1" smtClean="0"/>
              <a:t>después</a:t>
            </a:r>
            <a:r>
              <a:rPr lang="en-US" b="1" dirty="0" smtClean="0"/>
              <a:t> del </a:t>
            </a:r>
            <a:r>
              <a:rPr lang="en-US" b="1" dirty="0" err="1" smtClean="0"/>
              <a:t>tono</a:t>
            </a:r>
            <a:r>
              <a:rPr lang="en-US" b="1" dirty="0" smtClean="0"/>
              <a:t>. – Leave a message after the tone. </a:t>
            </a:r>
          </a:p>
          <a:p>
            <a:r>
              <a:rPr lang="en-US" b="1" dirty="0" err="1" smtClean="0"/>
              <a:t>Dile</a:t>
            </a:r>
            <a:r>
              <a:rPr lang="en-US" b="1" dirty="0" smtClean="0"/>
              <a:t>/</a:t>
            </a:r>
            <a:r>
              <a:rPr lang="en-US" b="1" dirty="0" err="1" smtClean="0"/>
              <a:t>dígale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me </a:t>
            </a:r>
            <a:r>
              <a:rPr lang="en-US" b="1" dirty="0" err="1" smtClean="0"/>
              <a:t>llame</a:t>
            </a:r>
            <a:r>
              <a:rPr lang="en-US" b="1" dirty="0" smtClean="0"/>
              <a:t> – Tell him or her to call me. </a:t>
            </a:r>
          </a:p>
          <a:p>
            <a:r>
              <a:rPr lang="en-US" b="1" dirty="0" smtClean="0"/>
              <a:t>¿</a:t>
            </a:r>
            <a:r>
              <a:rPr lang="en-US" b="1" dirty="0" err="1" smtClean="0"/>
              <a:t>Puedo</a:t>
            </a:r>
            <a:r>
              <a:rPr lang="en-US" b="1" dirty="0" smtClean="0"/>
              <a:t> </a:t>
            </a:r>
            <a:r>
              <a:rPr lang="en-US" b="1" dirty="0" err="1" smtClean="0"/>
              <a:t>hablar</a:t>
            </a:r>
            <a:r>
              <a:rPr lang="en-US" b="1" dirty="0" smtClean="0"/>
              <a:t> con..? – May I speak with …</a:t>
            </a:r>
          </a:p>
          <a:p>
            <a:r>
              <a:rPr lang="en-US" b="1" dirty="0" err="1" smtClean="0"/>
              <a:t>Regresa</a:t>
            </a:r>
            <a:r>
              <a:rPr lang="en-US" b="1" dirty="0" smtClean="0"/>
              <a:t> </a:t>
            </a:r>
            <a:r>
              <a:rPr lang="en-US" b="1" dirty="0" err="1" smtClean="0"/>
              <a:t>más</a:t>
            </a:r>
            <a:r>
              <a:rPr lang="en-US" b="1" dirty="0" smtClean="0"/>
              <a:t> </a:t>
            </a:r>
            <a:r>
              <a:rPr lang="en-US" b="1" dirty="0" err="1" smtClean="0"/>
              <a:t>tarde</a:t>
            </a:r>
            <a:r>
              <a:rPr lang="en-US" b="1" dirty="0" smtClean="0"/>
              <a:t> – </a:t>
            </a:r>
            <a:r>
              <a:rPr lang="en-US" b="1" dirty="0" err="1" smtClean="0"/>
              <a:t>He/She</a:t>
            </a:r>
            <a:r>
              <a:rPr lang="en-US" b="1" dirty="0" smtClean="0"/>
              <a:t> will return later. </a:t>
            </a:r>
          </a:p>
          <a:p>
            <a:r>
              <a:rPr lang="en-US" b="1" dirty="0" err="1" smtClean="0"/>
              <a:t>Llámame</a:t>
            </a:r>
            <a:r>
              <a:rPr lang="en-US" b="1" dirty="0" smtClean="0"/>
              <a:t> – Call me. </a:t>
            </a:r>
          </a:p>
          <a:p>
            <a:r>
              <a:rPr lang="en-US" b="1" dirty="0" smtClean="0"/>
              <a:t>el </a:t>
            </a:r>
            <a:r>
              <a:rPr lang="en-US" b="1" dirty="0" err="1" smtClean="0"/>
              <a:t>teléfono</a:t>
            </a:r>
            <a:r>
              <a:rPr lang="en-US" b="1" dirty="0" smtClean="0"/>
              <a:t> – telephone</a:t>
            </a:r>
          </a:p>
          <a:p>
            <a:r>
              <a:rPr lang="en-US" b="1" dirty="0" smtClean="0"/>
              <a:t>el cellular – cell phone</a:t>
            </a:r>
          </a:p>
          <a:p>
            <a:r>
              <a:rPr lang="en-US" b="1" dirty="0" err="1" smtClean="0"/>
              <a:t>Marcar</a:t>
            </a:r>
            <a:r>
              <a:rPr lang="en-US" b="1" dirty="0" smtClean="0"/>
              <a:t> – to dial </a:t>
            </a:r>
          </a:p>
          <a:p>
            <a:r>
              <a:rPr lang="en-US" b="1" dirty="0" smtClean="0"/>
              <a:t>el </a:t>
            </a:r>
            <a:r>
              <a:rPr lang="en-US" b="1" dirty="0" err="1" smtClean="0"/>
              <a:t>número</a:t>
            </a:r>
            <a:r>
              <a:rPr lang="en-US" b="1" dirty="0" smtClean="0"/>
              <a:t> – the number</a:t>
            </a:r>
          </a:p>
          <a:p>
            <a:r>
              <a:rPr lang="en-US" b="1" dirty="0" err="1" smtClean="0"/>
              <a:t>Mandar</a:t>
            </a:r>
            <a:r>
              <a:rPr lang="en-US" b="1" dirty="0" smtClean="0"/>
              <a:t> – to send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810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3228"/>
            <a:ext cx="10515600" cy="5293735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mensaje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 – voicemail </a:t>
            </a:r>
          </a:p>
          <a:p>
            <a:r>
              <a:rPr lang="en-US" b="1" dirty="0" err="1"/>
              <a:t>mensaje</a:t>
            </a:r>
            <a:r>
              <a:rPr lang="en-US" b="1" dirty="0"/>
              <a:t> de </a:t>
            </a:r>
            <a:r>
              <a:rPr lang="en-US" b="1" dirty="0" err="1"/>
              <a:t>texto</a:t>
            </a:r>
            <a:r>
              <a:rPr lang="en-US" b="1" dirty="0"/>
              <a:t> – text message </a:t>
            </a:r>
          </a:p>
          <a:p>
            <a:r>
              <a:rPr lang="en-US" b="1" dirty="0" err="1"/>
              <a:t>dejar</a:t>
            </a:r>
            <a:r>
              <a:rPr lang="en-US" b="1" dirty="0"/>
              <a:t> </a:t>
            </a:r>
            <a:r>
              <a:rPr lang="en-US" b="1" dirty="0" err="1"/>
              <a:t>mensaje</a:t>
            </a:r>
            <a:r>
              <a:rPr lang="en-US" b="1" dirty="0"/>
              <a:t> – To leave a message </a:t>
            </a:r>
          </a:p>
          <a:p>
            <a:r>
              <a:rPr lang="en-US" b="1" dirty="0" err="1" smtClean="0"/>
              <a:t>Textear</a:t>
            </a:r>
            <a:r>
              <a:rPr lang="en-US" b="1" dirty="0" smtClean="0"/>
              <a:t> </a:t>
            </a:r>
            <a:r>
              <a:rPr lang="en-US" b="1" dirty="0" smtClean="0"/>
              <a:t>– to text </a:t>
            </a:r>
          </a:p>
          <a:p>
            <a:r>
              <a:rPr lang="en-US" b="1" dirty="0" err="1" smtClean="0"/>
              <a:t>teléfono</a:t>
            </a:r>
            <a:r>
              <a:rPr lang="en-US" b="1" dirty="0" smtClean="0"/>
              <a:t> </a:t>
            </a:r>
            <a:r>
              <a:rPr lang="en-US" b="1" dirty="0" err="1" smtClean="0"/>
              <a:t>inteligente</a:t>
            </a:r>
            <a:r>
              <a:rPr lang="en-US" b="1" dirty="0" smtClean="0"/>
              <a:t> – smart phone</a:t>
            </a:r>
          </a:p>
          <a:p>
            <a:r>
              <a:rPr lang="en-US" b="1" dirty="0" err="1" smtClean="0"/>
              <a:t>Buscador</a:t>
            </a:r>
            <a:r>
              <a:rPr lang="en-US" b="1" dirty="0" smtClean="0"/>
              <a:t> – search engine</a:t>
            </a:r>
          </a:p>
          <a:p>
            <a:r>
              <a:rPr lang="en-US" b="1" dirty="0" err="1" smtClean="0"/>
              <a:t>Llamar</a:t>
            </a:r>
            <a:r>
              <a:rPr lang="en-US" b="1" dirty="0" smtClean="0"/>
              <a:t> – to call </a:t>
            </a:r>
          </a:p>
          <a:p>
            <a:r>
              <a:rPr lang="en-US" b="1" dirty="0" err="1" smtClean="0"/>
              <a:t>Surfear</a:t>
            </a:r>
            <a:r>
              <a:rPr lang="en-US" b="1" dirty="0" smtClean="0"/>
              <a:t> – to surf </a:t>
            </a:r>
          </a:p>
          <a:p>
            <a:r>
              <a:rPr lang="en-US" b="1" dirty="0" err="1" smtClean="0"/>
              <a:t>Contestar</a:t>
            </a:r>
            <a:r>
              <a:rPr lang="en-US" b="1" dirty="0" smtClean="0"/>
              <a:t> – to answer </a:t>
            </a:r>
          </a:p>
          <a:p>
            <a:r>
              <a:rPr lang="en-US" b="1" dirty="0" err="1" smtClean="0"/>
              <a:t>Comunicar</a:t>
            </a:r>
            <a:r>
              <a:rPr lang="en-US" b="1" dirty="0" smtClean="0"/>
              <a:t> – to communicate </a:t>
            </a:r>
          </a:p>
          <a:p>
            <a:r>
              <a:rPr lang="en-US" b="1" dirty="0" err="1" smtClean="0"/>
              <a:t>sitio</a:t>
            </a:r>
            <a:r>
              <a:rPr lang="en-US" b="1" dirty="0" smtClean="0"/>
              <a:t> web – Website </a:t>
            </a:r>
          </a:p>
        </p:txBody>
      </p:sp>
    </p:spTree>
    <p:extLst>
      <p:ext uri="{BB962C8B-B14F-4D97-AF65-F5344CB8AC3E}">
        <p14:creationId xmlns:p14="http://schemas.microsoft.com/office/powerpoint/2010/main" val="8508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Seguir</a:t>
            </a:r>
            <a:r>
              <a:rPr lang="en-US" b="1" dirty="0" smtClean="0"/>
              <a:t> – to follow </a:t>
            </a:r>
          </a:p>
          <a:p>
            <a:r>
              <a:rPr lang="en-US" b="1" dirty="0" smtClean="0"/>
              <a:t>el </a:t>
            </a:r>
            <a:r>
              <a:rPr lang="en-US" b="1" dirty="0" err="1" smtClean="0"/>
              <a:t>buzón</a:t>
            </a:r>
            <a:r>
              <a:rPr lang="en-US" b="1" dirty="0" smtClean="0"/>
              <a:t> – Inbox </a:t>
            </a:r>
          </a:p>
          <a:p>
            <a:r>
              <a:rPr lang="en-US" b="1" dirty="0" err="1" smtClean="0"/>
              <a:t>Bajar</a:t>
            </a:r>
            <a:r>
              <a:rPr lang="en-US" b="1" dirty="0" smtClean="0"/>
              <a:t> – to download </a:t>
            </a:r>
          </a:p>
          <a:p>
            <a:r>
              <a:rPr lang="en-US" b="1" dirty="0" err="1" smtClean="0"/>
              <a:t>Fotos</a:t>
            </a:r>
            <a:r>
              <a:rPr lang="en-US" b="1" dirty="0" smtClean="0"/>
              <a:t> – photos</a:t>
            </a:r>
          </a:p>
          <a:p>
            <a:r>
              <a:rPr lang="en-US" b="1" dirty="0" err="1" smtClean="0"/>
              <a:t>Fotografías</a:t>
            </a:r>
            <a:r>
              <a:rPr lang="en-US" b="1" dirty="0" smtClean="0"/>
              <a:t> – photographs</a:t>
            </a:r>
          </a:p>
          <a:p>
            <a:r>
              <a:rPr lang="en-US" b="1" dirty="0" err="1" smtClean="0"/>
              <a:t>hacer</a:t>
            </a:r>
            <a:r>
              <a:rPr lang="en-US" b="1" dirty="0" smtClean="0"/>
              <a:t> </a:t>
            </a:r>
            <a:r>
              <a:rPr lang="en-US" b="1" dirty="0" err="1" smtClean="0"/>
              <a:t>clic</a:t>
            </a:r>
            <a:r>
              <a:rPr lang="en-US" b="1" dirty="0" smtClean="0"/>
              <a:t> – to click </a:t>
            </a:r>
          </a:p>
          <a:p>
            <a:r>
              <a:rPr lang="en-US" b="1" dirty="0" err="1" smtClean="0"/>
              <a:t>correo</a:t>
            </a:r>
            <a:r>
              <a:rPr lang="en-US" b="1" dirty="0" smtClean="0"/>
              <a:t> </a:t>
            </a:r>
            <a:r>
              <a:rPr lang="en-US" b="1" dirty="0" err="1" smtClean="0"/>
              <a:t>electrónico</a:t>
            </a:r>
            <a:r>
              <a:rPr lang="en-US" b="1" dirty="0" smtClean="0"/>
              <a:t> – email</a:t>
            </a:r>
          </a:p>
          <a:p>
            <a:r>
              <a:rPr lang="en-US" b="1" dirty="0" err="1" smtClean="0"/>
              <a:t>Chatear</a:t>
            </a:r>
            <a:r>
              <a:rPr lang="en-US" b="1" dirty="0" smtClean="0"/>
              <a:t> – to chat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Subir</a:t>
            </a:r>
            <a:r>
              <a:rPr lang="en-US" b="1" dirty="0" smtClean="0"/>
              <a:t> – to upload</a:t>
            </a:r>
          </a:p>
          <a:p>
            <a:r>
              <a:rPr lang="en-US" b="1" dirty="0" smtClean="0"/>
              <a:t>red social – social networking </a:t>
            </a:r>
          </a:p>
          <a:p>
            <a:r>
              <a:rPr lang="en-US" b="1" dirty="0" smtClean="0"/>
              <a:t>la Red – the Internet </a:t>
            </a:r>
          </a:p>
          <a:p>
            <a:r>
              <a:rPr lang="en-US" b="1" dirty="0" err="1" smtClean="0"/>
              <a:t>computadora</a:t>
            </a:r>
            <a:r>
              <a:rPr lang="en-US" b="1" dirty="0" smtClean="0"/>
              <a:t> </a:t>
            </a:r>
            <a:r>
              <a:rPr lang="en-US" b="1" dirty="0" err="1" smtClean="0"/>
              <a:t>portátil</a:t>
            </a:r>
            <a:r>
              <a:rPr lang="en-US" b="1" dirty="0" smtClean="0"/>
              <a:t> – laptop</a:t>
            </a:r>
          </a:p>
          <a:p>
            <a:r>
              <a:rPr lang="en-US" b="1" dirty="0" err="1" smtClean="0"/>
              <a:t>Tableta</a:t>
            </a:r>
            <a:r>
              <a:rPr lang="en-US" b="1" dirty="0" smtClean="0"/>
              <a:t> – tablet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187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Unidad 3 Etapa 1C </vt:lpstr>
      <vt:lpstr>PowerPoint Presentation</vt:lpstr>
      <vt:lpstr>PowerPoint Presentation</vt:lpstr>
      <vt:lpstr>PowerPoint Presentation</vt:lpstr>
      <vt:lpstr>PowerPoint Presentation</vt:lpstr>
    </vt:vector>
  </TitlesOfParts>
  <Company>Paulding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3 Etapa 1C</dc:title>
  <dc:creator>Carla Liming</dc:creator>
  <cp:lastModifiedBy>Carla Liming</cp:lastModifiedBy>
  <cp:revision>4</cp:revision>
  <cp:lastPrinted>2015-11-09T12:48:04Z</cp:lastPrinted>
  <dcterms:created xsi:type="dcterms:W3CDTF">2014-11-17T16:43:42Z</dcterms:created>
  <dcterms:modified xsi:type="dcterms:W3CDTF">2015-11-09T18:37:00Z</dcterms:modified>
</cp:coreProperties>
</file>