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927" r:id="rId1"/>
  </p:sldMasterIdLst>
  <p:notesMasterIdLst>
    <p:notesMasterId r:id="rId18"/>
  </p:notesMasterIdLst>
  <p:sldIdLst>
    <p:sldId id="256" r:id="rId2"/>
    <p:sldId id="257" r:id="rId3"/>
    <p:sldId id="258" r:id="rId4"/>
    <p:sldId id="259" r:id="rId5"/>
    <p:sldId id="260" r:id="rId6"/>
    <p:sldId id="261" r:id="rId7"/>
    <p:sldId id="280" r:id="rId8"/>
    <p:sldId id="263" r:id="rId9"/>
    <p:sldId id="264" r:id="rId10"/>
    <p:sldId id="265" r:id="rId11"/>
    <p:sldId id="268" r:id="rId12"/>
    <p:sldId id="266" r:id="rId13"/>
    <p:sldId id="269" r:id="rId14"/>
    <p:sldId id="267" r:id="rId15"/>
    <p:sldId id="279" r:id="rId16"/>
    <p:sldId id="281" r:id="rId17"/>
  </p:sldIdLst>
  <p:sldSz cx="9144000" cy="5143500" type="screen16x9"/>
  <p:notesSz cx="7019925" cy="9305925"/>
  <p:embeddedFontLst>
    <p:embeddedFont>
      <p:font typeface="Century Gothic" panose="020B0502020202020204" pitchFamily="34" charset="0"/>
      <p:regular r:id="rId19"/>
      <p:bold r:id="rId20"/>
      <p:italic r:id="rId21"/>
      <p:boldItalic r:id="rId22"/>
    </p:embeddedFont>
    <p:embeddedFont>
      <p:font typeface="Hind" panose="02000000000000000000" pitchFamily="2" charset="0"/>
      <p:regular r:id="rId23"/>
      <p:bold r:id="rId24"/>
    </p:embeddedFont>
    <p:embeddedFont>
      <p:font typeface="Roboto Slab" pitchFamily="2" charset="0"/>
      <p:regular r:id="rId25"/>
      <p:bold r:id="rId26"/>
    </p:embeddedFont>
    <p:embeddedFont>
      <p:font typeface="Source Sans Pro" panose="020B0503030403020204" pitchFamily="34"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
      <p:font typeface="Wingdings 3" panose="05040102010807070707" pitchFamily="18" charset="2"/>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B979E-7379-40DF-BEDF-E88C1D8ED8E6}" v="5" dt="2024-10-14T16:40:04.315"/>
  </p1510:revLst>
</p1510:revInfo>
</file>

<file path=ppt/tableStyles.xml><?xml version="1.0" encoding="utf-8"?>
<a:tblStyleLst xmlns:a="http://schemas.openxmlformats.org/drawingml/2006/main" def="{5DDD4502-4A86-46F2-99C1-99CD752CC2CE}">
  <a:tblStyle styleId="{5DDD4502-4A86-46F2-99C1-99CD752CC2C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954" y="102"/>
      </p:cViewPr>
      <p:guideLst/>
    </p:cSldViewPr>
  </p:slideViewPr>
  <p:notesTextViewPr>
    <p:cViewPr>
      <p:scale>
        <a:sx n="1" d="1"/>
        <a:sy n="1" d="1"/>
      </p:scale>
      <p:origin x="0" y="0"/>
    </p:cViewPr>
  </p:notesTextViewPr>
  <p:notesViewPr>
    <p:cSldViewPr snapToGrid="0">
      <p:cViewPr varScale="1">
        <p:scale>
          <a:sx n="61" d="100"/>
          <a:sy n="61" d="100"/>
        </p:scale>
        <p:origin x="274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C. Brogdon" userId="a2b2fe32-06a7-4b1b-ab75-595435af05ba" providerId="ADAL" clId="{1A9B979E-7379-40DF-BEDF-E88C1D8ED8E6}"/>
    <pc:docChg chg="custSel modSld">
      <pc:chgData name="Jill C. Brogdon" userId="a2b2fe32-06a7-4b1b-ab75-595435af05ba" providerId="ADAL" clId="{1A9B979E-7379-40DF-BEDF-E88C1D8ED8E6}" dt="2024-10-21T18:22:39.932" v="128" actId="20577"/>
      <pc:docMkLst>
        <pc:docMk/>
      </pc:docMkLst>
      <pc:sldChg chg="modSp mod">
        <pc:chgData name="Jill C. Brogdon" userId="a2b2fe32-06a7-4b1b-ab75-595435af05ba" providerId="ADAL" clId="{1A9B979E-7379-40DF-BEDF-E88C1D8ED8E6}" dt="2024-10-14T15:55:19.799" v="11" actId="20577"/>
        <pc:sldMkLst>
          <pc:docMk/>
          <pc:sldMk cId="0" sldId="256"/>
        </pc:sldMkLst>
        <pc:spChg chg="mod">
          <ac:chgData name="Jill C. Brogdon" userId="a2b2fe32-06a7-4b1b-ab75-595435af05ba" providerId="ADAL" clId="{1A9B979E-7379-40DF-BEDF-E88C1D8ED8E6}" dt="2024-10-14T15:55:19.799" v="11" actId="20577"/>
          <ac:spMkLst>
            <pc:docMk/>
            <pc:sldMk cId="0" sldId="256"/>
            <ac:spMk id="5" creationId="{C363D0EE-E322-4079-8B74-A236489ADA17}"/>
          </ac:spMkLst>
        </pc:spChg>
      </pc:sldChg>
      <pc:sldChg chg="modSp mod">
        <pc:chgData name="Jill C. Brogdon" userId="a2b2fe32-06a7-4b1b-ab75-595435af05ba" providerId="ADAL" clId="{1A9B979E-7379-40DF-BEDF-E88C1D8ED8E6}" dt="2024-10-21T18:20:01.801" v="86" actId="20577"/>
        <pc:sldMkLst>
          <pc:docMk/>
          <pc:sldMk cId="0" sldId="260"/>
        </pc:sldMkLst>
        <pc:spChg chg="mod">
          <ac:chgData name="Jill C. Brogdon" userId="a2b2fe32-06a7-4b1b-ab75-595435af05ba" providerId="ADAL" clId="{1A9B979E-7379-40DF-BEDF-E88C1D8ED8E6}" dt="2024-10-21T18:20:01.801" v="86" actId="20577"/>
          <ac:spMkLst>
            <pc:docMk/>
            <pc:sldMk cId="0" sldId="260"/>
            <ac:spMk id="7" creationId="{F4FB2C8E-E1AB-460C-8E7D-C7F77DADF3A6}"/>
          </ac:spMkLst>
        </pc:spChg>
      </pc:sldChg>
      <pc:sldChg chg="addSp delSp modSp mod">
        <pc:chgData name="Jill C. Brogdon" userId="a2b2fe32-06a7-4b1b-ab75-595435af05ba" providerId="ADAL" clId="{1A9B979E-7379-40DF-BEDF-E88C1D8ED8E6}" dt="2024-10-14T16:40:07.594" v="67" actId="1076"/>
        <pc:sldMkLst>
          <pc:docMk/>
          <pc:sldMk cId="0" sldId="263"/>
        </pc:sldMkLst>
        <pc:picChg chg="add mod">
          <ac:chgData name="Jill C. Brogdon" userId="a2b2fe32-06a7-4b1b-ab75-595435af05ba" providerId="ADAL" clId="{1A9B979E-7379-40DF-BEDF-E88C1D8ED8E6}" dt="2024-10-14T16:40:07.594" v="67" actId="1076"/>
          <ac:picMkLst>
            <pc:docMk/>
            <pc:sldMk cId="0" sldId="263"/>
            <ac:picMk id="2" creationId="{5EA7C8A0-CDC9-81DF-DDA0-70C1C121889D}"/>
          </ac:picMkLst>
        </pc:picChg>
        <pc:picChg chg="del">
          <ac:chgData name="Jill C. Brogdon" userId="a2b2fe32-06a7-4b1b-ab75-595435af05ba" providerId="ADAL" clId="{1A9B979E-7379-40DF-BEDF-E88C1D8ED8E6}" dt="2024-10-14T16:39:50.186" v="65" actId="21"/>
          <ac:picMkLst>
            <pc:docMk/>
            <pc:sldMk cId="0" sldId="263"/>
            <ac:picMk id="7" creationId="{307555E6-96FA-4E47-8762-284FBBE48180}"/>
          </ac:picMkLst>
        </pc:picChg>
      </pc:sldChg>
      <pc:sldChg chg="modSp mod">
        <pc:chgData name="Jill C. Brogdon" userId="a2b2fe32-06a7-4b1b-ab75-595435af05ba" providerId="ADAL" clId="{1A9B979E-7379-40DF-BEDF-E88C1D8ED8E6}" dt="2024-10-14T15:56:20.513" v="34" actId="20577"/>
        <pc:sldMkLst>
          <pc:docMk/>
          <pc:sldMk cId="0" sldId="264"/>
        </pc:sldMkLst>
        <pc:spChg chg="mod">
          <ac:chgData name="Jill C. Brogdon" userId="a2b2fe32-06a7-4b1b-ab75-595435af05ba" providerId="ADAL" clId="{1A9B979E-7379-40DF-BEDF-E88C1D8ED8E6}" dt="2024-10-14T15:56:20.513" v="34" actId="20577"/>
          <ac:spMkLst>
            <pc:docMk/>
            <pc:sldMk cId="0" sldId="264"/>
            <ac:spMk id="141" creationId="{00000000-0000-0000-0000-000000000000}"/>
          </ac:spMkLst>
        </pc:spChg>
      </pc:sldChg>
      <pc:sldChg chg="modSp mod">
        <pc:chgData name="Jill C. Brogdon" userId="a2b2fe32-06a7-4b1b-ab75-595435af05ba" providerId="ADAL" clId="{1A9B979E-7379-40DF-BEDF-E88C1D8ED8E6}" dt="2024-10-14T15:56:40.127" v="38" actId="20577"/>
        <pc:sldMkLst>
          <pc:docMk/>
          <pc:sldMk cId="0" sldId="266"/>
        </pc:sldMkLst>
        <pc:spChg chg="mod">
          <ac:chgData name="Jill C. Brogdon" userId="a2b2fe32-06a7-4b1b-ab75-595435af05ba" providerId="ADAL" clId="{1A9B979E-7379-40DF-BEDF-E88C1D8ED8E6}" dt="2024-10-14T15:56:40.127" v="38" actId="20577"/>
          <ac:spMkLst>
            <pc:docMk/>
            <pc:sldMk cId="0" sldId="266"/>
            <ac:spMk id="3" creationId="{86AA631B-95A9-4EE2-95DB-3087AD2B433D}"/>
          </ac:spMkLst>
        </pc:spChg>
      </pc:sldChg>
      <pc:sldChg chg="modSp mod">
        <pc:chgData name="Jill C. Brogdon" userId="a2b2fe32-06a7-4b1b-ab75-595435af05ba" providerId="ADAL" clId="{1A9B979E-7379-40DF-BEDF-E88C1D8ED8E6}" dt="2024-10-14T16:02:21.058" v="64" actId="20577"/>
        <pc:sldMkLst>
          <pc:docMk/>
          <pc:sldMk cId="0" sldId="267"/>
        </pc:sldMkLst>
        <pc:spChg chg="mod">
          <ac:chgData name="Jill C. Brogdon" userId="a2b2fe32-06a7-4b1b-ab75-595435af05ba" providerId="ADAL" clId="{1A9B979E-7379-40DF-BEDF-E88C1D8ED8E6}" dt="2024-10-14T16:02:21.058" v="64" actId="20577"/>
          <ac:spMkLst>
            <pc:docMk/>
            <pc:sldMk cId="0" sldId="267"/>
            <ac:spMk id="6" creationId="{C579DFD7-E903-4085-B43F-E8E069161A06}"/>
          </ac:spMkLst>
        </pc:spChg>
      </pc:sldChg>
      <pc:sldChg chg="modSp mod">
        <pc:chgData name="Jill C. Brogdon" userId="a2b2fe32-06a7-4b1b-ab75-595435af05ba" providerId="ADAL" clId="{1A9B979E-7379-40DF-BEDF-E88C1D8ED8E6}" dt="2024-10-21T18:22:39.932" v="128" actId="20577"/>
        <pc:sldMkLst>
          <pc:docMk/>
          <pc:sldMk cId="773178016" sldId="280"/>
        </pc:sldMkLst>
        <pc:spChg chg="mod">
          <ac:chgData name="Jill C. Brogdon" userId="a2b2fe32-06a7-4b1b-ab75-595435af05ba" providerId="ADAL" clId="{1A9B979E-7379-40DF-BEDF-E88C1D8ED8E6}" dt="2024-10-21T18:22:39.932" v="128" actId="20577"/>
          <ac:spMkLst>
            <pc:docMk/>
            <pc:sldMk cId="773178016" sldId="280"/>
            <ac:spMk id="2" creationId="{8A2EA3AF-78C8-4EA0-837A-7525C02ACBE4}"/>
          </ac:spMkLst>
        </pc:spChg>
      </pc:sldChg>
    </pc:docChg>
  </pc:docChgLst>
  <pc:docChgLst>
    <pc:chgData name="Jill C. Brogdon" userId="a2b2fe32-06a7-4b1b-ab75-595435af05ba" providerId="ADAL" clId="{FD2D3E26-A663-49FE-AED2-CCD980AC618D}"/>
    <pc:docChg chg="undo redo custSel modSld modMainMaster modNotesMaster">
      <pc:chgData name="Jill C. Brogdon" userId="a2b2fe32-06a7-4b1b-ab75-595435af05ba" providerId="ADAL" clId="{FD2D3E26-A663-49FE-AED2-CCD980AC618D}" dt="2023-10-23T11:59:04.838" v="273" actId="207"/>
      <pc:docMkLst>
        <pc:docMk/>
      </pc:docMkLst>
      <pc:sldChg chg="addSp modSp mod setBg modNotes">
        <pc:chgData name="Jill C. Brogdon" userId="a2b2fe32-06a7-4b1b-ab75-595435af05ba" providerId="ADAL" clId="{FD2D3E26-A663-49FE-AED2-CCD980AC618D}" dt="2023-10-23T11:48:36.559" v="270"/>
        <pc:sldMkLst>
          <pc:docMk/>
          <pc:sldMk cId="0" sldId="256"/>
        </pc:sldMkLst>
        <pc:spChg chg="mod">
          <ac:chgData name="Jill C. Brogdon" userId="a2b2fe32-06a7-4b1b-ab75-595435af05ba" providerId="ADAL" clId="{FD2D3E26-A663-49FE-AED2-CCD980AC618D}" dt="2023-10-22T20:18:04.317" v="257" actId="26606"/>
          <ac:spMkLst>
            <pc:docMk/>
            <pc:sldMk cId="0" sldId="256"/>
            <ac:spMk id="4" creationId="{E37A800A-AE9D-4F41-8991-984B4D0D6876}"/>
          </ac:spMkLst>
        </pc:spChg>
        <pc:spChg chg="mod">
          <ac:chgData name="Jill C. Brogdon" userId="a2b2fe32-06a7-4b1b-ab75-595435af05ba" providerId="ADAL" clId="{FD2D3E26-A663-49FE-AED2-CCD980AC618D}" dt="2023-10-22T20:18:04.317" v="257" actId="26606"/>
          <ac:spMkLst>
            <pc:docMk/>
            <pc:sldMk cId="0" sldId="256"/>
            <ac:spMk id="5" creationId="{C363D0EE-E322-4079-8B74-A236489ADA17}"/>
          </ac:spMkLst>
        </pc:spChg>
        <pc:spChg chg="mod">
          <ac:chgData name="Jill C. Brogdon" userId="a2b2fe32-06a7-4b1b-ab75-595435af05ba" providerId="ADAL" clId="{FD2D3E26-A663-49FE-AED2-CCD980AC618D}" dt="2023-10-22T20:19:11.148" v="268" actId="14100"/>
          <ac:spMkLst>
            <pc:docMk/>
            <pc:sldMk cId="0" sldId="256"/>
            <ac:spMk id="6" creationId="{4BB90467-9F13-4DB6-9D8A-33F4A3C5EFAD}"/>
          </ac:spMkLst>
        </pc:spChg>
        <pc:spChg chg="mod">
          <ac:chgData name="Jill C. Brogdon" userId="a2b2fe32-06a7-4b1b-ab75-595435af05ba" providerId="ADAL" clId="{FD2D3E26-A663-49FE-AED2-CCD980AC618D}" dt="2023-10-22T20:18:04.317" v="257" actId="26606"/>
          <ac:spMkLst>
            <pc:docMk/>
            <pc:sldMk cId="0" sldId="256"/>
            <ac:spMk id="8" creationId="{5961E6C4-7FAD-4FF0-977D-A724F2122FEC}"/>
          </ac:spMkLst>
        </pc:spChg>
        <pc:spChg chg="add">
          <ac:chgData name="Jill C. Brogdon" userId="a2b2fe32-06a7-4b1b-ab75-595435af05ba" providerId="ADAL" clId="{FD2D3E26-A663-49FE-AED2-CCD980AC618D}" dt="2023-10-22T20:18:04.317" v="257" actId="26606"/>
          <ac:spMkLst>
            <pc:docMk/>
            <pc:sldMk cId="0" sldId="256"/>
            <ac:spMk id="1043" creationId="{03E8462A-FEBA-4848-81CC-3F8DA3E477BE}"/>
          </ac:spMkLst>
        </pc:spChg>
        <pc:spChg chg="add">
          <ac:chgData name="Jill C. Brogdon" userId="a2b2fe32-06a7-4b1b-ab75-595435af05ba" providerId="ADAL" clId="{FD2D3E26-A663-49FE-AED2-CCD980AC618D}" dt="2023-10-22T20:18:04.317" v="257" actId="26606"/>
          <ac:spMkLst>
            <pc:docMk/>
            <pc:sldMk cId="0" sldId="256"/>
            <ac:spMk id="1056" creationId="{7941F9B1-B01B-4A84-89D9-B169AEB4E456}"/>
          </ac:spMkLst>
        </pc:spChg>
        <pc:grpChg chg="add">
          <ac:chgData name="Jill C. Brogdon" userId="a2b2fe32-06a7-4b1b-ab75-595435af05ba" providerId="ADAL" clId="{FD2D3E26-A663-49FE-AED2-CCD980AC618D}" dt="2023-10-22T20:18:04.317" v="257" actId="26606"/>
          <ac:grpSpMkLst>
            <pc:docMk/>
            <pc:sldMk cId="0" sldId="256"/>
            <ac:grpSpMk id="1031" creationId="{609316A9-990D-4EC3-A671-70EE5C1493A4}"/>
          </ac:grpSpMkLst>
        </pc:grpChg>
        <pc:grpChg chg="add">
          <ac:chgData name="Jill C. Brogdon" userId="a2b2fe32-06a7-4b1b-ab75-595435af05ba" providerId="ADAL" clId="{FD2D3E26-A663-49FE-AED2-CCD980AC618D}" dt="2023-10-22T20:18:04.317" v="257" actId="26606"/>
          <ac:grpSpMkLst>
            <pc:docMk/>
            <pc:sldMk cId="0" sldId="256"/>
            <ac:grpSpMk id="1045" creationId="{2109F83F-40FE-4DB3-84CC-09FB3340D06D}"/>
          </ac:grpSpMkLst>
        </pc:grpChg>
        <pc:picChg chg="mod">
          <ac:chgData name="Jill C. Brogdon" userId="a2b2fe32-06a7-4b1b-ab75-595435af05ba" providerId="ADAL" clId="{FD2D3E26-A663-49FE-AED2-CCD980AC618D}" dt="2023-10-22T20:18:04.317" v="257" actId="26606"/>
          <ac:picMkLst>
            <pc:docMk/>
            <pc:sldMk cId="0" sldId="256"/>
            <ac:picMk id="1026" creationId="{DD307641-2206-4DFD-9A4A-03C78289F223}"/>
          </ac:picMkLst>
        </pc:picChg>
      </pc:sldChg>
      <pc:sldChg chg="modSp modNotes">
        <pc:chgData name="Jill C. Brogdon" userId="a2b2fe32-06a7-4b1b-ab75-595435af05ba" providerId="ADAL" clId="{FD2D3E26-A663-49FE-AED2-CCD980AC618D}" dt="2023-10-23T11:48:36.559" v="270"/>
        <pc:sldMkLst>
          <pc:docMk/>
          <pc:sldMk cId="0" sldId="257"/>
        </pc:sldMkLst>
        <pc:spChg chg="mod">
          <ac:chgData name="Jill C. Brogdon" userId="a2b2fe32-06a7-4b1b-ab75-595435af05ba" providerId="ADAL" clId="{FD2D3E26-A663-49FE-AED2-CCD980AC618D}" dt="2023-10-22T19:38:38.574" v="18"/>
          <ac:spMkLst>
            <pc:docMk/>
            <pc:sldMk cId="0" sldId="257"/>
            <ac:spMk id="79" creationId="{00000000-0000-0000-0000-000000000000}"/>
          </ac:spMkLst>
        </pc:spChg>
      </pc:sldChg>
      <pc:sldChg chg="modSp mod modNotes">
        <pc:chgData name="Jill C. Brogdon" userId="a2b2fe32-06a7-4b1b-ab75-595435af05ba" providerId="ADAL" clId="{FD2D3E26-A663-49FE-AED2-CCD980AC618D}" dt="2023-10-23T11:48:36.559" v="270"/>
        <pc:sldMkLst>
          <pc:docMk/>
          <pc:sldMk cId="0" sldId="258"/>
        </pc:sldMkLst>
        <pc:spChg chg="mod">
          <ac:chgData name="Jill C. Brogdon" userId="a2b2fe32-06a7-4b1b-ab75-595435af05ba" providerId="ADAL" clId="{FD2D3E26-A663-49FE-AED2-CCD980AC618D}" dt="2023-10-22T19:41:04.517" v="107" actId="1076"/>
          <ac:spMkLst>
            <pc:docMk/>
            <pc:sldMk cId="0" sldId="258"/>
            <ac:spMk id="85" creationId="{00000000-0000-0000-0000-000000000000}"/>
          </ac:spMkLst>
        </pc:spChg>
        <pc:spChg chg="mod">
          <ac:chgData name="Jill C. Brogdon" userId="a2b2fe32-06a7-4b1b-ab75-595435af05ba" providerId="ADAL" clId="{FD2D3E26-A663-49FE-AED2-CCD980AC618D}" dt="2023-10-22T19:38:38.574" v="18"/>
          <ac:spMkLst>
            <pc:docMk/>
            <pc:sldMk cId="0" sldId="258"/>
            <ac:spMk id="92" creationId="{00000000-0000-0000-0000-000000000000}"/>
          </ac:spMkLst>
        </pc:spChg>
      </pc:sldChg>
      <pc:sldChg chg="modNotes">
        <pc:chgData name="Jill C. Brogdon" userId="a2b2fe32-06a7-4b1b-ab75-595435af05ba" providerId="ADAL" clId="{FD2D3E26-A663-49FE-AED2-CCD980AC618D}" dt="2023-10-23T11:48:36.559" v="270"/>
        <pc:sldMkLst>
          <pc:docMk/>
          <pc:sldMk cId="0" sldId="259"/>
        </pc:sldMkLst>
      </pc:sldChg>
      <pc:sldChg chg="modSp mod modNotes">
        <pc:chgData name="Jill C. Brogdon" userId="a2b2fe32-06a7-4b1b-ab75-595435af05ba" providerId="ADAL" clId="{FD2D3E26-A663-49FE-AED2-CCD980AC618D}" dt="2023-10-23T11:48:36.559" v="270"/>
        <pc:sldMkLst>
          <pc:docMk/>
          <pc:sldMk cId="0" sldId="260"/>
        </pc:sldMkLst>
        <pc:spChg chg="mod">
          <ac:chgData name="Jill C. Brogdon" userId="a2b2fe32-06a7-4b1b-ab75-595435af05ba" providerId="ADAL" clId="{FD2D3E26-A663-49FE-AED2-CCD980AC618D}" dt="2023-10-22T19:41:22.567" v="112" actId="20577"/>
          <ac:spMkLst>
            <pc:docMk/>
            <pc:sldMk cId="0" sldId="260"/>
            <ac:spMk id="4" creationId="{0332E6CA-6428-4389-A7AC-45F94A6BDB41}"/>
          </ac:spMkLst>
        </pc:spChg>
        <pc:spChg chg="mod">
          <ac:chgData name="Jill C. Brogdon" userId="a2b2fe32-06a7-4b1b-ab75-595435af05ba" providerId="ADAL" clId="{FD2D3E26-A663-49FE-AED2-CCD980AC618D}" dt="2023-10-22T19:38:38.574" v="18"/>
          <ac:spMkLst>
            <pc:docMk/>
            <pc:sldMk cId="0" sldId="260"/>
            <ac:spMk id="105" creationId="{00000000-0000-0000-0000-000000000000}"/>
          </ac:spMkLst>
        </pc:spChg>
      </pc:sldChg>
      <pc:sldChg chg="modSp mod modNotes">
        <pc:chgData name="Jill C. Brogdon" userId="a2b2fe32-06a7-4b1b-ab75-595435af05ba" providerId="ADAL" clId="{FD2D3E26-A663-49FE-AED2-CCD980AC618D}" dt="2023-10-23T11:48:36.559" v="270"/>
        <pc:sldMkLst>
          <pc:docMk/>
          <pc:sldMk cId="0" sldId="261"/>
        </pc:sldMkLst>
        <pc:spChg chg="mod">
          <ac:chgData name="Jill C. Brogdon" userId="a2b2fe32-06a7-4b1b-ab75-595435af05ba" providerId="ADAL" clId="{FD2D3E26-A663-49FE-AED2-CCD980AC618D}" dt="2023-10-22T20:20:43.284" v="269" actId="207"/>
          <ac:spMkLst>
            <pc:docMk/>
            <pc:sldMk cId="0" sldId="261"/>
            <ac:spMk id="110" creationId="{00000000-0000-0000-0000-000000000000}"/>
          </ac:spMkLst>
        </pc:spChg>
        <pc:spChg chg="mod">
          <ac:chgData name="Jill C. Brogdon" userId="a2b2fe32-06a7-4b1b-ab75-595435af05ba" providerId="ADAL" clId="{FD2D3E26-A663-49FE-AED2-CCD980AC618D}" dt="2023-10-22T19:38:38.574" v="18"/>
          <ac:spMkLst>
            <pc:docMk/>
            <pc:sldMk cId="0" sldId="261"/>
            <ac:spMk id="112" creationId="{00000000-0000-0000-0000-000000000000}"/>
          </ac:spMkLst>
        </pc:spChg>
      </pc:sldChg>
      <pc:sldChg chg="addSp delSp modSp mod modNotes">
        <pc:chgData name="Jill C. Brogdon" userId="a2b2fe32-06a7-4b1b-ab75-595435af05ba" providerId="ADAL" clId="{FD2D3E26-A663-49FE-AED2-CCD980AC618D}" dt="2023-10-23T11:58:00.260" v="272" actId="21"/>
        <pc:sldMkLst>
          <pc:docMk/>
          <pc:sldMk cId="0" sldId="263"/>
        </pc:sldMkLst>
        <pc:spChg chg="mod">
          <ac:chgData name="Jill C. Brogdon" userId="a2b2fe32-06a7-4b1b-ab75-595435af05ba" providerId="ADAL" clId="{FD2D3E26-A663-49FE-AED2-CCD980AC618D}" dt="2023-10-22T19:45:29.180" v="140" actId="207"/>
          <ac:spMkLst>
            <pc:docMk/>
            <pc:sldMk cId="0" sldId="263"/>
            <ac:spMk id="133" creationId="{00000000-0000-0000-0000-000000000000}"/>
          </ac:spMkLst>
        </pc:spChg>
        <pc:spChg chg="mod">
          <ac:chgData name="Jill C. Brogdon" userId="a2b2fe32-06a7-4b1b-ab75-595435af05ba" providerId="ADAL" clId="{FD2D3E26-A663-49FE-AED2-CCD980AC618D}" dt="2023-10-22T19:38:38.574" v="18"/>
          <ac:spMkLst>
            <pc:docMk/>
            <pc:sldMk cId="0" sldId="263"/>
            <ac:spMk id="135" creationId="{00000000-0000-0000-0000-000000000000}"/>
          </ac:spMkLst>
        </pc:spChg>
        <pc:picChg chg="add del">
          <ac:chgData name="Jill C. Brogdon" userId="a2b2fe32-06a7-4b1b-ab75-595435af05ba" providerId="ADAL" clId="{FD2D3E26-A663-49FE-AED2-CCD980AC618D}" dt="2023-10-23T11:58:00.260" v="272" actId="21"/>
          <ac:picMkLst>
            <pc:docMk/>
            <pc:sldMk cId="0" sldId="263"/>
            <ac:picMk id="7" creationId="{307555E6-96FA-4E47-8762-284FBBE48180}"/>
          </ac:picMkLst>
        </pc:picChg>
      </pc:sldChg>
      <pc:sldChg chg="modSp modNotes">
        <pc:chgData name="Jill C. Brogdon" userId="a2b2fe32-06a7-4b1b-ab75-595435af05ba" providerId="ADAL" clId="{FD2D3E26-A663-49FE-AED2-CCD980AC618D}" dt="2023-10-23T11:48:36.559" v="270"/>
        <pc:sldMkLst>
          <pc:docMk/>
          <pc:sldMk cId="0" sldId="264"/>
        </pc:sldMkLst>
        <pc:spChg chg="mod">
          <ac:chgData name="Jill C. Brogdon" userId="a2b2fe32-06a7-4b1b-ab75-595435af05ba" providerId="ADAL" clId="{FD2D3E26-A663-49FE-AED2-CCD980AC618D}" dt="2023-10-22T19:38:38.574" v="18"/>
          <ac:spMkLst>
            <pc:docMk/>
            <pc:sldMk cId="0" sldId="264"/>
            <ac:spMk id="144" creationId="{00000000-0000-0000-0000-000000000000}"/>
          </ac:spMkLst>
        </pc:spChg>
      </pc:sldChg>
      <pc:sldChg chg="modSp modNotes">
        <pc:chgData name="Jill C. Brogdon" userId="a2b2fe32-06a7-4b1b-ab75-595435af05ba" providerId="ADAL" clId="{FD2D3E26-A663-49FE-AED2-CCD980AC618D}" dt="2023-10-23T11:48:36.559" v="270"/>
        <pc:sldMkLst>
          <pc:docMk/>
          <pc:sldMk cId="0" sldId="265"/>
        </pc:sldMkLst>
        <pc:spChg chg="mod">
          <ac:chgData name="Jill C. Brogdon" userId="a2b2fe32-06a7-4b1b-ab75-595435af05ba" providerId="ADAL" clId="{FD2D3E26-A663-49FE-AED2-CCD980AC618D}" dt="2023-10-22T19:38:38.574" v="18"/>
          <ac:spMkLst>
            <pc:docMk/>
            <pc:sldMk cId="0" sldId="265"/>
            <ac:spMk id="156" creationId="{00000000-0000-0000-0000-000000000000}"/>
          </ac:spMkLst>
        </pc:spChg>
      </pc:sldChg>
      <pc:sldChg chg="modSp mod modNotes">
        <pc:chgData name="Jill C. Brogdon" userId="a2b2fe32-06a7-4b1b-ab75-595435af05ba" providerId="ADAL" clId="{FD2D3E26-A663-49FE-AED2-CCD980AC618D}" dt="2023-10-23T11:48:36.559" v="270"/>
        <pc:sldMkLst>
          <pc:docMk/>
          <pc:sldMk cId="0" sldId="266"/>
        </pc:sldMkLst>
        <pc:spChg chg="mod">
          <ac:chgData name="Jill C. Brogdon" userId="a2b2fe32-06a7-4b1b-ab75-595435af05ba" providerId="ADAL" clId="{FD2D3E26-A663-49FE-AED2-CCD980AC618D}" dt="2023-10-22T19:46:38.703" v="144" actId="20577"/>
          <ac:spMkLst>
            <pc:docMk/>
            <pc:sldMk cId="0" sldId="266"/>
            <ac:spMk id="3" creationId="{86AA631B-95A9-4EE2-95DB-3087AD2B433D}"/>
          </ac:spMkLst>
        </pc:spChg>
        <pc:graphicFrameChg chg="mod modGraphic">
          <ac:chgData name="Jill C. Brogdon" userId="a2b2fe32-06a7-4b1b-ab75-595435af05ba" providerId="ADAL" clId="{FD2D3E26-A663-49FE-AED2-CCD980AC618D}" dt="2023-10-22T20:15:51.062" v="256" actId="207"/>
          <ac:graphicFrameMkLst>
            <pc:docMk/>
            <pc:sldMk cId="0" sldId="266"/>
            <ac:graphicFrameMk id="164" creationId="{6010938A-8013-45F3-AD24-82C939F49A2C}"/>
          </ac:graphicFrameMkLst>
        </pc:graphicFrameChg>
      </pc:sldChg>
      <pc:sldChg chg="modSp mod modNotes">
        <pc:chgData name="Jill C. Brogdon" userId="a2b2fe32-06a7-4b1b-ab75-595435af05ba" providerId="ADAL" clId="{FD2D3E26-A663-49FE-AED2-CCD980AC618D}" dt="2023-10-23T11:48:36.559" v="270"/>
        <pc:sldMkLst>
          <pc:docMk/>
          <pc:sldMk cId="0" sldId="267"/>
        </pc:sldMkLst>
        <pc:spChg chg="mod">
          <ac:chgData name="Jill C. Brogdon" userId="a2b2fe32-06a7-4b1b-ab75-595435af05ba" providerId="ADAL" clId="{FD2D3E26-A663-49FE-AED2-CCD980AC618D}" dt="2023-10-22T19:51:42.479" v="196" actId="20577"/>
          <ac:spMkLst>
            <pc:docMk/>
            <pc:sldMk cId="0" sldId="267"/>
            <ac:spMk id="6" creationId="{C579DFD7-E903-4085-B43F-E8E069161A06}"/>
          </ac:spMkLst>
        </pc:spChg>
        <pc:spChg chg="mod">
          <ac:chgData name="Jill C. Brogdon" userId="a2b2fe32-06a7-4b1b-ab75-595435af05ba" providerId="ADAL" clId="{FD2D3E26-A663-49FE-AED2-CCD980AC618D}" dt="2023-10-22T19:38:38.574" v="18"/>
          <ac:spMkLst>
            <pc:docMk/>
            <pc:sldMk cId="0" sldId="267"/>
            <ac:spMk id="171" creationId="{00000000-0000-0000-0000-000000000000}"/>
          </ac:spMkLst>
        </pc:spChg>
      </pc:sldChg>
      <pc:sldChg chg="modSp modNotes">
        <pc:chgData name="Jill C. Brogdon" userId="a2b2fe32-06a7-4b1b-ab75-595435af05ba" providerId="ADAL" clId="{FD2D3E26-A663-49FE-AED2-CCD980AC618D}" dt="2023-10-23T11:48:36.559" v="270"/>
        <pc:sldMkLst>
          <pc:docMk/>
          <pc:sldMk cId="0" sldId="268"/>
        </pc:sldMkLst>
        <pc:spChg chg="mod">
          <ac:chgData name="Jill C. Brogdon" userId="a2b2fe32-06a7-4b1b-ab75-595435af05ba" providerId="ADAL" clId="{FD2D3E26-A663-49FE-AED2-CCD980AC618D}" dt="2023-10-22T19:38:38.574" v="18"/>
          <ac:spMkLst>
            <pc:docMk/>
            <pc:sldMk cId="0" sldId="268"/>
            <ac:spMk id="209" creationId="{00000000-0000-0000-0000-000000000000}"/>
          </ac:spMkLst>
        </pc:spChg>
      </pc:sldChg>
      <pc:sldChg chg="modSp modNotes">
        <pc:chgData name="Jill C. Brogdon" userId="a2b2fe32-06a7-4b1b-ab75-595435af05ba" providerId="ADAL" clId="{FD2D3E26-A663-49FE-AED2-CCD980AC618D}" dt="2023-10-23T11:48:36.559" v="270"/>
        <pc:sldMkLst>
          <pc:docMk/>
          <pc:sldMk cId="0" sldId="269"/>
        </pc:sldMkLst>
        <pc:spChg chg="mod">
          <ac:chgData name="Jill C. Brogdon" userId="a2b2fe32-06a7-4b1b-ab75-595435af05ba" providerId="ADAL" clId="{FD2D3E26-A663-49FE-AED2-CCD980AC618D}" dt="2023-10-22T19:38:38.574" v="18"/>
          <ac:spMkLst>
            <pc:docMk/>
            <pc:sldMk cId="0" sldId="269"/>
            <ac:spMk id="216" creationId="{00000000-0000-0000-0000-000000000000}"/>
          </ac:spMkLst>
        </pc:spChg>
      </pc:sldChg>
      <pc:sldChg chg="addSp delSp modSp mod setBg modNotes">
        <pc:chgData name="Jill C. Brogdon" userId="a2b2fe32-06a7-4b1b-ab75-595435af05ba" providerId="ADAL" clId="{FD2D3E26-A663-49FE-AED2-CCD980AC618D}" dt="2023-10-23T11:48:36.559" v="270"/>
        <pc:sldMkLst>
          <pc:docMk/>
          <pc:sldMk cId="0" sldId="279"/>
        </pc:sldMkLst>
        <pc:spChg chg="mod">
          <ac:chgData name="Jill C. Brogdon" userId="a2b2fe32-06a7-4b1b-ab75-595435af05ba" providerId="ADAL" clId="{FD2D3E26-A663-49FE-AED2-CCD980AC618D}" dt="2023-10-22T20:05:12.798" v="244" actId="26606"/>
          <ac:spMkLst>
            <pc:docMk/>
            <pc:sldMk cId="0" sldId="279"/>
            <ac:spMk id="2" creationId="{5D2A30F9-D85C-43F1-B40F-F717598EFB39}"/>
          </ac:spMkLst>
        </pc:spChg>
        <pc:spChg chg="mod">
          <ac:chgData name="Jill C. Brogdon" userId="a2b2fe32-06a7-4b1b-ab75-595435af05ba" providerId="ADAL" clId="{FD2D3E26-A663-49FE-AED2-CCD980AC618D}" dt="2023-10-22T20:05:12.798" v="244" actId="26606"/>
          <ac:spMkLst>
            <pc:docMk/>
            <pc:sldMk cId="0" sldId="279"/>
            <ac:spMk id="6" creationId="{9A8F526E-8C19-4090-9C35-229B68B5A9F2}"/>
          </ac:spMkLst>
        </pc:spChg>
        <pc:spChg chg="mod ord">
          <ac:chgData name="Jill C. Brogdon" userId="a2b2fe32-06a7-4b1b-ab75-595435af05ba" providerId="ADAL" clId="{FD2D3E26-A663-49FE-AED2-CCD980AC618D}" dt="2023-10-22T20:05:12.798" v="244" actId="26606"/>
          <ac:spMkLst>
            <pc:docMk/>
            <pc:sldMk cId="0" sldId="279"/>
            <ac:spMk id="377" creationId="{00000000-0000-0000-0000-000000000000}"/>
          </ac:spMkLst>
        </pc:spChg>
        <pc:grpChg chg="add del">
          <ac:chgData name="Jill C. Brogdon" userId="a2b2fe32-06a7-4b1b-ab75-595435af05ba" providerId="ADAL" clId="{FD2D3E26-A663-49FE-AED2-CCD980AC618D}" dt="2023-10-22T20:05:12.798" v="244" actId="26606"/>
          <ac:grpSpMkLst>
            <pc:docMk/>
            <pc:sldMk cId="0" sldId="279"/>
            <ac:grpSpMk id="382" creationId="{1F2B4773-3207-44CC-B7AC-892B70498211}"/>
          </ac:grpSpMkLst>
        </pc:grpChg>
        <pc:picChg chg="add del mod">
          <ac:chgData name="Jill C. Brogdon" userId="a2b2fe32-06a7-4b1b-ab75-595435af05ba" providerId="ADAL" clId="{FD2D3E26-A663-49FE-AED2-CCD980AC618D}" dt="2023-10-22T20:05:18.188" v="247" actId="22"/>
          <ac:picMkLst>
            <pc:docMk/>
            <pc:sldMk cId="0" sldId="279"/>
            <ac:picMk id="4" creationId="{04C7B3E2-9557-6E8B-2EA9-74444DA5DD12}"/>
          </ac:picMkLst>
        </pc:picChg>
      </pc:sldChg>
      <pc:sldChg chg="modSp mod modNotes">
        <pc:chgData name="Jill C. Brogdon" userId="a2b2fe32-06a7-4b1b-ab75-595435af05ba" providerId="ADAL" clId="{FD2D3E26-A663-49FE-AED2-CCD980AC618D}" dt="2023-10-23T11:59:04.838" v="273" actId="207"/>
        <pc:sldMkLst>
          <pc:docMk/>
          <pc:sldMk cId="773178016" sldId="280"/>
        </pc:sldMkLst>
        <pc:spChg chg="mod">
          <ac:chgData name="Jill C. Brogdon" userId="a2b2fe32-06a7-4b1b-ab75-595435af05ba" providerId="ADAL" clId="{FD2D3E26-A663-49FE-AED2-CCD980AC618D}" dt="2023-10-23T11:59:04.838" v="273" actId="207"/>
          <ac:spMkLst>
            <pc:docMk/>
            <pc:sldMk cId="773178016" sldId="280"/>
            <ac:spMk id="2" creationId="{8A2EA3AF-78C8-4EA0-837A-7525C02ACBE4}"/>
          </ac:spMkLst>
        </pc:spChg>
        <pc:spChg chg="mod">
          <ac:chgData name="Jill C. Brogdon" userId="a2b2fe32-06a7-4b1b-ab75-595435af05ba" providerId="ADAL" clId="{FD2D3E26-A663-49FE-AED2-CCD980AC618D}" dt="2023-10-22T19:41:50.119" v="118" actId="1076"/>
          <ac:spMkLst>
            <pc:docMk/>
            <pc:sldMk cId="773178016" sldId="280"/>
            <ac:spMk id="118" creationId="{00000000-0000-0000-0000-000000000000}"/>
          </ac:spMkLst>
        </pc:spChg>
        <pc:spChg chg="mod">
          <ac:chgData name="Jill C. Brogdon" userId="a2b2fe32-06a7-4b1b-ab75-595435af05ba" providerId="ADAL" clId="{FD2D3E26-A663-49FE-AED2-CCD980AC618D}" dt="2023-10-22T19:38:38.574" v="18"/>
          <ac:spMkLst>
            <pc:docMk/>
            <pc:sldMk cId="773178016" sldId="280"/>
            <ac:spMk id="127" creationId="{00000000-0000-0000-0000-000000000000}"/>
          </ac:spMkLst>
        </pc:spChg>
      </pc:sldChg>
      <pc:sldChg chg="addSp delSp modSp mod modNotes">
        <pc:chgData name="Jill C. Brogdon" userId="a2b2fe32-06a7-4b1b-ab75-595435af05ba" providerId="ADAL" clId="{FD2D3E26-A663-49FE-AED2-CCD980AC618D}" dt="2023-10-23T11:48:36.559" v="270"/>
        <pc:sldMkLst>
          <pc:docMk/>
          <pc:sldMk cId="1812275194" sldId="281"/>
        </pc:sldMkLst>
        <pc:spChg chg="mod">
          <ac:chgData name="Jill C. Brogdon" userId="a2b2fe32-06a7-4b1b-ab75-595435af05ba" providerId="ADAL" clId="{FD2D3E26-A663-49FE-AED2-CCD980AC618D}" dt="2023-10-22T19:52:50.774" v="227" actId="1076"/>
          <ac:spMkLst>
            <pc:docMk/>
            <pc:sldMk cId="1812275194" sldId="281"/>
            <ac:spMk id="374" creationId="{00000000-0000-0000-0000-000000000000}"/>
          </ac:spMkLst>
        </pc:spChg>
        <pc:spChg chg="mod">
          <ac:chgData name="Jill C. Brogdon" userId="a2b2fe32-06a7-4b1b-ab75-595435af05ba" providerId="ADAL" clId="{FD2D3E26-A663-49FE-AED2-CCD980AC618D}" dt="2023-10-22T20:05:44.124" v="253" actId="1076"/>
          <ac:spMkLst>
            <pc:docMk/>
            <pc:sldMk cId="1812275194" sldId="281"/>
            <ac:spMk id="375" creationId="{00000000-0000-0000-0000-000000000000}"/>
          </ac:spMkLst>
        </pc:spChg>
        <pc:spChg chg="mod">
          <ac:chgData name="Jill C. Brogdon" userId="a2b2fe32-06a7-4b1b-ab75-595435af05ba" providerId="ADAL" clId="{FD2D3E26-A663-49FE-AED2-CCD980AC618D}" dt="2023-10-22T19:52:23.986" v="222" actId="1076"/>
          <ac:spMkLst>
            <pc:docMk/>
            <pc:sldMk cId="1812275194" sldId="281"/>
            <ac:spMk id="376" creationId="{00000000-0000-0000-0000-000000000000}"/>
          </ac:spMkLst>
        </pc:spChg>
        <pc:spChg chg="mod">
          <ac:chgData name="Jill C. Brogdon" userId="a2b2fe32-06a7-4b1b-ab75-595435af05ba" providerId="ADAL" clId="{FD2D3E26-A663-49FE-AED2-CCD980AC618D}" dt="2023-10-22T19:38:38.574" v="18"/>
          <ac:spMkLst>
            <pc:docMk/>
            <pc:sldMk cId="1812275194" sldId="281"/>
            <ac:spMk id="377" creationId="{00000000-0000-0000-0000-000000000000}"/>
          </ac:spMkLst>
        </pc:spChg>
        <pc:picChg chg="add mod">
          <ac:chgData name="Jill C. Brogdon" userId="a2b2fe32-06a7-4b1b-ab75-595435af05ba" providerId="ADAL" clId="{FD2D3E26-A663-49FE-AED2-CCD980AC618D}" dt="2023-10-22T20:05:51.482" v="255" actId="1076"/>
          <ac:picMkLst>
            <pc:docMk/>
            <pc:sldMk cId="1812275194" sldId="281"/>
            <ac:picMk id="3" creationId="{90977805-E652-412D-875B-9DC12C67FE03}"/>
          </ac:picMkLst>
        </pc:picChg>
        <pc:picChg chg="del mod">
          <ac:chgData name="Jill C. Brogdon" userId="a2b2fe32-06a7-4b1b-ab75-595435af05ba" providerId="ADAL" clId="{FD2D3E26-A663-49FE-AED2-CCD980AC618D}" dt="2023-10-22T19:52:34.906" v="225" actId="21"/>
          <ac:picMkLst>
            <pc:docMk/>
            <pc:sldMk cId="1812275194" sldId="281"/>
            <ac:picMk id="11" creationId="{E89D3A94-54ED-45E2-AAA4-B6F7790E0EE4}"/>
          </ac:picMkLst>
        </pc:picChg>
      </pc:sldChg>
      <pc:sldMasterChg chg="modTransition">
        <pc:chgData name="Jill C. Brogdon" userId="a2b2fe32-06a7-4b1b-ab75-595435af05ba" providerId="ADAL" clId="{FD2D3E26-A663-49FE-AED2-CCD980AC618D}" dt="2023-10-22T19:32:16.503" v="0"/>
        <pc:sldMasterMkLst>
          <pc:docMk/>
          <pc:sldMasterMk cId="2009247172" sldId="2147483727"/>
        </pc:sldMasterMkLst>
      </pc:sldMasterChg>
      <pc:sldMasterChg chg="modTransition">
        <pc:chgData name="Jill C. Brogdon" userId="a2b2fe32-06a7-4b1b-ab75-595435af05ba" providerId="ADAL" clId="{FD2D3E26-A663-49FE-AED2-CCD980AC618D}" dt="2023-10-22T19:32:25.024" v="1"/>
        <pc:sldMasterMkLst>
          <pc:docMk/>
          <pc:sldMasterMk cId="1463045487" sldId="2147483745"/>
        </pc:sldMasterMkLst>
      </pc:sldMasterChg>
      <pc:sldMasterChg chg="modTransition">
        <pc:chgData name="Jill C. Brogdon" userId="a2b2fe32-06a7-4b1b-ab75-595435af05ba" providerId="ADAL" clId="{FD2D3E26-A663-49FE-AED2-CCD980AC618D}" dt="2023-10-22T19:34:30.461" v="2"/>
        <pc:sldMasterMkLst>
          <pc:docMk/>
          <pc:sldMasterMk cId="1602562053" sldId="2147483768"/>
        </pc:sldMasterMkLst>
      </pc:sldMasterChg>
      <pc:sldMasterChg chg="modTransition">
        <pc:chgData name="Jill C. Brogdon" userId="a2b2fe32-06a7-4b1b-ab75-595435af05ba" providerId="ADAL" clId="{FD2D3E26-A663-49FE-AED2-CCD980AC618D}" dt="2023-10-22T19:34:44.744" v="3"/>
        <pc:sldMasterMkLst>
          <pc:docMk/>
          <pc:sldMasterMk cId="3896680376" sldId="2147483792"/>
        </pc:sldMasterMkLst>
      </pc:sldMasterChg>
      <pc:sldMasterChg chg="modTransition">
        <pc:chgData name="Jill C. Brogdon" userId="a2b2fe32-06a7-4b1b-ab75-595435af05ba" providerId="ADAL" clId="{FD2D3E26-A663-49FE-AED2-CCD980AC618D}" dt="2023-10-22T19:36:28.851" v="4"/>
        <pc:sldMasterMkLst>
          <pc:docMk/>
          <pc:sldMasterMk cId="3453134515" sldId="2147483810"/>
        </pc:sldMasterMkLst>
      </pc:sldMasterChg>
      <pc:sldMasterChg chg="modTransition">
        <pc:chgData name="Jill C. Brogdon" userId="a2b2fe32-06a7-4b1b-ab75-595435af05ba" providerId="ADAL" clId="{FD2D3E26-A663-49FE-AED2-CCD980AC618D}" dt="2023-10-22T19:36:56.328" v="5"/>
        <pc:sldMasterMkLst>
          <pc:docMk/>
          <pc:sldMasterMk cId="2751191773" sldId="2147483833"/>
        </pc:sldMasterMkLst>
      </pc:sldMasterChg>
      <pc:sldMasterChg chg="modTransition">
        <pc:chgData name="Jill C. Brogdon" userId="a2b2fe32-06a7-4b1b-ab75-595435af05ba" providerId="ADAL" clId="{FD2D3E26-A663-49FE-AED2-CCD980AC618D}" dt="2023-10-22T19:37:21.837" v="6"/>
        <pc:sldMasterMkLst>
          <pc:docMk/>
          <pc:sldMasterMk cId="3317339352" sldId="2147483856"/>
        </pc:sldMasterMkLst>
      </pc:sldMasterChg>
      <pc:sldMasterChg chg="modTransition">
        <pc:chgData name="Jill C. Brogdon" userId="a2b2fe32-06a7-4b1b-ab75-595435af05ba" providerId="ADAL" clId="{FD2D3E26-A663-49FE-AED2-CCD980AC618D}" dt="2023-10-22T19:37:28.432" v="8"/>
        <pc:sldMasterMkLst>
          <pc:docMk/>
          <pc:sldMasterMk cId="4110017718" sldId="2147483880"/>
        </pc:sldMasterMkLst>
      </pc:sldMasterChg>
      <pc:sldMasterChg chg="modTransition">
        <pc:chgData name="Jill C. Brogdon" userId="a2b2fe32-06a7-4b1b-ab75-595435af05ba" providerId="ADAL" clId="{FD2D3E26-A663-49FE-AED2-CCD980AC618D}" dt="2023-10-22T19:37:33.937" v="9"/>
        <pc:sldMasterMkLst>
          <pc:docMk/>
          <pc:sldMasterMk cId="3184167959" sldId="2147483904"/>
        </pc:sldMasterMkLst>
      </pc:sldMasterChg>
      <pc:sldMasterChg chg="modTransition">
        <pc:chgData name="Jill C. Brogdon" userId="a2b2fe32-06a7-4b1b-ab75-595435af05ba" providerId="ADAL" clId="{FD2D3E26-A663-49FE-AED2-CCD980AC618D}" dt="2023-10-22T19:38:33.197" v="17"/>
        <pc:sldMasterMkLst>
          <pc:docMk/>
          <pc:sldMasterMk cId="65490165" sldId="2147483927"/>
        </pc:sldMasterMkLst>
      </pc:sldMasterChg>
      <pc:sldMasterChg chg="modTransition">
        <pc:chgData name="Jill C. Brogdon" userId="a2b2fe32-06a7-4b1b-ab75-595435af05ba" providerId="ADAL" clId="{FD2D3E26-A663-49FE-AED2-CCD980AC618D}" dt="2023-10-22T19:38:38.574" v="18"/>
        <pc:sldMasterMkLst>
          <pc:docMk/>
          <pc:sldMasterMk cId="4113717565" sldId="2147483927"/>
        </pc:sldMasterMkLst>
      </pc:sldMasterChg>
      <pc:sldMasterChg chg="modTransition">
        <pc:chgData name="Jill C. Brogdon" userId="a2b2fe32-06a7-4b1b-ab75-595435af05ba" providerId="ADAL" clId="{FD2D3E26-A663-49FE-AED2-CCD980AC618D}" dt="2023-10-22T19:38:32.488" v="16"/>
        <pc:sldMasterMkLst>
          <pc:docMk/>
          <pc:sldMasterMk cId="1136641992" sldId="2147483950"/>
        </pc:sldMasterMkLst>
      </pc:sldMasterChg>
      <pc:sldMasterChg chg="modTransition">
        <pc:chgData name="Jill C. Brogdon" userId="a2b2fe32-06a7-4b1b-ab75-595435af05ba" providerId="ADAL" clId="{FD2D3E26-A663-49FE-AED2-CCD980AC618D}" dt="2023-10-22T19:38:31.623" v="15"/>
        <pc:sldMasterMkLst>
          <pc:docMk/>
          <pc:sldMasterMk cId="4272733575" sldId="2147483974"/>
        </pc:sldMasterMkLst>
      </pc:sldMasterChg>
      <pc:sldMasterChg chg="modTransition">
        <pc:chgData name="Jill C. Brogdon" userId="a2b2fe32-06a7-4b1b-ab75-595435af05ba" providerId="ADAL" clId="{FD2D3E26-A663-49FE-AED2-CCD980AC618D}" dt="2023-10-22T19:38:30.798" v="14"/>
        <pc:sldMasterMkLst>
          <pc:docMk/>
          <pc:sldMasterMk cId="4181664967" sldId="2147483998"/>
        </pc:sldMasterMkLst>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acrobat.adobe.com/id/urn:aaid:sc:us:faaeeda7-5958-493f-956e-4490da0153c9" TargetMode="External"/><Relationship Id="rId2" Type="http://schemas.openxmlformats.org/officeDocument/2006/relationships/hyperlink" Target="https://pauldingcountyschool-my.sharepoint.com/personal/jbrogdon_paulding_k12_ga_us/Documents/2022-2023%20Title%201/Parent%20Engagement/Distribution/FY23%20PCSD%20PEP.pdf" TargetMode="External"/><Relationship Id="rId1" Type="http://schemas.openxmlformats.org/officeDocument/2006/relationships/hyperlink" Target="https://acrobat.adobe.com/id/urn:aaid:sc:US:2453b0d9-9e7a-4880-bcad-bfa314369f81" TargetMode="External"/><Relationship Id="rId6" Type="http://schemas.openxmlformats.org/officeDocument/2006/relationships/hyperlink" Target="https://www.paulding.k12.ga.us/Page/36001" TargetMode="External"/><Relationship Id="rId5" Type="http://schemas.openxmlformats.org/officeDocument/2006/relationships/hyperlink" Target="https://acrobat.adobe.com/id/urn:aaid:sc:US:ba43d9ba-be56-4e3b-8144-3a58abca8e90" TargetMode="External"/><Relationship Id="rId4" Type="http://schemas.openxmlformats.org/officeDocument/2006/relationships/hyperlink" Target="https://www.paulding.k12.ga.us/Page/34607"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acrobat.adobe.com/id/urn:aaid:sc:US:ba43d9ba-be56-4e3b-8144-3a58abca8e90" TargetMode="External"/><Relationship Id="rId2" Type="http://schemas.openxmlformats.org/officeDocument/2006/relationships/hyperlink" Target="https://acrobat.adobe.com/id/urn:aaid:sc:us:faaeeda7-5958-493f-956e-4490da0153c9" TargetMode="External"/><Relationship Id="rId1" Type="http://schemas.openxmlformats.org/officeDocument/2006/relationships/hyperlink" Target="https://acrobat.adobe.com/id/urn:aaid:sc:US:2453b0d9-9e7a-4880-bcad-bfa314369f81"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BCFD0-35BA-4E3A-88EA-DB3A30676D1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921AF33-8022-4057-BFB8-39BAD9FB1952}">
      <dgm:prSet/>
      <dgm:spPr/>
      <dgm:t>
        <a:bodyPr/>
        <a:lstStyle/>
        <a:p>
          <a:r>
            <a:rPr lang="en-US" u="none"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PCSD Family Engagement Plan</a:t>
          </a:r>
          <a:endParaRPr lang="en-US" u="none" dirty="0">
            <a:solidFill>
              <a:srgbClr val="0070C0"/>
            </a:solidFill>
          </a:endParaRPr>
        </a:p>
      </dgm:t>
      <dgm:extLst>
        <a:ext uri="{E40237B7-FDA0-4F09-8148-C483321AD2D9}">
          <dgm14:cNvPr xmlns:dgm14="http://schemas.microsoft.com/office/drawing/2010/diagram" id="0" name="">
            <a:hlinkClick xmlns:r="http://schemas.openxmlformats.org/officeDocument/2006/relationships" r:id="rId2"/>
          </dgm14:cNvPr>
        </a:ext>
      </dgm:extLst>
    </dgm:pt>
    <dgm:pt modelId="{EBB84485-5053-42DB-8CE5-1B7FCEAB4B31}" type="parTrans" cxnId="{1FCDBCB3-0AA9-4BC0-B3C4-262E4E8DE392}">
      <dgm:prSet/>
      <dgm:spPr/>
      <dgm:t>
        <a:bodyPr/>
        <a:lstStyle/>
        <a:p>
          <a:endParaRPr lang="en-US"/>
        </a:p>
      </dgm:t>
    </dgm:pt>
    <dgm:pt modelId="{2FC44A35-1A10-496A-A0FE-473848CE7147}" type="sibTrans" cxnId="{1FCDBCB3-0AA9-4BC0-B3C4-262E4E8DE392}">
      <dgm:prSet/>
      <dgm:spPr/>
      <dgm:t>
        <a:bodyPr/>
        <a:lstStyle/>
        <a:p>
          <a:endParaRPr lang="en-US"/>
        </a:p>
      </dgm:t>
    </dgm:pt>
    <dgm:pt modelId="{EB56B712-6405-476D-BF27-D47518BFE5E7}">
      <dgm:prSet/>
      <dgm:spPr/>
      <dgm:t>
        <a:bodyPr/>
        <a:lstStyle/>
        <a:p>
          <a:r>
            <a:rPr lang="en-US" dirty="0">
              <a:solidFill>
                <a:srgbClr val="0070C0"/>
              </a:solidFill>
            </a:rPr>
            <a:t>Hiram Elementary </a:t>
          </a:r>
          <a:r>
            <a:rPr lang="en-US" u="sng" dirty="0">
              <a:solidFill>
                <a:schemeClr val="accent2"/>
              </a:solidFill>
            </a:rPr>
            <a:t>Family </a:t>
          </a:r>
          <a:r>
            <a:rPr lang="en-US" u="sng" dirty="0">
              <a:solidFill>
                <a:schemeClr val="accent2"/>
              </a:solidFill>
              <a:hlinkClick xmlns:r="http://schemas.openxmlformats.org/officeDocument/2006/relationships" r:id="rId3">
                <a:extLst>
                  <a:ext uri="{A12FA001-AC4F-418D-AE19-62706E023703}">
                    <ahyp:hlinkClr xmlns:ahyp="http://schemas.microsoft.com/office/drawing/2018/hyperlinkcolor" val="tx"/>
                  </a:ext>
                </a:extLst>
              </a:hlinkClick>
            </a:rPr>
            <a:t>Engagement</a:t>
          </a:r>
          <a:r>
            <a:rPr lang="en-US" u="sng" dirty="0">
              <a:solidFill>
                <a:schemeClr val="accent2"/>
              </a:solidFill>
            </a:rPr>
            <a:t> Plan</a:t>
          </a:r>
        </a:p>
      </dgm:t>
      <dgm:extLst>
        <a:ext uri="{E40237B7-FDA0-4F09-8148-C483321AD2D9}">
          <dgm14:cNvPr xmlns:dgm14="http://schemas.microsoft.com/office/drawing/2010/diagram" id="0" name="">
            <a:hlinkClick xmlns:r="http://schemas.openxmlformats.org/officeDocument/2006/relationships" r:id="rId4"/>
          </dgm14:cNvPr>
        </a:ext>
      </dgm:extLst>
    </dgm:pt>
    <dgm:pt modelId="{47C13513-8A6F-4449-A1A9-4474CB9704B1}" type="parTrans" cxnId="{E50AB3B5-506A-4AF1-85D0-E396D37BE8D2}">
      <dgm:prSet/>
      <dgm:spPr/>
      <dgm:t>
        <a:bodyPr/>
        <a:lstStyle/>
        <a:p>
          <a:endParaRPr lang="en-US"/>
        </a:p>
      </dgm:t>
    </dgm:pt>
    <dgm:pt modelId="{3E5C4F4B-D956-4F28-A1F7-D099D809223A}" type="sibTrans" cxnId="{E50AB3B5-506A-4AF1-85D0-E396D37BE8D2}">
      <dgm:prSet/>
      <dgm:spPr/>
      <dgm:t>
        <a:bodyPr/>
        <a:lstStyle/>
        <a:p>
          <a:endParaRPr lang="en-US"/>
        </a:p>
      </dgm:t>
    </dgm:pt>
    <dgm:pt modelId="{E8EA047B-D2C9-4F4A-B265-3D474691AC00}">
      <dgm:prSet/>
      <dgm:spPr/>
      <dgm:t>
        <a:bodyPr/>
        <a:lstStyle/>
        <a:p>
          <a:r>
            <a:rPr lang="en-US" dirty="0">
              <a:solidFill>
                <a:srgbClr val="0070C0"/>
              </a:solidFill>
            </a:rPr>
            <a:t>Hiram Elementary </a:t>
          </a:r>
          <a:r>
            <a:rPr lang="en-US" dirty="0">
              <a:solidFill>
                <a:srgbClr val="0070C0"/>
              </a:solidFill>
              <a:hlinkClick xmlns:r="http://schemas.openxmlformats.org/officeDocument/2006/relationships" r:id="rId5">
                <a:extLst>
                  <a:ext uri="{A12FA001-AC4F-418D-AE19-62706E023703}">
                    <ahyp:hlinkClr xmlns:ahyp="http://schemas.microsoft.com/office/drawing/2018/hyperlinkcolor" val="tx"/>
                  </a:ext>
                </a:extLst>
              </a:hlinkClick>
            </a:rPr>
            <a:t>Compacts</a:t>
          </a:r>
          <a:endParaRPr lang="en-US" dirty="0">
            <a:solidFill>
              <a:srgbClr val="0070C0"/>
            </a:solidFill>
          </a:endParaRPr>
        </a:p>
      </dgm:t>
      <dgm:extLst>
        <a:ext uri="{E40237B7-FDA0-4F09-8148-C483321AD2D9}">
          <dgm14:cNvPr xmlns:dgm14="http://schemas.microsoft.com/office/drawing/2010/diagram" id="0" name="">
            <a:hlinkClick xmlns:r="http://schemas.openxmlformats.org/officeDocument/2006/relationships" r:id="rId6"/>
          </dgm14:cNvPr>
        </a:ext>
      </dgm:extLst>
    </dgm:pt>
    <dgm:pt modelId="{56CCBB0A-6435-4B3E-A294-32F85528FD5E}" type="parTrans" cxnId="{9A016981-BD09-4C20-AC89-DA872CC8BFC1}">
      <dgm:prSet/>
      <dgm:spPr/>
      <dgm:t>
        <a:bodyPr/>
        <a:lstStyle/>
        <a:p>
          <a:endParaRPr lang="en-US"/>
        </a:p>
      </dgm:t>
    </dgm:pt>
    <dgm:pt modelId="{D44CEADA-F48A-4B2B-81E9-6C2DB7FF1472}" type="sibTrans" cxnId="{9A016981-BD09-4C20-AC89-DA872CC8BFC1}">
      <dgm:prSet/>
      <dgm:spPr/>
      <dgm:t>
        <a:bodyPr/>
        <a:lstStyle/>
        <a:p>
          <a:endParaRPr lang="en-US"/>
        </a:p>
      </dgm:t>
    </dgm:pt>
    <dgm:pt modelId="{FCADD2B3-0565-4B49-956B-936416766362}" type="pres">
      <dgm:prSet presAssocID="{51CBCFD0-35BA-4E3A-88EA-DB3A30676D14}" presName="hierChild1" presStyleCnt="0">
        <dgm:presLayoutVars>
          <dgm:chPref val="1"/>
          <dgm:dir/>
          <dgm:animOne val="branch"/>
          <dgm:animLvl val="lvl"/>
          <dgm:resizeHandles/>
        </dgm:presLayoutVars>
      </dgm:prSet>
      <dgm:spPr/>
    </dgm:pt>
    <dgm:pt modelId="{A242F838-18E4-48FE-9ED0-B126D72C092A}" type="pres">
      <dgm:prSet presAssocID="{5921AF33-8022-4057-BFB8-39BAD9FB1952}" presName="hierRoot1" presStyleCnt="0"/>
      <dgm:spPr/>
    </dgm:pt>
    <dgm:pt modelId="{C2E9A5D7-9721-41D5-94E9-03B4D8F41550}" type="pres">
      <dgm:prSet presAssocID="{5921AF33-8022-4057-BFB8-39BAD9FB1952}" presName="composite" presStyleCnt="0"/>
      <dgm:spPr/>
    </dgm:pt>
    <dgm:pt modelId="{4C50BF2F-9E78-4607-BA96-446C208C708D}" type="pres">
      <dgm:prSet presAssocID="{5921AF33-8022-4057-BFB8-39BAD9FB1952}" presName="background" presStyleLbl="node0" presStyleIdx="0" presStyleCnt="3"/>
      <dgm:spPr/>
    </dgm:pt>
    <dgm:pt modelId="{5128F549-A744-4761-8055-B03BCE1222DB}" type="pres">
      <dgm:prSet presAssocID="{5921AF33-8022-4057-BFB8-39BAD9FB1952}" presName="text" presStyleLbl="fgAcc0" presStyleIdx="0" presStyleCnt="3" custLinFactNeighborX="-928" custLinFactNeighborY="-487">
        <dgm:presLayoutVars>
          <dgm:chPref val="3"/>
        </dgm:presLayoutVars>
      </dgm:prSet>
      <dgm:spPr/>
    </dgm:pt>
    <dgm:pt modelId="{BD4E4ED1-CD08-4CBB-A975-B0935DEB6D23}" type="pres">
      <dgm:prSet presAssocID="{5921AF33-8022-4057-BFB8-39BAD9FB1952}" presName="hierChild2" presStyleCnt="0"/>
      <dgm:spPr/>
    </dgm:pt>
    <dgm:pt modelId="{4F0C40B1-6D9A-44A8-8951-F6FBE93B4415}" type="pres">
      <dgm:prSet presAssocID="{EB56B712-6405-476D-BF27-D47518BFE5E7}" presName="hierRoot1" presStyleCnt="0"/>
      <dgm:spPr/>
    </dgm:pt>
    <dgm:pt modelId="{F1981AF8-4BF3-42B3-9938-F7F8A22DC282}" type="pres">
      <dgm:prSet presAssocID="{EB56B712-6405-476D-BF27-D47518BFE5E7}" presName="composite" presStyleCnt="0"/>
      <dgm:spPr/>
    </dgm:pt>
    <dgm:pt modelId="{8B0F16A0-9939-4273-B649-C111AFDB09AE}" type="pres">
      <dgm:prSet presAssocID="{EB56B712-6405-476D-BF27-D47518BFE5E7}" presName="background" presStyleLbl="node0" presStyleIdx="1" presStyleCnt="3"/>
      <dgm:spPr/>
    </dgm:pt>
    <dgm:pt modelId="{4616CD40-9A67-498D-ACE8-D7C8098F1DE5}" type="pres">
      <dgm:prSet presAssocID="{EB56B712-6405-476D-BF27-D47518BFE5E7}" presName="text" presStyleLbl="fgAcc0" presStyleIdx="1" presStyleCnt="3">
        <dgm:presLayoutVars>
          <dgm:chPref val="3"/>
        </dgm:presLayoutVars>
      </dgm:prSet>
      <dgm:spPr/>
    </dgm:pt>
    <dgm:pt modelId="{F69C282E-37C0-4195-BBE9-F39D271D455E}" type="pres">
      <dgm:prSet presAssocID="{EB56B712-6405-476D-BF27-D47518BFE5E7}" presName="hierChild2" presStyleCnt="0"/>
      <dgm:spPr/>
    </dgm:pt>
    <dgm:pt modelId="{D804F05B-E2CC-4ECD-94BE-3225B53587AE}" type="pres">
      <dgm:prSet presAssocID="{E8EA047B-D2C9-4F4A-B265-3D474691AC00}" presName="hierRoot1" presStyleCnt="0"/>
      <dgm:spPr/>
    </dgm:pt>
    <dgm:pt modelId="{85091E2F-8F09-469C-9DC1-00CD974171DB}" type="pres">
      <dgm:prSet presAssocID="{E8EA047B-D2C9-4F4A-B265-3D474691AC00}" presName="composite" presStyleCnt="0"/>
      <dgm:spPr/>
    </dgm:pt>
    <dgm:pt modelId="{6373262E-06D5-4475-A325-7BB6F5317913}" type="pres">
      <dgm:prSet presAssocID="{E8EA047B-D2C9-4F4A-B265-3D474691AC00}" presName="background" presStyleLbl="node0" presStyleIdx="2" presStyleCnt="3"/>
      <dgm:spPr/>
    </dgm:pt>
    <dgm:pt modelId="{5B95DC5C-678E-4A6C-BD43-EC5C9F981AAC}" type="pres">
      <dgm:prSet presAssocID="{E8EA047B-D2C9-4F4A-B265-3D474691AC00}" presName="text" presStyleLbl="fgAcc0" presStyleIdx="2" presStyleCnt="3" custLinFactNeighborX="-332" custLinFactNeighborY="0">
        <dgm:presLayoutVars>
          <dgm:chPref val="3"/>
        </dgm:presLayoutVars>
      </dgm:prSet>
      <dgm:spPr/>
    </dgm:pt>
    <dgm:pt modelId="{3BBB56A6-2297-484C-BA84-8737F726FB05}" type="pres">
      <dgm:prSet presAssocID="{E8EA047B-D2C9-4F4A-B265-3D474691AC00}" presName="hierChild2" presStyleCnt="0"/>
      <dgm:spPr/>
    </dgm:pt>
  </dgm:ptLst>
  <dgm:cxnLst>
    <dgm:cxn modelId="{5CC66443-8BF1-4BD9-8A6F-2836E06F3E5B}" type="presOf" srcId="{EB56B712-6405-476D-BF27-D47518BFE5E7}" destId="{4616CD40-9A67-498D-ACE8-D7C8098F1DE5}" srcOrd="0" destOrd="0" presId="urn:microsoft.com/office/officeart/2005/8/layout/hierarchy1"/>
    <dgm:cxn modelId="{D86F747E-C4D7-4EA0-AE17-6E1A7BBDDB9A}" type="presOf" srcId="{51CBCFD0-35BA-4E3A-88EA-DB3A30676D14}" destId="{FCADD2B3-0565-4B49-956B-936416766362}" srcOrd="0" destOrd="0" presId="urn:microsoft.com/office/officeart/2005/8/layout/hierarchy1"/>
    <dgm:cxn modelId="{9A016981-BD09-4C20-AC89-DA872CC8BFC1}" srcId="{51CBCFD0-35BA-4E3A-88EA-DB3A30676D14}" destId="{E8EA047B-D2C9-4F4A-B265-3D474691AC00}" srcOrd="2" destOrd="0" parTransId="{56CCBB0A-6435-4B3E-A294-32F85528FD5E}" sibTransId="{D44CEADA-F48A-4B2B-81E9-6C2DB7FF1472}"/>
    <dgm:cxn modelId="{228C759A-9698-4BC7-A381-5F9CF6F19508}" type="presOf" srcId="{5921AF33-8022-4057-BFB8-39BAD9FB1952}" destId="{5128F549-A744-4761-8055-B03BCE1222DB}" srcOrd="0" destOrd="0" presId="urn:microsoft.com/office/officeart/2005/8/layout/hierarchy1"/>
    <dgm:cxn modelId="{671A2CB2-2C2D-4727-A3A2-05A006B0CD6F}" type="presOf" srcId="{E8EA047B-D2C9-4F4A-B265-3D474691AC00}" destId="{5B95DC5C-678E-4A6C-BD43-EC5C9F981AAC}" srcOrd="0" destOrd="0" presId="urn:microsoft.com/office/officeart/2005/8/layout/hierarchy1"/>
    <dgm:cxn modelId="{1FCDBCB3-0AA9-4BC0-B3C4-262E4E8DE392}" srcId="{51CBCFD0-35BA-4E3A-88EA-DB3A30676D14}" destId="{5921AF33-8022-4057-BFB8-39BAD9FB1952}" srcOrd="0" destOrd="0" parTransId="{EBB84485-5053-42DB-8CE5-1B7FCEAB4B31}" sibTransId="{2FC44A35-1A10-496A-A0FE-473848CE7147}"/>
    <dgm:cxn modelId="{E50AB3B5-506A-4AF1-85D0-E396D37BE8D2}" srcId="{51CBCFD0-35BA-4E3A-88EA-DB3A30676D14}" destId="{EB56B712-6405-476D-BF27-D47518BFE5E7}" srcOrd="1" destOrd="0" parTransId="{47C13513-8A6F-4449-A1A9-4474CB9704B1}" sibTransId="{3E5C4F4B-D956-4F28-A1F7-D099D809223A}"/>
    <dgm:cxn modelId="{F6129213-C523-41FC-B333-AD0ADDCB6C10}" type="presParOf" srcId="{FCADD2B3-0565-4B49-956B-936416766362}" destId="{A242F838-18E4-48FE-9ED0-B126D72C092A}" srcOrd="0" destOrd="0" presId="urn:microsoft.com/office/officeart/2005/8/layout/hierarchy1"/>
    <dgm:cxn modelId="{E23412B4-D1E4-4430-B10E-68ADE1AD2931}" type="presParOf" srcId="{A242F838-18E4-48FE-9ED0-B126D72C092A}" destId="{C2E9A5D7-9721-41D5-94E9-03B4D8F41550}" srcOrd="0" destOrd="0" presId="urn:microsoft.com/office/officeart/2005/8/layout/hierarchy1"/>
    <dgm:cxn modelId="{5EA52CF8-C9F7-4A9F-93AF-2FDF06410960}" type="presParOf" srcId="{C2E9A5D7-9721-41D5-94E9-03B4D8F41550}" destId="{4C50BF2F-9E78-4607-BA96-446C208C708D}" srcOrd="0" destOrd="0" presId="urn:microsoft.com/office/officeart/2005/8/layout/hierarchy1"/>
    <dgm:cxn modelId="{B2C967EE-2233-4612-AB87-1B0C4D8DA333}" type="presParOf" srcId="{C2E9A5D7-9721-41D5-94E9-03B4D8F41550}" destId="{5128F549-A744-4761-8055-B03BCE1222DB}" srcOrd="1" destOrd="0" presId="urn:microsoft.com/office/officeart/2005/8/layout/hierarchy1"/>
    <dgm:cxn modelId="{3B96DDF1-2CE4-40EC-BB57-364FC47D0AF0}" type="presParOf" srcId="{A242F838-18E4-48FE-9ED0-B126D72C092A}" destId="{BD4E4ED1-CD08-4CBB-A975-B0935DEB6D23}" srcOrd="1" destOrd="0" presId="urn:microsoft.com/office/officeart/2005/8/layout/hierarchy1"/>
    <dgm:cxn modelId="{BE72886D-B4C1-4F62-86A0-E250F8B1EEF7}" type="presParOf" srcId="{FCADD2B3-0565-4B49-956B-936416766362}" destId="{4F0C40B1-6D9A-44A8-8951-F6FBE93B4415}" srcOrd="1" destOrd="0" presId="urn:microsoft.com/office/officeart/2005/8/layout/hierarchy1"/>
    <dgm:cxn modelId="{FEE192A4-B4D4-4F7B-8CFC-4A654D4D275D}" type="presParOf" srcId="{4F0C40B1-6D9A-44A8-8951-F6FBE93B4415}" destId="{F1981AF8-4BF3-42B3-9938-F7F8A22DC282}" srcOrd="0" destOrd="0" presId="urn:microsoft.com/office/officeart/2005/8/layout/hierarchy1"/>
    <dgm:cxn modelId="{74D00FBA-25A7-4831-8074-3327138B7AA0}" type="presParOf" srcId="{F1981AF8-4BF3-42B3-9938-F7F8A22DC282}" destId="{8B0F16A0-9939-4273-B649-C111AFDB09AE}" srcOrd="0" destOrd="0" presId="urn:microsoft.com/office/officeart/2005/8/layout/hierarchy1"/>
    <dgm:cxn modelId="{821CB22B-D527-4F67-B1E4-638EC2706543}" type="presParOf" srcId="{F1981AF8-4BF3-42B3-9938-F7F8A22DC282}" destId="{4616CD40-9A67-498D-ACE8-D7C8098F1DE5}" srcOrd="1" destOrd="0" presId="urn:microsoft.com/office/officeart/2005/8/layout/hierarchy1"/>
    <dgm:cxn modelId="{AFCB8481-3D11-40F0-A985-87A64F1B8B69}" type="presParOf" srcId="{4F0C40B1-6D9A-44A8-8951-F6FBE93B4415}" destId="{F69C282E-37C0-4195-BBE9-F39D271D455E}" srcOrd="1" destOrd="0" presId="urn:microsoft.com/office/officeart/2005/8/layout/hierarchy1"/>
    <dgm:cxn modelId="{EFE4DFE9-7749-41CA-8A7C-1AE5B8A563BD}" type="presParOf" srcId="{FCADD2B3-0565-4B49-956B-936416766362}" destId="{D804F05B-E2CC-4ECD-94BE-3225B53587AE}" srcOrd="2" destOrd="0" presId="urn:microsoft.com/office/officeart/2005/8/layout/hierarchy1"/>
    <dgm:cxn modelId="{995C5DFB-13EF-42A2-9797-73315D6B04BD}" type="presParOf" srcId="{D804F05B-E2CC-4ECD-94BE-3225B53587AE}" destId="{85091E2F-8F09-469C-9DC1-00CD974171DB}" srcOrd="0" destOrd="0" presId="urn:microsoft.com/office/officeart/2005/8/layout/hierarchy1"/>
    <dgm:cxn modelId="{DBCC8A38-3C84-4FA7-9F94-A2B987945E4A}" type="presParOf" srcId="{85091E2F-8F09-469C-9DC1-00CD974171DB}" destId="{6373262E-06D5-4475-A325-7BB6F5317913}" srcOrd="0" destOrd="0" presId="urn:microsoft.com/office/officeart/2005/8/layout/hierarchy1"/>
    <dgm:cxn modelId="{CE301261-52E5-4AB2-9274-1F4C0C0326EF}" type="presParOf" srcId="{85091E2F-8F09-469C-9DC1-00CD974171DB}" destId="{5B95DC5C-678E-4A6C-BD43-EC5C9F981AAC}" srcOrd="1" destOrd="0" presId="urn:microsoft.com/office/officeart/2005/8/layout/hierarchy1"/>
    <dgm:cxn modelId="{5D21DEED-7314-41C3-80CA-27AE61909765}" type="presParOf" srcId="{D804F05B-E2CC-4ECD-94BE-3225B53587AE}" destId="{3BBB56A6-2297-484C-BA84-8737F726FB0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0BF2F-9E78-4607-BA96-446C208C708D}">
      <dsp:nvSpPr>
        <dsp:cNvPr id="0" name=""/>
        <dsp:cNvSpPr/>
      </dsp:nvSpPr>
      <dsp:spPr>
        <a:xfrm>
          <a:off x="-18794" y="321912"/>
          <a:ext cx="2025252" cy="12860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8F549-A744-4761-8055-B03BCE1222DB}">
      <dsp:nvSpPr>
        <dsp:cNvPr id="0" name=""/>
        <dsp:cNvSpPr/>
      </dsp:nvSpPr>
      <dsp:spPr>
        <a:xfrm>
          <a:off x="206233" y="535688"/>
          <a:ext cx="2025252" cy="128603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u="none" kern="120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PCSD Family Engagement Plan</a:t>
          </a:r>
          <a:endParaRPr lang="en-US" sz="1800" u="none" kern="1200" dirty="0">
            <a:solidFill>
              <a:srgbClr val="0070C0"/>
            </a:solidFill>
          </a:endParaRPr>
        </a:p>
      </dsp:txBody>
      <dsp:txXfrm>
        <a:off x="243900" y="573355"/>
        <a:ext cx="1949918" cy="1210701"/>
      </dsp:txXfrm>
    </dsp:sp>
    <dsp:sp modelId="{8B0F16A0-9939-4273-B649-C111AFDB09AE}">
      <dsp:nvSpPr>
        <dsp:cNvPr id="0" name=""/>
        <dsp:cNvSpPr/>
      </dsp:nvSpPr>
      <dsp:spPr>
        <a:xfrm>
          <a:off x="2475308" y="328175"/>
          <a:ext cx="2025252" cy="12860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6CD40-9A67-498D-ACE8-D7C8098F1DE5}">
      <dsp:nvSpPr>
        <dsp:cNvPr id="0" name=""/>
        <dsp:cNvSpPr/>
      </dsp:nvSpPr>
      <dsp:spPr>
        <a:xfrm>
          <a:off x="2700336" y="541951"/>
          <a:ext cx="2025252" cy="128603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70C0"/>
              </a:solidFill>
            </a:rPr>
            <a:t>Hiram Elementary </a:t>
          </a:r>
          <a:r>
            <a:rPr lang="en-US" sz="1800" u="sng" kern="1200" dirty="0">
              <a:solidFill>
                <a:schemeClr val="accent2"/>
              </a:solidFill>
            </a:rPr>
            <a:t>Family </a:t>
          </a:r>
          <a:r>
            <a:rPr lang="en-US" sz="1800" u="sng" kern="1200" dirty="0">
              <a:solidFill>
                <a:schemeClr val="accent2"/>
              </a:solidFill>
              <a:hlinkClick xmlns:r="http://schemas.openxmlformats.org/officeDocument/2006/relationships" r:id="rId2">
                <a:extLst>
                  <a:ext uri="{A12FA001-AC4F-418D-AE19-62706E023703}">
                    <ahyp:hlinkClr xmlns:ahyp="http://schemas.microsoft.com/office/drawing/2018/hyperlinkcolor" val="tx"/>
                  </a:ext>
                </a:extLst>
              </a:hlinkClick>
            </a:rPr>
            <a:t>Engagement</a:t>
          </a:r>
          <a:r>
            <a:rPr lang="en-US" sz="1800" u="sng" kern="1200" dirty="0">
              <a:solidFill>
                <a:schemeClr val="accent2"/>
              </a:solidFill>
            </a:rPr>
            <a:t> Plan</a:t>
          </a:r>
        </a:p>
      </dsp:txBody>
      <dsp:txXfrm>
        <a:off x="2738003" y="579618"/>
        <a:ext cx="1949918" cy="1210701"/>
      </dsp:txXfrm>
    </dsp:sp>
    <dsp:sp modelId="{6373262E-06D5-4475-A325-7BB6F5317913}">
      <dsp:nvSpPr>
        <dsp:cNvPr id="0" name=""/>
        <dsp:cNvSpPr/>
      </dsp:nvSpPr>
      <dsp:spPr>
        <a:xfrm>
          <a:off x="4943892" y="328175"/>
          <a:ext cx="2025252" cy="12860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5DC5C-678E-4A6C-BD43-EC5C9F981AAC}">
      <dsp:nvSpPr>
        <dsp:cNvPr id="0" name=""/>
        <dsp:cNvSpPr/>
      </dsp:nvSpPr>
      <dsp:spPr>
        <a:xfrm>
          <a:off x="5168920" y="541951"/>
          <a:ext cx="2025252" cy="128603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70C0"/>
              </a:solidFill>
            </a:rPr>
            <a:t>Hiram Elementary </a:t>
          </a:r>
          <a:r>
            <a:rPr lang="en-US" sz="1800" kern="120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Compacts</a:t>
          </a:r>
          <a:endParaRPr lang="en-US" sz="1800" kern="1200" dirty="0">
            <a:solidFill>
              <a:srgbClr val="0070C0"/>
            </a:solidFill>
          </a:endParaRPr>
        </a:p>
      </dsp:txBody>
      <dsp:txXfrm>
        <a:off x="5206587" y="579618"/>
        <a:ext cx="1949918" cy="12107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993" y="4420315"/>
            <a:ext cx="5615940" cy="4187666"/>
          </a:xfrm>
          <a:prstGeom prst="rect">
            <a:avLst/>
          </a:prstGeom>
          <a:noFill/>
          <a:ln>
            <a:noFill/>
          </a:ln>
        </p:spPr>
        <p:txBody>
          <a:bodyPr spcFirstLastPara="1" wrap="square" lIns="93264" tIns="93264" rIns="93264" bIns="93264"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f391192_057: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f391192_057: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da085fb6_582_0: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da085fb6_582_0: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65: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65: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73: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73: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5ed75ccf_022: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ed75ccf_022: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5ed75ccf_022: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ed75ccf_022: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extLst>
      <p:ext uri="{BB962C8B-B14F-4D97-AF65-F5344CB8AC3E}">
        <p14:creationId xmlns:p14="http://schemas.microsoft.com/office/powerpoint/2010/main" val="374704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9: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9: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ed75ccf_015: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ed75ccf_015: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extLst>
      <p:ext uri="{BB962C8B-B14F-4D97-AF65-F5344CB8AC3E}">
        <p14:creationId xmlns:p14="http://schemas.microsoft.com/office/powerpoint/2010/main" val="161544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17: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17: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406400" y="696913"/>
            <a:ext cx="6207125"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701993" y="4420315"/>
            <a:ext cx="5615940" cy="4187666"/>
          </a:xfrm>
          <a:prstGeom prst="rect">
            <a:avLst/>
          </a:prstGeom>
        </p:spPr>
        <p:txBody>
          <a:bodyPr spcFirstLastPara="1" wrap="square" lIns="93264" tIns="93264" rIns="93264" bIns="93264"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241405155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1210100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1095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17243749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13059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26541607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180028148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21586099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Tree>
    <p:extLst>
      <p:ext uri="{BB962C8B-B14F-4D97-AF65-F5344CB8AC3E}">
        <p14:creationId xmlns:p14="http://schemas.microsoft.com/office/powerpoint/2010/main" val="3207155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433833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extLst>
      <p:ext uri="{BB962C8B-B14F-4D97-AF65-F5344CB8AC3E}">
        <p14:creationId xmlns:p14="http://schemas.microsoft.com/office/powerpoint/2010/main" val="178530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32112635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sp>
        <p:nvSpPr>
          <p:cNvPr id="31" name="Google Shape;31;p4"/>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lvl1pPr marL="457200" lvl="0" indent="-457200" algn="ctr" rtl="0">
              <a:spcBef>
                <a:spcPts val="600"/>
              </a:spcBef>
              <a:spcAft>
                <a:spcPts val="0"/>
              </a:spcAft>
              <a:buClr>
                <a:schemeClr val="dk1"/>
              </a:buClr>
              <a:buSzPts val="3600"/>
              <a:buChar char="◎"/>
              <a:defRPr sz="3600" i="1"/>
            </a:lvl1pPr>
            <a:lvl2pPr marL="914400" lvl="1" indent="-457200" algn="ctr" rtl="0">
              <a:spcBef>
                <a:spcPts val="0"/>
              </a:spcBef>
              <a:spcAft>
                <a:spcPts val="0"/>
              </a:spcAft>
              <a:buClr>
                <a:schemeClr val="dk1"/>
              </a:buClr>
              <a:buSzPts val="3600"/>
              <a:buChar char="○"/>
              <a:defRPr sz="3600" i="1"/>
            </a:lvl2pPr>
            <a:lvl3pPr marL="1371600" lvl="2" indent="-457200" algn="ctr" rtl="0">
              <a:spcBef>
                <a:spcPts val="0"/>
              </a:spcBef>
              <a:spcAft>
                <a:spcPts val="0"/>
              </a:spcAft>
              <a:buClr>
                <a:schemeClr val="dk1"/>
              </a:buClr>
              <a:buSzPts val="3600"/>
              <a:buChar char="◉"/>
              <a:defRPr sz="3600" i="1"/>
            </a:lvl3pPr>
            <a:lvl4pPr marL="1828800" lvl="3" indent="-457200" algn="ctr" rtl="0">
              <a:spcBef>
                <a:spcPts val="0"/>
              </a:spcBef>
              <a:spcAft>
                <a:spcPts val="0"/>
              </a:spcAft>
              <a:buSzPts val="3600"/>
              <a:buChar char="●"/>
              <a:defRPr sz="3600" i="1"/>
            </a:lvl4pPr>
            <a:lvl5pPr marL="2286000" lvl="4" indent="-457200" algn="ctr" rtl="0">
              <a:spcBef>
                <a:spcPts val="0"/>
              </a:spcBef>
              <a:spcAft>
                <a:spcPts val="0"/>
              </a:spcAft>
              <a:buSzPts val="3600"/>
              <a:buChar char="○"/>
              <a:defRPr sz="3600" i="1"/>
            </a:lvl5pPr>
            <a:lvl6pPr marL="2743200" lvl="5" indent="-457200" algn="ctr" rtl="0">
              <a:spcBef>
                <a:spcPts val="0"/>
              </a:spcBef>
              <a:spcAft>
                <a:spcPts val="0"/>
              </a:spcAft>
              <a:buSzPts val="3600"/>
              <a:buChar char="■"/>
              <a:defRPr sz="3600" i="1"/>
            </a:lvl6pPr>
            <a:lvl7pPr marL="3200400" lvl="6" indent="-457200" algn="ctr" rtl="0">
              <a:spcBef>
                <a:spcPts val="0"/>
              </a:spcBef>
              <a:spcAft>
                <a:spcPts val="0"/>
              </a:spcAft>
              <a:buSzPts val="3600"/>
              <a:buChar char="●"/>
              <a:defRPr sz="3600" i="1"/>
            </a:lvl7pPr>
            <a:lvl8pPr marL="3657600" lvl="7" indent="-457200" algn="ctr" rtl="0">
              <a:spcBef>
                <a:spcPts val="0"/>
              </a:spcBef>
              <a:spcAft>
                <a:spcPts val="0"/>
              </a:spcAft>
              <a:buSzPts val="3600"/>
              <a:buChar char="○"/>
              <a:defRPr sz="3600" i="1"/>
            </a:lvl8pPr>
            <a:lvl9pPr marL="4114800" lvl="8" indent="-457200" algn="ctr">
              <a:spcBef>
                <a:spcPts val="0"/>
              </a:spcBef>
              <a:spcAft>
                <a:spcPts val="0"/>
              </a:spcAft>
              <a:buSzPts val="3600"/>
              <a:buChar char="■"/>
              <a:defRPr sz="3600" i="1"/>
            </a:lvl9pPr>
          </a:lstStyle>
          <a:p>
            <a:endParaRPr/>
          </a:p>
        </p:txBody>
      </p:sp>
      <p:sp>
        <p:nvSpPr>
          <p:cNvPr id="39" name="Google Shape;39;p4"/>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305497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969804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43470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174882631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210380757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11144521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40289145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52593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319643550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
        <p:nvSpPr>
          <p:cNvPr id="5" name="Date Placeholder 4"/>
          <p:cNvSpPr>
            <a:spLocks noGrp="1"/>
          </p:cNvSpPr>
          <p:nvPr>
            <p:ph type="dt" sz="half" idx="10"/>
          </p:nvPr>
        </p:nvSpPr>
        <p:spPr/>
        <p:txBody>
          <a:bodyPr/>
          <a:lstStyle/>
          <a:p>
            <a:fld id="{B61BEF0D-F0BB-DE4B-95CE-6DB70DBA9567}" type="datetimeFigureOut">
              <a:rPr lang="en-US" smtClean="0"/>
              <a:pPr/>
              <a:t>10/21/2024</a:t>
            </a:fld>
            <a:endParaRPr lang="en-US" dirty="0"/>
          </a:p>
        </p:txBody>
      </p:sp>
    </p:spTree>
    <p:extLst>
      <p:ext uri="{BB962C8B-B14F-4D97-AF65-F5344CB8AC3E}">
        <p14:creationId xmlns:p14="http://schemas.microsoft.com/office/powerpoint/2010/main" val="157921683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smtClean="0"/>
              <a:pPr/>
              <a:t>10/21/2024</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dirty="0">
              <a:latin typeface="Roboto Slab"/>
              <a:ea typeface="Roboto Slab"/>
              <a:cs typeface="Roboto Slab"/>
              <a:sym typeface="Roboto Slab"/>
            </a:endParaRPr>
          </a:p>
        </p:txBody>
      </p:sp>
    </p:spTree>
    <p:extLst>
      <p:ext uri="{BB962C8B-B14F-4D97-AF65-F5344CB8AC3E}">
        <p14:creationId xmlns:p14="http://schemas.microsoft.com/office/powerpoint/2010/main" val="411371756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Lst>
  <p:transition>
    <p:fade thruBlk="1"/>
  </p:transition>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gadoe.org/Technology-Services/SLDS/Pages/SLDS-Parent-Portal.aspx"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paulding.k12.ga.us/cms/lib/GA01903603/Centricity/Domain/211/LEA%20PFEP%20FY20%20Final.pdf" TargetMode="Externa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office.com/r/wWdzj9Kh6j"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eorgiastandards.org/"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9"/>
        <p:cNvGrpSpPr/>
        <p:nvPr/>
      </p:nvGrpSpPr>
      <p:grpSpPr>
        <a:xfrm>
          <a:off x="0" y="0"/>
          <a:ext cx="0" cy="0"/>
          <a:chOff x="0" y="0"/>
          <a:chExt cx="0" cy="0"/>
        </a:xfrm>
      </p:grpSpPr>
      <p:grpSp>
        <p:nvGrpSpPr>
          <p:cNvPr id="1031" name="Group 103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32" name="Straight Connector 103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6" name="Isosceles Triangle 103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0" name="Isosceles Triangle 103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Isosceles Triangle 104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43" name="Rectangle 104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046" name="Straight Connector 104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9" name="Isosceles Triangle 104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3" name="Isosceles Triangle 105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4" name="Isosceles Triangle 105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56" name="Rectangle 105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6225920"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aulding County School District Logo">
            <a:extLst>
              <a:ext uri="{FF2B5EF4-FFF2-40B4-BE49-F238E27FC236}">
                <a16:creationId xmlns:a16="http://schemas.microsoft.com/office/drawing/2014/main" id="{DD307641-2206-4DFD-9A4A-03C78289F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088" y="1781743"/>
            <a:ext cx="830393" cy="6631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37A800A-AE9D-4F41-8991-984B4D0D6876}"/>
              </a:ext>
            </a:extLst>
          </p:cNvPr>
          <p:cNvSpPr/>
          <p:nvPr/>
        </p:nvSpPr>
        <p:spPr>
          <a:xfrm>
            <a:off x="971680" y="1320900"/>
            <a:ext cx="4398961" cy="457946"/>
          </a:xfrm>
          <a:prstGeom prst="rect">
            <a:avLst/>
          </a:prstGeom>
        </p:spPr>
        <p:txBody>
          <a:bodyPr wrap="none">
            <a:spAutoFit/>
          </a:bodyPr>
          <a:lstStyle/>
          <a:p>
            <a:pPr defTabSz="301752">
              <a:spcAft>
                <a:spcPts val="600"/>
              </a:spcAft>
            </a:pPr>
            <a:r>
              <a:rPr lang="en-US" sz="2376" kern="1200">
                <a:solidFill>
                  <a:schemeClr val="accent1"/>
                </a:solidFill>
                <a:latin typeface="Century Gothic" panose="020B0502020202020204" pitchFamily="34" charset="0"/>
                <a:ea typeface="+mn-ea"/>
                <a:cs typeface="+mn-cs"/>
              </a:rPr>
              <a:t>Annual Title I Parent Meeting</a:t>
            </a:r>
            <a:endParaRPr lang="en-US" sz="3600">
              <a:solidFill>
                <a:schemeClr val="accent1"/>
              </a:solidFill>
              <a:latin typeface="Century Gothic" panose="020B0502020202020204" pitchFamily="34" charset="0"/>
            </a:endParaRPr>
          </a:p>
        </p:txBody>
      </p:sp>
      <p:sp>
        <p:nvSpPr>
          <p:cNvPr id="5" name="Rectangle 4">
            <a:extLst>
              <a:ext uri="{FF2B5EF4-FFF2-40B4-BE49-F238E27FC236}">
                <a16:creationId xmlns:a16="http://schemas.microsoft.com/office/drawing/2014/main" id="{C363D0EE-E322-4079-8B74-A236489ADA17}"/>
              </a:ext>
            </a:extLst>
          </p:cNvPr>
          <p:cNvSpPr/>
          <p:nvPr/>
        </p:nvSpPr>
        <p:spPr>
          <a:xfrm>
            <a:off x="1239065" y="1812599"/>
            <a:ext cx="3032637" cy="1985672"/>
          </a:xfrm>
          <a:prstGeom prst="rect">
            <a:avLst/>
          </a:prstGeom>
        </p:spPr>
        <p:txBody>
          <a:bodyPr>
            <a:spAutoFit/>
          </a:bodyPr>
          <a:lstStyle/>
          <a:p>
            <a:pPr algn="ctr" defTabSz="301752">
              <a:spcAft>
                <a:spcPts val="600"/>
              </a:spcAft>
            </a:pPr>
            <a:r>
              <a:rPr lang="en-US" sz="2376" kern="1200" dirty="0">
                <a:solidFill>
                  <a:schemeClr val="tx1"/>
                </a:solidFill>
                <a:latin typeface="Century Gothic" panose="020B0502020202020204"/>
                <a:ea typeface="+mn-ea"/>
                <a:cs typeface="Aharoni" panose="02010803020104030203" pitchFamily="2" charset="-79"/>
              </a:rPr>
              <a:t>2024-2025 </a:t>
            </a:r>
            <a:br>
              <a:rPr lang="en-US" sz="5280" kern="1200" dirty="0">
                <a:solidFill>
                  <a:schemeClr val="tx1"/>
                </a:solidFill>
                <a:latin typeface="Century Gothic" panose="020B0502020202020204"/>
                <a:ea typeface="+mn-ea"/>
                <a:cs typeface="Aharoni" panose="02010803020104030203" pitchFamily="2" charset="-79"/>
              </a:rPr>
            </a:br>
            <a:r>
              <a:rPr lang="en-US" sz="1188" kern="1200" dirty="0">
                <a:solidFill>
                  <a:schemeClr val="tx1"/>
                </a:solidFill>
                <a:latin typeface="Century Gothic" panose="020B0502020202020204"/>
                <a:ea typeface="+mn-ea"/>
                <a:cs typeface="Aharoni" panose="02010803020104030203" pitchFamily="2" charset="-79"/>
              </a:rPr>
              <a:t>Hiram Elementary </a:t>
            </a:r>
          </a:p>
          <a:p>
            <a:pPr algn="ctr" defTabSz="301752">
              <a:spcAft>
                <a:spcPts val="600"/>
              </a:spcAft>
            </a:pPr>
            <a:r>
              <a:rPr lang="en-US" sz="1188" kern="1200" dirty="0">
                <a:solidFill>
                  <a:schemeClr val="tx1"/>
                </a:solidFill>
                <a:latin typeface="Century Gothic" panose="020B0502020202020204"/>
                <a:ea typeface="+mn-ea"/>
                <a:cs typeface="Aharoni" panose="02010803020104030203" pitchFamily="2" charset="-79"/>
              </a:rPr>
              <a:t>200 Seaboard Ave. </a:t>
            </a:r>
          </a:p>
          <a:p>
            <a:pPr algn="ctr" defTabSz="301752">
              <a:spcAft>
                <a:spcPts val="600"/>
              </a:spcAft>
            </a:pPr>
            <a:r>
              <a:rPr lang="en-US" sz="1188" kern="1200" dirty="0">
                <a:solidFill>
                  <a:schemeClr val="tx1"/>
                </a:solidFill>
                <a:latin typeface="Century Gothic" panose="020B0502020202020204"/>
                <a:ea typeface="+mn-ea"/>
                <a:cs typeface="Aharoni" panose="02010803020104030203" pitchFamily="2" charset="-79"/>
              </a:rPr>
              <a:t>Hiram, GA. 30141</a:t>
            </a:r>
            <a:br>
              <a:rPr lang="en-US" sz="1188" kern="1200" dirty="0">
                <a:solidFill>
                  <a:schemeClr val="tx1"/>
                </a:solidFill>
                <a:latin typeface="Century Gothic" panose="020B0502020202020204"/>
                <a:ea typeface="+mn-ea"/>
                <a:cs typeface="Aharoni" panose="02010803020104030203" pitchFamily="2" charset="-79"/>
              </a:rPr>
            </a:br>
            <a:r>
              <a:rPr lang="en-US" sz="1188" kern="1200" dirty="0">
                <a:solidFill>
                  <a:schemeClr val="tx1"/>
                </a:solidFill>
                <a:latin typeface="Century Gothic" panose="020B0502020202020204"/>
                <a:ea typeface="+mn-ea"/>
                <a:cs typeface="Aharoni" panose="02010803020104030203" pitchFamily="2" charset="-79"/>
              </a:rPr>
              <a:t>Parent Resource Center conference room</a:t>
            </a:r>
            <a:br>
              <a:rPr lang="en-US" sz="1188" kern="1200" dirty="0">
                <a:solidFill>
                  <a:schemeClr val="tx1"/>
                </a:solidFill>
                <a:latin typeface="Century Gothic" panose="020B0502020202020204"/>
                <a:ea typeface="+mn-ea"/>
                <a:cs typeface="Aharoni" panose="02010803020104030203" pitchFamily="2" charset="-79"/>
              </a:rPr>
            </a:br>
            <a:r>
              <a:rPr lang="en-US" sz="1188" kern="1200" dirty="0">
                <a:solidFill>
                  <a:schemeClr val="tx1"/>
                </a:solidFill>
                <a:latin typeface="Century Gothic" panose="020B0502020202020204"/>
                <a:ea typeface="+mn-ea"/>
                <a:cs typeface="Aharoni" panose="02010803020104030203" pitchFamily="2" charset="-79"/>
              </a:rPr>
              <a:t>10/24/24   </a:t>
            </a:r>
            <a:r>
              <a:rPr lang="en-US" sz="1188" dirty="0">
                <a:latin typeface="Century Gothic" panose="020B0502020202020204"/>
                <a:cs typeface="Aharoni" panose="02010803020104030203" pitchFamily="2" charset="-79"/>
              </a:rPr>
              <a:t>8</a:t>
            </a:r>
            <a:r>
              <a:rPr lang="en-US" sz="1188" kern="1200" dirty="0">
                <a:solidFill>
                  <a:schemeClr val="tx1"/>
                </a:solidFill>
                <a:latin typeface="Century Gothic" panose="020B0502020202020204"/>
                <a:ea typeface="+mn-ea"/>
                <a:cs typeface="Aharoni" panose="02010803020104030203" pitchFamily="2" charset="-79"/>
              </a:rPr>
              <a:t>:00 a.m.</a:t>
            </a:r>
            <a:br>
              <a:rPr lang="en-US" sz="1188" kern="1200" dirty="0">
                <a:solidFill>
                  <a:srgbClr val="FF0000"/>
                </a:solidFill>
                <a:latin typeface="Century Gothic" panose="020B0502020202020204"/>
                <a:ea typeface="+mn-ea"/>
                <a:cs typeface="Aharoni" panose="02010803020104030203" pitchFamily="2" charset="-79"/>
              </a:rPr>
            </a:br>
            <a:endParaRPr lang="en-US" dirty="0">
              <a:solidFill>
                <a:srgbClr val="FF0000"/>
              </a:solidFill>
            </a:endParaRPr>
          </a:p>
        </p:txBody>
      </p:sp>
      <p:sp>
        <p:nvSpPr>
          <p:cNvPr id="6" name="Rectangle 5">
            <a:extLst>
              <a:ext uri="{FF2B5EF4-FFF2-40B4-BE49-F238E27FC236}">
                <a16:creationId xmlns:a16="http://schemas.microsoft.com/office/drawing/2014/main" id="{4BB90467-9F13-4DB6-9D8A-33F4A3C5EFAD}"/>
              </a:ext>
            </a:extLst>
          </p:cNvPr>
          <p:cNvSpPr/>
          <p:nvPr/>
        </p:nvSpPr>
        <p:spPr>
          <a:xfrm>
            <a:off x="971680" y="3558681"/>
            <a:ext cx="3983497" cy="829138"/>
          </a:xfrm>
          <a:prstGeom prst="rect">
            <a:avLst/>
          </a:prstGeom>
        </p:spPr>
        <p:txBody>
          <a:bodyPr wrap="square">
            <a:spAutoFit/>
          </a:bodyPr>
          <a:lstStyle/>
          <a:p>
            <a:pPr defTabSz="301752">
              <a:spcAft>
                <a:spcPts val="600"/>
              </a:spcAft>
            </a:pPr>
            <a:r>
              <a:rPr lang="en-US" sz="900" kern="1200" dirty="0">
                <a:solidFill>
                  <a:schemeClr val="tx1"/>
                </a:solidFill>
                <a:latin typeface="Century Gothic" panose="020B0502020202020204" pitchFamily="34" charset="0"/>
                <a:ea typeface="+mn-ea"/>
                <a:cs typeface="+mn-cs"/>
              </a:rPr>
              <a:t>All parents/guardians of students attending Hiram Elementary School have been invited to this meeting.</a:t>
            </a:r>
            <a:br>
              <a:rPr lang="en-US" sz="1188" kern="1200" dirty="0">
                <a:solidFill>
                  <a:srgbClr val="FF0000"/>
                </a:solidFill>
                <a:latin typeface="+mn-lt"/>
                <a:ea typeface="+mn-ea"/>
                <a:cs typeface="+mn-cs"/>
              </a:rPr>
            </a:br>
            <a:br>
              <a:rPr lang="en-US" sz="1188" kern="1200" dirty="0">
                <a:solidFill>
                  <a:srgbClr val="FF0000"/>
                </a:solidFill>
                <a:latin typeface="+mn-lt"/>
                <a:ea typeface="+mn-ea"/>
                <a:cs typeface="+mn-cs"/>
              </a:rPr>
            </a:br>
            <a:endParaRPr lang="en-US" dirty="0"/>
          </a:p>
        </p:txBody>
      </p:sp>
      <p:sp>
        <p:nvSpPr>
          <p:cNvPr id="8" name="TextBox 7">
            <a:extLst>
              <a:ext uri="{FF2B5EF4-FFF2-40B4-BE49-F238E27FC236}">
                <a16:creationId xmlns:a16="http://schemas.microsoft.com/office/drawing/2014/main" id="{5961E6C4-7FAD-4FF0-977D-A724F2122FEC}"/>
              </a:ext>
            </a:extLst>
          </p:cNvPr>
          <p:cNvSpPr txBox="1"/>
          <p:nvPr/>
        </p:nvSpPr>
        <p:spPr>
          <a:xfrm>
            <a:off x="4348737" y="2477038"/>
            <a:ext cx="1748667" cy="457946"/>
          </a:xfrm>
          <a:prstGeom prst="rect">
            <a:avLst/>
          </a:prstGeom>
          <a:noFill/>
        </p:spPr>
        <p:txBody>
          <a:bodyPr wrap="square">
            <a:spAutoFit/>
          </a:bodyPr>
          <a:lstStyle/>
          <a:p>
            <a:pPr defTabSz="301752">
              <a:spcAft>
                <a:spcPts val="600"/>
              </a:spcAft>
            </a:pPr>
            <a:r>
              <a:rPr lang="en-US" sz="1188" i="1" kern="1200">
                <a:ln w="0"/>
                <a:solidFill>
                  <a:schemeClr val="tx1"/>
                </a:solidFill>
                <a:effectLst>
                  <a:outerShdw blurRad="38100" dist="19050" dir="2700000" algn="tl" rotWithShape="0">
                    <a:schemeClr val="dk1">
                      <a:alpha val="40000"/>
                    </a:schemeClr>
                  </a:outerShdw>
                </a:effectLst>
                <a:latin typeface="+mn-lt"/>
                <a:ea typeface="+mn-ea"/>
                <a:cs typeface="+mn-cs"/>
              </a:rPr>
              <a:t>Engage. Inspire. Prepare.</a:t>
            </a:r>
            <a:endParaRPr lang="en-US" i="1">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p:nvPr/>
        </p:nvSpPr>
        <p:spPr>
          <a:xfrm>
            <a:off x="4738600" y="1668322"/>
            <a:ext cx="2877300" cy="28569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21"/>
          <p:cNvSpPr txBox="1">
            <a:spLocks noGrp="1"/>
          </p:cNvSpPr>
          <p:nvPr>
            <p:ph type="title"/>
          </p:nvPr>
        </p:nvSpPr>
        <p:spPr>
          <a:xfrm>
            <a:off x="0" y="22705"/>
            <a:ext cx="8674147" cy="806100"/>
          </a:xfrm>
          <a:prstGeom prst="rect">
            <a:avLst/>
          </a:prstGeom>
        </p:spPr>
        <p:txBody>
          <a:bodyPr spcFirstLastPara="1" wrap="square" lIns="91425" tIns="91425" rIns="91425" bIns="91425" anchor="b" anchorCtr="0">
            <a:noAutofit/>
          </a:bodyPr>
          <a:lstStyle/>
          <a:p>
            <a:pPr lvl="0"/>
            <a:br>
              <a:rPr lang="en-US" sz="2800" dirty="0"/>
            </a:br>
            <a:br>
              <a:rPr lang="en-US" sz="2800" dirty="0"/>
            </a:br>
            <a:br>
              <a:rPr lang="en-US" sz="2800" dirty="0"/>
            </a:br>
            <a:br>
              <a:rPr lang="en-US" sz="2800" dirty="0"/>
            </a:br>
            <a:br>
              <a:rPr lang="en-US" sz="2800" dirty="0"/>
            </a:br>
            <a:r>
              <a:rPr lang="en-US" sz="2400" dirty="0"/>
              <a:t>Tests and Assessments for Students in </a:t>
            </a:r>
            <a:br>
              <a:rPr lang="en-US" sz="2400" dirty="0"/>
            </a:br>
            <a:r>
              <a:rPr lang="en-US" sz="2400" dirty="0"/>
              <a:t>Elementary Grades</a:t>
            </a:r>
            <a:endParaRPr sz="2400" dirty="0"/>
          </a:p>
        </p:txBody>
      </p:sp>
      <p:sp>
        <p:nvSpPr>
          <p:cNvPr id="151" name="Google Shape;151;p21"/>
          <p:cNvSpPr txBox="1">
            <a:spLocks noGrp="1"/>
          </p:cNvSpPr>
          <p:nvPr>
            <p:ph type="body" idx="1"/>
          </p:nvPr>
        </p:nvSpPr>
        <p:spPr>
          <a:xfrm>
            <a:off x="720476" y="569984"/>
            <a:ext cx="7851889" cy="2206800"/>
          </a:xfrm>
          <a:prstGeom prst="rect">
            <a:avLst/>
          </a:prstGeom>
        </p:spPr>
        <p:txBody>
          <a:bodyPr spcFirstLastPara="1" wrap="square" lIns="91425" tIns="91425" rIns="91425" bIns="91425" anchor="t" anchorCtr="0">
            <a:noAutofit/>
          </a:bodyPr>
          <a:lstStyle/>
          <a:p>
            <a:pPr marL="0" indent="0" defTabSz="457200">
              <a:spcBef>
                <a:spcPts val="1000"/>
              </a:spcBef>
              <a:buClr>
                <a:srgbClr val="00B0F0"/>
              </a:buClr>
              <a:buSzPct val="80000"/>
              <a:buNone/>
            </a:pPr>
            <a:r>
              <a:rPr lang="en-US" sz="1600" kern="1200" dirty="0">
                <a:solidFill>
                  <a:schemeClr val="accent1"/>
                </a:solidFill>
                <a:latin typeface="Hind"/>
              </a:rPr>
              <a:t>How do these assessments measure student progress?</a:t>
            </a:r>
          </a:p>
          <a:p>
            <a:pPr marL="742950" lvl="1" indent="-285750" defTabSz="457200">
              <a:spcBef>
                <a:spcPts val="600"/>
              </a:spcBef>
              <a:buClr>
                <a:srgbClr val="92D050"/>
              </a:buClr>
              <a:buSzPct val="80000"/>
              <a:buFont typeface="Wingdings" panose="05000000000000000000" pitchFamily="2" charset="2"/>
              <a:buChar char="ü"/>
            </a:pPr>
            <a:r>
              <a:rPr lang="en-US" sz="1600" kern="1200" dirty="0">
                <a:solidFill>
                  <a:schemeClr val="tx1"/>
                </a:solidFill>
                <a:latin typeface="Hind"/>
              </a:rPr>
              <a:t>Identifies areas in need of improvement, and to plan for instruction</a:t>
            </a:r>
          </a:p>
          <a:p>
            <a:pPr marL="742950" lvl="1" indent="-285750" defTabSz="457200">
              <a:spcBef>
                <a:spcPts val="600"/>
              </a:spcBef>
              <a:buClr>
                <a:srgbClr val="92D050"/>
              </a:buClr>
              <a:buSzPct val="80000"/>
              <a:buFont typeface="Wingdings" panose="05000000000000000000" pitchFamily="2" charset="2"/>
              <a:buChar char="ü"/>
            </a:pPr>
            <a:r>
              <a:rPr lang="en-US" sz="1600" kern="1200" dirty="0">
                <a:solidFill>
                  <a:schemeClr val="tx1"/>
                </a:solidFill>
                <a:latin typeface="Hind"/>
              </a:rPr>
              <a:t>Provides information for teachers and parents on areas where students have mastered learning and where they may need additional support</a:t>
            </a:r>
          </a:p>
          <a:p>
            <a:pPr marL="742950" lvl="1" indent="-285750" defTabSz="457200">
              <a:spcBef>
                <a:spcPts val="600"/>
              </a:spcBef>
              <a:buClr>
                <a:srgbClr val="92D050"/>
              </a:buClr>
              <a:buSzPct val="80000"/>
              <a:buFont typeface="Wingdings" panose="05000000000000000000" pitchFamily="2" charset="2"/>
              <a:buChar char="ü"/>
            </a:pPr>
            <a:r>
              <a:rPr lang="en-US" sz="1600" kern="1200" dirty="0">
                <a:solidFill>
                  <a:schemeClr val="tx1"/>
                </a:solidFill>
                <a:latin typeface="Hind"/>
              </a:rPr>
              <a:t>Provides information to plan for “next-steps” so that the student will experience continuous growth </a:t>
            </a:r>
          </a:p>
          <a:p>
            <a:pPr marL="742950" lvl="1" indent="-285750" defTabSz="457200">
              <a:spcBef>
                <a:spcPts val="600"/>
              </a:spcBef>
              <a:buClr>
                <a:srgbClr val="92D050"/>
              </a:buClr>
              <a:buSzPct val="80000"/>
              <a:buFont typeface="Wingdings" panose="05000000000000000000" pitchFamily="2" charset="2"/>
              <a:buChar char="ü"/>
            </a:pPr>
            <a:endParaRPr lang="en-US" sz="1600" kern="1200" dirty="0">
              <a:solidFill>
                <a:schemeClr val="tx1"/>
              </a:solidFill>
              <a:latin typeface="Hind"/>
            </a:endParaRPr>
          </a:p>
          <a:p>
            <a:pPr marL="0" indent="0" defTabSz="457200">
              <a:spcBef>
                <a:spcPts val="0"/>
              </a:spcBef>
              <a:buClr>
                <a:srgbClr val="92D050"/>
              </a:buClr>
              <a:buSzPct val="80000"/>
              <a:buNone/>
            </a:pPr>
            <a:r>
              <a:rPr lang="en-US" sz="1600" kern="1200" dirty="0">
                <a:solidFill>
                  <a:schemeClr val="accent1"/>
                </a:solidFill>
                <a:latin typeface="Hind"/>
              </a:rPr>
              <a:t> What proficiency levels is my child expected to meet?</a:t>
            </a:r>
          </a:p>
          <a:p>
            <a:pPr marL="0" indent="0" defTabSz="457200">
              <a:spcBef>
                <a:spcPts val="0"/>
              </a:spcBef>
              <a:buClr>
                <a:srgbClr val="92D050"/>
              </a:buClr>
              <a:buSzPct val="80000"/>
              <a:buNone/>
            </a:pPr>
            <a:endParaRPr lang="en-US" sz="1200" kern="1200" dirty="0">
              <a:solidFill>
                <a:schemeClr val="accent1"/>
              </a:solidFill>
              <a:latin typeface="Hind"/>
            </a:endParaRPr>
          </a:p>
          <a:p>
            <a:pPr marL="742950" lvl="1" indent="-285750" defTabSz="457200">
              <a:buClr>
                <a:srgbClr val="92D050"/>
              </a:buClr>
              <a:buSzPct val="80000"/>
              <a:buFont typeface="Wingdings" panose="05000000000000000000" pitchFamily="2" charset="2"/>
              <a:buChar char="ü"/>
            </a:pPr>
            <a:r>
              <a:rPr lang="en-US" sz="1600" kern="1200" dirty="0">
                <a:solidFill>
                  <a:schemeClr val="tx1"/>
                </a:solidFill>
                <a:latin typeface="Hind"/>
              </a:rPr>
              <a:t>Teachers share specific information about student expectations/goals and assessment results during parent meetings, conferences and at the request of parents/guardians</a:t>
            </a:r>
          </a:p>
          <a:p>
            <a:pPr marL="457200" lvl="1" indent="0" defTabSz="457200">
              <a:buClr>
                <a:srgbClr val="92D050"/>
              </a:buClr>
              <a:buSzPct val="80000"/>
              <a:buNone/>
            </a:pPr>
            <a:endParaRPr lang="en-US" sz="800" kern="1200" dirty="0">
              <a:solidFill>
                <a:schemeClr val="tx1"/>
              </a:solidFill>
              <a:latin typeface="Hind"/>
            </a:endParaRPr>
          </a:p>
          <a:p>
            <a:pPr marL="0" lvl="0" indent="0">
              <a:spcBef>
                <a:spcPts val="0"/>
              </a:spcBef>
              <a:buNone/>
            </a:pPr>
            <a:r>
              <a:rPr lang="en-US" sz="1600" dirty="0">
                <a:latin typeface="Hind"/>
              </a:rPr>
              <a:t>Access previous test performance, standards, and attendance about my child using the </a:t>
            </a:r>
            <a:r>
              <a:rPr lang="en-US" sz="1600" u="sng" dirty="0">
                <a:solidFill>
                  <a:schemeClr val="accent1"/>
                </a:solidFill>
                <a:latin typeface="Hind"/>
                <a:hlinkClick r:id="rId3">
                  <a:extLst>
                    <a:ext uri="{A12FA001-AC4F-418D-AE19-62706E023703}">
                      <ahyp:hlinkClr xmlns:ahyp="http://schemas.microsoft.com/office/drawing/2018/hyperlinkcolor" val="tx"/>
                    </a:ext>
                  </a:extLst>
                </a:hlinkClick>
              </a:rPr>
              <a:t>Statewide Longitudinal Data System (SLDS)</a:t>
            </a:r>
            <a:r>
              <a:rPr lang="en-US" sz="1600" dirty="0">
                <a:solidFill>
                  <a:schemeClr val="accent1"/>
                </a:solidFill>
                <a:latin typeface="Hind"/>
              </a:rPr>
              <a:t> </a:t>
            </a:r>
            <a:r>
              <a:rPr lang="en-US" sz="1600" dirty="0">
                <a:latin typeface="Hind"/>
              </a:rPr>
              <a:t>through the school’s parent portal (if applicable)</a:t>
            </a:r>
          </a:p>
          <a:p>
            <a:pPr marL="742950" lvl="1" indent="-285750" defTabSz="457200">
              <a:spcBef>
                <a:spcPts val="1000"/>
              </a:spcBef>
              <a:buClr>
                <a:srgbClr val="00B0F0"/>
              </a:buClr>
              <a:buSzPct val="80000"/>
              <a:buFont typeface="Wingdings" panose="05000000000000000000" pitchFamily="2" charset="2"/>
              <a:buChar char="ü"/>
            </a:pPr>
            <a:endParaRPr lang="en-US" sz="1600" kern="1200" dirty="0">
              <a:solidFill>
                <a:schemeClr val="tx1"/>
              </a:solidFill>
              <a:latin typeface="Hind"/>
            </a:endParaRPr>
          </a:p>
          <a:p>
            <a:pPr marL="0" indent="0" defTabSz="457200">
              <a:spcBef>
                <a:spcPts val="1000"/>
              </a:spcBef>
              <a:buClr>
                <a:srgbClr val="00B0F0"/>
              </a:buClr>
              <a:buSzPct val="80000"/>
              <a:buNone/>
            </a:pPr>
            <a:endParaRPr lang="en-US" sz="1600" kern="1200" dirty="0">
              <a:solidFill>
                <a:schemeClr val="tx1"/>
              </a:solidFill>
              <a:latin typeface="Hind"/>
            </a:endParaRPr>
          </a:p>
          <a:p>
            <a:pPr marL="742950" lvl="1" indent="-285750" defTabSz="457200">
              <a:spcBef>
                <a:spcPts val="1000"/>
              </a:spcBef>
              <a:buClr>
                <a:srgbClr val="00B0F0"/>
              </a:buClr>
              <a:buSzPct val="80000"/>
              <a:buFont typeface="Wingdings" panose="05000000000000000000" pitchFamily="2" charset="2"/>
              <a:buChar char="ü"/>
            </a:pPr>
            <a:endParaRPr lang="en-US" sz="1600" kern="1200" dirty="0">
              <a:solidFill>
                <a:schemeClr val="tx1"/>
              </a:solidFill>
              <a:latin typeface="Hind"/>
            </a:endParaRPr>
          </a:p>
          <a:p>
            <a:pPr marL="457200" lvl="1" defTabSz="457200">
              <a:spcBef>
                <a:spcPts val="1000"/>
              </a:spcBef>
              <a:buClr>
                <a:srgbClr val="00B0F0"/>
              </a:buClr>
              <a:buSzPct val="80000"/>
            </a:pPr>
            <a:endParaRPr lang="en-US" sz="1600" kern="1200" dirty="0">
              <a:solidFill>
                <a:schemeClr val="tx1"/>
              </a:solidFill>
              <a:latin typeface="Hind"/>
            </a:endParaRPr>
          </a:p>
        </p:txBody>
      </p:sp>
      <p:sp>
        <p:nvSpPr>
          <p:cNvPr id="156" name="Google Shape;156;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dirty="0"/>
          </a:p>
        </p:txBody>
      </p:sp>
      <p:cxnSp>
        <p:nvCxnSpPr>
          <p:cNvPr id="153" name="Google Shape;153;p21"/>
          <p:cNvCxnSpPr/>
          <p:nvPr/>
        </p:nvCxnSpPr>
        <p:spPr>
          <a:xfrm rot="10800000" flipH="1">
            <a:off x="6793191" y="367851"/>
            <a:ext cx="638700" cy="1419600"/>
          </a:xfrm>
          <a:prstGeom prst="straightConnector1">
            <a:avLst/>
          </a:prstGeom>
          <a:noFill/>
          <a:ln w="9525" cap="flat" cmpd="sng">
            <a:solidFill>
              <a:srgbClr val="CFD8DC"/>
            </a:solidFill>
            <a:prstDash val="solid"/>
            <a:round/>
            <a:headEnd type="none" w="med" len="med"/>
            <a:tailEnd type="none" w="med" len="med"/>
          </a:ln>
        </p:spPr>
      </p:cxnSp>
      <p:cxnSp>
        <p:nvCxnSpPr>
          <p:cNvPr id="154" name="Google Shape;154;p21"/>
          <p:cNvCxnSpPr/>
          <p:nvPr/>
        </p:nvCxnSpPr>
        <p:spPr>
          <a:xfrm rot="10800000" flipH="1">
            <a:off x="7194765" y="1515796"/>
            <a:ext cx="1377600" cy="570900"/>
          </a:xfrm>
          <a:prstGeom prst="straightConnector1">
            <a:avLst/>
          </a:prstGeom>
          <a:noFill/>
          <a:ln w="9525" cap="flat" cmpd="sng">
            <a:solidFill>
              <a:srgbClr val="CFD8DC"/>
            </a:solidFill>
            <a:prstDash val="solid"/>
            <a:round/>
            <a:headEnd type="none" w="med" len="med"/>
            <a:tailEnd type="none" w="med" len="med"/>
          </a:ln>
        </p:spPr>
      </p:cxnSp>
      <p:cxnSp>
        <p:nvCxnSpPr>
          <p:cNvPr id="155" name="Google Shape;155;p21"/>
          <p:cNvCxnSpPr/>
          <p:nvPr/>
        </p:nvCxnSpPr>
        <p:spPr>
          <a:xfrm rot="10800000" flipH="1">
            <a:off x="7068779" y="1169826"/>
            <a:ext cx="716400" cy="806100"/>
          </a:xfrm>
          <a:prstGeom prst="straightConnector1">
            <a:avLst/>
          </a:prstGeom>
          <a:noFill/>
          <a:ln w="9525" cap="flat" cmpd="sng">
            <a:solidFill>
              <a:srgbClr val="CFD8DC"/>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05" name="Google Shape;205;p24"/>
          <p:cNvSpPr txBox="1">
            <a:spLocks noGrp="1"/>
          </p:cNvSpPr>
          <p:nvPr>
            <p:ph type="title"/>
          </p:nvPr>
        </p:nvSpPr>
        <p:spPr>
          <a:xfrm>
            <a:off x="660569" y="87589"/>
            <a:ext cx="7571700" cy="702600"/>
          </a:xfrm>
          <a:prstGeom prst="rect">
            <a:avLst/>
          </a:prstGeom>
        </p:spPr>
        <p:txBody>
          <a:bodyPr spcFirstLastPara="1" wrap="square" lIns="91425" tIns="91425" rIns="91425" bIns="91425" anchor="b" anchorCtr="0">
            <a:noAutofit/>
          </a:bodyPr>
          <a:lstStyle/>
          <a:p>
            <a:pPr lvl="0"/>
            <a:r>
              <a:rPr lang="en-US" sz="2800" dirty="0"/>
              <a:t>Georgia Milestones (Elementary)</a:t>
            </a:r>
          </a:p>
        </p:txBody>
      </p:sp>
      <p:sp>
        <p:nvSpPr>
          <p:cNvPr id="209" name="Google Shape;209;p24"/>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dirty="0"/>
          </a:p>
        </p:txBody>
      </p:sp>
      <p:sp>
        <p:nvSpPr>
          <p:cNvPr id="207" name="Google Shape;207;p24"/>
          <p:cNvSpPr/>
          <p:nvPr/>
        </p:nvSpPr>
        <p:spPr>
          <a:xfrm>
            <a:off x="397611" y="1174750"/>
            <a:ext cx="7665330" cy="2423700"/>
          </a:xfrm>
          <a:prstGeom prst="rect">
            <a:avLst/>
          </a:prstGeom>
          <a:noFill/>
          <a:ln>
            <a:noFill/>
          </a:ln>
        </p:spPr>
        <p:txBody>
          <a:bodyPr spcFirstLastPara="1" wrap="square" lIns="91425" tIns="45700" rIns="91425" bIns="45700" anchor="t" anchorCtr="0">
            <a:noAutofit/>
          </a:bodyPr>
          <a:lstStyle/>
          <a:p>
            <a:pPr marL="1200150" indent="-285750" defTabSz="457200">
              <a:spcBef>
                <a:spcPts val="1000"/>
              </a:spcBef>
              <a:buClrTx/>
              <a:buSzPct val="80000"/>
              <a:buFont typeface="Wingdings" panose="05000000000000000000" pitchFamily="2" charset="2"/>
              <a:buChar char="q"/>
            </a:pPr>
            <a:r>
              <a:rPr lang="en-US" sz="1600" kern="1200" dirty="0">
                <a:solidFill>
                  <a:schemeClr val="tx1"/>
                </a:solidFill>
                <a:latin typeface="Hind"/>
                <a:ea typeface="+mj-ea"/>
                <a:cs typeface="+mj-cs"/>
                <a:sym typeface="Hind"/>
              </a:rPr>
              <a:t>Designed to measure how well students have learned the skills and knowledge described in the curriculum in the areas of English Language Arts and Mathematics in grades 3, 4, &amp; 5</a:t>
            </a:r>
          </a:p>
          <a:p>
            <a:pPr marL="1200150" indent="-285750" defTabSz="457200">
              <a:spcBef>
                <a:spcPts val="1000"/>
              </a:spcBef>
              <a:buClrTx/>
              <a:buSzPct val="80000"/>
              <a:buFont typeface="Wingdings" panose="05000000000000000000" pitchFamily="2" charset="2"/>
              <a:buChar char="q"/>
            </a:pPr>
            <a:r>
              <a:rPr lang="en-US" sz="1600" kern="1200" dirty="0">
                <a:solidFill>
                  <a:schemeClr val="tx1"/>
                </a:solidFill>
                <a:latin typeface="Hind"/>
                <a:ea typeface="+mj-ea"/>
                <a:cs typeface="+mj-cs"/>
                <a:sym typeface="Hind"/>
              </a:rPr>
              <a:t>Science and Social Studies, grade 5</a:t>
            </a:r>
          </a:p>
          <a:p>
            <a:pPr marL="1200150" indent="-285750" defTabSz="457200">
              <a:spcBef>
                <a:spcPts val="1000"/>
              </a:spcBef>
              <a:buClrTx/>
              <a:buSzPct val="80000"/>
              <a:buFont typeface="Wingdings" panose="05000000000000000000" pitchFamily="2" charset="2"/>
              <a:buChar char="q"/>
            </a:pPr>
            <a:r>
              <a:rPr lang="en-US" sz="1600" kern="1200" dirty="0">
                <a:solidFill>
                  <a:schemeClr val="tx1"/>
                </a:solidFill>
                <a:latin typeface="Hind"/>
                <a:ea typeface="+mj-ea"/>
                <a:cs typeface="+mj-cs"/>
                <a:sym typeface="Hind"/>
              </a:rPr>
              <a:t>Taken at the end of the school year</a:t>
            </a:r>
          </a:p>
          <a:p>
            <a:pPr marL="1200150" indent="-285750" defTabSz="457200">
              <a:spcBef>
                <a:spcPts val="1000"/>
              </a:spcBef>
              <a:buClrTx/>
              <a:buSzPct val="80000"/>
              <a:buFont typeface="Wingdings" panose="05000000000000000000" pitchFamily="2" charset="2"/>
              <a:buChar char="q"/>
            </a:pPr>
            <a:r>
              <a:rPr lang="en-US" sz="1600" kern="1200" dirty="0">
                <a:solidFill>
                  <a:schemeClr val="tx1"/>
                </a:solidFill>
                <a:latin typeface="Hind"/>
                <a:ea typeface="+mj-ea"/>
                <a:cs typeface="+mj-cs"/>
                <a:sym typeface="Hind"/>
              </a:rPr>
              <a:t>Provides information on academic achievement at student, class, school, system, and state levels</a:t>
            </a:r>
          </a:p>
          <a:p>
            <a:pPr marL="1200150" indent="-285750" defTabSz="457200">
              <a:spcBef>
                <a:spcPts val="1000"/>
              </a:spcBef>
              <a:buClrTx/>
              <a:buSzPct val="80000"/>
              <a:buFont typeface="Wingdings" panose="05000000000000000000" pitchFamily="2" charset="2"/>
              <a:buChar char="q"/>
            </a:pPr>
            <a:r>
              <a:rPr lang="en-US" sz="1600" kern="1200" dirty="0">
                <a:solidFill>
                  <a:schemeClr val="tx1"/>
                </a:solidFill>
                <a:latin typeface="Hind"/>
                <a:ea typeface="+mj-ea"/>
                <a:cs typeface="+mj-cs"/>
                <a:sym typeface="Hind"/>
              </a:rPr>
              <a:t>Used to diagnose individual student strengths and weaknesses as related to the instruction of the state adopted curriculum, and to gauge the quality of education throughout Georgia.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Shape 160"/>
        <p:cNvGrpSpPr/>
        <p:nvPr/>
      </p:nvGrpSpPr>
      <p:grpSpPr>
        <a:xfrm>
          <a:off x="0" y="0"/>
          <a:ext cx="0" cy="0"/>
          <a:chOff x="0" y="0"/>
          <a:chExt cx="0" cy="0"/>
        </a:xfrm>
      </p:grpSpPr>
      <p:sp>
        <p:nvSpPr>
          <p:cNvPr id="3" name="Rectangle 2">
            <a:extLst>
              <a:ext uri="{FF2B5EF4-FFF2-40B4-BE49-F238E27FC236}">
                <a16:creationId xmlns:a16="http://schemas.microsoft.com/office/drawing/2014/main" id="{86AA631B-95A9-4EE2-95DB-3087AD2B433D}"/>
              </a:ext>
            </a:extLst>
          </p:cNvPr>
          <p:cNvSpPr/>
          <p:nvPr/>
        </p:nvSpPr>
        <p:spPr>
          <a:xfrm>
            <a:off x="768039" y="399171"/>
            <a:ext cx="7200897" cy="977900"/>
          </a:xfrm>
          <a:prstGeom prst="rect">
            <a:avLst/>
          </a:prstGeom>
        </p:spPr>
        <p:txBody>
          <a:bodyPr vert="horz" lIns="91440" tIns="45720" rIns="91440" bIns="45720" rtlCol="0" anchor="ctr">
            <a:normAutofit/>
          </a:bodyPr>
          <a:lstStyle/>
          <a:p>
            <a:pPr lvl="0" algn="ctr">
              <a:lnSpc>
                <a:spcPct val="90000"/>
              </a:lnSpc>
              <a:spcBef>
                <a:spcPct val="0"/>
              </a:spcBef>
              <a:spcAft>
                <a:spcPts val="600"/>
              </a:spcAft>
            </a:pPr>
            <a:r>
              <a:rPr lang="en-US" sz="2000" b="1" dirty="0">
                <a:ln w="3175" cmpd="sng">
                  <a:noFill/>
                </a:ln>
                <a:solidFill>
                  <a:srgbClr val="262626"/>
                </a:solidFill>
                <a:latin typeface="+mj-lt"/>
                <a:ea typeface="+mj-ea"/>
                <a:cs typeface="+mj-cs"/>
                <a:sym typeface="Roboto Slab"/>
              </a:rPr>
              <a:t>2024-2025 </a:t>
            </a:r>
          </a:p>
          <a:p>
            <a:pPr lvl="0" algn="ctr">
              <a:lnSpc>
                <a:spcPct val="90000"/>
              </a:lnSpc>
              <a:spcBef>
                <a:spcPct val="0"/>
              </a:spcBef>
              <a:spcAft>
                <a:spcPts val="600"/>
              </a:spcAft>
            </a:pPr>
            <a:r>
              <a:rPr lang="en-US" sz="2000" b="1" i="1" u="sng" dirty="0">
                <a:ln w="3175" cmpd="sng">
                  <a:noFill/>
                </a:ln>
                <a:solidFill>
                  <a:srgbClr val="262626"/>
                </a:solidFill>
                <a:latin typeface="+mj-lt"/>
                <a:ea typeface="+mj-ea"/>
                <a:cs typeface="+mj-cs"/>
                <a:sym typeface="Roboto Slab"/>
                <a:hlinkClick r:id="rId4">
                  <a:extLst>
                    <a:ext uri="{A12FA001-AC4F-418D-AE19-62706E023703}">
                      <ahyp:hlinkClr xmlns:ahyp="http://schemas.microsoft.com/office/drawing/2018/hyperlinkcolor" val="tx"/>
                    </a:ext>
                  </a:extLst>
                </a:hlinkClick>
              </a:rPr>
              <a:t>Family Engagement Plans</a:t>
            </a:r>
            <a:endParaRPr lang="en-US" sz="2000" b="1" i="1" u="sng" dirty="0">
              <a:ln w="3175" cmpd="sng">
                <a:noFill/>
              </a:ln>
              <a:solidFill>
                <a:srgbClr val="262626"/>
              </a:solidFill>
              <a:latin typeface="+mj-lt"/>
              <a:ea typeface="+mj-ea"/>
              <a:cs typeface="+mj-cs"/>
              <a:sym typeface="Roboto Slab"/>
            </a:endParaRPr>
          </a:p>
          <a:p>
            <a:pPr lvl="0" algn="ctr">
              <a:lnSpc>
                <a:spcPct val="90000"/>
              </a:lnSpc>
              <a:spcBef>
                <a:spcPct val="0"/>
              </a:spcBef>
              <a:spcAft>
                <a:spcPts val="600"/>
              </a:spcAft>
            </a:pPr>
            <a:endParaRPr lang="en-US" sz="1400" b="1" u="sng" dirty="0">
              <a:ln w="3175" cmpd="sng">
                <a:noFill/>
              </a:ln>
              <a:solidFill>
                <a:srgbClr val="262626"/>
              </a:solidFill>
              <a:latin typeface="+mj-lt"/>
              <a:ea typeface="+mj-ea"/>
              <a:cs typeface="+mj-cs"/>
              <a:sym typeface="Roboto Slab"/>
            </a:endParaRPr>
          </a:p>
        </p:txBody>
      </p:sp>
      <p:sp>
        <p:nvSpPr>
          <p:cNvPr id="162" name="Google Shape;162;p22"/>
          <p:cNvSpPr txBox="1">
            <a:spLocks noGrp="1"/>
          </p:cNvSpPr>
          <p:nvPr>
            <p:ph type="sldNum" idx="12"/>
          </p:nvPr>
        </p:nvSpPr>
        <p:spPr>
          <a:xfrm>
            <a:off x="7765425" y="4476750"/>
            <a:ext cx="407023" cy="209550"/>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300" b="0" i="0" kern="1200">
                <a:solidFill>
                  <a:srgbClr val="000000"/>
                </a:solidFill>
                <a:effectLst/>
                <a:latin typeface="+mn-lt"/>
                <a:ea typeface="+mn-ea"/>
                <a:cs typeface="+mn-cs"/>
              </a:rPr>
              <a:pPr lvl="0" indent="0">
                <a:lnSpc>
                  <a:spcPct val="90000"/>
                </a:lnSpc>
                <a:spcBef>
                  <a:spcPts val="0"/>
                </a:spcBef>
                <a:spcAft>
                  <a:spcPts val="600"/>
                </a:spcAft>
                <a:buNone/>
              </a:pPr>
              <a:t>12</a:t>
            </a:fld>
            <a:endParaRPr lang="en-US" sz="300" b="0" i="0" kern="1200">
              <a:solidFill>
                <a:srgbClr val="000000"/>
              </a:solidFill>
              <a:effectLst/>
              <a:latin typeface="+mn-lt"/>
              <a:ea typeface="+mn-ea"/>
              <a:cs typeface="+mn-cs"/>
            </a:endParaRPr>
          </a:p>
        </p:txBody>
      </p:sp>
      <p:graphicFrame>
        <p:nvGraphicFramePr>
          <p:cNvPr id="164" name="TextBox 1">
            <a:extLst>
              <a:ext uri="{FF2B5EF4-FFF2-40B4-BE49-F238E27FC236}">
                <a16:creationId xmlns:a16="http://schemas.microsoft.com/office/drawing/2014/main" id="{6010938A-8013-45F3-AD24-82C939F49A2C}"/>
              </a:ext>
            </a:extLst>
          </p:cNvPr>
          <p:cNvGraphicFramePr/>
          <p:nvPr>
            <p:extLst>
              <p:ext uri="{D42A27DB-BD31-4B8C-83A1-F6EECF244321}">
                <p14:modId xmlns:p14="http://schemas.microsoft.com/office/powerpoint/2010/main" val="3175898784"/>
              </p:ext>
            </p:extLst>
          </p:nvPr>
        </p:nvGraphicFramePr>
        <p:xfrm>
          <a:off x="850573" y="1493669"/>
          <a:ext cx="7200897" cy="21561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1572300" y="-8406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000" dirty="0"/>
              <a:t>Teacher Professional Qualifications</a:t>
            </a:r>
            <a:endParaRPr sz="3000" dirty="0"/>
          </a:p>
        </p:txBody>
      </p:sp>
      <p:sp>
        <p:nvSpPr>
          <p:cNvPr id="216" name="Google Shape;216;p2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dirty="0"/>
          </a:p>
        </p:txBody>
      </p:sp>
      <p:sp>
        <p:nvSpPr>
          <p:cNvPr id="2" name="Rectangle 1">
            <a:extLst>
              <a:ext uri="{FF2B5EF4-FFF2-40B4-BE49-F238E27FC236}">
                <a16:creationId xmlns:a16="http://schemas.microsoft.com/office/drawing/2014/main" id="{BE5F8F59-D7C0-4CA4-84BE-3E8EC83E2735}"/>
              </a:ext>
            </a:extLst>
          </p:cNvPr>
          <p:cNvSpPr/>
          <p:nvPr/>
        </p:nvSpPr>
        <p:spPr>
          <a:xfrm>
            <a:off x="647770" y="810100"/>
            <a:ext cx="3010761" cy="400110"/>
          </a:xfrm>
          <a:prstGeom prst="rect">
            <a:avLst/>
          </a:prstGeom>
        </p:spPr>
        <p:txBody>
          <a:bodyPr wrap="none">
            <a:spAutoFit/>
          </a:bodyPr>
          <a:lstStyle/>
          <a:p>
            <a:pPr marL="400050" lvl="1"/>
            <a:r>
              <a:rPr lang="en-US" sz="2000" u="sng" dirty="0">
                <a:solidFill>
                  <a:schemeClr val="tx1"/>
                </a:solidFill>
                <a:latin typeface="Hind"/>
              </a:rPr>
              <a:t>Parent’s Right-to-Know</a:t>
            </a:r>
          </a:p>
        </p:txBody>
      </p:sp>
      <p:sp>
        <p:nvSpPr>
          <p:cNvPr id="3" name="Rectangle 2">
            <a:extLst>
              <a:ext uri="{FF2B5EF4-FFF2-40B4-BE49-F238E27FC236}">
                <a16:creationId xmlns:a16="http://schemas.microsoft.com/office/drawing/2014/main" id="{34A5337C-E8B9-4C7A-8202-FB46DB2AD906}"/>
              </a:ext>
            </a:extLst>
          </p:cNvPr>
          <p:cNvSpPr/>
          <p:nvPr/>
        </p:nvSpPr>
        <p:spPr>
          <a:xfrm>
            <a:off x="1773252" y="1386212"/>
            <a:ext cx="5849470" cy="3185487"/>
          </a:xfrm>
          <a:prstGeom prst="rect">
            <a:avLst/>
          </a:prstGeom>
        </p:spPr>
        <p:txBody>
          <a:bodyPr wrap="square">
            <a:spAutoFit/>
          </a:bodyPr>
          <a:lstStyle/>
          <a:p>
            <a:pPr lvl="0" defTabSz="457200">
              <a:spcBef>
                <a:spcPts val="1000"/>
              </a:spcBef>
              <a:buClr>
                <a:srgbClr val="1E5155">
                  <a:lumMod val="40000"/>
                  <a:lumOff val="60000"/>
                </a:srgbClr>
              </a:buClr>
              <a:buSzPct val="80000"/>
            </a:pPr>
            <a:r>
              <a:rPr lang="en-US" sz="1600" kern="1200" dirty="0">
                <a:solidFill>
                  <a:schemeClr val="tx1"/>
                </a:solidFill>
                <a:latin typeface="Hind"/>
              </a:rPr>
              <a:t>All parents have the right to request the following information about the professional qualifications of your student’s teacher(s):</a:t>
            </a:r>
          </a:p>
          <a:p>
            <a:pPr marL="285750" lvl="0" indent="-285750" defTabSz="457200">
              <a:spcBef>
                <a:spcPts val="1000"/>
              </a:spcBef>
              <a:buClr>
                <a:schemeClr val="accent1"/>
              </a:buClr>
              <a:buSzPct val="80000"/>
              <a:buFont typeface="Wingdings" panose="05000000000000000000" pitchFamily="2" charset="2"/>
              <a:buChar char="ü"/>
            </a:pPr>
            <a:r>
              <a:rPr lang="en-US" sz="1600" kern="1200" dirty="0">
                <a:solidFill>
                  <a:schemeClr val="tx1"/>
                </a:solidFill>
                <a:latin typeface="Hind"/>
              </a:rPr>
              <a:t>Whether the teacher has met the Georgia Professional Standards Commission’s requirements for certification for the grade level and subject areas in which the teacher provides instruction;</a:t>
            </a:r>
          </a:p>
          <a:p>
            <a:pPr marL="285750" lvl="0" indent="-285750" defTabSz="457200">
              <a:spcBef>
                <a:spcPts val="1000"/>
              </a:spcBef>
              <a:buClr>
                <a:schemeClr val="accent1"/>
              </a:buClr>
              <a:buSzPct val="80000"/>
              <a:buFont typeface="Wingdings" panose="05000000000000000000" pitchFamily="2" charset="2"/>
              <a:buChar char="ü"/>
            </a:pPr>
            <a:r>
              <a:rPr lang="en-US" sz="1600" kern="1200" dirty="0">
                <a:solidFill>
                  <a:schemeClr val="tx1"/>
                </a:solidFill>
                <a:latin typeface="Hind"/>
              </a:rPr>
              <a:t>Whether the teacher is teaching under an emergency or other provisional status through which Georgia qualifications or certification criteria have been waived;</a:t>
            </a:r>
          </a:p>
          <a:p>
            <a:pPr marL="285750" lvl="0" indent="-285750" defTabSz="457200">
              <a:spcBef>
                <a:spcPts val="1000"/>
              </a:spcBef>
              <a:buClr>
                <a:schemeClr val="accent1"/>
              </a:buClr>
              <a:buSzPct val="80000"/>
              <a:buFont typeface="Wingdings" panose="05000000000000000000" pitchFamily="2" charset="2"/>
              <a:buChar char="ü"/>
            </a:pPr>
            <a:r>
              <a:rPr lang="en-US" sz="1600" kern="1200" dirty="0">
                <a:solidFill>
                  <a:schemeClr val="tx1"/>
                </a:solidFill>
                <a:latin typeface="Hind"/>
              </a:rPr>
              <a:t>Whether the student is provided services by paraprofessionals, and if so, their qualifications</a:t>
            </a:r>
            <a:r>
              <a:rPr lang="en-US" sz="1600" kern="1200" dirty="0">
                <a:solidFill>
                  <a:prstClr val="white"/>
                </a:solidFill>
                <a:latin typeface="Hind"/>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719165" y="444918"/>
            <a:ext cx="8028397" cy="702600"/>
          </a:xfrm>
          <a:prstGeom prst="rect">
            <a:avLst/>
          </a:prstGeom>
        </p:spPr>
        <p:txBody>
          <a:bodyPr spcFirstLastPara="1" wrap="square" lIns="91425" tIns="91425" rIns="91425" bIns="91425" anchor="b" anchorCtr="0">
            <a:noAutofit/>
          </a:bodyPr>
          <a:lstStyle/>
          <a:p>
            <a:pPr lvl="0"/>
            <a:r>
              <a:rPr lang="en-US" sz="3000" dirty="0"/>
              <a:t>Parent &amp; Family Engagement Opportunities </a:t>
            </a:r>
            <a:endParaRPr sz="3000" dirty="0"/>
          </a:p>
        </p:txBody>
      </p:sp>
      <p:sp>
        <p:nvSpPr>
          <p:cNvPr id="171" name="Google Shape;171;p23"/>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dirty="0"/>
          </a:p>
        </p:txBody>
      </p:sp>
      <p:sp>
        <p:nvSpPr>
          <p:cNvPr id="6" name="Rectangle 5">
            <a:extLst>
              <a:ext uri="{FF2B5EF4-FFF2-40B4-BE49-F238E27FC236}">
                <a16:creationId xmlns:a16="http://schemas.microsoft.com/office/drawing/2014/main" id="{C579DFD7-E903-4085-B43F-E8E069161A06}"/>
              </a:ext>
            </a:extLst>
          </p:cNvPr>
          <p:cNvSpPr/>
          <p:nvPr/>
        </p:nvSpPr>
        <p:spPr>
          <a:xfrm>
            <a:off x="988358" y="1457295"/>
            <a:ext cx="6219266" cy="2385268"/>
          </a:xfrm>
          <a:prstGeom prst="rect">
            <a:avLst/>
          </a:prstGeom>
        </p:spPr>
        <p:txBody>
          <a:bodyPr wrap="square">
            <a:spAutoFit/>
          </a:bodyPr>
          <a:lstStyle/>
          <a:p>
            <a:pPr marL="285750" indent="-285750">
              <a:buClr>
                <a:schemeClr val="accent5">
                  <a:lumMod val="75000"/>
                </a:schemeClr>
              </a:buClr>
              <a:buFont typeface="Wingdings" panose="05000000000000000000" pitchFamily="2" charset="2"/>
              <a:buChar char="ü"/>
            </a:pPr>
            <a:r>
              <a:rPr lang="en-US" sz="1500" dirty="0">
                <a:solidFill>
                  <a:schemeClr val="tx1"/>
                </a:solidFill>
                <a:latin typeface="Hind"/>
              </a:rPr>
              <a:t>Open House: July </a:t>
            </a:r>
            <a:r>
              <a:rPr lang="en-US" sz="1500" dirty="0">
                <a:latin typeface="Hind"/>
              </a:rPr>
              <a:t>30</a:t>
            </a:r>
            <a:r>
              <a:rPr lang="en-US" sz="1500" dirty="0">
                <a:solidFill>
                  <a:schemeClr val="tx1"/>
                </a:solidFill>
                <a:latin typeface="Hind"/>
              </a:rPr>
              <a:t>, 2024</a:t>
            </a:r>
          </a:p>
          <a:p>
            <a:pPr marL="285750" indent="-285750">
              <a:buClr>
                <a:schemeClr val="accent5">
                  <a:lumMod val="75000"/>
                </a:schemeClr>
              </a:buClr>
              <a:buFont typeface="Wingdings" panose="05000000000000000000" pitchFamily="2" charset="2"/>
              <a:buChar char="ü"/>
            </a:pPr>
            <a:r>
              <a:rPr lang="en-US" sz="1500" dirty="0">
                <a:latin typeface="Hind"/>
              </a:rPr>
              <a:t>Parent-Teacher Conferences: October 7-8, 2024 &amp; March 10-11, 2025</a:t>
            </a:r>
          </a:p>
          <a:p>
            <a:pPr marL="285750" indent="-285750">
              <a:buClr>
                <a:schemeClr val="accent5">
                  <a:lumMod val="75000"/>
                </a:schemeClr>
              </a:buClr>
              <a:buFont typeface="Wingdings" panose="05000000000000000000" pitchFamily="2" charset="2"/>
              <a:buChar char="ü"/>
            </a:pPr>
            <a:r>
              <a:rPr lang="en-US" sz="1500" dirty="0">
                <a:solidFill>
                  <a:schemeClr val="tx1"/>
                </a:solidFill>
                <a:latin typeface="Hind"/>
              </a:rPr>
              <a:t>Prepping Your Child for State &amp; Local Assessments – March 2025</a:t>
            </a:r>
          </a:p>
          <a:p>
            <a:pPr marL="285750" indent="-285750">
              <a:buClr>
                <a:schemeClr val="accent5">
                  <a:lumMod val="75000"/>
                </a:schemeClr>
              </a:buClr>
              <a:buFont typeface="Wingdings" panose="05000000000000000000" pitchFamily="2" charset="2"/>
              <a:buChar char="ü"/>
            </a:pPr>
            <a:r>
              <a:rPr lang="en-US" sz="1500" dirty="0">
                <a:latin typeface="Hind"/>
              </a:rPr>
              <a:t>Transitioning to the Next Level-May 2025</a:t>
            </a:r>
          </a:p>
          <a:p>
            <a:pPr marL="285750" lvl="0" indent="-285750" defTabSz="914400">
              <a:buClr>
                <a:schemeClr val="accent5">
                  <a:lumMod val="75000"/>
                </a:schemeClr>
              </a:buClr>
              <a:buFont typeface="Wingdings" panose="05000000000000000000" pitchFamily="2" charset="2"/>
              <a:buChar char="ü"/>
            </a:pPr>
            <a:r>
              <a:rPr lang="en-US" sz="1500" kern="0" dirty="0">
                <a:solidFill>
                  <a:srgbClr val="263238"/>
                </a:solidFill>
                <a:latin typeface="Hind"/>
                <a:cs typeface="Arial"/>
                <a:sym typeface="Arial"/>
              </a:rPr>
              <a:t>Provide feedback and input to assist with school level decision making</a:t>
            </a:r>
          </a:p>
          <a:p>
            <a:pPr marL="285750" lvl="0" indent="-285750" defTabSz="914400">
              <a:buClr>
                <a:schemeClr val="accent5">
                  <a:lumMod val="75000"/>
                </a:schemeClr>
              </a:buClr>
              <a:buFont typeface="Wingdings" panose="05000000000000000000" pitchFamily="2" charset="2"/>
              <a:buChar char="ü"/>
            </a:pPr>
            <a:r>
              <a:rPr lang="en-US" sz="1500" kern="0" dirty="0">
                <a:solidFill>
                  <a:srgbClr val="263238"/>
                </a:solidFill>
                <a:latin typeface="Hind"/>
                <a:cs typeface="Arial"/>
                <a:sym typeface="Arial"/>
              </a:rPr>
              <a:t>PTA meetings and events</a:t>
            </a:r>
          </a:p>
          <a:p>
            <a:pPr marL="285750" lvl="0" indent="-285750" defTabSz="914400">
              <a:buClr>
                <a:schemeClr val="accent5">
                  <a:lumMod val="75000"/>
                </a:schemeClr>
              </a:buClr>
              <a:buFont typeface="Wingdings" panose="05000000000000000000" pitchFamily="2" charset="2"/>
              <a:buChar char="ü"/>
            </a:pPr>
            <a:r>
              <a:rPr lang="en-US" sz="1500" kern="0" dirty="0">
                <a:solidFill>
                  <a:srgbClr val="263238"/>
                </a:solidFill>
                <a:latin typeface="Hind"/>
                <a:cs typeface="Arial"/>
                <a:sym typeface="Arial"/>
              </a:rPr>
              <a:t>Title I Family Nights</a:t>
            </a:r>
          </a:p>
          <a:p>
            <a:pPr marL="285750" lvl="0" indent="-285750" defTabSz="914400">
              <a:buClr>
                <a:schemeClr val="accent5">
                  <a:lumMod val="75000"/>
                </a:schemeClr>
              </a:buClr>
              <a:buFont typeface="Wingdings" panose="05000000000000000000" pitchFamily="2" charset="2"/>
              <a:buChar char="ü"/>
            </a:pPr>
            <a:r>
              <a:rPr lang="en-US" sz="1500" kern="0" dirty="0">
                <a:solidFill>
                  <a:srgbClr val="263238"/>
                </a:solidFill>
                <a:latin typeface="Hind"/>
                <a:cs typeface="Arial"/>
                <a:sym typeface="Arial"/>
              </a:rPr>
              <a:t>Assisting with school events</a:t>
            </a:r>
          </a:p>
          <a:p>
            <a:pPr marL="285750" lvl="0" indent="-285750" defTabSz="914400">
              <a:buClr>
                <a:schemeClr val="accent5">
                  <a:lumMod val="75000"/>
                </a:schemeClr>
              </a:buClr>
              <a:buFont typeface="Wingdings" panose="05000000000000000000" pitchFamily="2" charset="2"/>
              <a:buChar char="ü"/>
            </a:pPr>
            <a:endParaRPr lang="en-US" sz="1500" kern="0" dirty="0">
              <a:solidFill>
                <a:srgbClr val="263238"/>
              </a:solidFill>
              <a:latin typeface="Hind"/>
              <a:cs typeface="Arial"/>
              <a:sym typeface="Arial"/>
            </a:endParaRPr>
          </a:p>
          <a:p>
            <a:pPr lvl="0" defTabSz="914400"/>
            <a:endParaRPr lang="en-US" sz="1400" kern="0" dirty="0">
              <a:solidFill>
                <a:srgbClr val="263238"/>
              </a:solidFill>
              <a:latin typeface="Hind"/>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7" name="Google Shape;377;p3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mtClean="0"/>
              <a:t>15</a:t>
            </a:fld>
            <a:endParaRPr lang="en" dirty="0"/>
          </a:p>
        </p:txBody>
      </p:sp>
      <p:sp>
        <p:nvSpPr>
          <p:cNvPr id="6" name="Google Shape;247;p27">
            <a:extLst>
              <a:ext uri="{FF2B5EF4-FFF2-40B4-BE49-F238E27FC236}">
                <a16:creationId xmlns:a16="http://schemas.microsoft.com/office/drawing/2014/main" id="{9A8F526E-8C19-4090-9C35-229B68B5A9F2}"/>
              </a:ext>
            </a:extLst>
          </p:cNvPr>
          <p:cNvSpPr txBox="1">
            <a:spLocks/>
          </p:cNvSpPr>
          <p:nvPr/>
        </p:nvSpPr>
        <p:spPr>
          <a:xfrm>
            <a:off x="333766" y="186196"/>
            <a:ext cx="7772400" cy="785813"/>
          </a:xfrm>
          <a:prstGeom prst="rect">
            <a:avLst/>
          </a:prstGeom>
        </p:spPr>
        <p:txBody>
          <a:bodyPr spcFirstLastPara="1" vert="horz" wrap="square" lIns="91425" tIns="91425" rIns="91425" bIns="91425" rtlCol="0" anchor="b" anchorCtr="0">
            <a:no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sz="4000"/>
              <a:t>We love partnering with you!</a:t>
            </a:r>
            <a:endParaRPr lang="en-US" sz="4000" dirty="0"/>
          </a:p>
        </p:txBody>
      </p:sp>
      <p:sp>
        <p:nvSpPr>
          <p:cNvPr id="2" name="TextBox 1">
            <a:extLst>
              <a:ext uri="{FF2B5EF4-FFF2-40B4-BE49-F238E27FC236}">
                <a16:creationId xmlns:a16="http://schemas.microsoft.com/office/drawing/2014/main" id="{5D2A30F9-D85C-43F1-B40F-F717598EFB39}"/>
              </a:ext>
            </a:extLst>
          </p:cNvPr>
          <p:cNvSpPr txBox="1"/>
          <p:nvPr/>
        </p:nvSpPr>
        <p:spPr>
          <a:xfrm>
            <a:off x="941295" y="1190064"/>
            <a:ext cx="5627594" cy="2210862"/>
          </a:xfrm>
          <a:prstGeom prst="rect">
            <a:avLst/>
          </a:prstGeom>
          <a:noFill/>
        </p:spPr>
        <p:txBody>
          <a:bodyPr wrap="square" rtlCol="0">
            <a:spAutoFit/>
          </a:bodyPr>
          <a:lstStyle/>
          <a:p>
            <a:pPr marL="214313" marR="0" lvl="0" indent="-214313" algn="l" defTabSz="457200" rtl="0" eaLnBrk="1" fontAlgn="auto" latinLnBrk="0" hangingPunct="1">
              <a:lnSpc>
                <a:spcPct val="100000"/>
              </a:lnSpc>
              <a:spcBef>
                <a:spcPts val="1000"/>
              </a:spcBef>
              <a:spcAft>
                <a:spcPts val="450"/>
              </a:spcAft>
              <a:buClr>
                <a:srgbClr val="92D050"/>
              </a:buClr>
              <a:buSzPct val="80000"/>
              <a:buFont typeface="Wingdings" panose="05000000000000000000" pitchFamily="2" charset="2"/>
              <a:buChar char="ü"/>
              <a:tabLst/>
              <a:defRPr/>
            </a:pPr>
            <a:r>
              <a:rPr kumimoji="0" lang="en-US" sz="2000" b="0" i="0" u="none" strike="noStrike" kern="1200" cap="none" spc="0" normalizeH="0" baseline="0" noProof="0">
                <a:ln>
                  <a:noFill/>
                </a:ln>
                <a:solidFill>
                  <a:prstClr val="black"/>
                </a:solidFill>
                <a:effectLst/>
                <a:uLnTx/>
                <a:uFillTx/>
                <a:latin typeface="Hind"/>
                <a:ea typeface="+mn-ea"/>
                <a:cs typeface="Arial"/>
                <a:sym typeface="Arial"/>
              </a:rPr>
              <a:t>We will promptly reply to your requests!</a:t>
            </a:r>
          </a:p>
          <a:p>
            <a:pPr marL="214313" marR="0" lvl="0" indent="-214313" algn="l" defTabSz="457200" rtl="0" eaLnBrk="1" fontAlgn="auto" latinLnBrk="0" hangingPunct="1">
              <a:lnSpc>
                <a:spcPct val="100000"/>
              </a:lnSpc>
              <a:spcBef>
                <a:spcPts val="1000"/>
              </a:spcBef>
              <a:spcAft>
                <a:spcPts val="450"/>
              </a:spcAft>
              <a:buClr>
                <a:srgbClr val="92D050"/>
              </a:buClr>
              <a:buSzPct val="80000"/>
              <a:buFont typeface="Wingdings" panose="05000000000000000000" pitchFamily="2" charset="2"/>
              <a:buChar char="ü"/>
              <a:tabLst/>
              <a:defRPr/>
            </a:pPr>
            <a:r>
              <a:rPr kumimoji="0" lang="en-US" sz="2000" b="0" i="0" u="none" strike="noStrike" kern="1200" cap="none" spc="0" normalizeH="0" baseline="0" noProof="0">
                <a:ln>
                  <a:noFill/>
                </a:ln>
                <a:solidFill>
                  <a:prstClr val="black"/>
                </a:solidFill>
                <a:effectLst/>
                <a:uLnTx/>
                <a:uFillTx/>
                <a:latin typeface="Hind"/>
                <a:ea typeface="+mn-ea"/>
                <a:cs typeface="Arial"/>
                <a:sym typeface="Arial"/>
              </a:rPr>
              <a:t>To contact school staff:</a:t>
            </a:r>
          </a:p>
          <a:p>
            <a:pPr marL="342900" indent="-342900">
              <a:spcBef>
                <a:spcPts val="1000"/>
              </a:spcBef>
              <a:buClr>
                <a:srgbClr val="00B0F0"/>
              </a:buClr>
              <a:buSzPct val="80000"/>
              <a:buFont typeface="Arial" panose="020B0604020202020204" pitchFamily="34" charset="0"/>
              <a:buChar char="•"/>
              <a:defRPr/>
            </a:pPr>
            <a:r>
              <a:rPr kumimoji="0" lang="en-US" sz="1600" b="0" i="0" u="none" strike="noStrike" kern="1200" cap="none" spc="0" normalizeH="0" baseline="0" noProof="0">
                <a:ln>
                  <a:noFill/>
                </a:ln>
                <a:solidFill>
                  <a:srgbClr val="83992A"/>
                </a:solidFill>
                <a:effectLst/>
                <a:uLnTx/>
                <a:uFillTx/>
                <a:latin typeface="Hind"/>
                <a:ea typeface="Source Sans Pro"/>
                <a:cs typeface="Arial"/>
                <a:sym typeface="Arial"/>
              </a:rPr>
              <a:t>Call the school </a:t>
            </a:r>
          </a:p>
          <a:p>
            <a:pPr marL="342900" marR="0" lvl="0" indent="-342900" algn="l" defTabSz="457200" rtl="0" eaLnBrk="1" fontAlgn="auto" latinLnBrk="0" hangingPunct="1">
              <a:lnSpc>
                <a:spcPct val="100000"/>
              </a:lnSpc>
              <a:spcBef>
                <a:spcPts val="1000"/>
              </a:spcBef>
              <a:spcAft>
                <a:spcPts val="0"/>
              </a:spcAft>
              <a:buClr>
                <a:srgbClr val="00B0F0"/>
              </a:buClr>
              <a:buSzPct val="80000"/>
              <a:buFont typeface="Arial" panose="020B0604020202020204" pitchFamily="34" charset="0"/>
              <a:buChar char="•"/>
              <a:tabLst/>
              <a:defRPr/>
            </a:pPr>
            <a:r>
              <a:rPr kumimoji="0" lang="en-US" sz="1600" b="0" i="0" u="none" strike="noStrike" kern="1200" cap="none" spc="0" normalizeH="0" baseline="0" noProof="0">
                <a:ln>
                  <a:noFill/>
                </a:ln>
                <a:solidFill>
                  <a:srgbClr val="83992A"/>
                </a:solidFill>
                <a:effectLst/>
                <a:uLnTx/>
                <a:uFillTx/>
                <a:latin typeface="Hind"/>
                <a:ea typeface="Source Sans Pro"/>
                <a:cs typeface="Arial"/>
                <a:sym typeface="Arial"/>
              </a:rPr>
              <a:t>Visit the Hiram Elementary website</a:t>
            </a:r>
            <a:r>
              <a:rPr kumimoji="0" lang="en-US" sz="2000" b="0" i="0" u="none" strike="noStrike" kern="1200" cap="none" spc="0" normalizeH="0" baseline="0" noProof="0">
                <a:ln>
                  <a:noFill/>
                </a:ln>
                <a:solidFill>
                  <a:srgbClr val="83992A"/>
                </a:solidFill>
                <a:effectLst/>
                <a:uLnTx/>
                <a:uFillTx/>
                <a:latin typeface="Hind"/>
                <a:ea typeface="Source Sans Pro"/>
                <a:cs typeface="Arial"/>
                <a:sym typeface="Arial"/>
              </a:rPr>
              <a:t> </a:t>
            </a:r>
            <a:r>
              <a:rPr kumimoji="0" lang="en-US" sz="1600" b="0" i="0" u="none" strike="noStrike" kern="1200" cap="none" spc="0" normalizeH="0" baseline="0" noProof="0">
                <a:ln>
                  <a:noFill/>
                </a:ln>
                <a:solidFill>
                  <a:srgbClr val="83992A"/>
                </a:solidFill>
                <a:effectLst/>
                <a:uLnTx/>
                <a:uFillTx/>
                <a:latin typeface="Hind"/>
                <a:ea typeface="Source Sans Pro"/>
                <a:cs typeface="Arial"/>
                <a:sym typeface="Arial"/>
              </a:rPr>
              <a:t>for teacher emails</a:t>
            </a:r>
          </a:p>
          <a:p>
            <a:pPr marL="0" marR="0" lvl="0" indent="0" algn="l" defTabSz="457200" rtl="0" eaLnBrk="1" fontAlgn="auto" latinLnBrk="0" hangingPunct="1">
              <a:lnSpc>
                <a:spcPct val="100000"/>
              </a:lnSpc>
              <a:spcBef>
                <a:spcPts val="1000"/>
              </a:spcBef>
              <a:spcAft>
                <a:spcPts val="0"/>
              </a:spcAft>
              <a:buClr>
                <a:srgbClr val="00B0F0"/>
              </a:buClr>
              <a:buSzPct val="80000"/>
              <a:buFont typeface="Arial"/>
              <a:buNone/>
              <a:tabLst/>
              <a:defRPr/>
            </a:pPr>
            <a:r>
              <a:rPr kumimoji="0" lang="en-US" sz="2000" b="0" i="0" u="none" strike="noStrike" kern="1200" cap="none" spc="0" normalizeH="0" baseline="0" noProof="0">
                <a:ln>
                  <a:noFill/>
                </a:ln>
                <a:solidFill>
                  <a:srgbClr val="263238"/>
                </a:solidFill>
                <a:effectLst/>
                <a:uLnTx/>
                <a:uFillTx/>
                <a:latin typeface="Hind"/>
                <a:ea typeface="Source Sans Pro"/>
                <a:cs typeface="Arial"/>
                <a:sym typeface="Arial"/>
              </a:rPr>
              <a:t>Contact the school at 770-443-3392</a:t>
            </a:r>
            <a:endParaRPr kumimoji="0" lang="en-US" sz="2000" b="0" i="0" u="none" strike="noStrike" kern="1200" cap="none" spc="0" normalizeH="0" baseline="0" noProof="0" dirty="0">
              <a:ln>
                <a:noFill/>
              </a:ln>
              <a:solidFill>
                <a:srgbClr val="263238"/>
              </a:solidFill>
              <a:effectLst/>
              <a:uLnTx/>
              <a:uFillTx/>
              <a:latin typeface="Hind"/>
              <a:ea typeface="Source Sans Pro"/>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7" name="Google Shape;377;p35"/>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dirty="0"/>
          </a:p>
        </p:txBody>
      </p:sp>
      <p:sp>
        <p:nvSpPr>
          <p:cNvPr id="374" name="Google Shape;374;p35"/>
          <p:cNvSpPr txBox="1">
            <a:spLocks noGrp="1"/>
          </p:cNvSpPr>
          <p:nvPr>
            <p:ph type="ctrTitle" idx="4294967295"/>
          </p:nvPr>
        </p:nvSpPr>
        <p:spPr>
          <a:xfrm>
            <a:off x="2887662" y="3773314"/>
            <a:ext cx="3368675" cy="11604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dirty="0"/>
              <a:t>Thanks!</a:t>
            </a:r>
            <a:endParaRPr sz="6000" b="1" dirty="0"/>
          </a:p>
        </p:txBody>
      </p:sp>
      <p:sp>
        <p:nvSpPr>
          <p:cNvPr id="375" name="Google Shape;375;p35"/>
          <p:cNvSpPr txBox="1">
            <a:spLocks noGrp="1"/>
          </p:cNvSpPr>
          <p:nvPr>
            <p:ph type="subTitle" idx="4294967295"/>
          </p:nvPr>
        </p:nvSpPr>
        <p:spPr>
          <a:xfrm>
            <a:off x="397042" y="1370186"/>
            <a:ext cx="6592887" cy="283368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Any questions?</a:t>
            </a:r>
          </a:p>
          <a:p>
            <a:pPr marL="0" lvl="0" indent="0" algn="l" rtl="0">
              <a:spcBef>
                <a:spcPts val="600"/>
              </a:spcBef>
              <a:spcAft>
                <a:spcPts val="0"/>
              </a:spcAft>
              <a:buNone/>
            </a:pPr>
            <a:endParaRPr lang="en" sz="1600" b="1" dirty="0"/>
          </a:p>
          <a:p>
            <a:pPr marL="0" lvl="0" indent="0" algn="l" rtl="0">
              <a:spcBef>
                <a:spcPts val="600"/>
              </a:spcBef>
              <a:spcAft>
                <a:spcPts val="0"/>
              </a:spcAft>
              <a:buNone/>
            </a:pPr>
            <a:r>
              <a:rPr lang="en" sz="2400" b="1" dirty="0"/>
              <a:t>Please click on the QR code</a:t>
            </a:r>
          </a:p>
          <a:p>
            <a:pPr marL="0" lvl="0" indent="0" algn="l" rtl="0">
              <a:spcBef>
                <a:spcPts val="600"/>
              </a:spcBef>
              <a:spcAft>
                <a:spcPts val="0"/>
              </a:spcAft>
              <a:buNone/>
            </a:pPr>
            <a:r>
              <a:rPr lang="en" sz="2400" b="1" dirty="0"/>
              <a:t> to fill out our </a:t>
            </a:r>
          </a:p>
          <a:p>
            <a:pPr marL="0" lvl="0" indent="0" algn="l" rtl="0">
              <a:spcBef>
                <a:spcPts val="600"/>
              </a:spcBef>
              <a:spcAft>
                <a:spcPts val="0"/>
              </a:spcAft>
              <a:buNone/>
            </a:pPr>
            <a:r>
              <a:rPr lang="en-US" sz="2400" b="1" dirty="0">
                <a:hlinkClick r:id="rId3"/>
              </a:rPr>
              <a:t>F</a:t>
            </a:r>
            <a:r>
              <a:rPr lang="en" sz="2400" b="1" dirty="0">
                <a:hlinkClick r:id="rId3"/>
              </a:rPr>
              <a:t>eedback form</a:t>
            </a:r>
            <a:r>
              <a:rPr lang="en" sz="2400" b="1" dirty="0"/>
              <a:t>.</a:t>
            </a:r>
          </a:p>
          <a:p>
            <a:pPr marL="0" lvl="0" indent="0" algn="l" rtl="0">
              <a:spcBef>
                <a:spcPts val="600"/>
              </a:spcBef>
              <a:spcAft>
                <a:spcPts val="0"/>
              </a:spcAft>
              <a:buNone/>
            </a:pPr>
            <a:endParaRPr lang="en" sz="2400" b="1" dirty="0"/>
          </a:p>
          <a:p>
            <a:pPr marL="0" lvl="0" indent="0" algn="l" rtl="0">
              <a:spcBef>
                <a:spcPts val="600"/>
              </a:spcBef>
              <a:spcAft>
                <a:spcPts val="0"/>
              </a:spcAft>
              <a:buNone/>
            </a:pPr>
            <a:r>
              <a:rPr lang="en-US" sz="2400" b="1" dirty="0"/>
              <a:t> </a:t>
            </a:r>
            <a:endParaRPr sz="2000" b="1" dirty="0"/>
          </a:p>
        </p:txBody>
      </p:sp>
      <p:sp>
        <p:nvSpPr>
          <p:cNvPr id="376" name="Google Shape;376;p35"/>
          <p:cNvSpPr txBox="1">
            <a:spLocks noGrp="1"/>
          </p:cNvSpPr>
          <p:nvPr>
            <p:ph type="body" idx="4294967295"/>
          </p:nvPr>
        </p:nvSpPr>
        <p:spPr>
          <a:xfrm>
            <a:off x="397042" y="406041"/>
            <a:ext cx="4864100" cy="785813"/>
          </a:xfrm>
          <a:prstGeom prst="rect">
            <a:avLst/>
          </a:prstGeom>
        </p:spPr>
        <p:txBody>
          <a:bodyPr spcFirstLastPara="1" wrap="square" lIns="91425" tIns="91425" rIns="91425" bIns="91425" anchor="t" anchorCtr="0">
            <a:noAutofit/>
          </a:bodyPr>
          <a:lstStyle/>
          <a:p>
            <a:pPr marL="0" lvl="0" indent="0">
              <a:buNone/>
            </a:pPr>
            <a:r>
              <a:rPr lang="en-US" sz="2800" dirty="0">
                <a:solidFill>
                  <a:schemeClr val="accent1"/>
                </a:solidFill>
              </a:rPr>
              <a:t>Closing and Feedback</a:t>
            </a:r>
            <a:endParaRPr sz="2800" dirty="0">
              <a:solidFill>
                <a:schemeClr val="accent1"/>
              </a:solidFill>
            </a:endParaRPr>
          </a:p>
        </p:txBody>
      </p:sp>
      <p:pic>
        <p:nvPicPr>
          <p:cNvPr id="3" name="Picture 2">
            <a:extLst>
              <a:ext uri="{FF2B5EF4-FFF2-40B4-BE49-F238E27FC236}">
                <a16:creationId xmlns:a16="http://schemas.microsoft.com/office/drawing/2014/main" id="{90977805-E652-412D-875B-9DC12C67FE03}"/>
              </a:ext>
            </a:extLst>
          </p:cNvPr>
          <p:cNvPicPr>
            <a:picLocks noChangeAspect="1"/>
          </p:cNvPicPr>
          <p:nvPr/>
        </p:nvPicPr>
        <p:blipFill>
          <a:blip r:embed="rId4"/>
          <a:stretch>
            <a:fillRect/>
          </a:stretch>
        </p:blipFill>
        <p:spPr>
          <a:xfrm>
            <a:off x="4678783" y="1153002"/>
            <a:ext cx="2667024" cy="2667024"/>
          </a:xfrm>
          <a:prstGeom prst="rect">
            <a:avLst/>
          </a:prstGeom>
        </p:spPr>
      </p:pic>
    </p:spTree>
    <p:extLst>
      <p:ext uri="{BB962C8B-B14F-4D97-AF65-F5344CB8AC3E}">
        <p14:creationId xmlns:p14="http://schemas.microsoft.com/office/powerpoint/2010/main" val="181227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7" name="Google Shape;77;p13"/>
          <p:cNvSpPr txBox="1"/>
          <p:nvPr/>
        </p:nvSpPr>
        <p:spPr>
          <a:xfrm>
            <a:off x="1264778" y="1737402"/>
            <a:ext cx="6922094" cy="988706"/>
          </a:xfrm>
          <a:prstGeom prst="rect">
            <a:avLst/>
          </a:prstGeom>
          <a:noFill/>
          <a:ln>
            <a:noFill/>
          </a:ln>
        </p:spPr>
        <p:txBody>
          <a:bodyPr spcFirstLastPara="1" wrap="square" lIns="91425" tIns="91425" rIns="91425" bIns="91425" anchor="t" anchorCtr="0">
            <a:noAutofit/>
          </a:bodyPr>
          <a:lstStyle/>
          <a:p>
            <a:pPr lvl="0" algn="ctr">
              <a:spcBef>
                <a:spcPts val="600"/>
              </a:spcBef>
            </a:pPr>
            <a:r>
              <a:rPr lang="en-US" b="1" kern="1200" dirty="0">
                <a:latin typeface="Century Gothic" panose="020B0502020202020204"/>
              </a:rPr>
              <a:t>We welcome your questions and input throughout this presentation!  We want to make sure you leave informed about the Title I program and know what opportunities we provide for families to be involved. </a:t>
            </a:r>
            <a:endParaRPr dirty="0">
              <a:latin typeface="Source Sans Pro"/>
              <a:ea typeface="Source Sans Pro"/>
              <a:cs typeface="Source Sans Pro"/>
              <a:sym typeface="Source Sans Pro"/>
            </a:endParaRP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4"/>
          <p:cNvSpPr/>
          <p:nvPr/>
        </p:nvSpPr>
        <p:spPr>
          <a:xfrm>
            <a:off x="5880381" y="2562025"/>
            <a:ext cx="1381800" cy="13656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14"/>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85" name="Google Shape;85;p14"/>
          <p:cNvSpPr txBox="1">
            <a:spLocks noGrp="1"/>
          </p:cNvSpPr>
          <p:nvPr>
            <p:ph type="ctrTitle" idx="4294967295"/>
          </p:nvPr>
        </p:nvSpPr>
        <p:spPr>
          <a:xfrm>
            <a:off x="2848197" y="490100"/>
            <a:ext cx="2914650" cy="508000"/>
          </a:xfrm>
          <a:prstGeom prst="rect">
            <a:avLst/>
          </a:prstGeom>
        </p:spPr>
        <p:txBody>
          <a:bodyPr spcFirstLastPara="1" wrap="square" lIns="91425" tIns="91425" rIns="91425" bIns="91425" anchor="b" anchorCtr="0">
            <a:noAutofit/>
          </a:bodyPr>
          <a:lstStyle/>
          <a:p>
            <a:pPr lvl="0"/>
            <a:r>
              <a:rPr lang="en-US" sz="1800" b="1" dirty="0"/>
              <a:t>What Is a Title I School?</a:t>
            </a:r>
            <a:br>
              <a:rPr lang="en-US" sz="1600" b="1" dirty="0"/>
            </a:br>
            <a:endParaRPr sz="1600" b="1" dirty="0"/>
          </a:p>
        </p:txBody>
      </p:sp>
      <p:cxnSp>
        <p:nvCxnSpPr>
          <p:cNvPr id="89" name="Google Shape;89;p14"/>
          <p:cNvCxnSpPr/>
          <p:nvPr/>
        </p:nvCxnSpPr>
        <p:spPr>
          <a:xfrm>
            <a:off x="6694986" y="3933625"/>
            <a:ext cx="214500" cy="856800"/>
          </a:xfrm>
          <a:prstGeom prst="straightConnector1">
            <a:avLst/>
          </a:prstGeom>
          <a:noFill/>
          <a:ln w="9525" cap="flat" cmpd="sng">
            <a:solidFill>
              <a:srgbClr val="CFD8DC"/>
            </a:solidFill>
            <a:prstDash val="solid"/>
            <a:round/>
            <a:headEnd type="none" w="med" len="med"/>
            <a:tailEnd type="none" w="med" len="med"/>
          </a:ln>
        </p:spPr>
      </p:cxnSp>
      <p:cxnSp>
        <p:nvCxnSpPr>
          <p:cNvPr id="90" name="Google Shape;90;p14"/>
          <p:cNvCxnSpPr/>
          <p:nvPr/>
        </p:nvCxnSpPr>
        <p:spPr>
          <a:xfrm>
            <a:off x="7059842" y="3727574"/>
            <a:ext cx="394200" cy="525600"/>
          </a:xfrm>
          <a:prstGeom prst="straightConnector1">
            <a:avLst/>
          </a:prstGeom>
          <a:noFill/>
          <a:ln w="9525" cap="flat" cmpd="sng">
            <a:solidFill>
              <a:srgbClr val="CFD8DC"/>
            </a:solidFill>
            <a:prstDash val="solid"/>
            <a:round/>
            <a:headEnd type="none" w="med" len="med"/>
            <a:tailEnd type="none" w="med" len="med"/>
          </a:ln>
        </p:spPr>
      </p:cxnSp>
      <p:cxnSp>
        <p:nvCxnSpPr>
          <p:cNvPr id="91" name="Google Shape;91;p14"/>
          <p:cNvCxnSpPr/>
          <p:nvPr/>
        </p:nvCxnSpPr>
        <p:spPr>
          <a:xfrm>
            <a:off x="7224089" y="3501963"/>
            <a:ext cx="752400" cy="464100"/>
          </a:xfrm>
          <a:prstGeom prst="straightConnector1">
            <a:avLst/>
          </a:prstGeom>
          <a:noFill/>
          <a:ln w="9525" cap="flat" cmpd="sng">
            <a:solidFill>
              <a:srgbClr val="CFD8DC"/>
            </a:solidFill>
            <a:prstDash val="solid"/>
            <a:round/>
            <a:headEnd type="none" w="med" len="med"/>
            <a:tailEnd type="none" w="med" len="med"/>
          </a:ln>
        </p:spPr>
      </p:cxnSp>
      <p:sp>
        <p:nvSpPr>
          <p:cNvPr id="2" name="Rectangle 1">
            <a:extLst>
              <a:ext uri="{FF2B5EF4-FFF2-40B4-BE49-F238E27FC236}">
                <a16:creationId xmlns:a16="http://schemas.microsoft.com/office/drawing/2014/main" id="{1F05CA32-6809-4A1F-9ED6-2817CEADC325}"/>
              </a:ext>
            </a:extLst>
          </p:cNvPr>
          <p:cNvSpPr/>
          <p:nvPr/>
        </p:nvSpPr>
        <p:spPr>
          <a:xfrm>
            <a:off x="1045363" y="1292480"/>
            <a:ext cx="6720063" cy="3360920"/>
          </a:xfrm>
          <a:prstGeom prst="rect">
            <a:avLst/>
          </a:prstGeom>
        </p:spPr>
        <p:txBody>
          <a:bodyPr wrap="square">
            <a:spAutoFit/>
          </a:bodyPr>
          <a:lstStyle/>
          <a:p>
            <a:pPr>
              <a:spcBef>
                <a:spcPct val="20000"/>
              </a:spcBef>
              <a:buClr>
                <a:schemeClr val="accent1"/>
              </a:buClr>
              <a:buFont typeface="Wingdings" panose="05000000000000000000" pitchFamily="2" charset="2"/>
              <a:buChar char="ü"/>
              <a:defRPr/>
            </a:pPr>
            <a:r>
              <a:rPr lang="en-US" dirty="0">
                <a:solidFill>
                  <a:schemeClr val="tx1"/>
                </a:solidFill>
                <a:latin typeface="Hind"/>
                <a:ea typeface="Batang" pitchFamily="18" charset="-127"/>
              </a:rPr>
              <a:t>Title I was enacted in 1965 under the Elementary and Secondary Act </a:t>
            </a:r>
            <a:r>
              <a:rPr lang="en-US" dirty="0">
                <a:latin typeface="Hind"/>
              </a:rPr>
              <a:t>amended by the Every Student Succeeds Act (ESSA)</a:t>
            </a:r>
            <a:r>
              <a:rPr lang="en-US" dirty="0">
                <a:solidFill>
                  <a:schemeClr val="tx1"/>
                </a:solidFill>
                <a:latin typeface="Hind"/>
                <a:ea typeface="Batang" pitchFamily="18" charset="-127"/>
              </a:rPr>
              <a:t>.  It is the largest Federal Assistance Program for our nation’s schools. </a:t>
            </a:r>
          </a:p>
          <a:p>
            <a:pPr>
              <a:spcBef>
                <a:spcPct val="20000"/>
              </a:spcBef>
              <a:defRPr/>
            </a:pPr>
            <a:endParaRPr lang="en-US" dirty="0">
              <a:solidFill>
                <a:schemeClr val="tx1"/>
              </a:solidFill>
              <a:latin typeface="Hind"/>
              <a:ea typeface="Batang" pitchFamily="18" charset="-127"/>
            </a:endParaRPr>
          </a:p>
          <a:p>
            <a:pPr>
              <a:spcBef>
                <a:spcPct val="20000"/>
              </a:spcBef>
              <a:buClr>
                <a:schemeClr val="accent1"/>
              </a:buClr>
              <a:buFont typeface="Wingdings" panose="05000000000000000000" pitchFamily="2" charset="2"/>
              <a:buChar char="ü"/>
              <a:defRPr/>
            </a:pPr>
            <a:r>
              <a:rPr lang="en-US" dirty="0">
                <a:solidFill>
                  <a:schemeClr val="tx1"/>
                </a:solidFill>
                <a:latin typeface="Hind"/>
                <a:ea typeface="Batang" pitchFamily="18" charset="-127"/>
              </a:rPr>
              <a:t>The purpose of Title I is to ensure that all children have a fair, equal, and significant </a:t>
            </a:r>
            <a:r>
              <a:rPr lang="en-US" dirty="0">
                <a:latin typeface="Hind"/>
              </a:rPr>
              <a:t>opportunity to obtain a high-quality education and to achieve proficiency on high academic standards.​ </a:t>
            </a:r>
            <a:endParaRPr lang="en-US" dirty="0">
              <a:solidFill>
                <a:schemeClr val="tx1"/>
              </a:solidFill>
              <a:latin typeface="Hind"/>
              <a:ea typeface="Batang" pitchFamily="18" charset="-127"/>
            </a:endParaRPr>
          </a:p>
          <a:p>
            <a:pPr>
              <a:spcBef>
                <a:spcPct val="20000"/>
              </a:spcBef>
              <a:defRPr/>
            </a:pPr>
            <a:endParaRPr lang="en-US" dirty="0">
              <a:solidFill>
                <a:schemeClr val="tx1"/>
              </a:solidFill>
              <a:latin typeface="Hind"/>
              <a:ea typeface="Batang" pitchFamily="18" charset="-127"/>
            </a:endParaRPr>
          </a:p>
          <a:p>
            <a:pPr>
              <a:spcBef>
                <a:spcPct val="20000"/>
              </a:spcBef>
              <a:buClr>
                <a:schemeClr val="accent1"/>
              </a:buClr>
              <a:buFont typeface="Wingdings" panose="05000000000000000000" pitchFamily="2" charset="2"/>
              <a:buChar char="ü"/>
              <a:defRPr/>
            </a:pPr>
            <a:r>
              <a:rPr lang="en-US" dirty="0">
                <a:solidFill>
                  <a:schemeClr val="tx1"/>
                </a:solidFill>
                <a:latin typeface="Hind"/>
                <a:ea typeface="Batang" pitchFamily="18" charset="-127"/>
              </a:rPr>
              <a:t>Title I provides federal funds through the Georgia Department of Education to schools with at least 40% of the student population receiving free and reduced meals. </a:t>
            </a:r>
          </a:p>
        </p:txBody>
      </p:sp>
      <p:pic>
        <p:nvPicPr>
          <p:cNvPr id="1028" name="Picture 4" descr="Image result for black and white school house image">
            <a:extLst>
              <a:ext uri="{FF2B5EF4-FFF2-40B4-BE49-F238E27FC236}">
                <a16:creationId xmlns:a16="http://schemas.microsoft.com/office/drawing/2014/main" id="{236085C4-FA18-4273-B976-B03BBFD590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181" y="2980186"/>
            <a:ext cx="948658" cy="1272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546025" y="769120"/>
            <a:ext cx="5832600" cy="461951"/>
          </a:xfrm>
          <a:prstGeom prst="rect">
            <a:avLst/>
          </a:prstGeom>
        </p:spPr>
        <p:txBody>
          <a:bodyPr spcFirstLastPara="1" wrap="square" lIns="91425" tIns="91425" rIns="91425" bIns="91425" anchor="b" anchorCtr="0">
            <a:noAutofit/>
          </a:bodyPr>
          <a:lstStyle/>
          <a:p>
            <a:pPr lvl="0"/>
            <a:r>
              <a:rPr lang="en-US" sz="1800" dirty="0"/>
              <a:t>Title I funds at our school are applied to:</a:t>
            </a:r>
          </a:p>
        </p:txBody>
      </p:sp>
      <p:sp>
        <p:nvSpPr>
          <p:cNvPr id="98" name="Google Shape;98;p15"/>
          <p:cNvSpPr txBox="1">
            <a:spLocks noGrp="1"/>
          </p:cNvSpPr>
          <p:nvPr>
            <p:ph type="subTitle" idx="1"/>
          </p:nvPr>
        </p:nvSpPr>
        <p:spPr>
          <a:xfrm>
            <a:off x="1546025" y="1319444"/>
            <a:ext cx="5832600" cy="784800"/>
          </a:xfrm>
          <a:prstGeom prst="rect">
            <a:avLst/>
          </a:prstGeom>
        </p:spPr>
        <p:txBody>
          <a:bodyPr spcFirstLastPara="1" wrap="square" lIns="91425" tIns="91425" rIns="91425" bIns="91425" anchor="t" anchorCtr="0">
            <a:noAutofit/>
          </a:bodyPr>
          <a:lstStyle/>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Supplementing programs that are already in place in  schools, with the goal of providing all students with equal opportunity for achieving academic success</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Hiring additional teachers and other support staff </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Purchasing supplemental (additional) instructional materials, resources, and educational programs </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Conducting parent activities and workshops focusing on how the school and families can work together to support students in content academic areas and other opportunities parents request</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Providing professional development for teachers and staff</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Establishing a parent resource center</a:t>
            </a:r>
          </a:p>
          <a:p>
            <a:pPr marL="285750" lvl="0" indent="-285750">
              <a:buClr>
                <a:schemeClr val="accent1"/>
              </a:buClr>
              <a:buSzTx/>
              <a:buFont typeface="Wingdings" panose="05000000000000000000" pitchFamily="2" charset="2"/>
              <a:buChar char="ü"/>
            </a:pPr>
            <a:r>
              <a:rPr lang="en-US" sz="1600" dirty="0">
                <a:solidFill>
                  <a:srgbClr val="666666"/>
                </a:solidFill>
                <a:latin typeface="Hind"/>
                <a:ea typeface="Batang" pitchFamily="18" charset="-127"/>
                <a:cs typeface="Arial"/>
                <a:sym typeface="Arial"/>
              </a:rPr>
              <a:t>Outreach to local Pre-K schools </a:t>
            </a:r>
            <a:endParaRPr sz="1600" dirty="0"/>
          </a:p>
        </p:txBody>
      </p:sp>
      <p:sp>
        <p:nvSpPr>
          <p:cNvPr id="99" name="Google Shape;99;p15"/>
          <p:cNvSpPr txBox="1">
            <a:spLocks noGrp="1"/>
          </p:cNvSpPr>
          <p:nvPr>
            <p:ph type="sldNum" idx="4294967295"/>
          </p:nvPr>
        </p:nvSpPr>
        <p:spPr>
          <a:xfrm>
            <a:off x="8594725" y="4749800"/>
            <a:ext cx="549275" cy="39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dirty="0"/>
          </a:p>
        </p:txBody>
      </p:sp>
      <p:pic>
        <p:nvPicPr>
          <p:cNvPr id="2050" name="Picture 2" descr="Image result for black and white cash">
            <a:extLst>
              <a:ext uri="{FF2B5EF4-FFF2-40B4-BE49-F238E27FC236}">
                <a16:creationId xmlns:a16="http://schemas.microsoft.com/office/drawing/2014/main" id="{E2B9FDD9-44C4-4E44-B888-945CC67FA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998" y="1954446"/>
            <a:ext cx="1056784" cy="1234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TextBox 1">
            <a:extLst>
              <a:ext uri="{FF2B5EF4-FFF2-40B4-BE49-F238E27FC236}">
                <a16:creationId xmlns:a16="http://schemas.microsoft.com/office/drawing/2014/main" id="{269AFAFD-A6D8-48B2-88D3-C63A29C1E70A}"/>
              </a:ext>
            </a:extLst>
          </p:cNvPr>
          <p:cNvSpPr txBox="1"/>
          <p:nvPr/>
        </p:nvSpPr>
        <p:spPr>
          <a:xfrm>
            <a:off x="4460739" y="1329125"/>
            <a:ext cx="1213339" cy="1020265"/>
          </a:xfrm>
          <a:prstGeom prst="rect">
            <a:avLst/>
          </a:prstGeom>
          <a:solidFill>
            <a:schemeClr val="bg1"/>
          </a:solidFill>
          <a:ln>
            <a:solidFill>
              <a:schemeClr val="bg1"/>
            </a:solidFill>
          </a:ln>
        </p:spPr>
        <p:txBody>
          <a:bodyPr wrap="square" rtlCol="0">
            <a:spAutoFit/>
          </a:bodyPr>
          <a:lstStyle/>
          <a:p>
            <a:endParaRPr lang="en-US" dirty="0"/>
          </a:p>
        </p:txBody>
      </p:sp>
      <p:sp>
        <p:nvSpPr>
          <p:cNvPr id="105" name="Google Shape;105;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dirty="0"/>
          </a:p>
        </p:txBody>
      </p:sp>
      <p:sp>
        <p:nvSpPr>
          <p:cNvPr id="4" name="Google Shape;257;p22">
            <a:extLst>
              <a:ext uri="{FF2B5EF4-FFF2-40B4-BE49-F238E27FC236}">
                <a16:creationId xmlns:a16="http://schemas.microsoft.com/office/drawing/2014/main" id="{0332E6CA-6428-4389-A7AC-45F94A6BDB41}"/>
              </a:ext>
            </a:extLst>
          </p:cNvPr>
          <p:cNvSpPr txBox="1">
            <a:spLocks/>
          </p:cNvSpPr>
          <p:nvPr/>
        </p:nvSpPr>
        <p:spPr>
          <a:xfrm>
            <a:off x="614967" y="575527"/>
            <a:ext cx="6792427" cy="636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800" kern="1200" dirty="0">
              <a:solidFill>
                <a:schemeClr val="bg1"/>
              </a:solidFill>
              <a:latin typeface="Century Gothic" panose="020B0502020202020204"/>
              <a:ea typeface="+mj-ea"/>
              <a:cs typeface="+mj-cs"/>
            </a:endParaRPr>
          </a:p>
          <a:p>
            <a:endParaRPr lang="en-US" sz="2800" kern="1200" dirty="0">
              <a:solidFill>
                <a:schemeClr val="bg1"/>
              </a:solidFill>
              <a:latin typeface="Century Gothic" panose="020B0502020202020204"/>
              <a:ea typeface="+mj-ea"/>
              <a:cs typeface="+mj-cs"/>
            </a:endParaRPr>
          </a:p>
          <a:p>
            <a:r>
              <a:rPr lang="en-US" sz="2800" kern="1200" dirty="0">
                <a:solidFill>
                  <a:schemeClr val="accent1"/>
                </a:solidFill>
                <a:latin typeface="Century Gothic" panose="020B0502020202020204"/>
              </a:rPr>
              <a:t>How Hiram Elementary</a:t>
            </a:r>
            <a:r>
              <a:rPr lang="en-US" sz="2800" kern="1200" dirty="0">
                <a:solidFill>
                  <a:srgbClr val="FF0000"/>
                </a:solidFill>
                <a:latin typeface="Century Gothic" panose="020B0502020202020204"/>
              </a:rPr>
              <a:t> </a:t>
            </a:r>
            <a:r>
              <a:rPr lang="en-US" sz="2800" kern="1200" dirty="0">
                <a:solidFill>
                  <a:schemeClr val="accent1"/>
                </a:solidFill>
                <a:latin typeface="Century Gothic" panose="020B0502020202020204"/>
              </a:rPr>
              <a:t>Participates in the Title I Program</a:t>
            </a:r>
            <a:endParaRPr lang="en-US" sz="2800" dirty="0">
              <a:solidFill>
                <a:schemeClr val="accent1"/>
              </a:solidFill>
            </a:endParaRPr>
          </a:p>
        </p:txBody>
      </p:sp>
      <p:sp>
        <p:nvSpPr>
          <p:cNvPr id="7" name="Rectangle 6">
            <a:extLst>
              <a:ext uri="{FF2B5EF4-FFF2-40B4-BE49-F238E27FC236}">
                <a16:creationId xmlns:a16="http://schemas.microsoft.com/office/drawing/2014/main" id="{F4FB2C8E-E1AB-460C-8E7D-C7F77DADF3A6}"/>
              </a:ext>
            </a:extLst>
          </p:cNvPr>
          <p:cNvSpPr/>
          <p:nvPr/>
        </p:nvSpPr>
        <p:spPr>
          <a:xfrm>
            <a:off x="753035" y="1559859"/>
            <a:ext cx="4572001" cy="2539157"/>
          </a:xfrm>
          <a:prstGeom prst="rect">
            <a:avLst/>
          </a:prstGeom>
        </p:spPr>
        <p:txBody>
          <a:bodyPr wrap="square">
            <a:spAutoFit/>
          </a:bodyPr>
          <a:lstStyle/>
          <a:p>
            <a:pPr marL="285750" lvl="0" indent="-285750" defTabSz="914400">
              <a:spcBef>
                <a:spcPts val="600"/>
              </a:spcBef>
              <a:buClr>
                <a:srgbClr val="1C4587"/>
              </a:buClr>
              <a:buSzPts val="1800"/>
              <a:buFont typeface="Arial" panose="020B0604020202020204" pitchFamily="34" charset="0"/>
              <a:buChar char="•"/>
            </a:pPr>
            <a:r>
              <a:rPr lang="en-US" kern="0" dirty="0">
                <a:solidFill>
                  <a:srgbClr val="263238"/>
                </a:solidFill>
                <a:latin typeface="Hind"/>
                <a:cs typeface="Arial"/>
                <a:sym typeface="Hind"/>
              </a:rPr>
              <a:t>Literacy:  Bookworms-Shared, Interactive, DI, Writing, Bookworm Books</a:t>
            </a:r>
          </a:p>
          <a:p>
            <a:pPr marL="285750" lvl="0" indent="-285750" defTabSz="914400">
              <a:spcBef>
                <a:spcPts val="600"/>
              </a:spcBef>
              <a:buClr>
                <a:srgbClr val="1C4587"/>
              </a:buClr>
              <a:buSzPts val="1800"/>
              <a:buFont typeface="Arial" panose="020B0604020202020204" pitchFamily="34" charset="0"/>
              <a:buChar char="•"/>
            </a:pPr>
            <a:r>
              <a:rPr lang="en-US" kern="0" dirty="0">
                <a:solidFill>
                  <a:srgbClr val="263238"/>
                </a:solidFill>
                <a:latin typeface="Hind"/>
                <a:cs typeface="Arial"/>
                <a:sym typeface="Hind"/>
              </a:rPr>
              <a:t>Math:  Illustrative Math, Math NBI, Do The Math (DTM)</a:t>
            </a:r>
          </a:p>
          <a:p>
            <a:pPr marL="285750" lvl="0" indent="-285750" defTabSz="914400">
              <a:spcBef>
                <a:spcPts val="600"/>
              </a:spcBef>
              <a:buClr>
                <a:srgbClr val="1C4587"/>
              </a:buClr>
              <a:buSzPts val="1800"/>
              <a:buFont typeface="Arial" panose="020B0604020202020204" pitchFamily="34" charset="0"/>
              <a:buChar char="•"/>
            </a:pPr>
            <a:r>
              <a:rPr lang="en-US" kern="0" dirty="0">
                <a:solidFill>
                  <a:srgbClr val="263238"/>
                </a:solidFill>
                <a:latin typeface="Hind"/>
                <a:cs typeface="Arial"/>
                <a:sym typeface="Hind"/>
              </a:rPr>
              <a:t>Parent Engagement</a:t>
            </a:r>
          </a:p>
          <a:p>
            <a:pPr marL="285750" lvl="0" indent="-285750" defTabSz="914400">
              <a:spcBef>
                <a:spcPts val="600"/>
              </a:spcBef>
              <a:buClr>
                <a:srgbClr val="1C4587"/>
              </a:buClr>
              <a:buSzPts val="1800"/>
              <a:buFont typeface="Arial" panose="020B0604020202020204" pitchFamily="34" charset="0"/>
              <a:buChar char="•"/>
            </a:pPr>
            <a:r>
              <a:rPr lang="en-US" kern="0" dirty="0">
                <a:solidFill>
                  <a:srgbClr val="263238"/>
                </a:solidFill>
                <a:latin typeface="Hind"/>
                <a:cs typeface="Arial"/>
                <a:sym typeface="Hind"/>
              </a:rPr>
              <a:t>Provides supplemental services for instruction, professional learning, and parent engagement</a:t>
            </a:r>
            <a:r>
              <a:rPr lang="en-US" sz="1400" kern="0" dirty="0">
                <a:solidFill>
                  <a:srgbClr val="263238"/>
                </a:solidFill>
                <a:latin typeface="Hind"/>
                <a:cs typeface="Arial"/>
                <a:sym typeface="Hind"/>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n-US" dirty="0"/>
              <a:t>Our Schoolwide Requirements</a:t>
            </a:r>
            <a:endParaRPr dirty="0"/>
          </a:p>
        </p:txBody>
      </p:sp>
      <p:sp>
        <p:nvSpPr>
          <p:cNvPr id="111" name="Google Shape;111;p17"/>
          <p:cNvSpPr txBox="1">
            <a:spLocks noGrp="1"/>
          </p:cNvSpPr>
          <p:nvPr>
            <p:ph type="body" idx="1"/>
          </p:nvPr>
        </p:nvSpPr>
        <p:spPr>
          <a:xfrm>
            <a:off x="531173" y="1176251"/>
            <a:ext cx="7571700" cy="3573600"/>
          </a:xfrm>
          <a:prstGeom prst="rect">
            <a:avLst/>
          </a:prstGeom>
        </p:spPr>
        <p:txBody>
          <a:bodyPr spcFirstLastPara="1" wrap="square" lIns="91425" tIns="91425" rIns="91425" bIns="91425" anchor="t" anchorCtr="0">
            <a:noAutofit/>
          </a:bodyPr>
          <a:lstStyle/>
          <a:p>
            <a:pPr lvl="0" indent="-330200">
              <a:buClr>
                <a:schemeClr val="accent4">
                  <a:lumMod val="50000"/>
                </a:schemeClr>
              </a:buClr>
              <a:buSzPts val="1600"/>
              <a:buFont typeface="Courier New" panose="02070309020205020404" pitchFamily="49" charset="0"/>
              <a:buChar char="o"/>
            </a:pPr>
            <a:r>
              <a:rPr lang="en-US" sz="1600" dirty="0">
                <a:solidFill>
                  <a:srgbClr val="000000"/>
                </a:solidFill>
                <a:latin typeface="Hind"/>
                <a:sym typeface="Hind"/>
              </a:rPr>
              <a:t>Identifying school needs and areas requiring academic focus for improvement by reviewing student achievement data</a:t>
            </a:r>
          </a:p>
          <a:p>
            <a:pPr lvl="0" indent="-330200">
              <a:buClrTx/>
              <a:buSzPts val="1600"/>
              <a:buFont typeface="Courier New" panose="02070309020205020404" pitchFamily="49" charset="0"/>
              <a:buChar char="o"/>
            </a:pPr>
            <a:r>
              <a:rPr lang="en-US" sz="1600" dirty="0">
                <a:solidFill>
                  <a:schemeClr val="tx1"/>
                </a:solidFill>
                <a:latin typeface="Hind"/>
                <a:sym typeface="Hind"/>
              </a:rPr>
              <a:t>Setting goals for improvement, and making plans to incorporate strategies that are based on scientific research to increase student achievement</a:t>
            </a:r>
          </a:p>
          <a:p>
            <a:pPr indent="-330200">
              <a:buClr>
                <a:schemeClr val="accent4">
                  <a:lumMod val="50000"/>
                </a:schemeClr>
              </a:buClr>
              <a:buSzPts val="1600"/>
              <a:buFont typeface="Courier New" panose="02070309020205020404" pitchFamily="49" charset="0"/>
              <a:buChar char="o"/>
            </a:pPr>
            <a:r>
              <a:rPr lang="en-US" sz="1600" dirty="0">
                <a:solidFill>
                  <a:schemeClr val="tx1"/>
                </a:solidFill>
                <a:latin typeface="Hind"/>
              </a:rPr>
              <a:t>Identifying students who will benefit from additional support</a:t>
            </a:r>
          </a:p>
          <a:p>
            <a:pPr indent="-330200">
              <a:buClr>
                <a:schemeClr val="accent4">
                  <a:lumMod val="50000"/>
                </a:schemeClr>
              </a:buClr>
              <a:buSzPts val="1600"/>
              <a:buFont typeface="Courier New" panose="02070309020205020404" pitchFamily="49" charset="0"/>
              <a:buChar char="o"/>
            </a:pPr>
            <a:r>
              <a:rPr lang="en-US" sz="1600" dirty="0">
                <a:solidFill>
                  <a:schemeClr val="tx1"/>
                </a:solidFill>
                <a:latin typeface="Hind"/>
              </a:rPr>
              <a:t>Partnering with families in order to provide the best support possible for all students to make progress</a:t>
            </a:r>
          </a:p>
          <a:p>
            <a:pPr indent="-330200">
              <a:buClr>
                <a:schemeClr val="accent4">
                  <a:lumMod val="50000"/>
                </a:schemeClr>
              </a:buClr>
              <a:buSzPts val="1600"/>
              <a:buFont typeface="Courier New" panose="02070309020205020404" pitchFamily="49" charset="0"/>
              <a:buChar char="o"/>
            </a:pPr>
            <a:r>
              <a:rPr lang="en-US" sz="1600" dirty="0">
                <a:solidFill>
                  <a:schemeClr val="tx1"/>
                </a:solidFill>
                <a:latin typeface="Hind"/>
              </a:rPr>
              <a:t>Providing staff with training, professional learning, resources and materials in order to enhance their teaching, and ability to work effectively with families </a:t>
            </a:r>
          </a:p>
          <a:p>
            <a:pPr indent="-330200">
              <a:buClr>
                <a:schemeClr val="accent4">
                  <a:lumMod val="50000"/>
                </a:schemeClr>
              </a:buClr>
              <a:buSzPts val="1600"/>
              <a:buFont typeface="Courier New" panose="02070309020205020404" pitchFamily="49" charset="0"/>
              <a:buChar char="o"/>
            </a:pPr>
            <a:r>
              <a:rPr lang="en-US" sz="1600" dirty="0">
                <a:solidFill>
                  <a:schemeClr val="tx1"/>
                </a:solidFill>
                <a:latin typeface="Hind"/>
              </a:rPr>
              <a:t>Sharing of School Improvement Plan</a:t>
            </a:r>
          </a:p>
          <a:p>
            <a:pPr lvl="0" indent="-330200">
              <a:buClr>
                <a:schemeClr val="accent4">
                  <a:lumMod val="50000"/>
                </a:schemeClr>
              </a:buClr>
              <a:buSzPts val="1600"/>
              <a:buFont typeface="Courier New" panose="02070309020205020404" pitchFamily="49" charset="0"/>
              <a:buChar char="o"/>
            </a:pPr>
            <a:endParaRPr dirty="0"/>
          </a:p>
        </p:txBody>
      </p:sp>
      <p:sp>
        <p:nvSpPr>
          <p:cNvPr id="112" name="Google Shape;112;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7" name="Google Shape;127;p18"/>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118" name="Google Shape;118;p18"/>
          <p:cNvSpPr txBox="1">
            <a:spLocks noGrp="1"/>
          </p:cNvSpPr>
          <p:nvPr>
            <p:ph type="ctrTitle" idx="4294967295"/>
          </p:nvPr>
        </p:nvSpPr>
        <p:spPr>
          <a:xfrm>
            <a:off x="335235" y="75020"/>
            <a:ext cx="5443538" cy="931862"/>
          </a:xfrm>
          <a:prstGeom prst="rect">
            <a:avLst/>
          </a:prstGeom>
        </p:spPr>
        <p:txBody>
          <a:bodyPr spcFirstLastPara="1" wrap="square" lIns="91425" tIns="91425" rIns="91425" bIns="91425" anchor="b" anchorCtr="0">
            <a:noAutofit/>
          </a:bodyPr>
          <a:lstStyle/>
          <a:p>
            <a:pPr lvl="0" algn="l"/>
            <a:r>
              <a:rPr lang="en-US" sz="2000" dirty="0">
                <a:solidFill>
                  <a:schemeClr val="accent2"/>
                </a:solidFill>
                <a:latin typeface="Roboto Slab" panose="020B0604020202020204" charset="0"/>
                <a:ea typeface="Roboto Slab" panose="020B0604020202020204" charset="0"/>
                <a:sym typeface="Hind"/>
              </a:rPr>
              <a:t>Hiram Elementary Schoolwide Program</a:t>
            </a:r>
            <a:r>
              <a:rPr lang="en-US" sz="2000" dirty="0">
                <a:solidFill>
                  <a:schemeClr val="tx1"/>
                </a:solidFill>
                <a:latin typeface="Roboto Slab" panose="020B0604020202020204" charset="0"/>
                <a:ea typeface="Roboto Slab" panose="020B0604020202020204" charset="0"/>
                <a:sym typeface="Hind"/>
              </a:rPr>
              <a:t>: </a:t>
            </a:r>
            <a:endParaRPr sz="6000" b="1" dirty="0">
              <a:solidFill>
                <a:schemeClr val="tx1"/>
              </a:solidFill>
              <a:highlight>
                <a:srgbClr val="00FFFF"/>
              </a:highlight>
              <a:latin typeface="Roboto Slab" panose="020B0604020202020204" charset="0"/>
              <a:ea typeface="Roboto Slab" panose="020B0604020202020204" charset="0"/>
            </a:endParaRPr>
          </a:p>
        </p:txBody>
      </p:sp>
      <p:cxnSp>
        <p:nvCxnSpPr>
          <p:cNvPr id="120" name="Google Shape;120;p18"/>
          <p:cNvCxnSpPr/>
          <p:nvPr/>
        </p:nvCxnSpPr>
        <p:spPr>
          <a:xfrm rot="10800000" flipH="1">
            <a:off x="6805299" y="540952"/>
            <a:ext cx="143700" cy="377100"/>
          </a:xfrm>
          <a:prstGeom prst="straightConnector1">
            <a:avLst/>
          </a:prstGeom>
          <a:noFill/>
          <a:ln w="9525" cap="flat" cmpd="sng">
            <a:solidFill>
              <a:srgbClr val="CFD8DC"/>
            </a:solidFill>
            <a:prstDash val="solid"/>
            <a:round/>
            <a:headEnd type="none" w="med" len="med"/>
            <a:tailEnd type="none" w="med" len="med"/>
          </a:ln>
        </p:spPr>
      </p:cxnSp>
      <p:cxnSp>
        <p:nvCxnSpPr>
          <p:cNvPr id="121" name="Google Shape;121;p18"/>
          <p:cNvCxnSpPr/>
          <p:nvPr/>
        </p:nvCxnSpPr>
        <p:spPr>
          <a:xfrm flipH="1">
            <a:off x="7451750" y="1182125"/>
            <a:ext cx="337200" cy="131100"/>
          </a:xfrm>
          <a:prstGeom prst="straightConnector1">
            <a:avLst/>
          </a:prstGeom>
          <a:noFill/>
          <a:ln w="9525" cap="flat" cmpd="sng">
            <a:solidFill>
              <a:srgbClr val="CFD8DC"/>
            </a:solidFill>
            <a:prstDash val="solid"/>
            <a:round/>
            <a:headEnd type="none" w="med" len="med"/>
            <a:tailEnd type="none" w="med" len="med"/>
          </a:ln>
        </p:spPr>
      </p:cxnSp>
      <p:cxnSp>
        <p:nvCxnSpPr>
          <p:cNvPr id="122" name="Google Shape;122;p18"/>
          <p:cNvCxnSpPr>
            <a:cxnSpLocks/>
          </p:cNvCxnSpPr>
          <p:nvPr/>
        </p:nvCxnSpPr>
        <p:spPr>
          <a:xfrm rot="10800000">
            <a:off x="7601250" y="1836015"/>
            <a:ext cx="998100" cy="98100"/>
          </a:xfrm>
          <a:prstGeom prst="straightConnector1">
            <a:avLst/>
          </a:prstGeom>
          <a:noFill/>
          <a:ln w="9525" cap="flat" cmpd="sng">
            <a:solidFill>
              <a:srgbClr val="CFD8DC"/>
            </a:solidFill>
            <a:prstDash val="solid"/>
            <a:round/>
            <a:headEnd type="none" w="med" len="med"/>
            <a:tailEnd type="none" w="med" len="med"/>
          </a:ln>
        </p:spPr>
      </p:cxnSp>
      <p:sp>
        <p:nvSpPr>
          <p:cNvPr id="2" name="Rectangle 1">
            <a:extLst>
              <a:ext uri="{FF2B5EF4-FFF2-40B4-BE49-F238E27FC236}">
                <a16:creationId xmlns:a16="http://schemas.microsoft.com/office/drawing/2014/main" id="{8A2EA3AF-78C8-4EA0-837A-7525C02ACBE4}"/>
              </a:ext>
            </a:extLst>
          </p:cNvPr>
          <p:cNvSpPr/>
          <p:nvPr/>
        </p:nvSpPr>
        <p:spPr>
          <a:xfrm>
            <a:off x="335235" y="1075764"/>
            <a:ext cx="8074128" cy="3347391"/>
          </a:xfrm>
          <a:prstGeom prst="rect">
            <a:avLst/>
          </a:prstGeom>
        </p:spPr>
        <p:txBody>
          <a:bodyPr wrap="square">
            <a:spAutoFit/>
          </a:bodyPr>
          <a:lstStyle/>
          <a:p>
            <a:pPr marL="0" indent="0">
              <a:buNone/>
            </a:pPr>
            <a:r>
              <a:rPr lang="en-US" dirty="0">
                <a:solidFill>
                  <a:schemeClr val="accent5">
                    <a:lumMod val="75000"/>
                  </a:schemeClr>
                </a:solidFill>
                <a:latin typeface="Hind"/>
              </a:rPr>
              <a:t>Our School Improvement Plan schoolwide goals include the following:</a:t>
            </a:r>
          </a:p>
          <a:p>
            <a:pPr marL="342900" marR="0" lvl="0" indent="-342900">
              <a:lnSpc>
                <a:spcPct val="107000"/>
              </a:lnSpc>
              <a:spcBef>
                <a:spcPts val="0"/>
              </a:spcBef>
              <a:spcAft>
                <a:spcPts val="0"/>
              </a:spcAft>
              <a:buFont typeface="Symbol" panose="05050102010706020507" pitchFamily="18" charset="2"/>
              <a:buChar char=""/>
            </a:pPr>
            <a:r>
              <a:rPr lang="en-US" sz="1400" i="1" kern="100" dirty="0">
                <a:effectLst/>
                <a:latin typeface="Century Gothic" panose="020B0502020202020204" pitchFamily="34" charset="0"/>
                <a:ea typeface="Calibri" panose="020F0502020204030204" pitchFamily="34" charset="0"/>
                <a:cs typeface="Times New Roman" panose="02020603050405020304" pitchFamily="18" charset="0"/>
              </a:rPr>
              <a:t>Students in grades 3, 4 and 5, scoring levels 3s and 4s on the Georgia Milestones Math Assessment will increase from 27.9% in May 2024 to 30.1% in May 2025.</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i="1" kern="100" dirty="0">
                <a:effectLst/>
                <a:latin typeface="Century Gothic" panose="020B0502020202020204" pitchFamily="34" charset="0"/>
                <a:ea typeface="Calibri" panose="020F0502020204030204" pitchFamily="34" charset="0"/>
                <a:cs typeface="Times New Roman" panose="02020603050405020304" pitchFamily="18" charset="0"/>
              </a:rPr>
              <a:t>Students in grades 3, 4, and 5 scoring levels 3s and 4s on the Georgia Milestones English Language Arts Assessment will increase from 34.3% in May 2024 to 44.3% in May 2025.</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kern="1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i="1" kern="100" dirty="0">
                <a:effectLst/>
                <a:latin typeface="Century Gothic" panose="020B0502020202020204" pitchFamily="34" charset="0"/>
                <a:ea typeface="Calibri" panose="020F0502020204030204" pitchFamily="34" charset="0"/>
                <a:cs typeface="Times New Roman" panose="02020603050405020304" pitchFamily="18" charset="0"/>
              </a:rPr>
              <a:t>Reduce the number of office discipline referrals by 12% for the 2024-2025 school year.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chemeClr val="accent5">
                    <a:lumMod val="75000"/>
                  </a:schemeClr>
                </a:solidFill>
                <a:latin typeface="Hind"/>
              </a:rPr>
              <a:t>The programs and supports in place to help us achieve these goals:</a:t>
            </a:r>
          </a:p>
          <a:p>
            <a:pPr marL="285750" lvl="0" indent="-285750" defTabSz="914400">
              <a:buClr>
                <a:srgbClr val="000000"/>
              </a:buClr>
              <a:buFont typeface="Arial" panose="020B0604020202020204" pitchFamily="34" charset="0"/>
              <a:buChar char="•"/>
            </a:pPr>
            <a:r>
              <a:rPr lang="en-US" sz="1400" kern="0" dirty="0">
                <a:latin typeface="Hind"/>
                <a:cs typeface="Arial"/>
                <a:sym typeface="Arial"/>
              </a:rPr>
              <a:t>Title I staff</a:t>
            </a:r>
          </a:p>
          <a:p>
            <a:pPr marL="285750" lvl="0" indent="-285750" defTabSz="914400">
              <a:buClr>
                <a:srgbClr val="000000"/>
              </a:buClr>
              <a:buFont typeface="Arial" panose="020B0604020202020204" pitchFamily="34" charset="0"/>
              <a:buChar char="•"/>
            </a:pPr>
            <a:r>
              <a:rPr lang="en-US" sz="1400" kern="0" dirty="0">
                <a:latin typeface="Hind"/>
                <a:cs typeface="Arial"/>
                <a:sym typeface="Arial"/>
              </a:rPr>
              <a:t>Professional Learning for teachers</a:t>
            </a:r>
          </a:p>
          <a:p>
            <a:pPr marL="285750" lvl="0" indent="-285750" defTabSz="914400">
              <a:buClr>
                <a:srgbClr val="000000"/>
              </a:buClr>
              <a:buFont typeface="Arial" panose="020B0604020202020204" pitchFamily="34" charset="0"/>
              <a:buChar char="•"/>
            </a:pPr>
            <a:r>
              <a:rPr lang="en-US" sz="1400" kern="0" dirty="0">
                <a:latin typeface="Hind"/>
                <a:cs typeface="Arial"/>
                <a:sym typeface="Arial"/>
              </a:rPr>
              <a:t>Resources purchased with FY24 Title I Grant Funds</a:t>
            </a:r>
          </a:p>
          <a:p>
            <a:pPr marL="285750" lvl="0" indent="-285750" defTabSz="914400">
              <a:buClr>
                <a:srgbClr val="000000"/>
              </a:buClr>
              <a:buFont typeface="Arial" panose="020B0604020202020204" pitchFamily="34" charset="0"/>
              <a:buChar char="•"/>
            </a:pPr>
            <a:r>
              <a:rPr lang="en-US" sz="1400" kern="0" dirty="0">
                <a:solidFill>
                  <a:schemeClr val="tx2">
                    <a:lumMod val="50000"/>
                  </a:schemeClr>
                </a:solidFill>
                <a:latin typeface="Hind"/>
                <a:cs typeface="Arial"/>
                <a:sym typeface="Arial"/>
              </a:rPr>
              <a:t>Parent and Family Engagement</a:t>
            </a:r>
            <a:endParaRPr lang="en-US" dirty="0">
              <a:solidFill>
                <a:schemeClr val="tx2">
                  <a:lumMod val="50000"/>
                </a:schemeClr>
              </a:solidFill>
              <a:latin typeface="Hind"/>
            </a:endParaRPr>
          </a:p>
          <a:p>
            <a:pPr marL="0" indent="0">
              <a:buNone/>
            </a:pPr>
            <a:endParaRPr lang="en-US" sz="800" dirty="0">
              <a:solidFill>
                <a:schemeClr val="tx2">
                  <a:lumMod val="50000"/>
                </a:schemeClr>
              </a:solidFill>
              <a:latin typeface="Hind"/>
            </a:endParaRPr>
          </a:p>
        </p:txBody>
      </p:sp>
    </p:spTree>
    <p:extLst>
      <p:ext uri="{BB962C8B-B14F-4D97-AF65-F5344CB8AC3E}">
        <p14:creationId xmlns:p14="http://schemas.microsoft.com/office/powerpoint/2010/main" val="77317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19"/>
          <p:cNvSpPr txBox="1">
            <a:spLocks noGrp="1"/>
          </p:cNvSpPr>
          <p:nvPr>
            <p:ph type="title"/>
          </p:nvPr>
        </p:nvSpPr>
        <p:spPr>
          <a:xfrm>
            <a:off x="564776" y="308120"/>
            <a:ext cx="7793074" cy="702600"/>
          </a:xfrm>
          <a:prstGeom prst="rect">
            <a:avLst/>
          </a:prstGeom>
        </p:spPr>
        <p:txBody>
          <a:bodyPr spcFirstLastPara="1" wrap="square" lIns="91425" tIns="91425" rIns="91425" bIns="91425" anchor="b" anchorCtr="0">
            <a:noAutofit/>
          </a:bodyPr>
          <a:lstStyle/>
          <a:p>
            <a:pPr lvl="0"/>
            <a:r>
              <a:rPr lang="en-US" dirty="0"/>
              <a:t>Curriculum Used at Hiram Elementary</a:t>
            </a:r>
            <a:endParaRPr dirty="0"/>
          </a:p>
        </p:txBody>
      </p:sp>
      <p:sp>
        <p:nvSpPr>
          <p:cNvPr id="135" name="Google Shape;135;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dirty="0"/>
          </a:p>
        </p:txBody>
      </p:sp>
      <p:sp>
        <p:nvSpPr>
          <p:cNvPr id="6" name="Rectangle 5">
            <a:extLst>
              <a:ext uri="{FF2B5EF4-FFF2-40B4-BE49-F238E27FC236}">
                <a16:creationId xmlns:a16="http://schemas.microsoft.com/office/drawing/2014/main" id="{7A7DFBD6-2DAA-42E4-8E13-EB37E581E577}"/>
              </a:ext>
            </a:extLst>
          </p:cNvPr>
          <p:cNvSpPr/>
          <p:nvPr/>
        </p:nvSpPr>
        <p:spPr>
          <a:xfrm>
            <a:off x="822959" y="1384299"/>
            <a:ext cx="4811359" cy="3113741"/>
          </a:xfrm>
          <a:prstGeom prst="rect">
            <a:avLst/>
          </a:prstGeom>
        </p:spPr>
        <p:txBody>
          <a:bodyPr vert="horz" lIns="0" tIns="45720" rIns="0" bIns="45720" rtlCol="0">
            <a:normAutofit/>
          </a:bodyPr>
          <a:lstStyle/>
          <a:p>
            <a:pPr lvl="0" defTabSz="914400">
              <a:lnSpc>
                <a:spcPct val="90000"/>
              </a:lnSpc>
              <a:spcBef>
                <a:spcPts val="1000"/>
              </a:spcBef>
              <a:buClr>
                <a:schemeClr val="accent1"/>
              </a:buClr>
              <a:buSzPct val="80000"/>
              <a:buFont typeface="Calibri" panose="020F0502020204030204" pitchFamily="34" charset="0"/>
            </a:pPr>
            <a:r>
              <a:rPr lang="en-US" sz="1600" dirty="0">
                <a:solidFill>
                  <a:schemeClr val="tx1">
                    <a:lumMod val="75000"/>
                    <a:lumOff val="25000"/>
                  </a:schemeClr>
                </a:solidFill>
              </a:rPr>
              <a:t>Bookworms (ELA), Do the Math</a:t>
            </a:r>
          </a:p>
          <a:p>
            <a:pPr lvl="0" defTabSz="914400">
              <a:lnSpc>
                <a:spcPct val="90000"/>
              </a:lnSpc>
              <a:spcBef>
                <a:spcPts val="1000"/>
              </a:spcBef>
              <a:buClr>
                <a:schemeClr val="accent1"/>
              </a:buClr>
              <a:buSzPct val="80000"/>
              <a:buFont typeface="Calibri" panose="020F0502020204030204" pitchFamily="34" charset="0"/>
            </a:pPr>
            <a:r>
              <a:rPr lang="en-US" sz="1600" dirty="0">
                <a:solidFill>
                  <a:schemeClr val="tx1">
                    <a:lumMod val="75000"/>
                    <a:lumOff val="25000"/>
                  </a:schemeClr>
                </a:solidFill>
              </a:rPr>
              <a:t>Georgia Standards of Excellence</a:t>
            </a:r>
          </a:p>
          <a:p>
            <a:pPr lvl="0" defTabSz="914400">
              <a:lnSpc>
                <a:spcPct val="90000"/>
              </a:lnSpc>
              <a:spcBef>
                <a:spcPts val="1000"/>
              </a:spcBef>
              <a:buClr>
                <a:schemeClr val="accent1"/>
              </a:buClr>
              <a:buSzPct val="80000"/>
              <a:buFont typeface="Calibri" panose="020F0502020204030204" pitchFamily="34" charset="0"/>
            </a:pPr>
            <a:r>
              <a:rPr lang="en-US" sz="1400" dirty="0">
                <a:solidFill>
                  <a:schemeClr val="tx1">
                    <a:lumMod val="75000"/>
                    <a:lumOff val="25000"/>
                  </a:schemeClr>
                </a:solidFill>
              </a:rPr>
              <a:t>       Academic standards are important because they provide an important first step in preparing our students for the future – a clear roadmap for learning for teachers, parents, and students. Having clearly defined goals helps families and teachers work together to ensure that students succeed. They also will help your child develop critical thinking skills that will prepare him or her for college and career.  </a:t>
            </a:r>
          </a:p>
          <a:p>
            <a:pPr lvl="0" defTabSz="914400">
              <a:lnSpc>
                <a:spcPct val="90000"/>
              </a:lnSpc>
              <a:spcBef>
                <a:spcPts val="1000"/>
              </a:spcBef>
              <a:buClr>
                <a:schemeClr val="accent1"/>
              </a:buClr>
              <a:buSzPct val="80000"/>
              <a:buFont typeface="Calibri" panose="020F0502020204030204" pitchFamily="34" charset="0"/>
            </a:pPr>
            <a:r>
              <a:rPr lang="en-US" sz="1400" dirty="0">
                <a:solidFill>
                  <a:schemeClr val="tx1">
                    <a:lumMod val="75000"/>
                    <a:lumOff val="25000"/>
                  </a:schemeClr>
                </a:solidFill>
              </a:rPr>
              <a:t>Georgia Standards Website:</a:t>
            </a:r>
          </a:p>
          <a:p>
            <a:pPr lvl="0" defTabSz="914400">
              <a:lnSpc>
                <a:spcPct val="90000"/>
              </a:lnSpc>
              <a:spcBef>
                <a:spcPts val="1000"/>
              </a:spcBef>
              <a:buClr>
                <a:schemeClr val="accent1"/>
              </a:buClr>
              <a:buSzPct val="80000"/>
              <a:buFont typeface="Calibri" panose="020F0502020204030204" pitchFamily="34" charset="0"/>
            </a:pPr>
            <a:r>
              <a:rPr lang="en-US" sz="1400" dirty="0">
                <a:solidFill>
                  <a:schemeClr val="tx1">
                    <a:lumMod val="75000"/>
                    <a:lumOff val="25000"/>
                  </a:schemeClr>
                </a:solidFill>
                <a:hlinkClick r:id="rId3"/>
              </a:rPr>
              <a:t>https://www.georgiastandards.org/</a:t>
            </a:r>
            <a:r>
              <a:rPr lang="en-US" sz="1400" dirty="0">
                <a:solidFill>
                  <a:schemeClr val="tx1">
                    <a:lumMod val="75000"/>
                    <a:lumOff val="25000"/>
                  </a:schemeClr>
                </a:solidFill>
              </a:rPr>
              <a:t> </a:t>
            </a:r>
          </a:p>
        </p:txBody>
      </p:sp>
      <p:pic>
        <p:nvPicPr>
          <p:cNvPr id="2" name="Picture 1">
            <a:extLst>
              <a:ext uri="{FF2B5EF4-FFF2-40B4-BE49-F238E27FC236}">
                <a16:creationId xmlns:a16="http://schemas.microsoft.com/office/drawing/2014/main" id="{5EA7C8A0-CDC9-81DF-DDA0-70C1C121889D}"/>
              </a:ext>
            </a:extLst>
          </p:cNvPr>
          <p:cNvPicPr>
            <a:picLocks noChangeAspect="1"/>
          </p:cNvPicPr>
          <p:nvPr/>
        </p:nvPicPr>
        <p:blipFill>
          <a:blip r:embed="rId4"/>
          <a:stretch>
            <a:fillRect/>
          </a:stretch>
        </p:blipFill>
        <p:spPr>
          <a:xfrm>
            <a:off x="6081606" y="1384299"/>
            <a:ext cx="2115495" cy="23471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832684" y="258865"/>
            <a:ext cx="7571700" cy="702600"/>
          </a:xfrm>
          <a:prstGeom prst="rect">
            <a:avLst/>
          </a:prstGeom>
        </p:spPr>
        <p:txBody>
          <a:bodyPr spcFirstLastPara="1" wrap="square" lIns="91425" tIns="91425" rIns="91425" bIns="91425" anchor="b" anchorCtr="0">
            <a:noAutofit/>
          </a:bodyPr>
          <a:lstStyle/>
          <a:p>
            <a:pPr lvl="0"/>
            <a:r>
              <a:rPr lang="en-US" sz="2800" dirty="0"/>
              <a:t>Tests and Assessments for Students in </a:t>
            </a:r>
            <a:br>
              <a:rPr lang="en-US" sz="2800" dirty="0"/>
            </a:br>
            <a:r>
              <a:rPr lang="en-US" sz="2800" dirty="0"/>
              <a:t>Elementary Grades</a:t>
            </a:r>
            <a:endParaRPr sz="2800" dirty="0"/>
          </a:p>
        </p:txBody>
      </p:sp>
      <p:sp>
        <p:nvSpPr>
          <p:cNvPr id="141" name="Google Shape;141;p20"/>
          <p:cNvSpPr txBox="1">
            <a:spLocks noGrp="1"/>
          </p:cNvSpPr>
          <p:nvPr>
            <p:ph type="body" idx="1"/>
          </p:nvPr>
        </p:nvSpPr>
        <p:spPr>
          <a:xfrm>
            <a:off x="786149" y="961465"/>
            <a:ext cx="7490515" cy="3964385"/>
          </a:xfrm>
          <a:prstGeom prst="rect">
            <a:avLst/>
          </a:prstGeom>
        </p:spPr>
        <p:txBody>
          <a:bodyPr spcFirstLastPara="1" wrap="square" lIns="91425" tIns="91425" rIns="91425" bIns="91425" anchor="t" anchorCtr="0">
            <a:noAutofit/>
          </a:bodyPr>
          <a:lstStyle/>
          <a:p>
            <a:pPr marL="342900" lvl="0" algn="ctr" defTabSz="457200">
              <a:spcBef>
                <a:spcPts val="0"/>
              </a:spcBef>
              <a:buClr>
                <a:srgbClr val="1E5155">
                  <a:lumMod val="40000"/>
                  <a:lumOff val="60000"/>
                </a:srgbClr>
              </a:buClr>
              <a:buSzPct val="80000"/>
              <a:buNone/>
            </a:pPr>
            <a:r>
              <a:rPr lang="en-US" kern="1200" dirty="0">
                <a:solidFill>
                  <a:schemeClr val="accent2"/>
                </a:solidFill>
                <a:latin typeface="Hind"/>
                <a:ea typeface="+mj-ea"/>
                <a:cs typeface="Arial"/>
                <a:sym typeface="Arial"/>
              </a:rPr>
              <a:t>Tests and assessments include those  provided by </a:t>
            </a:r>
          </a:p>
          <a:p>
            <a:pPr marL="342900" lvl="0" algn="ctr" defTabSz="457200">
              <a:spcBef>
                <a:spcPts val="0"/>
              </a:spcBef>
              <a:buClr>
                <a:srgbClr val="1E5155">
                  <a:lumMod val="40000"/>
                  <a:lumOff val="60000"/>
                </a:srgbClr>
              </a:buClr>
              <a:buSzPct val="80000"/>
              <a:buNone/>
            </a:pPr>
            <a:r>
              <a:rPr lang="en-US" kern="1200" dirty="0">
                <a:solidFill>
                  <a:schemeClr val="accent2"/>
                </a:solidFill>
                <a:latin typeface="Hind"/>
                <a:ea typeface="+mj-ea"/>
                <a:cs typeface="Arial"/>
                <a:sym typeface="Arial"/>
              </a:rPr>
              <a:t>the teacher, the county, and the state</a:t>
            </a:r>
          </a:p>
          <a:p>
            <a:pPr marL="342900" lvl="0" defTabSz="457200">
              <a:spcBef>
                <a:spcPts val="0"/>
              </a:spcBef>
              <a:buClr>
                <a:srgbClr val="1E5155">
                  <a:lumMod val="40000"/>
                  <a:lumOff val="60000"/>
                </a:srgbClr>
              </a:buClr>
              <a:buSzPct val="80000"/>
              <a:buNone/>
            </a:pPr>
            <a:endParaRPr lang="en-US" sz="2000" b="1" kern="1200" dirty="0">
              <a:solidFill>
                <a:schemeClr val="tx1"/>
              </a:solidFill>
              <a:latin typeface="Hind"/>
              <a:ea typeface="+mj-ea"/>
              <a:cs typeface="Arial"/>
              <a:sym typeface="Arial"/>
            </a:endParaRPr>
          </a:p>
          <a:p>
            <a:pPr marL="342900" lvl="0" defTabSz="457200">
              <a:spcBef>
                <a:spcPts val="0"/>
              </a:spcBef>
              <a:buClr>
                <a:srgbClr val="1E5155">
                  <a:lumMod val="40000"/>
                  <a:lumOff val="60000"/>
                </a:srgbClr>
              </a:buClr>
              <a:buSzPct val="80000"/>
              <a:buNone/>
            </a:pPr>
            <a:r>
              <a:rPr lang="en-US" sz="2000" b="1" kern="1200" dirty="0">
                <a:solidFill>
                  <a:schemeClr val="tx1"/>
                </a:solidFill>
                <a:latin typeface="Hind"/>
                <a:ea typeface="+mj-ea"/>
                <a:cs typeface="Arial"/>
                <a:sym typeface="Arial"/>
              </a:rPr>
              <a:t>Teacher -  </a:t>
            </a:r>
            <a:r>
              <a:rPr lang="en-US" sz="2000" b="1" kern="1200" dirty="0">
                <a:solidFill>
                  <a:schemeClr val="accent5">
                    <a:lumMod val="75000"/>
                  </a:schemeClr>
                </a:solidFill>
                <a:latin typeface="Hind"/>
                <a:ea typeface="+mj-ea"/>
                <a:cs typeface="Arial"/>
                <a:sym typeface="Arial"/>
              </a:rPr>
              <a:t>Projects, Reports, Unit/Chapter Tests,      </a:t>
            </a:r>
          </a:p>
          <a:p>
            <a:pPr marL="342900" lvl="0" defTabSz="457200">
              <a:spcBef>
                <a:spcPts val="0"/>
              </a:spcBef>
              <a:buClr>
                <a:srgbClr val="1E5155">
                  <a:lumMod val="40000"/>
                  <a:lumOff val="60000"/>
                </a:srgbClr>
              </a:buClr>
              <a:buSzPct val="80000"/>
              <a:buNone/>
            </a:pPr>
            <a:r>
              <a:rPr lang="en-US" sz="2000" b="1" kern="1200" dirty="0">
                <a:solidFill>
                  <a:schemeClr val="accent5">
                    <a:lumMod val="75000"/>
                  </a:schemeClr>
                </a:solidFill>
                <a:latin typeface="Hind"/>
                <a:ea typeface="+mj-ea"/>
                <a:cs typeface="Arial"/>
                <a:sym typeface="Arial"/>
              </a:rPr>
              <a:t>                   Presentations</a:t>
            </a:r>
          </a:p>
          <a:p>
            <a:pPr marL="342900" lvl="0" defTabSz="457200">
              <a:spcBef>
                <a:spcPts val="0"/>
              </a:spcBef>
              <a:buClr>
                <a:srgbClr val="1E5155">
                  <a:lumMod val="40000"/>
                  <a:lumOff val="60000"/>
                </a:srgbClr>
              </a:buClr>
              <a:buSzPct val="80000"/>
              <a:buNone/>
            </a:pPr>
            <a:endParaRPr lang="en-US" sz="2000" b="1" kern="1200" dirty="0">
              <a:solidFill>
                <a:srgbClr val="00B0F0"/>
              </a:solidFill>
              <a:latin typeface="Hind"/>
              <a:ea typeface="+mj-ea"/>
              <a:cs typeface="Arial"/>
              <a:sym typeface="Arial"/>
            </a:endParaRPr>
          </a:p>
          <a:p>
            <a:pPr marL="342900" lvl="0" defTabSz="457200">
              <a:spcBef>
                <a:spcPts val="0"/>
              </a:spcBef>
              <a:buClr>
                <a:srgbClr val="1E5155">
                  <a:lumMod val="40000"/>
                  <a:lumOff val="60000"/>
                </a:srgbClr>
              </a:buClr>
              <a:buSzPct val="80000"/>
              <a:buNone/>
            </a:pPr>
            <a:r>
              <a:rPr lang="en-US" sz="2000" b="1" kern="1200" dirty="0">
                <a:solidFill>
                  <a:schemeClr val="tx1"/>
                </a:solidFill>
                <a:latin typeface="Hind"/>
                <a:ea typeface="+mj-ea"/>
                <a:cs typeface="Arial"/>
                <a:sym typeface="Arial"/>
              </a:rPr>
              <a:t>County</a:t>
            </a:r>
            <a:r>
              <a:rPr lang="en-US" sz="2800" b="1" kern="1200" dirty="0">
                <a:solidFill>
                  <a:schemeClr val="tx1"/>
                </a:solidFill>
                <a:latin typeface="Hind"/>
                <a:ea typeface="+mj-ea"/>
                <a:cs typeface="Arial"/>
                <a:sym typeface="Arial"/>
              </a:rPr>
              <a:t> </a:t>
            </a:r>
            <a:r>
              <a:rPr lang="en-US" sz="2800" b="1" kern="1200" dirty="0">
                <a:solidFill>
                  <a:schemeClr val="tx1"/>
                </a:solidFill>
                <a:latin typeface="Hind"/>
                <a:cs typeface="Arial"/>
                <a:sym typeface="Arial"/>
              </a:rPr>
              <a:t>–</a:t>
            </a:r>
            <a:r>
              <a:rPr lang="en-US" sz="2800" b="1" kern="1200" dirty="0">
                <a:solidFill>
                  <a:schemeClr val="tx1"/>
                </a:solidFill>
                <a:latin typeface="Hind"/>
                <a:ea typeface="+mj-ea"/>
                <a:cs typeface="Arial"/>
                <a:sym typeface="Arial"/>
              </a:rPr>
              <a:t> </a:t>
            </a:r>
            <a:r>
              <a:rPr lang="en-US" sz="2000" b="1" kern="1200" dirty="0" err="1">
                <a:solidFill>
                  <a:schemeClr val="accent5">
                    <a:lumMod val="75000"/>
                  </a:schemeClr>
                </a:solidFill>
                <a:latin typeface="Hind"/>
                <a:ea typeface="+mj-ea"/>
                <a:cs typeface="Arial"/>
                <a:sym typeface="Arial"/>
              </a:rPr>
              <a:t>Acadience</a:t>
            </a:r>
            <a:r>
              <a:rPr lang="en-US" sz="2000" b="1" dirty="0">
                <a:solidFill>
                  <a:schemeClr val="accent5">
                    <a:lumMod val="75000"/>
                  </a:schemeClr>
                </a:solidFill>
                <a:latin typeface="Hind"/>
                <a:ea typeface="+mj-ea"/>
                <a:cs typeface="Arial"/>
                <a:sym typeface="Arial"/>
              </a:rPr>
              <a:t>, </a:t>
            </a:r>
            <a:r>
              <a:rPr lang="en-US" sz="2000" b="1" kern="1200" dirty="0">
                <a:solidFill>
                  <a:schemeClr val="accent5">
                    <a:lumMod val="75000"/>
                  </a:schemeClr>
                </a:solidFill>
                <a:latin typeface="Hind"/>
                <a:ea typeface="+mj-ea"/>
                <a:cs typeface="Arial"/>
                <a:sym typeface="Arial"/>
              </a:rPr>
              <a:t>Beacon ELA, Beacon Math</a:t>
            </a:r>
          </a:p>
          <a:p>
            <a:pPr marL="342900" lvl="0" defTabSz="457200">
              <a:spcBef>
                <a:spcPts val="0"/>
              </a:spcBef>
              <a:buClr>
                <a:srgbClr val="1E5155">
                  <a:lumMod val="40000"/>
                  <a:lumOff val="60000"/>
                </a:srgbClr>
              </a:buClr>
              <a:buSzPct val="80000"/>
              <a:buNone/>
            </a:pPr>
            <a:endParaRPr lang="en-US" sz="2400" b="1" kern="1200" dirty="0">
              <a:solidFill>
                <a:schemeClr val="accent1">
                  <a:lumMod val="40000"/>
                  <a:lumOff val="60000"/>
                </a:schemeClr>
              </a:solidFill>
              <a:latin typeface="Hind"/>
              <a:ea typeface="+mj-ea"/>
              <a:cs typeface="Arial"/>
              <a:sym typeface="Arial"/>
            </a:endParaRPr>
          </a:p>
          <a:p>
            <a:pPr marL="342900" defTabSz="457200">
              <a:spcBef>
                <a:spcPts val="0"/>
              </a:spcBef>
              <a:buClr>
                <a:srgbClr val="1E5155">
                  <a:lumMod val="40000"/>
                  <a:lumOff val="60000"/>
                </a:srgbClr>
              </a:buClr>
              <a:buSzPct val="80000"/>
              <a:buNone/>
            </a:pPr>
            <a:r>
              <a:rPr lang="en-US" sz="2000" b="1" kern="1200" dirty="0">
                <a:solidFill>
                  <a:schemeClr val="tx1"/>
                </a:solidFill>
                <a:latin typeface="Hind"/>
                <a:ea typeface="+mj-ea"/>
                <a:cs typeface="Arial"/>
                <a:sym typeface="Arial"/>
              </a:rPr>
              <a:t>State </a:t>
            </a:r>
            <a:r>
              <a:rPr lang="en-US" sz="2000" b="1" kern="1200" dirty="0">
                <a:solidFill>
                  <a:schemeClr val="tx1"/>
                </a:solidFill>
                <a:latin typeface="Hind"/>
                <a:cs typeface="Arial"/>
                <a:sym typeface="Arial"/>
              </a:rPr>
              <a:t>-</a:t>
            </a:r>
            <a:r>
              <a:rPr lang="en-US" sz="2000" b="1" kern="1200" dirty="0">
                <a:solidFill>
                  <a:schemeClr val="tx1"/>
                </a:solidFill>
                <a:latin typeface="Hind"/>
                <a:ea typeface="+mj-ea"/>
                <a:cs typeface="Arial"/>
                <a:sym typeface="Arial"/>
              </a:rPr>
              <a:t> </a:t>
            </a:r>
            <a:r>
              <a:rPr lang="en-US" sz="2000" b="1" kern="1200" dirty="0">
                <a:solidFill>
                  <a:schemeClr val="accent5">
                    <a:lumMod val="75000"/>
                  </a:schemeClr>
                </a:solidFill>
                <a:latin typeface="Hind"/>
                <a:ea typeface="+mj-ea"/>
                <a:cs typeface="Arial"/>
                <a:sym typeface="Arial"/>
              </a:rPr>
              <a:t>Georgia Milestones, ACCESS, </a:t>
            </a:r>
            <a:r>
              <a:rPr lang="en-US" sz="2000" b="1" kern="1200" dirty="0">
                <a:solidFill>
                  <a:schemeClr val="accent5">
                    <a:lumMod val="75000"/>
                  </a:schemeClr>
                </a:solidFill>
                <a:latin typeface="Hind"/>
                <a:cs typeface="Arial"/>
                <a:sym typeface="Arial"/>
              </a:rPr>
              <a:t>GKIDS</a:t>
            </a:r>
            <a:endParaRPr lang="en-US" sz="2000" b="1" dirty="0">
              <a:solidFill>
                <a:schemeClr val="accent5">
                  <a:lumMod val="75000"/>
                </a:schemeClr>
              </a:solidFill>
              <a:latin typeface="Hind"/>
              <a:cs typeface="Arial"/>
              <a:sym typeface="Arial"/>
            </a:endParaRPr>
          </a:p>
          <a:p>
            <a:pPr marL="342900" defTabSz="457200">
              <a:spcBef>
                <a:spcPts val="0"/>
              </a:spcBef>
              <a:buClr>
                <a:srgbClr val="1E5155">
                  <a:lumMod val="40000"/>
                  <a:lumOff val="60000"/>
                </a:srgbClr>
              </a:buClr>
              <a:buSzPct val="80000"/>
              <a:buNone/>
            </a:pPr>
            <a:endParaRPr lang="en-US" sz="2000" b="1" kern="1200" dirty="0">
              <a:solidFill>
                <a:schemeClr val="accent5">
                  <a:lumMod val="75000"/>
                </a:schemeClr>
              </a:solidFill>
              <a:latin typeface="Hind"/>
              <a:ea typeface="+mj-ea"/>
              <a:cs typeface="Arial"/>
              <a:sym typeface="Arial"/>
            </a:endParaRPr>
          </a:p>
          <a:p>
            <a:pPr marL="342900" defTabSz="457200">
              <a:spcBef>
                <a:spcPts val="0"/>
              </a:spcBef>
              <a:buClr>
                <a:srgbClr val="1E5155">
                  <a:lumMod val="40000"/>
                  <a:lumOff val="60000"/>
                </a:srgbClr>
              </a:buClr>
              <a:buSzPct val="80000"/>
              <a:buNone/>
            </a:pPr>
            <a:endParaRPr lang="en-US" sz="1400" b="1" kern="1200" dirty="0">
              <a:solidFill>
                <a:schemeClr val="accent1">
                  <a:lumMod val="60000"/>
                  <a:lumOff val="40000"/>
                </a:schemeClr>
              </a:solidFill>
              <a:latin typeface="Hind"/>
              <a:ea typeface="+mj-ea"/>
              <a:cs typeface="Arial"/>
              <a:sym typeface="Arial"/>
            </a:endParaRPr>
          </a:p>
          <a:p>
            <a:pPr marL="342900" lvl="0" algn="ctr" defTabSz="457200">
              <a:spcBef>
                <a:spcPts val="0"/>
              </a:spcBef>
              <a:buClr>
                <a:srgbClr val="1E5155">
                  <a:lumMod val="40000"/>
                  <a:lumOff val="60000"/>
                </a:srgbClr>
              </a:buClr>
              <a:buSzPct val="80000"/>
              <a:buNone/>
            </a:pPr>
            <a:r>
              <a:rPr lang="en-US" sz="1400" b="1" kern="1200" dirty="0">
                <a:solidFill>
                  <a:schemeClr val="tx1"/>
                </a:solidFill>
                <a:latin typeface="Hind"/>
                <a:ea typeface="+mj-ea"/>
                <a:cs typeface="Arial"/>
                <a:sym typeface="Arial"/>
              </a:rPr>
              <a:t>Other assessments may apply. If applicable, our school will notify parents/guardians.</a:t>
            </a:r>
          </a:p>
          <a:p>
            <a:pPr marL="342900" lvl="0" defTabSz="457200">
              <a:spcBef>
                <a:spcPts val="0"/>
              </a:spcBef>
              <a:buClr>
                <a:srgbClr val="1E5155">
                  <a:lumMod val="40000"/>
                  <a:lumOff val="60000"/>
                </a:srgbClr>
              </a:buClr>
              <a:buSzPct val="80000"/>
              <a:buNone/>
            </a:pPr>
            <a:endParaRPr dirty="0">
              <a:latin typeface="Hind"/>
            </a:endParaRPr>
          </a:p>
        </p:txBody>
      </p:sp>
      <p:sp>
        <p:nvSpPr>
          <p:cNvPr id="144" name="Google Shape;144;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575</TotalTime>
  <Words>1226</Words>
  <Application>Microsoft Office PowerPoint</Application>
  <PresentationFormat>On-screen Show (16:9)</PresentationFormat>
  <Paragraphs>135</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Calibri</vt:lpstr>
      <vt:lpstr>Source Sans Pro</vt:lpstr>
      <vt:lpstr>Hind</vt:lpstr>
      <vt:lpstr>Wingdings 3</vt:lpstr>
      <vt:lpstr>Arial</vt:lpstr>
      <vt:lpstr>Courier New</vt:lpstr>
      <vt:lpstr>Century Gothic</vt:lpstr>
      <vt:lpstr>Trebuchet MS</vt:lpstr>
      <vt:lpstr>Wingdings</vt:lpstr>
      <vt:lpstr>Roboto Slab</vt:lpstr>
      <vt:lpstr>Symbol</vt:lpstr>
      <vt:lpstr>Facet</vt:lpstr>
      <vt:lpstr>PowerPoint Presentation</vt:lpstr>
      <vt:lpstr>PowerPoint Presentation</vt:lpstr>
      <vt:lpstr>What Is a Title I School? </vt:lpstr>
      <vt:lpstr>Title I funds at our school are applied to:</vt:lpstr>
      <vt:lpstr>PowerPoint Presentation</vt:lpstr>
      <vt:lpstr>Our Schoolwide Requirements</vt:lpstr>
      <vt:lpstr>Hiram Elementary Schoolwide Program: </vt:lpstr>
      <vt:lpstr>Curriculum Used at Hiram Elementary</vt:lpstr>
      <vt:lpstr>Tests and Assessments for Students in  Elementary Grades</vt:lpstr>
      <vt:lpstr>     Tests and Assessments for Students in  Elementary Grades</vt:lpstr>
      <vt:lpstr>Georgia Milestones (Elementary)</vt:lpstr>
      <vt:lpstr>PowerPoint Presentation</vt:lpstr>
      <vt:lpstr>Teacher Professional Qualifications</vt:lpstr>
      <vt:lpstr>Parent &amp; Family Engagement Opportunities </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K. Williams</dc:creator>
  <cp:lastModifiedBy>Jill C. Brogdon</cp:lastModifiedBy>
  <cp:revision>6</cp:revision>
  <cp:lastPrinted>2024-10-14T16:39:59Z</cp:lastPrinted>
  <dcterms:created xsi:type="dcterms:W3CDTF">2020-09-28T18:57:43Z</dcterms:created>
  <dcterms:modified xsi:type="dcterms:W3CDTF">2024-10-21T18:22:44Z</dcterms:modified>
</cp:coreProperties>
</file>