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66" r:id="rId6"/>
    <p:sldId id="267" r:id="rId7"/>
    <p:sldId id="259" r:id="rId8"/>
    <p:sldId id="261" r:id="rId9"/>
    <p:sldId id="262" r:id="rId10"/>
    <p:sldId id="264" r:id="rId11"/>
    <p:sldId id="265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achingchannel.org/videos/using-phenomena-achiev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afeshare.tv/submit?url=https://youtu.be/KYZA3Vxo0wk" TargetMode="Externa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--MDILG7Znk" TargetMode="External"/><Relationship Id="rId3" Type="http://schemas.openxmlformats.org/officeDocument/2006/relationships/hyperlink" Target="https://youtu.be/i_8_LspALd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5280"/>
            <a:ext cx="7772400" cy="17801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Science PLC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November 7, 2017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Erin Anderson</a:t>
            </a:r>
          </a:p>
        </p:txBody>
      </p:sp>
    </p:spTree>
    <p:extLst>
      <p:ext uri="{BB962C8B-B14F-4D97-AF65-F5344CB8AC3E}">
        <p14:creationId xmlns:p14="http://schemas.microsoft.com/office/powerpoint/2010/main" val="123734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2625"/>
            <a:ext cx="8229599" cy="431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Qualifications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Natural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Observable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Must use science knowledge to explain (GSE standards based)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Must allow students to: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Gather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Reason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Observe/explain </a:t>
            </a:r>
            <a:r>
              <a:rPr lang="en-US" u="sng" dirty="0" smtClean="0">
                <a:solidFill>
                  <a:srgbClr val="000000"/>
                </a:solidFill>
              </a:rPr>
              <a:t>using evidence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Anchor &amp; Supporting Phenomenon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7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8181"/>
            <a:ext cx="8229599" cy="4743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What are some phenomenon we could use for the upcoming units, or to review matter?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*include phenomenon driving question.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Standards: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S8P1: Matter &amp; Chemistry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S8P2: Energy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S8P3: Force &amp; Motion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S8P4: Waves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S8P5: Forces in Nature (Electricity)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Brainstorming Session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stedImag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2" t="24846" r="11668" b="45531"/>
          <a:stretch/>
        </p:blipFill>
        <p:spPr>
          <a:xfrm>
            <a:off x="933305" y="1591055"/>
            <a:ext cx="4873046" cy="47593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Session Feedback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8875" y="2905125"/>
            <a:ext cx="2254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Sarah Graham will be building a CANVAS course for today’s PLC, and all resources will be loaded into the 8</a:t>
            </a:r>
            <a:r>
              <a:rPr lang="en-US" baseline="30000" dirty="0" smtClean="0"/>
              <a:t>th</a:t>
            </a:r>
            <a:r>
              <a:rPr lang="en-US" dirty="0" smtClean="0"/>
              <a:t> grade module.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9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614" y="1774883"/>
            <a:ext cx="7628749" cy="453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Today I will participate in a science professional learning community to understand the dependence of the new GSE on phenomenon, CER, and the 5 E instructional model. I will know I am successful when I can create a lesson plan for the force and motion unit that integrates these various aspects of science instruction.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Learning Target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3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5E Instructional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8" y="1434150"/>
            <a:ext cx="8786340" cy="4808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030" y="4378422"/>
            <a:ext cx="1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4478" y="2692548"/>
            <a:ext cx="1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Session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0954" y="3542848"/>
            <a:ext cx="204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Can anything become a phenomenon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 smtClean="0">
              <a:solidFill>
                <a:srgbClr val="000000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Teaching Channel video on using Phenomena in the science classroom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Let’s try it. Take out your CER graphic organizer.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Phenomenon?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0" y="1476376"/>
            <a:ext cx="8667749" cy="527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What is it…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laim – a statement that answers a question or states an opinion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vidence – data, facts, research that supports a claim. Ex: drawings, data tables, measurements                           (3 quantitative, 2 qualitative)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R</a:t>
            </a:r>
            <a:r>
              <a:rPr lang="en-US" sz="2800" dirty="0" smtClean="0">
                <a:solidFill>
                  <a:srgbClr val="000000"/>
                </a:solidFill>
              </a:rPr>
              <a:t>easoning – justification for why the evidence supports the claim using scientific principles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Claims, Evidence, &amp;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596092"/>
            <a:ext cx="8229600" cy="191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000000"/>
                </a:solidFill>
                <a:latin typeface="Architects Daughter"/>
                <a:cs typeface="Architects Daughter"/>
              </a:rPr>
              <a:t>How will it move?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Unit Driving Question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656055"/>
            <a:ext cx="5925638" cy="18199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Falling Leaves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Why don’t the leaves fall immediately?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35" y="2306193"/>
            <a:ext cx="6221566" cy="41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80" y="3891852"/>
            <a:ext cx="328930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STEMscopes</a:t>
            </a:r>
            <a:r>
              <a:rPr lang="en-US" dirty="0" smtClean="0">
                <a:solidFill>
                  <a:srgbClr val="000000"/>
                </a:solidFill>
              </a:rPr>
              <a:t>: Change in Motion (Engage)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Module: 8P3BC Forces On and Motions Of Objects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is the relationship between force, mass, and inertia?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62250"/>
            <a:ext cx="8229599" cy="30638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What happens to an object at rest if disturbed?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Inertia Demo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Sick Science Inertia 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Embroidery Hoop Pen Drop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57</TotalTime>
  <Words>343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8th Grade Science PLC</vt:lpstr>
      <vt:lpstr>Learning Target</vt:lpstr>
      <vt:lpstr>5E Instructional Model</vt:lpstr>
      <vt:lpstr>What is Phenomenon?</vt:lpstr>
      <vt:lpstr>Claims, Evidence, &amp; Reasoning</vt:lpstr>
      <vt:lpstr>Unit Driving Question</vt:lpstr>
      <vt:lpstr>Why don’t the leaves fall immediately?</vt:lpstr>
      <vt:lpstr>What is the relationship between force, mass, and inertia?</vt:lpstr>
      <vt:lpstr>Embroidery Hoop Pen Drop</vt:lpstr>
      <vt:lpstr>Anchor &amp; Supporting Phenomenon</vt:lpstr>
      <vt:lpstr>Brainstorming Session</vt:lpstr>
      <vt:lpstr>Session Feedback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Anderson</dc:creator>
  <cp:lastModifiedBy>Erin Anderson</cp:lastModifiedBy>
  <cp:revision>18</cp:revision>
  <dcterms:created xsi:type="dcterms:W3CDTF">2017-11-07T04:31:01Z</dcterms:created>
  <dcterms:modified xsi:type="dcterms:W3CDTF">2017-11-07T05:28:47Z</dcterms:modified>
</cp:coreProperties>
</file>