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6"/>
  </p:notesMasterIdLst>
  <p:sldIdLst>
    <p:sldId id="256" r:id="rId3"/>
    <p:sldId id="257" r:id="rId4"/>
    <p:sldId id="43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Lst>
  <p:sldSz cx="11036300" cy="10158413"/>
  <p:notesSz cx="6858000" cy="9144000"/>
  <p:embeddedFontLst>
    <p:embeddedFont>
      <p:font typeface="Calibri" pitchFamily="34" charset="0"/>
      <p:regular r:id="rId187"/>
      <p:bold r:id="rId188"/>
      <p:italic r:id="rId189"/>
      <p:boldItalic r:id="rId190"/>
    </p:embeddedFont>
  </p:embeddedFontLst>
  <p:defaultTextStyle>
    <a:defPPr>
      <a:defRPr lang="en-US"/>
    </a:defPPr>
    <a:lvl1pPr algn="l" defTabSz="963613" rtl="0" fontAlgn="base">
      <a:spcBef>
        <a:spcPct val="0"/>
      </a:spcBef>
      <a:spcAft>
        <a:spcPct val="0"/>
      </a:spcAft>
      <a:defRPr sz="1900" kern="1200">
        <a:solidFill>
          <a:schemeClr val="tx1"/>
        </a:solidFill>
        <a:latin typeface="Arial" charset="0"/>
        <a:ea typeface="+mn-ea"/>
        <a:cs typeface="Arial" charset="0"/>
      </a:defRPr>
    </a:lvl1pPr>
    <a:lvl2pPr marL="481013" indent="-23813" algn="l" defTabSz="963613" rtl="0" fontAlgn="base">
      <a:spcBef>
        <a:spcPct val="0"/>
      </a:spcBef>
      <a:spcAft>
        <a:spcPct val="0"/>
      </a:spcAft>
      <a:defRPr sz="1900" kern="1200">
        <a:solidFill>
          <a:schemeClr val="tx1"/>
        </a:solidFill>
        <a:latin typeface="Arial" charset="0"/>
        <a:ea typeface="+mn-ea"/>
        <a:cs typeface="Arial" charset="0"/>
      </a:defRPr>
    </a:lvl2pPr>
    <a:lvl3pPr marL="963613" indent="-49213" algn="l" defTabSz="963613" rtl="0" fontAlgn="base">
      <a:spcBef>
        <a:spcPct val="0"/>
      </a:spcBef>
      <a:spcAft>
        <a:spcPct val="0"/>
      </a:spcAft>
      <a:defRPr sz="1900" kern="1200">
        <a:solidFill>
          <a:schemeClr val="tx1"/>
        </a:solidFill>
        <a:latin typeface="Arial" charset="0"/>
        <a:ea typeface="+mn-ea"/>
        <a:cs typeface="Arial" charset="0"/>
      </a:defRPr>
    </a:lvl3pPr>
    <a:lvl4pPr marL="1446213" indent="-74613" algn="l" defTabSz="963613" rtl="0" fontAlgn="base">
      <a:spcBef>
        <a:spcPct val="0"/>
      </a:spcBef>
      <a:spcAft>
        <a:spcPct val="0"/>
      </a:spcAft>
      <a:defRPr sz="1900" kern="1200">
        <a:solidFill>
          <a:schemeClr val="tx1"/>
        </a:solidFill>
        <a:latin typeface="Arial" charset="0"/>
        <a:ea typeface="+mn-ea"/>
        <a:cs typeface="Arial" charset="0"/>
      </a:defRPr>
    </a:lvl4pPr>
    <a:lvl5pPr marL="1928813" indent="-100013" algn="l" defTabSz="9636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0" autoAdjust="0"/>
    <p:restoredTop sz="93635" autoAdjust="0"/>
  </p:normalViewPr>
  <p:slideViewPr>
    <p:cSldViewPr>
      <p:cViewPr varScale="1">
        <p:scale>
          <a:sx n="49" d="100"/>
          <a:sy n="49" d="100"/>
        </p:scale>
        <p:origin x="-1812" y="-102"/>
      </p:cViewPr>
      <p:guideLst>
        <p:guide orient="horz" pos="3200"/>
        <p:guide pos="347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font" Target="fonts/font3.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font" Target="fonts/font4.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4692"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4692" fontAlgn="auto">
              <a:spcBef>
                <a:spcPts val="0"/>
              </a:spcBef>
              <a:spcAft>
                <a:spcPts val="0"/>
              </a:spcAft>
              <a:defRPr sz="1200" smtClean="0">
                <a:latin typeface="+mn-lt"/>
                <a:cs typeface="+mn-cs"/>
              </a:defRPr>
            </a:lvl1pPr>
          </a:lstStyle>
          <a:p>
            <a:pPr>
              <a:defRPr/>
            </a:pPr>
            <a:fld id="{74F35D01-B56B-4ED1-83EB-A166272030FC}" type="datetimeFigureOut">
              <a:rPr lang="en-US"/>
              <a:pPr>
                <a:defRPr/>
              </a:pPr>
              <a:t>10/1/2014</a:t>
            </a:fld>
            <a:endParaRPr lang="en-US"/>
          </a:p>
        </p:txBody>
      </p:sp>
      <p:sp>
        <p:nvSpPr>
          <p:cNvPr id="4" name="Slide Image Placeholder 3"/>
          <p:cNvSpPr>
            <a:spLocks noGrp="1" noRot="1" noChangeAspect="1"/>
          </p:cNvSpPr>
          <p:nvPr>
            <p:ph type="sldImg" idx="2"/>
          </p:nvPr>
        </p:nvSpPr>
        <p:spPr>
          <a:xfrm>
            <a:off x="1566863" y="685800"/>
            <a:ext cx="372427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4692"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4692" fontAlgn="auto">
              <a:spcBef>
                <a:spcPts val="0"/>
              </a:spcBef>
              <a:spcAft>
                <a:spcPts val="0"/>
              </a:spcAft>
              <a:defRPr sz="1200" smtClean="0">
                <a:latin typeface="+mn-lt"/>
                <a:cs typeface="+mn-cs"/>
              </a:defRPr>
            </a:lvl1pPr>
          </a:lstStyle>
          <a:p>
            <a:pPr>
              <a:defRPr/>
            </a:pPr>
            <a:fld id="{80260E51-540E-4A1E-BA94-847B93D650F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963613" rtl="0" fontAlgn="base">
      <a:spcBef>
        <a:spcPct val="30000"/>
      </a:spcBef>
      <a:spcAft>
        <a:spcPct val="0"/>
      </a:spcAft>
      <a:defRPr sz="1300" kern="1200">
        <a:solidFill>
          <a:schemeClr val="tx1"/>
        </a:solidFill>
        <a:latin typeface="+mn-lt"/>
        <a:ea typeface="+mn-ea"/>
        <a:cs typeface="+mn-cs"/>
      </a:defRPr>
    </a:lvl1pPr>
    <a:lvl2pPr marL="481013" algn="l" defTabSz="963613" rtl="0" fontAlgn="base">
      <a:spcBef>
        <a:spcPct val="30000"/>
      </a:spcBef>
      <a:spcAft>
        <a:spcPct val="0"/>
      </a:spcAft>
      <a:defRPr sz="1300" kern="1200">
        <a:solidFill>
          <a:schemeClr val="tx1"/>
        </a:solidFill>
        <a:latin typeface="+mn-lt"/>
        <a:ea typeface="+mn-ea"/>
        <a:cs typeface="+mn-cs"/>
      </a:defRPr>
    </a:lvl2pPr>
    <a:lvl3pPr marL="963613" algn="l" defTabSz="963613" rtl="0" fontAlgn="base">
      <a:spcBef>
        <a:spcPct val="30000"/>
      </a:spcBef>
      <a:spcAft>
        <a:spcPct val="0"/>
      </a:spcAft>
      <a:defRPr sz="1300" kern="1200">
        <a:solidFill>
          <a:schemeClr val="tx1"/>
        </a:solidFill>
        <a:latin typeface="+mn-lt"/>
        <a:ea typeface="+mn-ea"/>
        <a:cs typeface="+mn-cs"/>
      </a:defRPr>
    </a:lvl3pPr>
    <a:lvl4pPr marL="1446213" algn="l" defTabSz="963613" rtl="0" fontAlgn="base">
      <a:spcBef>
        <a:spcPct val="30000"/>
      </a:spcBef>
      <a:spcAft>
        <a:spcPct val="0"/>
      </a:spcAft>
      <a:defRPr sz="1300" kern="1200">
        <a:solidFill>
          <a:schemeClr val="tx1"/>
        </a:solidFill>
        <a:latin typeface="+mn-lt"/>
        <a:ea typeface="+mn-ea"/>
        <a:cs typeface="+mn-cs"/>
      </a:defRPr>
    </a:lvl4pPr>
    <a:lvl5pPr marL="1928813" algn="l" defTabSz="963613" rtl="0" fontAlgn="base">
      <a:spcBef>
        <a:spcPct val="30000"/>
      </a:spcBef>
      <a:spcAft>
        <a:spcPct val="0"/>
      </a:spcAft>
      <a:defRPr sz="1300" kern="1200">
        <a:solidFill>
          <a:schemeClr val="tx1"/>
        </a:solidFill>
        <a:latin typeface="+mn-lt"/>
        <a:ea typeface="+mn-ea"/>
        <a:cs typeface="+mn-cs"/>
      </a:defRPr>
    </a:lvl5pPr>
    <a:lvl6pPr marL="2411730" algn="l" defTabSz="964692" rtl="0" eaLnBrk="1" latinLnBrk="0" hangingPunct="1">
      <a:defRPr sz="1300" kern="1200">
        <a:solidFill>
          <a:schemeClr val="tx1"/>
        </a:solidFill>
        <a:latin typeface="+mn-lt"/>
        <a:ea typeface="+mn-ea"/>
        <a:cs typeface="+mn-cs"/>
      </a:defRPr>
    </a:lvl6pPr>
    <a:lvl7pPr marL="2894076" algn="l" defTabSz="964692" rtl="0" eaLnBrk="1" latinLnBrk="0" hangingPunct="1">
      <a:defRPr sz="1300" kern="1200">
        <a:solidFill>
          <a:schemeClr val="tx1"/>
        </a:solidFill>
        <a:latin typeface="+mn-lt"/>
        <a:ea typeface="+mn-ea"/>
        <a:cs typeface="+mn-cs"/>
      </a:defRPr>
    </a:lvl7pPr>
    <a:lvl8pPr marL="3376422" algn="l" defTabSz="964692" rtl="0" eaLnBrk="1" latinLnBrk="0" hangingPunct="1">
      <a:defRPr sz="1300" kern="1200">
        <a:solidFill>
          <a:schemeClr val="tx1"/>
        </a:solidFill>
        <a:latin typeface="+mn-lt"/>
        <a:ea typeface="+mn-ea"/>
        <a:cs typeface="+mn-cs"/>
      </a:defRPr>
    </a:lvl8pPr>
    <a:lvl9pPr marL="3858768" algn="l" defTabSz="9646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latin typeface="Arial" charset="0"/>
                <a:cs typeface="Arial" charset="0"/>
              </a:rPr>
              <a:t>Definition: </a:t>
            </a:r>
            <a:r>
              <a:rPr lang="en-US" sz="2000" smtClean="0">
                <a:solidFill>
                  <a:srgbClr val="0000FF"/>
                </a:solidFill>
                <a:latin typeface="Arial" charset="0"/>
                <a:cs typeface="Arial" charset="0"/>
              </a:rPr>
              <a:t>Ratio - A comparison of two numbers by division</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7BCEDCD2-7913-4369-B90E-631DE8FD3638}" type="slidenum">
              <a:rPr lang="en-US">
                <a:cs typeface="Arial" charset="0"/>
              </a:rPr>
              <a:pPr defTabSz="963613" fontAlgn="base">
                <a:spcBef>
                  <a:spcPct val="0"/>
                </a:spcBef>
                <a:spcAft>
                  <a:spcPct val="0"/>
                </a:spcAft>
              </a:pPr>
              <a:t>6</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C</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11DCBF9F-9396-4A3D-9181-EA64DEDD7344}" type="slidenum">
              <a:rPr lang="en-US">
                <a:cs typeface="Arial" charset="0"/>
              </a:rPr>
              <a:pPr defTabSz="963613" fontAlgn="base">
                <a:spcBef>
                  <a:spcPct val="0"/>
                </a:spcBef>
                <a:spcAft>
                  <a:spcPct val="0"/>
                </a:spcAft>
              </a:pPr>
              <a:t>27</a:t>
            </a:fld>
            <a:endParaRPr lang="en-US">
              <a:cs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p:cNvSpPr>
            <a:spLocks noGrp="1" noRot="1" noChangeAspect="1"/>
          </p:cNvSpPr>
          <p:nvPr>
            <p:ph type="sldImg"/>
          </p:nvPr>
        </p:nvSpPr>
        <p:spPr bwMode="auto">
          <a:noFill/>
          <a:ln>
            <a:solidFill>
              <a:srgbClr val="000000"/>
            </a:solidFill>
            <a:miter lim="800000"/>
            <a:headEnd/>
            <a:tailEnd/>
          </a:ln>
        </p:spPr>
      </p:sp>
      <p:sp>
        <p:nvSpPr>
          <p:cNvPr id="304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135</a:t>
            </a:r>
          </a:p>
        </p:txBody>
      </p:sp>
      <p:sp>
        <p:nvSpPr>
          <p:cNvPr id="304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F1687F1E-7541-4315-BDD4-69E0187642F0}" type="slidenum">
              <a:rPr lang="en-US">
                <a:cs typeface="Arial" charset="0"/>
              </a:rPr>
              <a:pPr defTabSz="963613" fontAlgn="base">
                <a:spcBef>
                  <a:spcPct val="0"/>
                </a:spcBef>
                <a:spcAft>
                  <a:spcPct val="0"/>
                </a:spcAft>
              </a:pPr>
              <a:t>172</a:t>
            </a:fld>
            <a:endParaRPr lang="en-US">
              <a:cs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p:cNvSpPr>
            <a:spLocks noGrp="1" noRot="1" noChangeAspect="1"/>
          </p:cNvSpPr>
          <p:nvPr>
            <p:ph type="sldImg"/>
          </p:nvPr>
        </p:nvSpPr>
        <p:spPr bwMode="auto">
          <a:noFill/>
          <a:ln>
            <a:solidFill>
              <a:srgbClr val="000000"/>
            </a:solidFill>
            <a:miter lim="800000"/>
            <a:headEnd/>
            <a:tailEnd/>
          </a:ln>
        </p:spPr>
      </p:sp>
      <p:sp>
        <p:nvSpPr>
          <p:cNvPr id="306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224</a:t>
            </a:r>
          </a:p>
        </p:txBody>
      </p:sp>
      <p:sp>
        <p:nvSpPr>
          <p:cNvPr id="306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DFA040AF-B54A-4E70-B486-6EDD2BDC1AAD}" type="slidenum">
              <a:rPr lang="en-US">
                <a:cs typeface="Arial" charset="0"/>
              </a:rPr>
              <a:pPr defTabSz="963613" fontAlgn="base">
                <a:spcBef>
                  <a:spcPct val="0"/>
                </a:spcBef>
                <a:spcAft>
                  <a:spcPct val="0"/>
                </a:spcAft>
              </a:pPr>
              <a:t>173</a:t>
            </a:fld>
            <a:endParaRPr lang="en-US">
              <a:cs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p:cNvSpPr>
            <a:spLocks noGrp="1" noRot="1" noChangeAspect="1"/>
          </p:cNvSpPr>
          <p:nvPr>
            <p:ph type="sldImg"/>
          </p:nvPr>
        </p:nvSpPr>
        <p:spPr bwMode="auto">
          <a:noFill/>
          <a:ln>
            <a:solidFill>
              <a:srgbClr val="000000"/>
            </a:solidFill>
            <a:miter lim="800000"/>
            <a:headEnd/>
            <a:tailEnd/>
          </a:ln>
        </p:spPr>
      </p:sp>
      <p:sp>
        <p:nvSpPr>
          <p:cNvPr id="308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105</a:t>
            </a:r>
          </a:p>
        </p:txBody>
      </p:sp>
      <p:sp>
        <p:nvSpPr>
          <p:cNvPr id="308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A1024B7E-469C-431B-B2A5-89920D2A4A67}" type="slidenum">
              <a:rPr lang="en-US">
                <a:cs typeface="Arial" charset="0"/>
              </a:rPr>
              <a:pPr defTabSz="963613" fontAlgn="base">
                <a:spcBef>
                  <a:spcPct val="0"/>
                </a:spcBef>
                <a:spcAft>
                  <a:spcPct val="0"/>
                </a:spcAft>
              </a:pPr>
              <a:t>174</a:t>
            </a:fld>
            <a:endParaRPr lang="en-US">
              <a:cs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p:cNvSpPr>
            <a:spLocks noGrp="1" noRot="1" noChangeAspect="1"/>
          </p:cNvSpPr>
          <p:nvPr>
            <p:ph type="sldImg"/>
          </p:nvPr>
        </p:nvSpPr>
        <p:spPr bwMode="auto">
          <a:noFill/>
          <a:ln>
            <a:solidFill>
              <a:srgbClr val="000000"/>
            </a:solidFill>
            <a:miter lim="800000"/>
            <a:headEnd/>
            <a:tailEnd/>
          </a:ln>
        </p:spPr>
      </p:sp>
      <p:sp>
        <p:nvSpPr>
          <p:cNvPr id="314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25</a:t>
            </a:r>
          </a:p>
        </p:txBody>
      </p:sp>
      <p:sp>
        <p:nvSpPr>
          <p:cNvPr id="314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CE6AA46A-82F8-44A5-85CB-96075B6A4C15}" type="slidenum">
              <a:rPr lang="en-US">
                <a:cs typeface="Arial" charset="0"/>
              </a:rPr>
              <a:pPr defTabSz="963613" fontAlgn="base">
                <a:spcBef>
                  <a:spcPct val="0"/>
                </a:spcBef>
                <a:spcAft>
                  <a:spcPct val="0"/>
                </a:spcAft>
              </a:pPr>
              <a:t>179</a:t>
            </a:fld>
            <a:endParaRPr lang="en-US">
              <a:cs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p:cNvSpPr>
          <p:nvPr>
            <p:ph type="sldImg"/>
          </p:nvPr>
        </p:nvSpPr>
        <p:spPr bwMode="auto">
          <a:noFill/>
          <a:ln>
            <a:solidFill>
              <a:srgbClr val="000000"/>
            </a:solidFill>
            <a:miter lim="800000"/>
            <a:headEnd/>
            <a:tailEnd/>
          </a:ln>
        </p:spPr>
      </p:sp>
      <p:sp>
        <p:nvSpPr>
          <p:cNvPr id="316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20</a:t>
            </a:r>
          </a:p>
        </p:txBody>
      </p:sp>
      <p:sp>
        <p:nvSpPr>
          <p:cNvPr id="316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02FF3DED-8535-45C8-B9CE-627F6774B030}" type="slidenum">
              <a:rPr lang="en-US">
                <a:cs typeface="Arial" charset="0"/>
              </a:rPr>
              <a:pPr defTabSz="963613" fontAlgn="base">
                <a:spcBef>
                  <a:spcPct val="0"/>
                </a:spcBef>
                <a:spcAft>
                  <a:spcPct val="0"/>
                </a:spcAft>
              </a:pPr>
              <a:t>180</a:t>
            </a:fld>
            <a:endParaRPr lang="en-US">
              <a:cs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p:cNvSpPr>
            <a:spLocks noGrp="1" noRot="1" noChangeAspect="1"/>
          </p:cNvSpPr>
          <p:nvPr>
            <p:ph type="sldImg"/>
          </p:nvPr>
        </p:nvSpPr>
        <p:spPr bwMode="auto">
          <a:noFill/>
          <a:ln>
            <a:solidFill>
              <a:srgbClr val="000000"/>
            </a:solidFill>
            <a:miter lim="800000"/>
            <a:headEnd/>
            <a:tailEnd/>
          </a:ln>
        </p:spPr>
      </p:sp>
      <p:sp>
        <p:nvSpPr>
          <p:cNvPr id="318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50</a:t>
            </a:r>
          </a:p>
        </p:txBody>
      </p:sp>
      <p:sp>
        <p:nvSpPr>
          <p:cNvPr id="318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11C4C7B-C861-4946-B441-86613805FCB3}" type="slidenum">
              <a:rPr lang="en-US">
                <a:cs typeface="Arial" charset="0"/>
              </a:rPr>
              <a:pPr defTabSz="963613" fontAlgn="base">
                <a:spcBef>
                  <a:spcPct val="0"/>
                </a:spcBef>
                <a:spcAft>
                  <a:spcPct val="0"/>
                </a:spcAft>
              </a:pPr>
              <a:t>181</a:t>
            </a:fld>
            <a:endParaRPr lang="en-US">
              <a:cs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Image Placeholder 1"/>
          <p:cNvSpPr>
            <a:spLocks noGrp="1" noRot="1" noChangeAspect="1"/>
          </p:cNvSpPr>
          <p:nvPr>
            <p:ph type="sldImg"/>
          </p:nvPr>
        </p:nvSpPr>
        <p:spPr bwMode="auto">
          <a:noFill/>
          <a:ln>
            <a:solidFill>
              <a:srgbClr val="000000"/>
            </a:solidFill>
            <a:miter lim="800000"/>
            <a:headEnd/>
            <a:tailEnd/>
          </a:ln>
        </p:spPr>
      </p:sp>
      <p:sp>
        <p:nvSpPr>
          <p:cNvPr id="320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$25</a:t>
            </a:r>
          </a:p>
        </p:txBody>
      </p:sp>
      <p:sp>
        <p:nvSpPr>
          <p:cNvPr id="320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F62068E3-A5EE-4A3E-9A26-4F19E204CA3F}" type="slidenum">
              <a:rPr lang="en-US">
                <a:cs typeface="Arial" charset="0"/>
              </a:rPr>
              <a:pPr defTabSz="963613" fontAlgn="base">
                <a:spcBef>
                  <a:spcPct val="0"/>
                </a:spcBef>
                <a:spcAft>
                  <a:spcPct val="0"/>
                </a:spcAft>
              </a:pPr>
              <a:t>182</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B76665D-64D0-4E2A-85BA-788596545B59}" type="slidenum">
              <a:rPr lang="en-US">
                <a:cs typeface="Arial" charset="0"/>
              </a:rPr>
              <a:pPr defTabSz="963613" fontAlgn="base">
                <a:spcBef>
                  <a:spcPct val="0"/>
                </a:spcBef>
                <a:spcAft>
                  <a:spcPct val="0"/>
                </a:spcAft>
              </a:pPr>
              <a:t>28</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884BBFA-0704-4989-B36A-05BF7EEFD707}" type="slidenum">
              <a:rPr lang="en-US">
                <a:cs typeface="Arial" charset="0"/>
              </a:rPr>
              <a:pPr defTabSz="963613" fontAlgn="base">
                <a:spcBef>
                  <a:spcPct val="0"/>
                </a:spcBef>
                <a:spcAft>
                  <a:spcPct val="0"/>
                </a:spcAft>
              </a:pPr>
              <a:t>29</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A77B1FB-5CCD-4853-AE5B-A2D574F060DE}" type="slidenum">
              <a:rPr lang="en-US">
                <a:cs typeface="Arial" charset="0"/>
              </a:rPr>
              <a:pPr defTabSz="963613" fontAlgn="base">
                <a:spcBef>
                  <a:spcPct val="0"/>
                </a:spcBef>
                <a:spcAft>
                  <a:spcPct val="0"/>
                </a:spcAft>
              </a:pPr>
              <a:t>30</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a:t>
            </a: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62BDCC95-F419-43CC-8F58-DE0C61488E39}" type="slidenum">
              <a:rPr lang="en-US">
                <a:cs typeface="Arial" charset="0"/>
              </a:rPr>
              <a:pPr defTabSz="963613" fontAlgn="base">
                <a:spcBef>
                  <a:spcPct val="0"/>
                </a:spcBef>
                <a:spcAft>
                  <a:spcPct val="0"/>
                </a:spcAft>
              </a:pPr>
              <a:t>31</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B6E324CD-E2A3-424E-9311-7765E28D5B3C}" type="slidenum">
              <a:rPr lang="en-US">
                <a:cs typeface="Arial" charset="0"/>
              </a:rPr>
              <a:pPr defTabSz="963613" fontAlgn="base">
                <a:spcBef>
                  <a:spcPct val="0"/>
                </a:spcBef>
                <a:spcAft>
                  <a:spcPct val="0"/>
                </a:spcAft>
              </a:pPr>
              <a:t>32</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a:t>
            </a: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6199E0BE-F598-4F6A-B32F-8EEFE4831633}" type="slidenum">
              <a:rPr lang="en-US">
                <a:cs typeface="Arial" charset="0"/>
              </a:rPr>
              <a:pPr defTabSz="963613" fontAlgn="base">
                <a:spcBef>
                  <a:spcPct val="0"/>
                </a:spcBef>
                <a:spcAft>
                  <a:spcPct val="0"/>
                </a:spcAft>
              </a:pPr>
              <a:t>33</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  True</a:t>
            </a:r>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C39DB8FE-1754-4143-B9B4-F12B9A075861}" type="slidenum">
              <a:rPr lang="en-US">
                <a:cs typeface="Arial" charset="0"/>
              </a:rPr>
              <a:pPr defTabSz="963613" fontAlgn="base">
                <a:spcBef>
                  <a:spcPct val="0"/>
                </a:spcBef>
                <a:spcAft>
                  <a:spcPct val="0"/>
                </a:spcAft>
              </a:pPr>
              <a:t>38</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  False</a:t>
            </a: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C170831D-A243-4EC3-BF3A-23A0A11F99BD}" type="slidenum">
              <a:rPr lang="en-US">
                <a:cs typeface="Arial" charset="0"/>
              </a:rPr>
              <a:pPr defTabSz="963613" fontAlgn="base">
                <a:spcBef>
                  <a:spcPct val="0"/>
                </a:spcBef>
                <a:spcAft>
                  <a:spcPct val="0"/>
                </a:spcAft>
              </a:pPr>
              <a:t>39</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  True</a:t>
            </a: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AA0178C2-A0A7-4783-A634-791CA224C877}" type="slidenum">
              <a:rPr lang="en-US">
                <a:cs typeface="Arial" charset="0"/>
              </a:rPr>
              <a:pPr defTabSz="963613" fontAlgn="base">
                <a:spcBef>
                  <a:spcPct val="0"/>
                </a:spcBef>
                <a:spcAft>
                  <a:spcPct val="0"/>
                </a:spcAft>
              </a:pPr>
              <a:t>40</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C</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9E540CE6-F8CE-4B68-9408-C2B9986BFBF8}" type="slidenum">
              <a:rPr lang="en-US">
                <a:cs typeface="Arial" charset="0"/>
              </a:rPr>
              <a:pPr defTabSz="963613" fontAlgn="base">
                <a:spcBef>
                  <a:spcPct val="0"/>
                </a:spcBef>
                <a:spcAft>
                  <a:spcPct val="0"/>
                </a:spcAft>
              </a:pPr>
              <a:t>11</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  False</a:t>
            </a:r>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90857A43-B83C-4D12-BDAC-5BB976727145}" type="slidenum">
              <a:rPr lang="en-US">
                <a:cs typeface="Arial" charset="0"/>
              </a:rPr>
              <a:pPr defTabSz="963613" fontAlgn="base">
                <a:spcBef>
                  <a:spcPct val="0"/>
                </a:spcBef>
                <a:spcAft>
                  <a:spcPct val="0"/>
                </a:spcAft>
              </a:pPr>
              <a:t>41</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a:t>
            </a:r>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1AB412B0-9A0D-456F-AF5A-A0FD549780CE}" type="slidenum">
              <a:rPr lang="en-US">
                <a:cs typeface="Arial" charset="0"/>
              </a:rPr>
              <a:pPr defTabSz="963613" fontAlgn="base">
                <a:spcBef>
                  <a:spcPct val="0"/>
                </a:spcBef>
                <a:spcAft>
                  <a:spcPct val="0"/>
                </a:spcAft>
              </a:pPr>
              <a:t>42</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 and C</a:t>
            </a: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56BA0D81-8F71-42CE-A073-7CB258119341}" type="slidenum">
              <a:rPr lang="en-US">
                <a:cs typeface="Arial" charset="0"/>
              </a:rPr>
              <a:pPr defTabSz="963613" fontAlgn="base">
                <a:spcBef>
                  <a:spcPct val="0"/>
                </a:spcBef>
                <a:spcAft>
                  <a:spcPct val="0"/>
                </a:spcAft>
              </a:pPr>
              <a:t>43</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C</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921EDF33-E854-4C66-80FE-CF5D74E6D017}" type="slidenum">
              <a:rPr lang="en-US">
                <a:cs typeface="Arial" charset="0"/>
              </a:rPr>
              <a:pPr defTabSz="963613" fontAlgn="base">
                <a:spcBef>
                  <a:spcPct val="0"/>
                </a:spcBef>
                <a:spcAft>
                  <a:spcPct val="0"/>
                </a:spcAft>
              </a:pPr>
              <a:t>46</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15</a:t>
            </a: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3F30DD07-C960-4239-9EF0-A4A5AC3130B5}" type="slidenum">
              <a:rPr lang="en-US">
                <a:cs typeface="Arial" charset="0"/>
              </a:rPr>
              <a:pPr defTabSz="963613" fontAlgn="base">
                <a:spcBef>
                  <a:spcPct val="0"/>
                </a:spcBef>
                <a:spcAft>
                  <a:spcPct val="0"/>
                </a:spcAft>
              </a:pPr>
              <a:t>47</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14</a:t>
            </a:r>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72BDC1AA-F542-41AB-AEAA-E28B4E736234}" type="slidenum">
              <a:rPr lang="en-US">
                <a:cs typeface="Arial" charset="0"/>
              </a:rPr>
              <a:pPr defTabSz="963613" fontAlgn="base">
                <a:spcBef>
                  <a:spcPct val="0"/>
                </a:spcBef>
                <a:spcAft>
                  <a:spcPct val="0"/>
                </a:spcAft>
              </a:pPr>
              <a:t>48</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C</a:t>
            </a:r>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956FC00E-022F-4D69-83BB-EEFA7BD47F93}" type="slidenum">
              <a:rPr lang="en-US">
                <a:cs typeface="Arial" charset="0"/>
              </a:rPr>
              <a:pPr defTabSz="963613" fontAlgn="base">
                <a:spcBef>
                  <a:spcPct val="0"/>
                </a:spcBef>
                <a:spcAft>
                  <a:spcPct val="0"/>
                </a:spcAft>
              </a:pPr>
              <a:t>54</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20</a:t>
            </a:r>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649C4DC6-CF2D-411E-B8BE-B09A66CF0BA9}" type="slidenum">
              <a:rPr lang="en-US">
                <a:cs typeface="Arial" charset="0"/>
              </a:rPr>
              <a:pPr defTabSz="963613" fontAlgn="base">
                <a:spcBef>
                  <a:spcPct val="0"/>
                </a:spcBef>
                <a:spcAft>
                  <a:spcPct val="0"/>
                </a:spcAft>
              </a:pPr>
              <a:t>55</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$.25</a:t>
            </a:r>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5ED25556-DDE1-457A-ABFC-67D816B3457E}" type="slidenum">
              <a:rPr lang="en-US">
                <a:cs typeface="Arial" charset="0"/>
              </a:rPr>
              <a:pPr defTabSz="963613" fontAlgn="base">
                <a:spcBef>
                  <a:spcPct val="0"/>
                </a:spcBef>
                <a:spcAft>
                  <a:spcPct val="0"/>
                </a:spcAft>
              </a:pPr>
              <a:t>56</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$3.49</a:t>
            </a:r>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F41633A1-A08F-4DE0-9239-FF58326B7EB3}" type="slidenum">
              <a:rPr lang="en-US">
                <a:cs typeface="Arial" charset="0"/>
              </a:rPr>
              <a:pPr defTabSz="963613" fontAlgn="base">
                <a:spcBef>
                  <a:spcPct val="0"/>
                </a:spcBef>
                <a:spcAft>
                  <a:spcPct val="0"/>
                </a:spcAft>
              </a:pPr>
              <a:t>57</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8094B1AF-3D3B-4179-9228-311D300851FA}" type="slidenum">
              <a:rPr lang="en-US">
                <a:cs typeface="Arial" charset="0"/>
              </a:rPr>
              <a:pPr defTabSz="963613" fontAlgn="base">
                <a:spcBef>
                  <a:spcPct val="0"/>
                </a:spcBef>
                <a:spcAft>
                  <a:spcPct val="0"/>
                </a:spcAft>
              </a:pPr>
              <a:t>12</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a:t>
            </a:r>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9E2397AA-A02A-4921-A869-8C458E569DB5}" type="slidenum">
              <a:rPr lang="en-US">
                <a:cs typeface="Arial" charset="0"/>
              </a:rPr>
              <a:pPr defTabSz="963613" fontAlgn="base">
                <a:spcBef>
                  <a:spcPct val="0"/>
                </a:spcBef>
                <a:spcAft>
                  <a:spcPct val="0"/>
                </a:spcAft>
              </a:pPr>
              <a:t>62</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D</a:t>
            </a:r>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CC49CEB5-65B0-4A4D-B10D-BF6E0A4EEB06}" type="slidenum">
              <a:rPr lang="en-US">
                <a:cs typeface="Arial" charset="0"/>
              </a:rPr>
              <a:pPr defTabSz="963613" fontAlgn="base">
                <a:spcBef>
                  <a:spcPct val="0"/>
                </a:spcBef>
                <a:spcAft>
                  <a:spcPct val="0"/>
                </a:spcAft>
              </a:pPr>
              <a:t>63</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a:t>
            </a:r>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366993B6-4018-4C83-8FDD-A8635A4512C9}" type="slidenum">
              <a:rPr lang="en-US">
                <a:cs typeface="Arial" charset="0"/>
              </a:rPr>
              <a:pPr defTabSz="963613" fontAlgn="base">
                <a:spcBef>
                  <a:spcPct val="0"/>
                </a:spcBef>
                <a:spcAft>
                  <a:spcPct val="0"/>
                </a:spcAft>
              </a:pPr>
              <a:t>64</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D</a:t>
            </a:r>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DC740866-614C-499F-A6F6-EB035157137D}" type="slidenum">
              <a:rPr lang="en-US">
                <a:cs typeface="Arial" charset="0"/>
              </a:rPr>
              <a:pPr defTabSz="963613" fontAlgn="base">
                <a:spcBef>
                  <a:spcPct val="0"/>
                </a:spcBef>
                <a:spcAft>
                  <a:spcPct val="0"/>
                </a:spcAft>
              </a:pPr>
              <a:t>65</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D</a:t>
            </a:r>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88445E66-59B2-4F9F-B4F2-D43D2D10C502}" type="slidenum">
              <a:rPr lang="en-US">
                <a:cs typeface="Arial" charset="0"/>
              </a:rPr>
              <a:pPr defTabSz="963613" fontAlgn="base">
                <a:spcBef>
                  <a:spcPct val="0"/>
                </a:spcBef>
                <a:spcAft>
                  <a:spcPct val="0"/>
                </a:spcAft>
              </a:pPr>
              <a:t>66</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a:t>
            </a:r>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811E98C3-E2A4-4CCD-9F68-FE49A64A29AA}" type="slidenum">
              <a:rPr lang="en-US">
                <a:cs typeface="Arial" charset="0"/>
              </a:rPr>
              <a:pPr defTabSz="963613" fontAlgn="base">
                <a:spcBef>
                  <a:spcPct val="0"/>
                </a:spcBef>
                <a:spcAft>
                  <a:spcPct val="0"/>
                </a:spcAft>
              </a:pPr>
              <a:t>67</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a:t>
            </a:r>
          </a:p>
          <a:p>
            <a:pPr>
              <a:spcBef>
                <a:spcPct val="0"/>
              </a:spcBef>
            </a:pPr>
            <a:r>
              <a:rPr lang="en-US" sz="1400" smtClean="0">
                <a:solidFill>
                  <a:srgbClr val="000000"/>
                </a:solidFill>
                <a:latin typeface="Arial - 23"/>
              </a:rPr>
              <a:t>1 yd. = 3 ft.</a:t>
            </a:r>
          </a:p>
          <a:p>
            <a:pPr>
              <a:spcBef>
                <a:spcPct val="0"/>
              </a:spcBef>
            </a:pPr>
            <a:r>
              <a:rPr lang="en-US" sz="1400" smtClean="0">
                <a:solidFill>
                  <a:srgbClr val="000000"/>
                </a:solidFill>
                <a:latin typeface="Arial - 23"/>
              </a:rPr>
              <a:t>Multiply 3 ft. by 6</a:t>
            </a:r>
          </a:p>
          <a:p>
            <a:pPr>
              <a:spcBef>
                <a:spcPct val="0"/>
              </a:spcBef>
            </a:pPr>
            <a:r>
              <a:rPr lang="en-US" sz="1400" smtClean="0">
                <a:solidFill>
                  <a:srgbClr val="000000"/>
                </a:solidFill>
                <a:latin typeface="Arial - 23"/>
              </a:rPr>
              <a:t>6 yds. = 18 ft.</a:t>
            </a:r>
          </a:p>
          <a:p>
            <a:pPr>
              <a:spcBef>
                <a:spcPct val="0"/>
              </a:spcBef>
            </a:pPr>
            <a:endParaRPr lang="en-US"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B22F6F4E-81EB-4C12-AE7D-2C3A70F74E31}" type="slidenum">
              <a:rPr lang="en-US">
                <a:cs typeface="Arial" charset="0"/>
              </a:rPr>
              <a:pPr defTabSz="963613" fontAlgn="base">
                <a:spcBef>
                  <a:spcPct val="0"/>
                </a:spcBef>
                <a:spcAft>
                  <a:spcPct val="0"/>
                </a:spcAft>
              </a:pPr>
              <a:t>72</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p>
          <a:p>
            <a:pPr>
              <a:spcBef>
                <a:spcPct val="0"/>
              </a:spcBef>
            </a:pPr>
            <a:r>
              <a:rPr lang="en-US" sz="1400" smtClean="0">
                <a:solidFill>
                  <a:srgbClr val="000000"/>
                </a:solidFill>
                <a:latin typeface="Arial - 23"/>
              </a:rPr>
              <a:t>12 in. = 1 ft.</a:t>
            </a:r>
          </a:p>
          <a:p>
            <a:pPr>
              <a:spcBef>
                <a:spcPct val="0"/>
              </a:spcBef>
            </a:pPr>
            <a:r>
              <a:rPr lang="en-US" sz="1400" smtClean="0">
                <a:solidFill>
                  <a:srgbClr val="000000"/>
                </a:solidFill>
                <a:latin typeface="Arial - 23"/>
              </a:rPr>
              <a:t>72 inches divided by 12 = 6 ft.</a:t>
            </a:r>
          </a:p>
          <a:p>
            <a:pPr>
              <a:spcBef>
                <a:spcPct val="0"/>
              </a:spcBef>
            </a:pPr>
            <a:r>
              <a:rPr lang="en-US" sz="1400" smtClean="0">
                <a:solidFill>
                  <a:srgbClr val="000000"/>
                </a:solidFill>
                <a:latin typeface="Arial - 23"/>
              </a:rPr>
              <a:t>72 in. = 6 ft.</a:t>
            </a:r>
          </a:p>
          <a:p>
            <a:pPr>
              <a:spcBef>
                <a:spcPct val="0"/>
              </a:spcBef>
            </a:pPr>
            <a:r>
              <a:rPr lang="en-US" sz="1400" smtClean="0">
                <a:solidFill>
                  <a:srgbClr val="000000"/>
                </a:solidFill>
                <a:latin typeface="Arial - 23"/>
              </a:rPr>
              <a:t>36 inches divided by 12 = 3 ft.</a:t>
            </a:r>
          </a:p>
          <a:p>
            <a:pPr>
              <a:spcBef>
                <a:spcPct val="0"/>
              </a:spcBef>
            </a:pPr>
            <a:r>
              <a:rPr lang="en-US" sz="1400" smtClean="0">
                <a:solidFill>
                  <a:srgbClr val="000000"/>
                </a:solidFill>
                <a:latin typeface="Arial - 23"/>
              </a:rPr>
              <a:t>Henry's desk measures 6 ft. by 3 ft</a:t>
            </a:r>
            <a:endParaRPr lang="en-US" smtClean="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2C25F818-A8B9-40DC-A3EE-5C427BF9827A}" type="slidenum">
              <a:rPr lang="en-US">
                <a:cs typeface="Arial" charset="0"/>
              </a:rPr>
              <a:pPr defTabSz="963613" fontAlgn="base">
                <a:spcBef>
                  <a:spcPct val="0"/>
                </a:spcBef>
                <a:spcAft>
                  <a:spcPct val="0"/>
                </a:spcAft>
              </a:pPr>
              <a:t>73</a:t>
            </a:fld>
            <a:endParaRPr lang="en-US">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br>
              <a:rPr lang="en-US" smtClean="0"/>
            </a:br>
            <a:r>
              <a:rPr lang="en-US" sz="1400" smtClean="0">
                <a:solidFill>
                  <a:srgbClr val="000000"/>
                </a:solidFill>
                <a:latin typeface="Arial - 23"/>
              </a:rPr>
              <a:t>1 mile = 5,280 feet</a:t>
            </a:r>
          </a:p>
          <a:p>
            <a:pPr>
              <a:spcBef>
                <a:spcPct val="0"/>
              </a:spcBef>
            </a:pPr>
            <a:r>
              <a:rPr lang="en-US" sz="1400" smtClean="0">
                <a:solidFill>
                  <a:srgbClr val="000000"/>
                </a:solidFill>
                <a:latin typeface="Arial - 23"/>
              </a:rPr>
              <a:t>5,280 feet x 7 = 36,960 feet</a:t>
            </a:r>
          </a:p>
          <a:p>
            <a:pPr>
              <a:spcBef>
                <a:spcPct val="0"/>
              </a:spcBef>
            </a:pPr>
            <a:r>
              <a:rPr lang="en-US" sz="1400" smtClean="0">
                <a:solidFill>
                  <a:srgbClr val="000000"/>
                </a:solidFill>
                <a:latin typeface="Arial - 23"/>
              </a:rPr>
              <a:t>7 miles = 36, 960 feet</a:t>
            </a:r>
          </a:p>
          <a:p>
            <a:pPr>
              <a:spcBef>
                <a:spcPct val="0"/>
              </a:spcBef>
            </a:pPr>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360A91B8-48EF-4CFA-84C9-E356956CDDA6}" type="slidenum">
              <a:rPr lang="en-US">
                <a:cs typeface="Arial" charset="0"/>
              </a:rPr>
              <a:pPr defTabSz="963613" fontAlgn="base">
                <a:spcBef>
                  <a:spcPct val="0"/>
                </a:spcBef>
                <a:spcAft>
                  <a:spcPct val="0"/>
                </a:spcAft>
              </a:pPr>
              <a:t>74</a:t>
            </a:fld>
            <a:endParaRPr lang="en-US">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p>
          <a:p>
            <a:pPr>
              <a:spcBef>
                <a:spcPct val="0"/>
              </a:spcBef>
            </a:pPr>
            <a:endParaRPr lang="en-US" smtClean="0"/>
          </a:p>
          <a:p>
            <a:pPr>
              <a:spcBef>
                <a:spcPct val="0"/>
              </a:spcBef>
            </a:pPr>
            <a:r>
              <a:rPr lang="en-US" sz="1400" smtClean="0">
                <a:solidFill>
                  <a:srgbClr val="000000"/>
                </a:solidFill>
                <a:latin typeface="Arial - 23"/>
              </a:rPr>
              <a:t>1 mile = 1,760 yards</a:t>
            </a:r>
          </a:p>
          <a:p>
            <a:pPr>
              <a:spcBef>
                <a:spcPct val="0"/>
              </a:spcBef>
            </a:pPr>
            <a:r>
              <a:rPr lang="en-US" sz="1400" smtClean="0">
                <a:solidFill>
                  <a:srgbClr val="000000"/>
                </a:solidFill>
                <a:latin typeface="Arial - 23"/>
              </a:rPr>
              <a:t>2 miles = 1,760 yds. x 2 = 3,520 yards</a:t>
            </a:r>
          </a:p>
          <a:p>
            <a:pPr>
              <a:spcBef>
                <a:spcPct val="0"/>
              </a:spcBef>
            </a:pPr>
            <a:endParaRPr lang="en-US" sz="1400" smtClean="0">
              <a:solidFill>
                <a:srgbClr val="000000"/>
              </a:solidFill>
              <a:latin typeface="Arial - 23"/>
            </a:endParaRPr>
          </a:p>
          <a:p>
            <a:pPr>
              <a:spcBef>
                <a:spcPct val="0"/>
              </a:spcBef>
            </a:pPr>
            <a:r>
              <a:rPr lang="en-US" sz="1400" smtClean="0">
                <a:solidFill>
                  <a:srgbClr val="000000"/>
                </a:solidFill>
                <a:latin typeface="Arial - 23"/>
              </a:rPr>
              <a:t>Cory lives 3,520 yards from her school.</a:t>
            </a:r>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7189501B-7096-48AB-87C6-97FAAB538A50}" type="slidenum">
              <a:rPr lang="en-US">
                <a:cs typeface="Arial" charset="0"/>
              </a:rPr>
              <a:pPr defTabSz="963613" fontAlgn="base">
                <a:spcBef>
                  <a:spcPct val="0"/>
                </a:spcBef>
                <a:spcAft>
                  <a:spcPct val="0"/>
                </a:spcAft>
              </a:pPr>
              <a:t>75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AB07D5CC-94E1-4557-B159-70B6A00B25FA}" type="slidenum">
              <a:rPr lang="en-US">
                <a:cs typeface="Arial" charset="0"/>
              </a:rPr>
              <a:pPr defTabSz="963613" fontAlgn="base">
                <a:spcBef>
                  <a:spcPct val="0"/>
                </a:spcBef>
                <a:spcAft>
                  <a:spcPct val="0"/>
                </a:spcAft>
              </a:pPr>
              <a:t>13</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10 x 12 = 120 inches</a:t>
            </a:r>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AE005F9-5E8C-4AC8-982C-9F74686A00D4}" type="slidenum">
              <a:rPr lang="en-US">
                <a:cs typeface="Arial" charset="0"/>
              </a:rPr>
              <a:pPr defTabSz="963613" fontAlgn="base">
                <a:spcBef>
                  <a:spcPct val="0"/>
                </a:spcBef>
                <a:spcAft>
                  <a:spcPct val="0"/>
                </a:spcAft>
              </a:pPr>
              <a:t>76</a:t>
            </a:fld>
            <a:endParaRPr lang="en-US">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24 ft. divided by 3 ft. = 8 yards</a:t>
            </a:r>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AF857117-D64A-4E43-9CF4-28FA9BE13121}" type="slidenum">
              <a:rPr lang="en-US">
                <a:cs typeface="Arial" charset="0"/>
              </a:rPr>
              <a:pPr defTabSz="963613" fontAlgn="base">
                <a:spcBef>
                  <a:spcPct val="0"/>
                </a:spcBef>
                <a:spcAft>
                  <a:spcPct val="0"/>
                </a:spcAft>
              </a:pPr>
              <a:t>77</a:t>
            </a:fld>
            <a:endParaRPr lang="en-US">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5,280 feet x 2 = 10,560 feet</a:t>
            </a:r>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B9E4B3D6-45F2-4AE4-99E5-3A0691347F90}" type="slidenum">
              <a:rPr lang="en-US">
                <a:cs typeface="Arial" charset="0"/>
              </a:rPr>
              <a:pPr defTabSz="963613" fontAlgn="base">
                <a:spcBef>
                  <a:spcPct val="0"/>
                </a:spcBef>
                <a:spcAft>
                  <a:spcPct val="0"/>
                </a:spcAft>
              </a:pPr>
              <a:t>78</a:t>
            </a:fld>
            <a:endParaRPr lang="en-US">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1,760 yards x 2 = 3,520 yards</a:t>
            </a:r>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C88E07E-E5B3-437E-9B9C-3DA7673F3598}" type="slidenum">
              <a:rPr lang="en-US">
                <a:cs typeface="Arial" charset="0"/>
              </a:rPr>
              <a:pPr defTabSz="963613" fontAlgn="base">
                <a:spcBef>
                  <a:spcPct val="0"/>
                </a:spcBef>
                <a:spcAft>
                  <a:spcPct val="0"/>
                </a:spcAft>
              </a:pPr>
              <a:t>79</a:t>
            </a:fld>
            <a:endParaRPr lang="en-US">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60 yards x 3 = 180 feet</a:t>
            </a:r>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70218FC8-1BF6-4DE4-B35F-2453564A0373}" type="slidenum">
              <a:rPr lang="en-US">
                <a:cs typeface="Arial" charset="0"/>
              </a:rPr>
              <a:pPr defTabSz="963613" fontAlgn="base">
                <a:spcBef>
                  <a:spcPct val="0"/>
                </a:spcBef>
                <a:spcAft>
                  <a:spcPct val="0"/>
                </a:spcAft>
              </a:pPr>
              <a:t>80</a:t>
            </a:fld>
            <a:endParaRPr lang="en-US">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D. 2.5 x 12 = 30 inches</a:t>
            </a:r>
          </a:p>
        </p:txBody>
      </p:sp>
      <p:sp>
        <p:nvSpPr>
          <p:cNvPr id="154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EBB406B5-BB9E-4D40-926A-2EE18A810D64}" type="slidenum">
              <a:rPr lang="en-US">
                <a:cs typeface="Arial" charset="0"/>
              </a:rPr>
              <a:pPr defTabSz="963613" fontAlgn="base">
                <a:spcBef>
                  <a:spcPct val="0"/>
                </a:spcBef>
                <a:spcAft>
                  <a:spcPct val="0"/>
                </a:spcAft>
              </a:pPr>
              <a:t>81</a:t>
            </a:fld>
            <a:endParaRPr lang="en-US">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D. 26,400 feet</a:t>
            </a:r>
          </a:p>
        </p:txBody>
      </p:sp>
      <p:sp>
        <p:nvSpPr>
          <p:cNvPr id="156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AFBEE086-D481-40F5-85AE-3B01238E0697}" type="slidenum">
              <a:rPr lang="en-US">
                <a:cs typeface="Arial" charset="0"/>
              </a:rPr>
              <a:pPr defTabSz="963613" fontAlgn="base">
                <a:spcBef>
                  <a:spcPct val="0"/>
                </a:spcBef>
                <a:spcAft>
                  <a:spcPct val="0"/>
                </a:spcAft>
              </a:pPr>
              <a:t>82</a:t>
            </a:fld>
            <a:endParaRPr lang="en-US">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12.5 x 12 = 150 inches</a:t>
            </a:r>
          </a:p>
        </p:txBody>
      </p:sp>
      <p:sp>
        <p:nvSpPr>
          <p:cNvPr id="158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D0C9AB44-1A70-4CAB-8E13-A21433B3B597}" type="slidenum">
              <a:rPr lang="en-US">
                <a:cs typeface="Arial" charset="0"/>
              </a:rPr>
              <a:pPr defTabSz="963613" fontAlgn="base">
                <a:spcBef>
                  <a:spcPct val="0"/>
                </a:spcBef>
                <a:spcAft>
                  <a:spcPct val="0"/>
                </a:spcAft>
              </a:pPr>
              <a:t>83</a:t>
            </a:fld>
            <a:endParaRPr lang="en-US">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p>
          <a:p>
            <a:pPr>
              <a:spcBef>
                <a:spcPct val="0"/>
              </a:spcBef>
            </a:pPr>
            <a:r>
              <a:rPr lang="en-US" sz="1400" smtClean="0">
                <a:solidFill>
                  <a:srgbClr val="000000"/>
                </a:solidFill>
                <a:latin typeface="Arial - 23"/>
              </a:rPr>
              <a:t>12 inches = 1 foot</a:t>
            </a:r>
          </a:p>
          <a:p>
            <a:pPr>
              <a:spcBef>
                <a:spcPct val="0"/>
              </a:spcBef>
            </a:pPr>
            <a:r>
              <a:rPr lang="en-US" sz="1400" smtClean="0">
                <a:solidFill>
                  <a:srgbClr val="000000"/>
                </a:solidFill>
                <a:latin typeface="Arial - 23"/>
              </a:rPr>
              <a:t>30 inches = How many feet?</a:t>
            </a:r>
          </a:p>
          <a:p>
            <a:pPr>
              <a:spcBef>
                <a:spcPct val="0"/>
              </a:spcBef>
            </a:pPr>
            <a:endParaRPr lang="en-US" sz="1400" smtClean="0">
              <a:solidFill>
                <a:srgbClr val="000000"/>
              </a:solidFill>
              <a:latin typeface="Arial - 23"/>
            </a:endParaRPr>
          </a:p>
          <a:p>
            <a:pPr>
              <a:spcBef>
                <a:spcPct val="0"/>
              </a:spcBef>
            </a:pPr>
            <a:r>
              <a:rPr lang="en-US" sz="1400" smtClean="0">
                <a:solidFill>
                  <a:srgbClr val="000000"/>
                </a:solidFill>
                <a:latin typeface="Arial - 23"/>
              </a:rPr>
              <a:t>30 inches divided by 12 inches is 2 feet and 6 inches left over.</a:t>
            </a:r>
          </a:p>
          <a:p>
            <a:pPr>
              <a:spcBef>
                <a:spcPct val="0"/>
              </a:spcBef>
            </a:pPr>
            <a:endParaRPr lang="en-US" sz="1400" smtClean="0">
              <a:solidFill>
                <a:srgbClr val="000000"/>
              </a:solidFill>
              <a:latin typeface="Arial - 23"/>
            </a:endParaRPr>
          </a:p>
          <a:p>
            <a:pPr>
              <a:spcBef>
                <a:spcPct val="0"/>
              </a:spcBef>
            </a:pPr>
            <a:r>
              <a:rPr lang="en-US" sz="1400" smtClean="0">
                <a:solidFill>
                  <a:srgbClr val="000000"/>
                </a:solidFill>
                <a:latin typeface="Arial - 23"/>
              </a:rPr>
              <a:t>C. 2 feet 6 inches</a:t>
            </a:r>
          </a:p>
        </p:txBody>
      </p:sp>
      <p:sp>
        <p:nvSpPr>
          <p:cNvPr id="160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2F31B686-3232-4159-AAF7-5E9A9E4A5D06}" type="slidenum">
              <a:rPr lang="en-US">
                <a:cs typeface="Arial" charset="0"/>
              </a:rPr>
              <a:pPr defTabSz="963613" fontAlgn="base">
                <a:spcBef>
                  <a:spcPct val="0"/>
                </a:spcBef>
                <a:spcAft>
                  <a:spcPct val="0"/>
                </a:spcAft>
              </a:pPr>
              <a:t>84</a:t>
            </a:fld>
            <a:endParaRPr lang="en-US">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1 inch = 2.54 cm</a:t>
            </a:r>
          </a:p>
          <a:p>
            <a:pPr>
              <a:spcBef>
                <a:spcPct val="0"/>
              </a:spcBef>
            </a:pPr>
            <a:r>
              <a:rPr lang="en-US" sz="1400" smtClean="0">
                <a:solidFill>
                  <a:srgbClr val="000000"/>
                </a:solidFill>
                <a:latin typeface="Arial - 23"/>
              </a:rPr>
              <a:t>1 foot = 12 x 2.54 cm = 30.48 cm</a:t>
            </a:r>
          </a:p>
          <a:p>
            <a:pPr>
              <a:spcBef>
                <a:spcPct val="0"/>
              </a:spcBef>
            </a:pPr>
            <a:endParaRPr lang="en-US" sz="1400" smtClean="0">
              <a:solidFill>
                <a:srgbClr val="000000"/>
              </a:solidFill>
              <a:latin typeface="Arial - 23"/>
            </a:endParaRPr>
          </a:p>
          <a:p>
            <a:pPr>
              <a:spcBef>
                <a:spcPct val="0"/>
              </a:spcBef>
            </a:pPr>
            <a:r>
              <a:rPr lang="en-US" sz="1400" smtClean="0">
                <a:solidFill>
                  <a:srgbClr val="000000"/>
                </a:solidFill>
                <a:latin typeface="Arial - 23"/>
              </a:rPr>
              <a:t>There are 30.48 cm in a standard ruler.</a:t>
            </a:r>
          </a:p>
        </p:txBody>
      </p:sp>
      <p:sp>
        <p:nvSpPr>
          <p:cNvPr id="165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6FD170D1-17AE-4E1A-AD02-2F52A931CC68}" type="slidenum">
              <a:rPr lang="en-US">
                <a:cs typeface="Arial" charset="0"/>
              </a:rPr>
              <a:pPr defTabSz="963613" fontAlgn="base">
                <a:spcBef>
                  <a:spcPct val="0"/>
                </a:spcBef>
                <a:spcAft>
                  <a:spcPct val="0"/>
                </a:spcAft>
              </a:pPr>
              <a:t>88</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D</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1FF616CB-DE58-4143-86B8-DA3074A782C9}" type="slidenum">
              <a:rPr lang="en-US">
                <a:cs typeface="Arial" charset="0"/>
              </a:rPr>
              <a:pPr defTabSz="963613" fontAlgn="base">
                <a:spcBef>
                  <a:spcPct val="0"/>
                </a:spcBef>
                <a:spcAft>
                  <a:spcPct val="0"/>
                </a:spcAft>
              </a:pPr>
              <a:t>15</a:t>
            </a:fld>
            <a:endParaRPr lang="en-US">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p>
          <a:p>
            <a:pPr>
              <a:spcBef>
                <a:spcPct val="0"/>
              </a:spcBef>
            </a:pPr>
            <a:r>
              <a:rPr lang="en-US" sz="1400" smtClean="0">
                <a:solidFill>
                  <a:srgbClr val="000000"/>
                </a:solidFill>
                <a:latin typeface="Arial - 23"/>
              </a:rPr>
              <a:t>1 mi  = 1.6 km</a:t>
            </a:r>
          </a:p>
          <a:p>
            <a:pPr>
              <a:spcBef>
                <a:spcPct val="0"/>
              </a:spcBef>
            </a:pPr>
            <a:r>
              <a:rPr lang="en-US" sz="1400" smtClean="0">
                <a:solidFill>
                  <a:srgbClr val="000000"/>
                </a:solidFill>
                <a:latin typeface="Arial - 23"/>
              </a:rPr>
              <a:t>How many miles is 5 km?</a:t>
            </a:r>
          </a:p>
          <a:p>
            <a:pPr>
              <a:spcBef>
                <a:spcPct val="0"/>
              </a:spcBef>
            </a:pPr>
            <a:r>
              <a:rPr lang="en-US" sz="1400" smtClean="0">
                <a:solidFill>
                  <a:srgbClr val="000000"/>
                </a:solidFill>
                <a:latin typeface="Arial - 23"/>
              </a:rPr>
              <a:t>Divide 5 km by 1.6 km which is approximately 3.1 miles.</a:t>
            </a:r>
          </a:p>
          <a:p>
            <a:pPr>
              <a:spcBef>
                <a:spcPct val="0"/>
              </a:spcBef>
            </a:pPr>
            <a:endParaRPr lang="en-US" sz="1400" smtClean="0">
              <a:solidFill>
                <a:srgbClr val="000000"/>
              </a:solidFill>
              <a:latin typeface="Arial - 23"/>
            </a:endParaRPr>
          </a:p>
          <a:p>
            <a:pPr>
              <a:spcBef>
                <a:spcPct val="0"/>
              </a:spcBef>
            </a:pPr>
            <a:r>
              <a:rPr lang="en-US" sz="1400" smtClean="0">
                <a:solidFill>
                  <a:srgbClr val="000000"/>
                </a:solidFill>
                <a:latin typeface="Arial - 23"/>
              </a:rPr>
              <a:t>Whenever you hear that someone has run a 5k, they ran a 3.1 mile long race.</a:t>
            </a:r>
          </a:p>
        </p:txBody>
      </p:sp>
      <p:sp>
        <p:nvSpPr>
          <p:cNvPr id="167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7185A520-9A16-43E0-875B-73FB5445B7BE}" type="slidenum">
              <a:rPr lang="en-US">
                <a:cs typeface="Arial" charset="0"/>
              </a:rPr>
              <a:pPr defTabSz="963613" fontAlgn="base">
                <a:spcBef>
                  <a:spcPct val="0"/>
                </a:spcBef>
                <a:spcAft>
                  <a:spcPct val="0"/>
                </a:spcAft>
              </a:pPr>
              <a:t>89</a:t>
            </a:fld>
            <a:endParaRPr lang="en-US">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p>
          <a:p>
            <a:pPr>
              <a:spcBef>
                <a:spcPct val="0"/>
              </a:spcBef>
            </a:pPr>
            <a:r>
              <a:rPr lang="en-US" sz="1400" smtClean="0">
                <a:solidFill>
                  <a:srgbClr val="000000"/>
                </a:solidFill>
                <a:latin typeface="Arial - 23"/>
              </a:rPr>
              <a:t>1 lb = 0.45 kg</a:t>
            </a:r>
          </a:p>
          <a:p>
            <a:pPr>
              <a:spcBef>
                <a:spcPct val="0"/>
              </a:spcBef>
            </a:pPr>
            <a:r>
              <a:rPr lang="de-DE" sz="1400" smtClean="0">
                <a:solidFill>
                  <a:srgbClr val="000000"/>
                </a:solidFill>
                <a:latin typeface="Arial - 23"/>
              </a:rPr>
              <a:t>5 lb = 0.45 x 5 = 2.27 kg.</a:t>
            </a:r>
          </a:p>
          <a:p>
            <a:pPr>
              <a:spcBef>
                <a:spcPct val="0"/>
              </a:spcBef>
            </a:pPr>
            <a:endParaRPr lang="en-US" sz="1400" smtClean="0">
              <a:solidFill>
                <a:srgbClr val="000000"/>
              </a:solidFill>
              <a:latin typeface="Arial - 23"/>
            </a:endParaRPr>
          </a:p>
          <a:p>
            <a:pPr>
              <a:spcBef>
                <a:spcPct val="0"/>
              </a:spcBef>
            </a:pPr>
            <a:r>
              <a:rPr lang="en-US" sz="1400" smtClean="0">
                <a:solidFill>
                  <a:srgbClr val="000000"/>
                </a:solidFill>
                <a:latin typeface="Arial - 23"/>
              </a:rPr>
              <a:t>Linda's dog is 2.27 kg.</a:t>
            </a:r>
          </a:p>
        </p:txBody>
      </p:sp>
      <p:sp>
        <p:nvSpPr>
          <p:cNvPr id="169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B526ACF4-7B6A-4BB9-8540-858683F12985}" type="slidenum">
              <a:rPr lang="en-US">
                <a:cs typeface="Arial" charset="0"/>
              </a:rPr>
              <a:pPr defTabSz="963613" fontAlgn="base">
                <a:spcBef>
                  <a:spcPct val="0"/>
                </a:spcBef>
                <a:spcAft>
                  <a:spcPct val="0"/>
                </a:spcAft>
              </a:pPr>
              <a:t>90</a:t>
            </a:fld>
            <a:endParaRPr lang="en-US">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p:spPr>
      </p:sp>
      <p:sp>
        <p:nvSpPr>
          <p:cNvPr id="172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p>
          <a:p>
            <a:pPr>
              <a:spcBef>
                <a:spcPct val="0"/>
              </a:spcBef>
            </a:pPr>
            <a:r>
              <a:rPr lang="en-US" sz="1400" smtClean="0">
                <a:solidFill>
                  <a:srgbClr val="000000"/>
                </a:solidFill>
                <a:latin typeface="Arial - 23"/>
              </a:rPr>
              <a:t>1 gal = 3.79 l</a:t>
            </a:r>
          </a:p>
          <a:p>
            <a:pPr>
              <a:spcBef>
                <a:spcPct val="0"/>
              </a:spcBef>
            </a:pPr>
            <a:r>
              <a:rPr lang="pt-BR" sz="1400" smtClean="0">
                <a:solidFill>
                  <a:srgbClr val="000000"/>
                </a:solidFill>
                <a:latin typeface="Arial - 23"/>
              </a:rPr>
              <a:t>3 gal = 3 x 3.79 = 11.36 l</a:t>
            </a:r>
          </a:p>
          <a:p>
            <a:pPr>
              <a:spcBef>
                <a:spcPct val="0"/>
              </a:spcBef>
            </a:pPr>
            <a:endParaRPr lang="en-US" sz="1400" smtClean="0">
              <a:solidFill>
                <a:srgbClr val="000000"/>
              </a:solidFill>
              <a:latin typeface="Arial - 23"/>
            </a:endParaRPr>
          </a:p>
          <a:p>
            <a:pPr>
              <a:spcBef>
                <a:spcPct val="0"/>
              </a:spcBef>
            </a:pPr>
            <a:r>
              <a:rPr lang="en-US" sz="1400" smtClean="0">
                <a:solidFill>
                  <a:srgbClr val="000000"/>
                </a:solidFill>
                <a:latin typeface="Arial - 23"/>
              </a:rPr>
              <a:t>Sandy will have about 11.36 liters of apple cider.</a:t>
            </a:r>
          </a:p>
        </p:txBody>
      </p:sp>
      <p:sp>
        <p:nvSpPr>
          <p:cNvPr id="172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7D3DBBE-A336-4ECA-B6EF-A2B5291C7D0D}" type="slidenum">
              <a:rPr lang="en-US">
                <a:cs typeface="Arial" charset="0"/>
              </a:rPr>
              <a:pPr defTabSz="963613" fontAlgn="base">
                <a:spcBef>
                  <a:spcPct val="0"/>
                </a:spcBef>
                <a:spcAft>
                  <a:spcPct val="0"/>
                </a:spcAft>
              </a:pPr>
              <a:t>91</a:t>
            </a:fld>
            <a:endParaRPr lang="en-US">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p:spPr>
      </p:sp>
      <p:sp>
        <p:nvSpPr>
          <p:cNvPr id="174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p>
          <a:p>
            <a:pPr>
              <a:spcBef>
                <a:spcPct val="0"/>
              </a:spcBef>
            </a:pPr>
            <a:r>
              <a:rPr lang="en-US" sz="1400" smtClean="0">
                <a:solidFill>
                  <a:srgbClr val="000000"/>
                </a:solidFill>
                <a:latin typeface="Arial - 23"/>
              </a:rPr>
              <a:t>1 lb = 0.45 kg</a:t>
            </a:r>
          </a:p>
          <a:p>
            <a:pPr>
              <a:spcBef>
                <a:spcPct val="0"/>
              </a:spcBef>
            </a:pPr>
            <a:r>
              <a:rPr lang="en-US" sz="1400" smtClean="0">
                <a:solidFill>
                  <a:srgbClr val="000000"/>
                </a:solidFill>
                <a:latin typeface="Arial - 23"/>
              </a:rPr>
              <a:t>x = 54 kg</a:t>
            </a:r>
          </a:p>
          <a:p>
            <a:pPr>
              <a:spcBef>
                <a:spcPct val="0"/>
              </a:spcBef>
            </a:pPr>
            <a:r>
              <a:rPr lang="en-US" sz="1400" smtClean="0">
                <a:solidFill>
                  <a:srgbClr val="000000"/>
                </a:solidFill>
                <a:latin typeface="Arial - 23"/>
              </a:rPr>
              <a:t>54/0.45 = 120 lbs.</a:t>
            </a:r>
          </a:p>
        </p:txBody>
      </p:sp>
      <p:sp>
        <p:nvSpPr>
          <p:cNvPr id="174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1DF961D2-505E-4273-8A3B-6340F6D5003E}" type="slidenum">
              <a:rPr lang="en-US">
                <a:cs typeface="Arial" charset="0"/>
              </a:rPr>
              <a:pPr defTabSz="963613" fontAlgn="base">
                <a:spcBef>
                  <a:spcPct val="0"/>
                </a:spcBef>
                <a:spcAft>
                  <a:spcPct val="0"/>
                </a:spcAft>
              </a:pPr>
              <a:t>92</a:t>
            </a:fld>
            <a:endParaRPr lang="en-US">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a:t>
            </a:r>
          </a:p>
          <a:p>
            <a:pPr>
              <a:spcBef>
                <a:spcPct val="0"/>
              </a:spcBef>
            </a:pPr>
            <a:r>
              <a:rPr lang="en-US" sz="1400" smtClean="0">
                <a:solidFill>
                  <a:srgbClr val="000000"/>
                </a:solidFill>
                <a:latin typeface="Arial - 23"/>
              </a:rPr>
              <a:t>1 mi = 1.6 km</a:t>
            </a:r>
          </a:p>
          <a:p>
            <a:pPr>
              <a:spcBef>
                <a:spcPct val="0"/>
              </a:spcBef>
            </a:pPr>
            <a:r>
              <a:rPr lang="nn-NO" sz="1400" smtClean="0">
                <a:solidFill>
                  <a:srgbClr val="000000"/>
                </a:solidFill>
                <a:latin typeface="Arial - 23"/>
              </a:rPr>
              <a:t>2,800 = 1.6 x 2800 = 4506 km</a:t>
            </a:r>
          </a:p>
          <a:p>
            <a:pPr>
              <a:spcBef>
                <a:spcPct val="0"/>
              </a:spcBef>
            </a:pPr>
            <a:r>
              <a:rPr lang="en-US" sz="1400" smtClean="0">
                <a:solidFill>
                  <a:srgbClr val="000000"/>
                </a:solidFill>
                <a:latin typeface="Arial - 23"/>
              </a:rPr>
              <a:t>D. 4,500</a:t>
            </a:r>
          </a:p>
        </p:txBody>
      </p:sp>
      <p:sp>
        <p:nvSpPr>
          <p:cNvPr id="176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BDD5501B-45B1-4CFD-8573-62CE698556FF}" type="slidenum">
              <a:rPr lang="en-US">
                <a:cs typeface="Arial" charset="0"/>
              </a:rPr>
              <a:pPr defTabSz="963613" fontAlgn="base">
                <a:spcBef>
                  <a:spcPct val="0"/>
                </a:spcBef>
                <a:spcAft>
                  <a:spcPct val="0"/>
                </a:spcAft>
              </a:pPr>
              <a:t>93</a:t>
            </a:fld>
            <a:endParaRPr lang="en-US">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He needs 25 lbs of flour.</a:t>
            </a:r>
          </a:p>
        </p:txBody>
      </p:sp>
      <p:sp>
        <p:nvSpPr>
          <p:cNvPr id="181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56008814-505D-475D-A0DE-5ACE1607E832}" type="slidenum">
              <a:rPr lang="en-US">
                <a:cs typeface="Arial" charset="0"/>
              </a:rPr>
              <a:pPr defTabSz="963613" fontAlgn="base">
                <a:spcBef>
                  <a:spcPct val="0"/>
                </a:spcBef>
                <a:spcAft>
                  <a:spcPct val="0"/>
                </a:spcAft>
              </a:pPr>
              <a:t>97</a:t>
            </a:fld>
            <a:endParaRPr lang="en-US">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C 12 feet 6 inches</a:t>
            </a:r>
          </a:p>
        </p:txBody>
      </p:sp>
      <p:sp>
        <p:nvSpPr>
          <p:cNvPr id="187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6E2FE0B0-A8E1-4685-8E53-A7A816C8F567}" type="slidenum">
              <a:rPr lang="en-US">
                <a:cs typeface="Arial" charset="0"/>
              </a:rPr>
              <a:pPr defTabSz="963613" fontAlgn="base">
                <a:spcBef>
                  <a:spcPct val="0"/>
                </a:spcBef>
                <a:spcAft>
                  <a:spcPct val="0"/>
                </a:spcAft>
              </a:pPr>
              <a:t>102</a:t>
            </a:fld>
            <a:endParaRPr lang="en-US">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r>
              <a:rPr lang="en-US" sz="1400" smtClean="0">
                <a:solidFill>
                  <a:srgbClr val="000000"/>
                </a:solidFill>
                <a:latin typeface="Arial - 23"/>
              </a:rPr>
              <a:t>D 5 feet</a:t>
            </a:r>
          </a:p>
        </p:txBody>
      </p:sp>
      <p:sp>
        <p:nvSpPr>
          <p:cNvPr id="189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B7B82F8C-5746-4233-935A-FA34E5A2D7E1}" type="slidenum">
              <a:rPr lang="en-US">
                <a:cs typeface="Arial" charset="0"/>
              </a:rPr>
              <a:pPr defTabSz="963613" fontAlgn="base">
                <a:spcBef>
                  <a:spcPct val="0"/>
                </a:spcBef>
                <a:spcAft>
                  <a:spcPct val="0"/>
                </a:spcAft>
              </a:pPr>
              <a:t>103</a:t>
            </a:fld>
            <a:endParaRPr lang="en-US">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D  5 gallon and 1 quart</a:t>
            </a:r>
          </a:p>
        </p:txBody>
      </p:sp>
      <p:sp>
        <p:nvSpPr>
          <p:cNvPr id="191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59163555-E937-4714-8A04-F196C4B22554}" type="slidenum">
              <a:rPr lang="en-US">
                <a:cs typeface="Arial" charset="0"/>
              </a:rPr>
              <a:pPr defTabSz="963613" fontAlgn="base">
                <a:spcBef>
                  <a:spcPct val="0"/>
                </a:spcBef>
                <a:spcAft>
                  <a:spcPct val="0"/>
                </a:spcAft>
              </a:pPr>
              <a:t>104</a:t>
            </a:fld>
            <a:endParaRPr lang="en-US">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  1 gallon and 1 cup</a:t>
            </a:r>
          </a:p>
        </p:txBody>
      </p:sp>
      <p:sp>
        <p:nvSpPr>
          <p:cNvPr id="193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B32EF5DD-F299-4E90-8E1F-FB0C592776FF}" type="slidenum">
              <a:rPr lang="en-US">
                <a:cs typeface="Arial" charset="0"/>
              </a:rPr>
              <a:pPr defTabSz="963613" fontAlgn="base">
                <a:spcBef>
                  <a:spcPct val="0"/>
                </a:spcBef>
                <a:spcAft>
                  <a:spcPct val="0"/>
                </a:spcAft>
              </a:pPr>
              <a:t>105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D</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C79A9739-3F92-44F9-B55C-9E691276FCFB}" type="slidenum">
              <a:rPr lang="en-US">
                <a:cs typeface="Arial" charset="0"/>
              </a:rPr>
              <a:pPr defTabSz="963613" fontAlgn="base">
                <a:spcBef>
                  <a:spcPct val="0"/>
                </a:spcBef>
                <a:spcAft>
                  <a:spcPct val="0"/>
                </a:spcAft>
              </a:pPr>
              <a:t>16</a:t>
            </a:fld>
            <a:endParaRPr lang="en-US">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a:t>
            </a:r>
          </a:p>
          <a:p>
            <a:pPr>
              <a:spcBef>
                <a:spcPct val="0"/>
              </a:spcBef>
            </a:pPr>
            <a:r>
              <a:rPr lang="en-US" u="sng" smtClean="0">
                <a:solidFill>
                  <a:srgbClr val="000000"/>
                </a:solidFill>
                <a:latin typeface="Arial - 24"/>
              </a:rPr>
              <a:t>60 seconds </a:t>
            </a:r>
            <a:r>
              <a:rPr lang="en-US" smtClean="0">
                <a:solidFill>
                  <a:srgbClr val="000000"/>
                </a:solidFill>
                <a:latin typeface="Arial - 24"/>
              </a:rPr>
              <a:t>               </a:t>
            </a:r>
          </a:p>
          <a:p>
            <a:pPr>
              <a:spcBef>
                <a:spcPct val="0"/>
              </a:spcBef>
            </a:pPr>
            <a:r>
              <a:rPr lang="en-US" smtClean="0">
                <a:solidFill>
                  <a:srgbClr val="000000"/>
                </a:solidFill>
                <a:latin typeface="Arial - 24"/>
              </a:rPr>
              <a:t>1 minute  </a:t>
            </a:r>
            <a:r>
              <a:rPr lang="en-US" b="1" smtClean="0">
                <a:solidFill>
                  <a:srgbClr val="000000"/>
                </a:solidFill>
                <a:latin typeface="Arial - 24"/>
              </a:rPr>
              <a:t>                   </a:t>
            </a:r>
          </a:p>
          <a:p>
            <a:pPr>
              <a:spcBef>
                <a:spcPct val="0"/>
              </a:spcBef>
            </a:pPr>
            <a:endParaRPr lang="en-US" smtClean="0"/>
          </a:p>
        </p:txBody>
      </p:sp>
      <p:sp>
        <p:nvSpPr>
          <p:cNvPr id="199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E8CE8081-B622-4AA5-ADD3-502833D09BF4}" type="slidenum">
              <a:rPr lang="en-US">
                <a:cs typeface="Arial" charset="0"/>
              </a:rPr>
              <a:pPr defTabSz="963613" fontAlgn="base">
                <a:spcBef>
                  <a:spcPct val="0"/>
                </a:spcBef>
                <a:spcAft>
                  <a:spcPct val="0"/>
                </a:spcAft>
              </a:pPr>
              <a:t>110</a:t>
            </a:fld>
            <a:endParaRPr lang="en-US">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p>
          <a:p>
            <a:pPr>
              <a:spcBef>
                <a:spcPct val="0"/>
              </a:spcBef>
            </a:pPr>
            <a:endParaRPr lang="en-US" smtClean="0"/>
          </a:p>
          <a:p>
            <a:pPr>
              <a:spcBef>
                <a:spcPct val="0"/>
              </a:spcBef>
            </a:pPr>
            <a:r>
              <a:rPr lang="en-US" u="sng" smtClean="0">
                <a:solidFill>
                  <a:srgbClr val="000000"/>
                </a:solidFill>
                <a:latin typeface="Arial - 24"/>
              </a:rPr>
              <a:t>1 yard </a:t>
            </a:r>
            <a:r>
              <a:rPr lang="en-US" smtClean="0">
                <a:solidFill>
                  <a:srgbClr val="000000"/>
                </a:solidFill>
                <a:latin typeface="Arial - 24"/>
              </a:rPr>
              <a:t>               </a:t>
            </a:r>
          </a:p>
          <a:p>
            <a:pPr>
              <a:spcBef>
                <a:spcPct val="0"/>
              </a:spcBef>
            </a:pPr>
            <a:r>
              <a:rPr lang="en-US" smtClean="0">
                <a:solidFill>
                  <a:srgbClr val="000000"/>
                </a:solidFill>
                <a:latin typeface="Arial - 24"/>
              </a:rPr>
              <a:t>3 feet</a:t>
            </a:r>
          </a:p>
          <a:p>
            <a:pPr>
              <a:spcBef>
                <a:spcPct val="0"/>
              </a:spcBef>
            </a:pPr>
            <a:endParaRPr lang="en-US" smtClean="0">
              <a:solidFill>
                <a:srgbClr val="000000"/>
              </a:solidFill>
              <a:latin typeface="Arial - 24"/>
            </a:endParaRPr>
          </a:p>
          <a:p>
            <a:pPr>
              <a:spcBef>
                <a:spcPct val="0"/>
              </a:spcBef>
            </a:pPr>
            <a:r>
              <a:rPr lang="en-US" smtClean="0">
                <a:solidFill>
                  <a:srgbClr val="000000"/>
                </a:solidFill>
                <a:latin typeface="Arial - 24"/>
              </a:rPr>
              <a:t>4 yards</a:t>
            </a:r>
          </a:p>
        </p:txBody>
      </p:sp>
      <p:sp>
        <p:nvSpPr>
          <p:cNvPr id="201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0C01AC5D-61E0-4EB3-AD6E-99C026289E0A}" type="slidenum">
              <a:rPr lang="en-US">
                <a:cs typeface="Arial" charset="0"/>
              </a:rPr>
              <a:pPr defTabSz="963613" fontAlgn="base">
                <a:spcBef>
                  <a:spcPct val="0"/>
                </a:spcBef>
                <a:spcAft>
                  <a:spcPct val="0"/>
                </a:spcAft>
              </a:pPr>
              <a:t>111</a:t>
            </a:fld>
            <a:endParaRPr lang="en-US">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t>
            </a:r>
          </a:p>
          <a:p>
            <a:pPr>
              <a:spcBef>
                <a:spcPct val="0"/>
              </a:spcBef>
            </a:pPr>
            <a:r>
              <a:rPr lang="en-US" u="sng" smtClean="0">
                <a:solidFill>
                  <a:srgbClr val="00008B"/>
                </a:solidFill>
                <a:latin typeface="Arial - 24"/>
              </a:rPr>
              <a:t>5280 feet </a:t>
            </a:r>
            <a:r>
              <a:rPr lang="en-US" smtClean="0">
                <a:solidFill>
                  <a:srgbClr val="00008B"/>
                </a:solidFill>
                <a:latin typeface="Arial - 24"/>
              </a:rPr>
              <a:t>               </a:t>
            </a:r>
          </a:p>
          <a:p>
            <a:pPr>
              <a:spcBef>
                <a:spcPct val="0"/>
              </a:spcBef>
            </a:pPr>
            <a:r>
              <a:rPr lang="en-US" smtClean="0">
                <a:solidFill>
                  <a:srgbClr val="00008B"/>
                </a:solidFill>
                <a:latin typeface="Arial - 24"/>
              </a:rPr>
              <a:t>1 mile </a:t>
            </a:r>
          </a:p>
          <a:p>
            <a:pPr>
              <a:spcBef>
                <a:spcPct val="0"/>
              </a:spcBef>
            </a:pPr>
            <a:endParaRPr lang="en-US" smtClean="0">
              <a:solidFill>
                <a:srgbClr val="00008B"/>
              </a:solidFill>
              <a:latin typeface="Arial - 24"/>
            </a:endParaRPr>
          </a:p>
          <a:p>
            <a:pPr>
              <a:spcBef>
                <a:spcPct val="0"/>
              </a:spcBef>
            </a:pPr>
            <a:r>
              <a:rPr lang="en-US" smtClean="0">
                <a:solidFill>
                  <a:srgbClr val="00008B"/>
                </a:solidFill>
                <a:latin typeface="Arial - 24"/>
              </a:rPr>
              <a:t>26,400 feet</a:t>
            </a:r>
          </a:p>
        </p:txBody>
      </p:sp>
      <p:sp>
        <p:nvSpPr>
          <p:cNvPr id="203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376C2B61-1EC9-4EEB-9B7E-609B8A4956F3}" type="slidenum">
              <a:rPr lang="en-US">
                <a:cs typeface="Arial" charset="0"/>
              </a:rPr>
              <a:pPr defTabSz="963613" fontAlgn="base">
                <a:spcBef>
                  <a:spcPct val="0"/>
                </a:spcBef>
                <a:spcAft>
                  <a:spcPct val="0"/>
                </a:spcAft>
              </a:pPr>
              <a:t>112</a:t>
            </a:fld>
            <a:endParaRPr lang="en-US">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p:spPr>
      </p:sp>
      <p:sp>
        <p:nvSpPr>
          <p:cNvPr id="207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2400</a:t>
            </a:r>
          </a:p>
        </p:txBody>
      </p:sp>
      <p:sp>
        <p:nvSpPr>
          <p:cNvPr id="207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EC1F5CCB-2B3E-415F-8720-04563B2E7F47}" type="slidenum">
              <a:rPr lang="en-US">
                <a:cs typeface="Arial" charset="0"/>
              </a:rPr>
              <a:pPr defTabSz="963613" fontAlgn="base">
                <a:spcBef>
                  <a:spcPct val="0"/>
                </a:spcBef>
                <a:spcAft>
                  <a:spcPct val="0"/>
                </a:spcAft>
              </a:pPr>
              <a:t>115</a:t>
            </a:fld>
            <a:endParaRPr lang="en-US">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p:spPr>
      </p:sp>
      <p:sp>
        <p:nvSpPr>
          <p:cNvPr id="209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4.5</a:t>
            </a:r>
          </a:p>
        </p:txBody>
      </p:sp>
      <p:sp>
        <p:nvSpPr>
          <p:cNvPr id="209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764854F9-3D78-482C-ACE1-BFD3A428278D}" type="slidenum">
              <a:rPr lang="en-US">
                <a:cs typeface="Arial" charset="0"/>
              </a:rPr>
              <a:pPr defTabSz="963613" fontAlgn="base">
                <a:spcBef>
                  <a:spcPct val="0"/>
                </a:spcBef>
                <a:spcAft>
                  <a:spcPct val="0"/>
                </a:spcAft>
              </a:pPr>
              <a:t>116</a:t>
            </a:fld>
            <a:endParaRPr lang="en-US">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$525</a:t>
            </a:r>
          </a:p>
        </p:txBody>
      </p:sp>
      <p:sp>
        <p:nvSpPr>
          <p:cNvPr id="211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20EBDDF-8657-42E2-A8BC-B5B185D89E1E}" type="slidenum">
              <a:rPr lang="en-US">
                <a:cs typeface="Arial" charset="0"/>
              </a:rPr>
              <a:pPr defTabSz="963613" fontAlgn="base">
                <a:spcBef>
                  <a:spcPct val="0"/>
                </a:spcBef>
                <a:spcAft>
                  <a:spcPct val="0"/>
                </a:spcAft>
              </a:pPr>
              <a:t>117</a:t>
            </a:fld>
            <a:endParaRPr lang="en-US">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bwMode="auto">
          <a:noFill/>
          <a:ln>
            <a:solidFill>
              <a:srgbClr val="000000"/>
            </a:solidFill>
            <a:miter lim="800000"/>
            <a:headEnd/>
            <a:tailEnd/>
          </a:ln>
        </p:spPr>
      </p:sp>
      <p:sp>
        <p:nvSpPr>
          <p:cNvPr id="214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850</a:t>
            </a:r>
          </a:p>
        </p:txBody>
      </p:sp>
      <p:sp>
        <p:nvSpPr>
          <p:cNvPr id="214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F99AF11C-72A5-49A5-B11D-CE8AA45AA66B}" type="slidenum">
              <a:rPr lang="en-US">
                <a:cs typeface="Arial" charset="0"/>
              </a:rPr>
              <a:pPr defTabSz="963613" fontAlgn="base">
                <a:spcBef>
                  <a:spcPct val="0"/>
                </a:spcBef>
                <a:spcAft>
                  <a:spcPct val="0"/>
                </a:spcAft>
              </a:pPr>
              <a:t>118</a:t>
            </a:fld>
            <a:endParaRPr lang="en-US">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bwMode="auto">
          <a:noFill/>
          <a:ln>
            <a:solidFill>
              <a:srgbClr val="000000"/>
            </a:solidFill>
            <a:miter lim="800000"/>
            <a:headEnd/>
            <a:tailEnd/>
          </a:ln>
        </p:spPr>
      </p:sp>
      <p:sp>
        <p:nvSpPr>
          <p:cNvPr id="216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160</a:t>
            </a:r>
          </a:p>
        </p:txBody>
      </p:sp>
      <p:sp>
        <p:nvSpPr>
          <p:cNvPr id="216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DB38664A-C3AE-46B2-B12F-297ABD079A07}" type="slidenum">
              <a:rPr lang="en-US">
                <a:cs typeface="Arial" charset="0"/>
              </a:rPr>
              <a:pPr defTabSz="963613" fontAlgn="base">
                <a:spcBef>
                  <a:spcPct val="0"/>
                </a:spcBef>
                <a:spcAft>
                  <a:spcPct val="0"/>
                </a:spcAft>
              </a:pPr>
              <a:t>119</a:t>
            </a:fld>
            <a:endParaRPr lang="en-US">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bwMode="auto">
          <a:noFill/>
          <a:ln>
            <a:solidFill>
              <a:srgbClr val="000000"/>
            </a:solidFill>
            <a:miter lim="800000"/>
            <a:headEnd/>
            <a:tailEnd/>
          </a:ln>
        </p:spPr>
      </p:sp>
      <p:sp>
        <p:nvSpPr>
          <p:cNvPr id="218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300,000</a:t>
            </a:r>
          </a:p>
        </p:txBody>
      </p:sp>
      <p:sp>
        <p:nvSpPr>
          <p:cNvPr id="218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C7C8CDAA-3E08-4C2F-B444-D4493DFDE333}" type="slidenum">
              <a:rPr lang="en-US">
                <a:cs typeface="Arial" charset="0"/>
              </a:rPr>
              <a:pPr defTabSz="963613" fontAlgn="base">
                <a:spcBef>
                  <a:spcPct val="0"/>
                </a:spcBef>
                <a:spcAft>
                  <a:spcPct val="0"/>
                </a:spcAft>
              </a:pPr>
              <a:t>120</a:t>
            </a:fld>
            <a:endParaRPr lang="en-US">
              <a:cs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p:cNvSpPr>
          <p:nvPr>
            <p:ph type="sldImg"/>
          </p:nvPr>
        </p:nvSpPr>
        <p:spPr bwMode="auto">
          <a:noFill/>
          <a:ln>
            <a:solidFill>
              <a:srgbClr val="000000"/>
            </a:solidFill>
            <a:miter lim="800000"/>
            <a:headEnd/>
            <a:tailEnd/>
          </a:ln>
        </p:spPr>
      </p:sp>
      <p:sp>
        <p:nvSpPr>
          <p:cNvPr id="220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approximately 8</a:t>
            </a:r>
          </a:p>
        </p:txBody>
      </p:sp>
      <p:sp>
        <p:nvSpPr>
          <p:cNvPr id="220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D2938AF4-1CD5-4C47-B997-BDCED6346173}" type="slidenum">
              <a:rPr lang="en-US">
                <a:cs typeface="Arial" charset="0"/>
              </a:rPr>
              <a:pPr defTabSz="963613" fontAlgn="base">
                <a:spcBef>
                  <a:spcPct val="0"/>
                </a:spcBef>
                <a:spcAft>
                  <a:spcPct val="0"/>
                </a:spcAft>
              </a:pPr>
              <a:t>121</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B</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8052B43F-F280-4A13-B9B2-0CC0596C726A}" type="slidenum">
              <a:rPr lang="en-US">
                <a:cs typeface="Arial" charset="0"/>
              </a:rPr>
              <a:pPr defTabSz="963613" fontAlgn="base">
                <a:spcBef>
                  <a:spcPct val="0"/>
                </a:spcBef>
                <a:spcAft>
                  <a:spcPct val="0"/>
                </a:spcAft>
              </a:pPr>
              <a:t>21</a:t>
            </a:fld>
            <a:endParaRPr lang="en-US">
              <a:cs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bwMode="auto">
          <a:noFill/>
          <a:ln>
            <a:solidFill>
              <a:srgbClr val="000000"/>
            </a:solidFill>
            <a:miter lim="800000"/>
            <a:headEnd/>
            <a:tailEnd/>
          </a:ln>
        </p:spPr>
      </p:sp>
      <p:sp>
        <p:nvSpPr>
          <p:cNvPr id="229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35</a:t>
            </a:r>
          </a:p>
        </p:txBody>
      </p:sp>
      <p:sp>
        <p:nvSpPr>
          <p:cNvPr id="229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15ACCE28-3374-4A90-8F44-4AA9478B3826}" type="slidenum">
              <a:rPr lang="en-US">
                <a:cs typeface="Arial" charset="0"/>
              </a:rPr>
              <a:pPr defTabSz="963613" fontAlgn="base">
                <a:spcBef>
                  <a:spcPct val="0"/>
                </a:spcBef>
                <a:spcAft>
                  <a:spcPct val="0"/>
                </a:spcAft>
              </a:pPr>
              <a:t>129</a:t>
            </a:fld>
            <a:endParaRPr lang="en-US">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bwMode="auto">
          <a:noFill/>
          <a:ln>
            <a:solidFill>
              <a:srgbClr val="000000"/>
            </a:solidFill>
            <a:miter lim="800000"/>
            <a:headEnd/>
            <a:tailEnd/>
          </a:ln>
        </p:spPr>
      </p:sp>
      <p:sp>
        <p:nvSpPr>
          <p:cNvPr id="231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85</a:t>
            </a:r>
          </a:p>
        </p:txBody>
      </p:sp>
      <p:sp>
        <p:nvSpPr>
          <p:cNvPr id="231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228BCB6F-6210-4A5B-A19E-4F6D767A080A}" type="slidenum">
              <a:rPr lang="en-US">
                <a:cs typeface="Arial" charset="0"/>
              </a:rPr>
              <a:pPr defTabSz="963613" fontAlgn="base">
                <a:spcBef>
                  <a:spcPct val="0"/>
                </a:spcBef>
                <a:spcAft>
                  <a:spcPct val="0"/>
                </a:spcAft>
              </a:pPr>
              <a:t>130</a:t>
            </a:fld>
            <a:endParaRPr lang="en-US">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bwMode="auto">
          <a:noFill/>
          <a:ln>
            <a:solidFill>
              <a:srgbClr val="000000"/>
            </a:solidFill>
            <a:miter lim="800000"/>
            <a:headEnd/>
            <a:tailEnd/>
          </a:ln>
        </p:spPr>
      </p:sp>
      <p:sp>
        <p:nvSpPr>
          <p:cNvPr id="233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55</a:t>
            </a:r>
          </a:p>
        </p:txBody>
      </p:sp>
      <p:sp>
        <p:nvSpPr>
          <p:cNvPr id="233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B9E3E026-FEC0-4CB4-B8E0-B98706E49A31}" type="slidenum">
              <a:rPr lang="en-US">
                <a:cs typeface="Arial" charset="0"/>
              </a:rPr>
              <a:pPr defTabSz="963613" fontAlgn="base">
                <a:spcBef>
                  <a:spcPct val="0"/>
                </a:spcBef>
                <a:spcAft>
                  <a:spcPct val="0"/>
                </a:spcAft>
              </a:pPr>
              <a:t>131</a:t>
            </a:fld>
            <a:endParaRPr lang="en-US">
              <a:cs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20</a:t>
            </a:r>
          </a:p>
        </p:txBody>
      </p:sp>
      <p:sp>
        <p:nvSpPr>
          <p:cNvPr id="235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C0C2785E-FEFC-4185-8662-4D701F645DF9}" type="slidenum">
              <a:rPr lang="en-US">
                <a:cs typeface="Arial" charset="0"/>
              </a:rPr>
              <a:pPr defTabSz="963613" fontAlgn="base">
                <a:spcBef>
                  <a:spcPct val="0"/>
                </a:spcBef>
                <a:spcAft>
                  <a:spcPct val="0"/>
                </a:spcAft>
              </a:pPr>
              <a:t>132</a:t>
            </a:fld>
            <a:endParaRPr lang="en-US">
              <a:cs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25%</a:t>
            </a:r>
          </a:p>
        </p:txBody>
      </p:sp>
      <p:sp>
        <p:nvSpPr>
          <p:cNvPr id="237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D4CA5E1F-F33B-479A-978E-C6BE7E9DE763}" type="slidenum">
              <a:rPr lang="en-US">
                <a:cs typeface="Arial" charset="0"/>
              </a:rPr>
              <a:pPr defTabSz="963613" fontAlgn="base">
                <a:spcBef>
                  <a:spcPct val="0"/>
                </a:spcBef>
                <a:spcAft>
                  <a:spcPct val="0"/>
                </a:spcAft>
              </a:pPr>
              <a:t>133</a:t>
            </a:fld>
            <a:endParaRPr lang="en-US">
              <a:cs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p:cNvSpPr>
          <p:nvPr>
            <p:ph type="sldImg"/>
          </p:nvPr>
        </p:nvSpPr>
        <p:spPr bwMode="auto">
          <a:noFill/>
          <a:ln>
            <a:solidFill>
              <a:srgbClr val="000000"/>
            </a:solidFill>
            <a:miter lim="800000"/>
            <a:headEnd/>
            <a:tailEnd/>
          </a:ln>
        </p:spPr>
      </p:sp>
      <p:sp>
        <p:nvSpPr>
          <p:cNvPr id="239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50%</a:t>
            </a:r>
          </a:p>
        </p:txBody>
      </p:sp>
      <p:sp>
        <p:nvSpPr>
          <p:cNvPr id="239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9E2FF2E8-7C59-424F-BB84-F748506967B2}" type="slidenum">
              <a:rPr lang="en-US">
                <a:cs typeface="Arial" charset="0"/>
              </a:rPr>
              <a:pPr defTabSz="963613" fontAlgn="base">
                <a:spcBef>
                  <a:spcPct val="0"/>
                </a:spcBef>
                <a:spcAft>
                  <a:spcPct val="0"/>
                </a:spcAft>
              </a:pPr>
              <a:t>134</a:t>
            </a:fld>
            <a:endParaRPr lang="en-US">
              <a:cs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p:cNvSpPr>
          <p:nvPr>
            <p:ph type="sldImg"/>
          </p:nvPr>
        </p:nvSpPr>
        <p:spPr bwMode="auto">
          <a:noFill/>
          <a:ln>
            <a:solidFill>
              <a:srgbClr val="000000"/>
            </a:solidFill>
            <a:miter lim="800000"/>
            <a:headEnd/>
            <a:tailEnd/>
          </a:ln>
        </p:spPr>
      </p:sp>
      <p:sp>
        <p:nvSpPr>
          <p:cNvPr id="241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60%</a:t>
            </a:r>
          </a:p>
        </p:txBody>
      </p:sp>
      <p:sp>
        <p:nvSpPr>
          <p:cNvPr id="241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36E6D43D-8A33-472D-9E8B-5F06B57F8139}" type="slidenum">
              <a:rPr lang="en-US">
                <a:cs typeface="Arial" charset="0"/>
              </a:rPr>
              <a:pPr defTabSz="963613" fontAlgn="base">
                <a:spcBef>
                  <a:spcPct val="0"/>
                </a:spcBef>
                <a:spcAft>
                  <a:spcPct val="0"/>
                </a:spcAft>
              </a:pPr>
              <a:t>135</a:t>
            </a:fld>
            <a:endParaRPr lang="en-US">
              <a:cs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85%</a:t>
            </a:r>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522EAF26-743A-4DFA-A650-D483C67012C9}" type="slidenum">
              <a:rPr lang="en-US">
                <a:cs typeface="Arial" charset="0"/>
              </a:rPr>
              <a:pPr defTabSz="963613" fontAlgn="base">
                <a:spcBef>
                  <a:spcPct val="0"/>
                </a:spcBef>
                <a:spcAft>
                  <a:spcPct val="0"/>
                </a:spcAft>
              </a:pPr>
              <a:t>136</a:t>
            </a:fld>
            <a:endParaRPr lang="en-US">
              <a:cs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p:cNvSpPr>
          <p:nvPr>
            <p:ph type="sldImg"/>
          </p:nvPr>
        </p:nvSpPr>
        <p:spPr bwMode="auto">
          <a:noFill/>
          <a:ln>
            <a:solidFill>
              <a:srgbClr val="000000"/>
            </a:solidFill>
            <a:miter lim="800000"/>
            <a:headEnd/>
            <a:tailEnd/>
          </a:ln>
        </p:spPr>
      </p:sp>
      <p:sp>
        <p:nvSpPr>
          <p:cNvPr id="250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16</a:t>
            </a:r>
          </a:p>
        </p:txBody>
      </p:sp>
      <p:sp>
        <p:nvSpPr>
          <p:cNvPr id="250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2A098D39-C93D-45D8-8B6A-258B23E4EA6A}" type="slidenum">
              <a:rPr lang="en-US">
                <a:cs typeface="Arial" charset="0"/>
              </a:rPr>
              <a:pPr defTabSz="963613" fontAlgn="base">
                <a:spcBef>
                  <a:spcPct val="0"/>
                </a:spcBef>
                <a:spcAft>
                  <a:spcPct val="0"/>
                </a:spcAft>
              </a:pPr>
              <a:t>142</a:t>
            </a:fld>
            <a:endParaRPr lang="en-US">
              <a:cs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bwMode="auto">
          <a:noFill/>
          <a:ln>
            <a:solidFill>
              <a:srgbClr val="000000"/>
            </a:solidFill>
            <a:miter lim="800000"/>
            <a:headEnd/>
            <a:tailEnd/>
          </a:ln>
        </p:spPr>
      </p:sp>
      <p:sp>
        <p:nvSpPr>
          <p:cNvPr id="252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42</a:t>
            </a:r>
          </a:p>
        </p:txBody>
      </p:sp>
      <p:sp>
        <p:nvSpPr>
          <p:cNvPr id="252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A416E79E-ABFE-47FA-847F-7DA6ACC90AE6}" type="slidenum">
              <a:rPr lang="en-US">
                <a:cs typeface="Arial" charset="0"/>
              </a:rPr>
              <a:pPr defTabSz="963613" fontAlgn="base">
                <a:spcBef>
                  <a:spcPct val="0"/>
                </a:spcBef>
                <a:spcAft>
                  <a:spcPct val="0"/>
                </a:spcAft>
              </a:pPr>
              <a:t>143</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D</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6DDD1BE0-EEB7-42A4-B27F-F7829FE42C84}" type="slidenum">
              <a:rPr lang="en-US">
                <a:cs typeface="Arial" charset="0"/>
              </a:rPr>
              <a:pPr defTabSz="963613" fontAlgn="base">
                <a:spcBef>
                  <a:spcPct val="0"/>
                </a:spcBef>
                <a:spcAft>
                  <a:spcPct val="0"/>
                </a:spcAft>
              </a:pPr>
              <a:t>22</a:t>
            </a:fld>
            <a:endParaRPr lang="en-US">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bwMode="auto">
          <a:noFill/>
          <a:ln>
            <a:solidFill>
              <a:srgbClr val="000000"/>
            </a:solidFill>
            <a:miter lim="800000"/>
            <a:headEnd/>
            <a:tailEnd/>
          </a:ln>
        </p:spPr>
      </p:sp>
      <p:sp>
        <p:nvSpPr>
          <p:cNvPr id="254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83</a:t>
            </a:r>
          </a:p>
        </p:txBody>
      </p:sp>
      <p:sp>
        <p:nvSpPr>
          <p:cNvPr id="254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CD449FD9-D48B-45D2-BCC0-915C1AEC29ED}" type="slidenum">
              <a:rPr lang="en-US">
                <a:cs typeface="Arial" charset="0"/>
              </a:rPr>
              <a:pPr defTabSz="963613" fontAlgn="base">
                <a:spcBef>
                  <a:spcPct val="0"/>
                </a:spcBef>
                <a:spcAft>
                  <a:spcPct val="0"/>
                </a:spcAft>
              </a:pPr>
              <a:t>144</a:t>
            </a:fld>
            <a:endParaRPr lang="en-US">
              <a:cs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p:cNvSpPr>
          <p:nvPr>
            <p:ph type="sldImg"/>
          </p:nvPr>
        </p:nvSpPr>
        <p:spPr bwMode="auto">
          <a:noFill/>
          <a:ln>
            <a:solidFill>
              <a:srgbClr val="000000"/>
            </a:solidFill>
            <a:miter lim="800000"/>
            <a:headEnd/>
            <a:tailEnd/>
          </a:ln>
        </p:spPr>
      </p:sp>
      <p:sp>
        <p:nvSpPr>
          <p:cNvPr id="257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50</a:t>
            </a:r>
          </a:p>
        </p:txBody>
      </p:sp>
      <p:sp>
        <p:nvSpPr>
          <p:cNvPr id="257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FBA93B63-44A8-437E-88B0-2E0AD8441C1F}" type="slidenum">
              <a:rPr lang="en-US">
                <a:cs typeface="Arial" charset="0"/>
              </a:rPr>
              <a:pPr defTabSz="963613" fontAlgn="base">
                <a:spcBef>
                  <a:spcPct val="0"/>
                </a:spcBef>
                <a:spcAft>
                  <a:spcPct val="0"/>
                </a:spcAft>
              </a:pPr>
              <a:t>145</a:t>
            </a:fld>
            <a:endParaRPr lang="en-US">
              <a:cs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p:cNvSpPr>
            <a:spLocks noGrp="1" noRot="1" noChangeAspect="1"/>
          </p:cNvSpPr>
          <p:nvPr>
            <p:ph type="sldImg"/>
          </p:nvPr>
        </p:nvSpPr>
        <p:spPr bwMode="auto">
          <a:noFill/>
          <a:ln>
            <a:solidFill>
              <a:srgbClr val="000000"/>
            </a:solidFill>
            <a:miter lim="800000"/>
            <a:headEnd/>
            <a:tailEnd/>
          </a:ln>
        </p:spPr>
      </p:sp>
      <p:sp>
        <p:nvSpPr>
          <p:cNvPr id="259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6</a:t>
            </a:r>
          </a:p>
        </p:txBody>
      </p:sp>
      <p:sp>
        <p:nvSpPr>
          <p:cNvPr id="259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CD7246D8-5E7A-49B6-9323-52A13F5966AB}" type="slidenum">
              <a:rPr lang="en-US">
                <a:cs typeface="Arial" charset="0"/>
              </a:rPr>
              <a:pPr defTabSz="963613" fontAlgn="base">
                <a:spcBef>
                  <a:spcPct val="0"/>
                </a:spcBef>
                <a:spcAft>
                  <a:spcPct val="0"/>
                </a:spcAft>
              </a:pPr>
              <a:t>146</a:t>
            </a:fld>
            <a:endParaRPr lang="en-US">
              <a:cs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p:cNvSpPr>
          <p:nvPr>
            <p:ph type="sldImg"/>
          </p:nvPr>
        </p:nvSpPr>
        <p:spPr bwMode="auto">
          <a:noFill/>
          <a:ln>
            <a:solidFill>
              <a:srgbClr val="000000"/>
            </a:solidFill>
            <a:miter lim="800000"/>
            <a:headEnd/>
            <a:tailEnd/>
          </a:ln>
        </p:spPr>
      </p:sp>
      <p:sp>
        <p:nvSpPr>
          <p:cNvPr id="261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10</a:t>
            </a:r>
          </a:p>
        </p:txBody>
      </p:sp>
      <p:sp>
        <p:nvSpPr>
          <p:cNvPr id="261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5D3C3911-7675-4A1D-B781-D1A857C61D34}" type="slidenum">
              <a:rPr lang="en-US">
                <a:cs typeface="Arial" charset="0"/>
              </a:rPr>
              <a:pPr defTabSz="963613" fontAlgn="base">
                <a:spcBef>
                  <a:spcPct val="0"/>
                </a:spcBef>
                <a:spcAft>
                  <a:spcPct val="0"/>
                </a:spcAft>
              </a:pPr>
              <a:t>147</a:t>
            </a:fld>
            <a:endParaRPr lang="en-US">
              <a:cs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p:cNvSpPr>
            <a:spLocks noGrp="1" noRot="1" noChangeAspect="1"/>
          </p:cNvSpPr>
          <p:nvPr>
            <p:ph type="sldImg"/>
          </p:nvPr>
        </p:nvSpPr>
        <p:spPr bwMode="auto">
          <a:noFill/>
          <a:ln>
            <a:solidFill>
              <a:srgbClr val="000000"/>
            </a:solidFill>
            <a:miter lim="800000"/>
            <a:headEnd/>
            <a:tailEnd/>
          </a:ln>
        </p:spPr>
      </p:sp>
      <p:sp>
        <p:nvSpPr>
          <p:cNvPr id="263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528</a:t>
            </a:r>
          </a:p>
        </p:txBody>
      </p:sp>
      <p:sp>
        <p:nvSpPr>
          <p:cNvPr id="263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F3166C1F-FAA7-4D16-AFB3-71F233235F50}" type="slidenum">
              <a:rPr lang="en-US">
                <a:cs typeface="Arial" charset="0"/>
              </a:rPr>
              <a:pPr defTabSz="963613" fontAlgn="base">
                <a:spcBef>
                  <a:spcPct val="0"/>
                </a:spcBef>
                <a:spcAft>
                  <a:spcPct val="0"/>
                </a:spcAft>
              </a:pPr>
              <a:t>148</a:t>
            </a:fld>
            <a:endParaRPr lang="en-US">
              <a:cs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p:cNvSpPr>
            <a:spLocks noGrp="1" noRot="1" noChangeAspect="1"/>
          </p:cNvSpPr>
          <p:nvPr>
            <p:ph type="sldImg"/>
          </p:nvPr>
        </p:nvSpPr>
        <p:spPr bwMode="auto">
          <a:noFill/>
          <a:ln>
            <a:solidFill>
              <a:srgbClr val="000000"/>
            </a:solidFill>
            <a:miter lim="800000"/>
            <a:headEnd/>
            <a:tailEnd/>
          </a:ln>
        </p:spPr>
      </p:sp>
      <p:sp>
        <p:nvSpPr>
          <p:cNvPr id="265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9</a:t>
            </a:r>
          </a:p>
        </p:txBody>
      </p:sp>
      <p:sp>
        <p:nvSpPr>
          <p:cNvPr id="265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F61E8F26-EA6C-40E6-A236-B6CB9BBF52E4}" type="slidenum">
              <a:rPr lang="en-US">
                <a:cs typeface="Arial" charset="0"/>
              </a:rPr>
              <a:pPr defTabSz="963613" fontAlgn="base">
                <a:spcBef>
                  <a:spcPct val="0"/>
                </a:spcBef>
                <a:spcAft>
                  <a:spcPct val="0"/>
                </a:spcAft>
              </a:pPr>
              <a:t>149</a:t>
            </a:fld>
            <a:endParaRPr lang="en-US">
              <a:cs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p:cNvSpPr>
          <p:nvPr>
            <p:ph type="sldImg"/>
          </p:nvPr>
        </p:nvSpPr>
        <p:spPr bwMode="auto">
          <a:noFill/>
          <a:ln>
            <a:solidFill>
              <a:srgbClr val="000000"/>
            </a:solidFill>
            <a:miter lim="800000"/>
            <a:headEnd/>
            <a:tailEnd/>
          </a:ln>
        </p:spPr>
      </p:sp>
      <p:sp>
        <p:nvSpPr>
          <p:cNvPr id="269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0.37</a:t>
            </a:r>
          </a:p>
        </p:txBody>
      </p:sp>
      <p:sp>
        <p:nvSpPr>
          <p:cNvPr id="269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344B55D-95B5-49DE-A0CB-CDD2717F1199}" type="slidenum">
              <a:rPr lang="en-US">
                <a:cs typeface="Arial" charset="0"/>
              </a:rPr>
              <a:pPr defTabSz="963613" fontAlgn="base">
                <a:spcBef>
                  <a:spcPct val="0"/>
                </a:spcBef>
                <a:spcAft>
                  <a:spcPct val="0"/>
                </a:spcAft>
              </a:pPr>
              <a:t>152</a:t>
            </a:fld>
            <a:endParaRPr lang="en-US">
              <a:cs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p:cNvSpPr>
          <p:nvPr>
            <p:ph type="sldImg"/>
          </p:nvPr>
        </p:nvSpPr>
        <p:spPr bwMode="auto">
          <a:noFill/>
          <a:ln>
            <a:solidFill>
              <a:srgbClr val="000000"/>
            </a:solidFill>
            <a:miter lim="800000"/>
            <a:headEnd/>
            <a:tailEnd/>
          </a:ln>
        </p:spPr>
      </p:sp>
      <p:sp>
        <p:nvSpPr>
          <p:cNvPr id="271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0.45</a:t>
            </a:r>
          </a:p>
        </p:txBody>
      </p:sp>
      <p:sp>
        <p:nvSpPr>
          <p:cNvPr id="271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9257ECB-62B2-4173-9D14-AC3F5C33DCBB}" type="slidenum">
              <a:rPr lang="en-US">
                <a:cs typeface="Arial" charset="0"/>
              </a:rPr>
              <a:pPr defTabSz="963613" fontAlgn="base">
                <a:spcBef>
                  <a:spcPct val="0"/>
                </a:spcBef>
                <a:spcAft>
                  <a:spcPct val="0"/>
                </a:spcAft>
              </a:pPr>
              <a:t>153</a:t>
            </a:fld>
            <a:endParaRPr lang="en-US">
              <a:cs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p:cNvSpPr>
          <p:nvPr>
            <p:ph type="sldImg"/>
          </p:nvPr>
        </p:nvSpPr>
        <p:spPr bwMode="auto">
          <a:noFill/>
          <a:ln>
            <a:solidFill>
              <a:srgbClr val="000000"/>
            </a:solidFill>
            <a:miter lim="800000"/>
            <a:headEnd/>
            <a:tailEnd/>
          </a:ln>
        </p:spPr>
      </p:sp>
      <p:sp>
        <p:nvSpPr>
          <p:cNvPr id="273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0.21</a:t>
            </a:r>
          </a:p>
        </p:txBody>
      </p:sp>
      <p:sp>
        <p:nvSpPr>
          <p:cNvPr id="273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1774B30-E6E3-4BFE-9BD4-F7CE859C5CE3}" type="slidenum">
              <a:rPr lang="en-US">
                <a:cs typeface="Arial" charset="0"/>
              </a:rPr>
              <a:pPr defTabSz="963613" fontAlgn="base">
                <a:spcBef>
                  <a:spcPct val="0"/>
                </a:spcBef>
                <a:spcAft>
                  <a:spcPct val="0"/>
                </a:spcAft>
              </a:pPr>
              <a:t>154</a:t>
            </a:fld>
            <a:endParaRPr lang="en-US">
              <a:cs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p:cNvSpPr>
          <p:nvPr>
            <p:ph type="sldImg"/>
          </p:nvPr>
        </p:nvSpPr>
        <p:spPr bwMode="auto">
          <a:noFill/>
          <a:ln>
            <a:solidFill>
              <a:srgbClr val="000000"/>
            </a:solidFill>
            <a:miter lim="800000"/>
            <a:headEnd/>
            <a:tailEnd/>
          </a:ln>
        </p:spPr>
      </p:sp>
      <p:sp>
        <p:nvSpPr>
          <p:cNvPr id="275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0.06</a:t>
            </a:r>
          </a:p>
        </p:txBody>
      </p:sp>
      <p:sp>
        <p:nvSpPr>
          <p:cNvPr id="275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3599B8CA-8773-423B-A371-CC03D8B64104}" type="slidenum">
              <a:rPr lang="en-US">
                <a:cs typeface="Arial" charset="0"/>
              </a:rPr>
              <a:pPr defTabSz="963613" fontAlgn="base">
                <a:spcBef>
                  <a:spcPct val="0"/>
                </a:spcBef>
                <a:spcAft>
                  <a:spcPct val="0"/>
                </a:spcAft>
              </a:pPr>
              <a:t>155</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A</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7DEB8CB0-71B2-4BB7-9C20-5897A6502AD6}" type="slidenum">
              <a:rPr lang="en-US">
                <a:cs typeface="Arial" charset="0"/>
              </a:rPr>
              <a:pPr defTabSz="963613" fontAlgn="base">
                <a:spcBef>
                  <a:spcPct val="0"/>
                </a:spcBef>
                <a:spcAft>
                  <a:spcPct val="0"/>
                </a:spcAft>
              </a:pPr>
              <a:t>23</a:t>
            </a:fld>
            <a:endParaRPr lang="en-US">
              <a:cs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0.08</a:t>
            </a:r>
          </a:p>
        </p:txBody>
      </p:sp>
      <p:sp>
        <p:nvSpPr>
          <p:cNvPr id="277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7FF399E2-98FA-41A6-A558-7D2649DDEF03}" type="slidenum">
              <a:rPr lang="en-US">
                <a:cs typeface="Arial" charset="0"/>
              </a:rPr>
              <a:pPr defTabSz="963613" fontAlgn="base">
                <a:spcBef>
                  <a:spcPct val="0"/>
                </a:spcBef>
                <a:spcAft>
                  <a:spcPct val="0"/>
                </a:spcAft>
              </a:pPr>
              <a:t>156</a:t>
            </a:fld>
            <a:endParaRPr lang="en-US">
              <a:cs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p:cNvSpPr>
            <a:spLocks noGrp="1" noRot="1" noChangeAspect="1"/>
          </p:cNvSpPr>
          <p:nvPr>
            <p:ph type="sldImg"/>
          </p:nvPr>
        </p:nvSpPr>
        <p:spPr bwMode="auto">
          <a:noFill/>
          <a:ln>
            <a:solidFill>
              <a:srgbClr val="000000"/>
            </a:solidFill>
            <a:miter lim="800000"/>
            <a:headEnd/>
            <a:tailEnd/>
          </a:ln>
        </p:spPr>
      </p:sp>
      <p:sp>
        <p:nvSpPr>
          <p:cNvPr id="279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1.23</a:t>
            </a:r>
          </a:p>
        </p:txBody>
      </p:sp>
      <p:sp>
        <p:nvSpPr>
          <p:cNvPr id="279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70F58645-64D1-4D5B-B405-FA7000D3B8AA}" type="slidenum">
              <a:rPr lang="en-US">
                <a:cs typeface="Arial" charset="0"/>
              </a:rPr>
              <a:pPr defTabSz="963613" fontAlgn="base">
                <a:spcBef>
                  <a:spcPct val="0"/>
                </a:spcBef>
                <a:spcAft>
                  <a:spcPct val="0"/>
                </a:spcAft>
              </a:pPr>
              <a:t>157</a:t>
            </a:fld>
            <a:endParaRPr lang="en-US">
              <a:cs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p:cNvSpPr>
            <a:spLocks noGrp="1" noRot="1" noChangeAspect="1"/>
          </p:cNvSpPr>
          <p:nvPr>
            <p:ph type="sldImg"/>
          </p:nvPr>
        </p:nvSpPr>
        <p:spPr bwMode="auto">
          <a:noFill/>
          <a:ln>
            <a:solidFill>
              <a:srgbClr val="000000"/>
            </a:solidFill>
            <a:miter lim="800000"/>
            <a:headEnd/>
            <a:tailEnd/>
          </a:ln>
        </p:spPr>
      </p:sp>
      <p:sp>
        <p:nvSpPr>
          <p:cNvPr id="281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7.49</a:t>
            </a:r>
          </a:p>
        </p:txBody>
      </p:sp>
      <p:sp>
        <p:nvSpPr>
          <p:cNvPr id="281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F3A06062-7FBB-4D41-B508-3D277D4FD1BE}" type="slidenum">
              <a:rPr lang="en-US">
                <a:cs typeface="Arial" charset="0"/>
              </a:rPr>
              <a:pPr defTabSz="963613" fontAlgn="base">
                <a:spcBef>
                  <a:spcPct val="0"/>
                </a:spcBef>
                <a:spcAft>
                  <a:spcPct val="0"/>
                </a:spcAft>
              </a:pPr>
              <a:t>158</a:t>
            </a:fld>
            <a:endParaRPr lang="en-US">
              <a:cs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0.003</a:t>
            </a:r>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1BB64528-1208-458E-A417-CEA1C9D4A199}" type="slidenum">
              <a:rPr lang="en-US">
                <a:cs typeface="Arial" charset="0"/>
              </a:rPr>
              <a:pPr defTabSz="963613" fontAlgn="base">
                <a:spcBef>
                  <a:spcPct val="0"/>
                </a:spcBef>
                <a:spcAft>
                  <a:spcPct val="0"/>
                </a:spcAft>
              </a:pPr>
              <a:t>159</a:t>
            </a:fld>
            <a:endParaRPr lang="en-US">
              <a:cs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p:cNvSpPr>
            <a:spLocks noGrp="1" noRot="1" noChangeAspect="1"/>
          </p:cNvSpPr>
          <p:nvPr>
            <p:ph type="sldImg"/>
          </p:nvPr>
        </p:nvSpPr>
        <p:spPr bwMode="auto">
          <a:noFill/>
          <a:ln>
            <a:solidFill>
              <a:srgbClr val="000000"/>
            </a:solidFill>
            <a:miter lim="800000"/>
            <a:headEnd/>
            <a:tailEnd/>
          </a:ln>
        </p:spPr>
      </p:sp>
      <p:sp>
        <p:nvSpPr>
          <p:cNvPr id="285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0.007</a:t>
            </a:r>
          </a:p>
        </p:txBody>
      </p:sp>
      <p:sp>
        <p:nvSpPr>
          <p:cNvPr id="285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81E2D713-809E-49D0-8BEE-DE7B467CBCD1}" type="slidenum">
              <a:rPr lang="en-US">
                <a:cs typeface="Arial" charset="0"/>
              </a:rPr>
              <a:pPr defTabSz="963613" fontAlgn="base">
                <a:spcBef>
                  <a:spcPct val="0"/>
                </a:spcBef>
                <a:spcAft>
                  <a:spcPct val="0"/>
                </a:spcAft>
              </a:pPr>
              <a:t>160</a:t>
            </a:fld>
            <a:endParaRPr lang="en-US">
              <a:cs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Image Placeholder 1"/>
          <p:cNvSpPr>
            <a:spLocks noGrp="1" noRot="1" noChangeAspect="1"/>
          </p:cNvSpPr>
          <p:nvPr>
            <p:ph type="sldImg"/>
          </p:nvPr>
        </p:nvSpPr>
        <p:spPr bwMode="auto">
          <a:noFill/>
          <a:ln>
            <a:solidFill>
              <a:srgbClr val="000000"/>
            </a:solidFill>
            <a:miter lim="800000"/>
            <a:headEnd/>
            <a:tailEnd/>
          </a:ln>
        </p:spPr>
      </p:sp>
      <p:sp>
        <p:nvSpPr>
          <p:cNvPr id="291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3</a:t>
            </a:r>
          </a:p>
        </p:txBody>
      </p:sp>
      <p:sp>
        <p:nvSpPr>
          <p:cNvPr id="291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61E76192-F97C-4E1A-A9DD-7F5FFB278EEA}" type="slidenum">
              <a:rPr lang="en-US">
                <a:cs typeface="Arial" charset="0"/>
              </a:rPr>
              <a:pPr defTabSz="963613" fontAlgn="base">
                <a:spcBef>
                  <a:spcPct val="0"/>
                </a:spcBef>
                <a:spcAft>
                  <a:spcPct val="0"/>
                </a:spcAft>
              </a:pPr>
              <a:t>165</a:t>
            </a:fld>
            <a:endParaRPr lang="en-US">
              <a:cs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p:cNvSpPr>
            <a:spLocks noGrp="1" noRot="1" noChangeAspect="1"/>
          </p:cNvSpPr>
          <p:nvPr>
            <p:ph type="sldImg"/>
          </p:nvPr>
        </p:nvSpPr>
        <p:spPr bwMode="auto">
          <a:noFill/>
          <a:ln>
            <a:solidFill>
              <a:srgbClr val="000000"/>
            </a:solidFill>
            <a:miter lim="800000"/>
            <a:headEnd/>
            <a:tailEnd/>
          </a:ln>
        </p:spPr>
      </p:sp>
      <p:sp>
        <p:nvSpPr>
          <p:cNvPr id="293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120</a:t>
            </a:r>
          </a:p>
        </p:txBody>
      </p:sp>
      <p:sp>
        <p:nvSpPr>
          <p:cNvPr id="293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EA53C0DC-8B4C-4D30-B6B6-03C11C8B4065}" type="slidenum">
              <a:rPr lang="en-US">
                <a:cs typeface="Arial" charset="0"/>
              </a:rPr>
              <a:pPr defTabSz="963613" fontAlgn="base">
                <a:spcBef>
                  <a:spcPct val="0"/>
                </a:spcBef>
                <a:spcAft>
                  <a:spcPct val="0"/>
                </a:spcAft>
              </a:pPr>
              <a:t>166</a:t>
            </a:fld>
            <a:endParaRPr lang="en-US">
              <a:cs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p:cNvSpPr>
            <a:spLocks noGrp="1" noRot="1" noChangeAspect="1"/>
          </p:cNvSpPr>
          <p:nvPr>
            <p:ph type="sldImg"/>
          </p:nvPr>
        </p:nvSpPr>
        <p:spPr bwMode="auto">
          <a:noFill/>
          <a:ln>
            <a:solidFill>
              <a:srgbClr val="000000"/>
            </a:solidFill>
            <a:miter lim="800000"/>
            <a:headEnd/>
            <a:tailEnd/>
          </a:ln>
        </p:spPr>
      </p:sp>
      <p:sp>
        <p:nvSpPr>
          <p:cNvPr id="295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6</a:t>
            </a:r>
          </a:p>
        </p:txBody>
      </p:sp>
      <p:sp>
        <p:nvSpPr>
          <p:cNvPr id="295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54A2132F-6BD1-4E3B-A2C6-0A23E3F412F2}" type="slidenum">
              <a:rPr lang="en-US">
                <a:cs typeface="Arial" charset="0"/>
              </a:rPr>
              <a:pPr defTabSz="963613" fontAlgn="base">
                <a:spcBef>
                  <a:spcPct val="0"/>
                </a:spcBef>
                <a:spcAft>
                  <a:spcPct val="0"/>
                </a:spcAft>
              </a:pPr>
              <a:t>167</a:t>
            </a:fld>
            <a:endParaRPr lang="en-US">
              <a:cs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p:cNvSpPr>
            <a:spLocks noGrp="1" noRot="1" noChangeAspect="1"/>
          </p:cNvSpPr>
          <p:nvPr>
            <p:ph type="sldImg"/>
          </p:nvPr>
        </p:nvSpPr>
        <p:spPr bwMode="auto">
          <a:noFill/>
          <a:ln>
            <a:solidFill>
              <a:srgbClr val="000000"/>
            </a:solidFill>
            <a:miter lim="800000"/>
            <a:headEnd/>
            <a:tailEnd/>
          </a:ln>
        </p:spPr>
      </p:sp>
      <p:sp>
        <p:nvSpPr>
          <p:cNvPr id="297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3</a:t>
            </a:r>
          </a:p>
        </p:txBody>
      </p:sp>
      <p:sp>
        <p:nvSpPr>
          <p:cNvPr id="297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1EF720AF-92B6-401C-A684-A2B825739C09}" type="slidenum">
              <a:rPr lang="en-US">
                <a:cs typeface="Arial" charset="0"/>
              </a:rPr>
              <a:pPr defTabSz="963613" fontAlgn="base">
                <a:spcBef>
                  <a:spcPct val="0"/>
                </a:spcBef>
                <a:spcAft>
                  <a:spcPct val="0"/>
                </a:spcAft>
              </a:pPr>
              <a:t>168</a:t>
            </a:fld>
            <a:endParaRPr lang="en-US">
              <a:cs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p:cNvSpPr>
          <p:nvPr>
            <p:ph type="sldImg"/>
          </p:nvPr>
        </p:nvSpPr>
        <p:spPr bwMode="auto">
          <a:noFill/>
          <a:ln>
            <a:solidFill>
              <a:srgbClr val="000000"/>
            </a:solidFill>
            <a:miter lim="800000"/>
            <a:headEnd/>
            <a:tailEnd/>
          </a:ln>
        </p:spPr>
      </p:sp>
      <p:sp>
        <p:nvSpPr>
          <p:cNvPr id="302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Answer: C</a:t>
            </a:r>
          </a:p>
        </p:txBody>
      </p:sp>
      <p:sp>
        <p:nvSpPr>
          <p:cNvPr id="302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63613" fontAlgn="base">
              <a:spcBef>
                <a:spcPct val="0"/>
              </a:spcBef>
              <a:spcAft>
                <a:spcPct val="0"/>
              </a:spcAft>
            </a:pPr>
            <a:fld id="{49A5BE2D-5EDD-449D-8843-66DF54FFFE98}" type="slidenum">
              <a:rPr lang="en-US">
                <a:cs typeface="Arial" charset="0"/>
              </a:rPr>
              <a:pPr defTabSz="963613" fontAlgn="base">
                <a:spcBef>
                  <a:spcPct val="0"/>
                </a:spcBef>
                <a:spcAft>
                  <a:spcPct val="0"/>
                </a:spcAft>
              </a:pPr>
              <a:t>171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7723" y="3155695"/>
            <a:ext cx="9380855" cy="217747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5445" y="5756435"/>
            <a:ext cx="7725410" cy="2596039"/>
          </a:xfrm>
        </p:spPr>
        <p:txBody>
          <a:bodyPr/>
          <a:lstStyle>
            <a:lvl1pPr marL="0" indent="0" algn="ctr">
              <a:buNone/>
              <a:defRPr>
                <a:solidFill>
                  <a:schemeClr val="tx1">
                    <a:tint val="75000"/>
                  </a:schemeClr>
                </a:solidFill>
              </a:defRPr>
            </a:lvl1pPr>
            <a:lvl2pPr marL="482346" indent="0" algn="ctr">
              <a:buNone/>
              <a:defRPr>
                <a:solidFill>
                  <a:schemeClr val="tx1">
                    <a:tint val="75000"/>
                  </a:schemeClr>
                </a:solidFill>
              </a:defRPr>
            </a:lvl2pPr>
            <a:lvl3pPr marL="964692" indent="0" algn="ctr">
              <a:buNone/>
              <a:defRPr>
                <a:solidFill>
                  <a:schemeClr val="tx1">
                    <a:tint val="75000"/>
                  </a:schemeClr>
                </a:solidFill>
              </a:defRPr>
            </a:lvl3pPr>
            <a:lvl4pPr marL="1447038" indent="0" algn="ctr">
              <a:buNone/>
              <a:defRPr>
                <a:solidFill>
                  <a:schemeClr val="tx1">
                    <a:tint val="75000"/>
                  </a:schemeClr>
                </a:solidFill>
              </a:defRPr>
            </a:lvl4pPr>
            <a:lvl5pPr marL="1929384" indent="0" algn="ctr">
              <a:buNone/>
              <a:defRPr>
                <a:solidFill>
                  <a:schemeClr val="tx1">
                    <a:tint val="75000"/>
                  </a:schemeClr>
                </a:solidFill>
              </a:defRPr>
            </a:lvl5pPr>
            <a:lvl6pPr marL="2411730" indent="0" algn="ctr">
              <a:buNone/>
              <a:defRPr>
                <a:solidFill>
                  <a:schemeClr val="tx1">
                    <a:tint val="75000"/>
                  </a:schemeClr>
                </a:solidFill>
              </a:defRPr>
            </a:lvl6pPr>
            <a:lvl7pPr marL="2894076" indent="0" algn="ctr">
              <a:buNone/>
              <a:defRPr>
                <a:solidFill>
                  <a:schemeClr val="tx1">
                    <a:tint val="75000"/>
                  </a:schemeClr>
                </a:solidFill>
              </a:defRPr>
            </a:lvl7pPr>
            <a:lvl8pPr marL="3376422" indent="0" algn="ctr">
              <a:buNone/>
              <a:defRPr>
                <a:solidFill>
                  <a:schemeClr val="tx1">
                    <a:tint val="75000"/>
                  </a:schemeClr>
                </a:solidFill>
              </a:defRPr>
            </a:lvl8pPr>
            <a:lvl9pPr marL="385876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B6EEA73-E47A-4182-903B-0A7C2FB4BAC1}" type="datetimeFigureOut">
              <a:rPr lang="en-US"/>
              <a:pPr>
                <a:defRPr/>
              </a:pPr>
              <a:t>10/1/2014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523A4B-EED1-4DE1-B67C-9997120B4C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55F531-40A8-43B8-9F03-D7EC53C2585F}" type="datetimeFigureOut">
              <a:rPr lang="en-US"/>
              <a:pPr>
                <a:defRPr/>
              </a:pPr>
              <a:t>10/1/2014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8BDD6B-F9CB-42C4-AD80-52DAFB6E2C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317" y="406812"/>
            <a:ext cx="2483168" cy="86675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817" y="406812"/>
            <a:ext cx="7265564" cy="86675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F8D3D6-4D3F-4D6B-BC27-86DCDA3FA4F9}" type="datetimeFigureOut">
              <a:rPr lang="en-US"/>
              <a:pPr>
                <a:defRPr/>
              </a:pPr>
              <a:t>10/1/2014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C37A4-7900-49D3-8F4C-CD8B08B542C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7723" y="3155696"/>
            <a:ext cx="9380855" cy="2177474"/>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5445" y="5756435"/>
            <a:ext cx="7725410" cy="2596039"/>
          </a:xfrm>
        </p:spPr>
        <p:txBody>
          <a:bodyPr/>
          <a:lstStyle>
            <a:lvl1pPr marL="0" indent="0" algn="ctr">
              <a:buNone/>
              <a:defRPr>
                <a:solidFill>
                  <a:schemeClr val="tx1">
                    <a:tint val="75000"/>
                  </a:schemeClr>
                </a:solidFill>
              </a:defRPr>
            </a:lvl1pPr>
            <a:lvl2pPr marL="533872" indent="0" algn="ctr">
              <a:buNone/>
              <a:defRPr>
                <a:solidFill>
                  <a:schemeClr val="tx1">
                    <a:tint val="75000"/>
                  </a:schemeClr>
                </a:solidFill>
              </a:defRPr>
            </a:lvl2pPr>
            <a:lvl3pPr marL="1067745" indent="0" algn="ctr">
              <a:buNone/>
              <a:defRPr>
                <a:solidFill>
                  <a:schemeClr val="tx1">
                    <a:tint val="75000"/>
                  </a:schemeClr>
                </a:solidFill>
              </a:defRPr>
            </a:lvl3pPr>
            <a:lvl4pPr marL="1601617" indent="0" algn="ctr">
              <a:buNone/>
              <a:defRPr>
                <a:solidFill>
                  <a:schemeClr val="tx1">
                    <a:tint val="75000"/>
                  </a:schemeClr>
                </a:solidFill>
              </a:defRPr>
            </a:lvl4pPr>
            <a:lvl5pPr marL="2135490" indent="0" algn="ctr">
              <a:buNone/>
              <a:defRPr>
                <a:solidFill>
                  <a:schemeClr val="tx1">
                    <a:tint val="75000"/>
                  </a:schemeClr>
                </a:solidFill>
              </a:defRPr>
            </a:lvl5pPr>
            <a:lvl6pPr marL="2669362" indent="0" algn="ctr">
              <a:buNone/>
              <a:defRPr>
                <a:solidFill>
                  <a:schemeClr val="tx1">
                    <a:tint val="75000"/>
                  </a:schemeClr>
                </a:solidFill>
              </a:defRPr>
            </a:lvl6pPr>
            <a:lvl7pPr marL="3203235" indent="0" algn="ctr">
              <a:buNone/>
              <a:defRPr>
                <a:solidFill>
                  <a:schemeClr val="tx1">
                    <a:tint val="75000"/>
                  </a:schemeClr>
                </a:solidFill>
              </a:defRPr>
            </a:lvl7pPr>
            <a:lvl8pPr marL="3737107" indent="0" algn="ctr">
              <a:buNone/>
              <a:defRPr>
                <a:solidFill>
                  <a:schemeClr val="tx1">
                    <a:tint val="75000"/>
                  </a:schemeClr>
                </a:solidFill>
              </a:defRPr>
            </a:lvl8pPr>
            <a:lvl9pPr marL="42709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7E8488B-5BB9-4BA5-853E-0D7429521543}" type="datetimeFigureOut">
              <a:rPr lang="en-US"/>
              <a:pPr/>
              <a:t>10/1/2014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1D5241-DDB7-429F-ADB5-CA0D84B234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440C81-9855-446A-8C51-4B8718D0D080}" type="datetimeFigureOut">
              <a:rPr lang="en-US"/>
              <a:pPr/>
              <a:t>10/1/2014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3E790D-F5AF-4B7F-AA78-878BC031D9F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1792" y="6527725"/>
            <a:ext cx="9380855" cy="2017573"/>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871792" y="4305570"/>
            <a:ext cx="9380855" cy="2222152"/>
          </a:xfrm>
        </p:spPr>
        <p:txBody>
          <a:bodyPr anchor="b"/>
          <a:lstStyle>
            <a:lvl1pPr marL="0" indent="0">
              <a:buNone/>
              <a:defRPr sz="2300">
                <a:solidFill>
                  <a:schemeClr val="tx1">
                    <a:tint val="75000"/>
                  </a:schemeClr>
                </a:solidFill>
              </a:defRPr>
            </a:lvl1pPr>
            <a:lvl2pPr marL="533872" indent="0">
              <a:buNone/>
              <a:defRPr sz="2100">
                <a:solidFill>
                  <a:schemeClr val="tx1">
                    <a:tint val="75000"/>
                  </a:schemeClr>
                </a:solidFill>
              </a:defRPr>
            </a:lvl2pPr>
            <a:lvl3pPr marL="1067745" indent="0">
              <a:buNone/>
              <a:defRPr sz="1900">
                <a:solidFill>
                  <a:schemeClr val="tx1">
                    <a:tint val="75000"/>
                  </a:schemeClr>
                </a:solidFill>
              </a:defRPr>
            </a:lvl3pPr>
            <a:lvl4pPr marL="1601617" indent="0">
              <a:buNone/>
              <a:defRPr sz="1600">
                <a:solidFill>
                  <a:schemeClr val="tx1">
                    <a:tint val="75000"/>
                  </a:schemeClr>
                </a:solidFill>
              </a:defRPr>
            </a:lvl4pPr>
            <a:lvl5pPr marL="2135490" indent="0">
              <a:buNone/>
              <a:defRPr sz="1600">
                <a:solidFill>
                  <a:schemeClr val="tx1">
                    <a:tint val="75000"/>
                  </a:schemeClr>
                </a:solidFill>
              </a:defRPr>
            </a:lvl5pPr>
            <a:lvl6pPr marL="2669362" indent="0">
              <a:buNone/>
              <a:defRPr sz="1600">
                <a:solidFill>
                  <a:schemeClr val="tx1">
                    <a:tint val="75000"/>
                  </a:schemeClr>
                </a:solidFill>
              </a:defRPr>
            </a:lvl6pPr>
            <a:lvl7pPr marL="3203235" indent="0">
              <a:buNone/>
              <a:defRPr sz="1600">
                <a:solidFill>
                  <a:schemeClr val="tx1">
                    <a:tint val="75000"/>
                  </a:schemeClr>
                </a:solidFill>
              </a:defRPr>
            </a:lvl7pPr>
            <a:lvl8pPr marL="3737107" indent="0">
              <a:buNone/>
              <a:defRPr sz="1600">
                <a:solidFill>
                  <a:schemeClr val="tx1">
                    <a:tint val="75000"/>
                  </a:schemeClr>
                </a:solidFill>
              </a:defRPr>
            </a:lvl8pPr>
            <a:lvl9pPr marL="427098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9C2D355-1DA2-4953-B451-C8BD50C562E8}" type="datetimeFigureOut">
              <a:rPr lang="en-US"/>
              <a:pPr/>
              <a:t>10/1/2014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8DB6F8-4B6B-4216-A550-7BCD0518431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1816" y="2370299"/>
            <a:ext cx="4874366" cy="670408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0120" y="2370299"/>
            <a:ext cx="4874366" cy="670408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283C2BE-89D4-42B6-A135-0EC08AF70BB6}" type="datetimeFigureOut">
              <a:rPr lang="en-US"/>
              <a:pPr/>
              <a:t>10/1/2014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FE459C6-BFA1-46E6-AA37-9707770D344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1815" y="2273888"/>
            <a:ext cx="4876283" cy="947647"/>
          </a:xfrm>
        </p:spPr>
        <p:txBody>
          <a:bodyPr anchor="b"/>
          <a:lstStyle>
            <a:lvl1pPr marL="0" indent="0">
              <a:buNone/>
              <a:defRPr sz="2800" b="1"/>
            </a:lvl1pPr>
            <a:lvl2pPr marL="533872" indent="0">
              <a:buNone/>
              <a:defRPr sz="2300" b="1"/>
            </a:lvl2pPr>
            <a:lvl3pPr marL="1067745" indent="0">
              <a:buNone/>
              <a:defRPr sz="2100" b="1"/>
            </a:lvl3pPr>
            <a:lvl4pPr marL="1601617" indent="0">
              <a:buNone/>
              <a:defRPr sz="1900" b="1"/>
            </a:lvl4pPr>
            <a:lvl5pPr marL="2135490" indent="0">
              <a:buNone/>
              <a:defRPr sz="1900" b="1"/>
            </a:lvl5pPr>
            <a:lvl6pPr marL="2669362" indent="0">
              <a:buNone/>
              <a:defRPr sz="1900" b="1"/>
            </a:lvl6pPr>
            <a:lvl7pPr marL="3203235" indent="0">
              <a:buNone/>
              <a:defRPr sz="1900" b="1"/>
            </a:lvl7pPr>
            <a:lvl8pPr marL="3737107" indent="0">
              <a:buNone/>
              <a:defRPr sz="1900" b="1"/>
            </a:lvl8pPr>
            <a:lvl9pPr marL="427098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51815" y="3221534"/>
            <a:ext cx="4876283" cy="5852846"/>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06290" y="2273888"/>
            <a:ext cx="4878198" cy="947647"/>
          </a:xfrm>
        </p:spPr>
        <p:txBody>
          <a:bodyPr anchor="b"/>
          <a:lstStyle>
            <a:lvl1pPr marL="0" indent="0">
              <a:buNone/>
              <a:defRPr sz="2800" b="1"/>
            </a:lvl1pPr>
            <a:lvl2pPr marL="533872" indent="0">
              <a:buNone/>
              <a:defRPr sz="2300" b="1"/>
            </a:lvl2pPr>
            <a:lvl3pPr marL="1067745" indent="0">
              <a:buNone/>
              <a:defRPr sz="2100" b="1"/>
            </a:lvl3pPr>
            <a:lvl4pPr marL="1601617" indent="0">
              <a:buNone/>
              <a:defRPr sz="1900" b="1"/>
            </a:lvl4pPr>
            <a:lvl5pPr marL="2135490" indent="0">
              <a:buNone/>
              <a:defRPr sz="1900" b="1"/>
            </a:lvl5pPr>
            <a:lvl6pPr marL="2669362" indent="0">
              <a:buNone/>
              <a:defRPr sz="1900" b="1"/>
            </a:lvl6pPr>
            <a:lvl7pPr marL="3203235" indent="0">
              <a:buNone/>
              <a:defRPr sz="1900" b="1"/>
            </a:lvl7pPr>
            <a:lvl8pPr marL="3737107" indent="0">
              <a:buNone/>
              <a:defRPr sz="1900" b="1"/>
            </a:lvl8pPr>
            <a:lvl9pPr marL="427098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606290" y="3221534"/>
            <a:ext cx="4878198" cy="5852846"/>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8E72025-F96F-4CDC-8423-49D1E62A6FA5}" type="datetimeFigureOut">
              <a:rPr lang="en-US"/>
              <a:pPr/>
              <a:t>10/1/2014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D923E8E-EDCE-4D06-AD1A-4DB90602FE4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B515679-18F0-4A87-8BAC-9F98210E3DD1}" type="datetimeFigureOut">
              <a:rPr lang="en-US"/>
              <a:pPr/>
              <a:t>10/1/2014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F231CC8-05B0-4B6A-87F6-0CB3A7A4288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EC74A93-E60B-44FE-AE82-6572EADC6941}" type="datetimeFigureOut">
              <a:rPr lang="en-US"/>
              <a:pPr/>
              <a:t>10/1/2014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40B4B0A-EAA1-40E6-BFF8-01414604654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817" y="404457"/>
            <a:ext cx="3630866" cy="1721287"/>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314888" y="404459"/>
            <a:ext cx="6169598" cy="8669925"/>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1817" y="2125745"/>
            <a:ext cx="3630866" cy="6948638"/>
          </a:xfrm>
        </p:spPr>
        <p:txBody>
          <a:bodyPr/>
          <a:lstStyle>
            <a:lvl1pPr marL="0" indent="0">
              <a:buNone/>
              <a:defRPr sz="1600"/>
            </a:lvl1pPr>
            <a:lvl2pPr marL="533872" indent="0">
              <a:buNone/>
              <a:defRPr sz="1400"/>
            </a:lvl2pPr>
            <a:lvl3pPr marL="1067745" indent="0">
              <a:buNone/>
              <a:defRPr sz="1200"/>
            </a:lvl3pPr>
            <a:lvl4pPr marL="1601617" indent="0">
              <a:buNone/>
              <a:defRPr sz="1100"/>
            </a:lvl4pPr>
            <a:lvl5pPr marL="2135490" indent="0">
              <a:buNone/>
              <a:defRPr sz="1100"/>
            </a:lvl5pPr>
            <a:lvl6pPr marL="2669362" indent="0">
              <a:buNone/>
              <a:defRPr sz="1100"/>
            </a:lvl6pPr>
            <a:lvl7pPr marL="3203235" indent="0">
              <a:buNone/>
              <a:defRPr sz="1100"/>
            </a:lvl7pPr>
            <a:lvl8pPr marL="3737107" indent="0">
              <a:buNone/>
              <a:defRPr sz="1100"/>
            </a:lvl8pPr>
            <a:lvl9pPr marL="4270980" indent="0">
              <a:buNone/>
              <a:defRPr sz="1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F519EEC-BEA0-4C3B-98FA-55AA2B8CCA98}" type="datetimeFigureOut">
              <a:rPr lang="en-US"/>
              <a:pPr/>
              <a:t>10/1/2014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592A3F2-D1B4-452C-BD4D-49E7C6CAFC0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DD34CD-B6AB-4F07-8A1B-A92043F0D8E4}" type="datetimeFigureOut">
              <a:rPr lang="en-US"/>
              <a:pPr>
                <a:defRPr/>
              </a:pPr>
              <a:t>10/1/2014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9987F5-AC38-40EC-BEA9-7BD296823E9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192" y="7110890"/>
            <a:ext cx="6621780" cy="839481"/>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163192" y="907672"/>
            <a:ext cx="6621780" cy="6095048"/>
          </a:xfrm>
        </p:spPr>
        <p:txBody>
          <a:bodyPr rtlCol="0">
            <a:normAutofit/>
          </a:bodyPr>
          <a:lstStyle>
            <a:lvl1pPr marL="0" indent="0">
              <a:buNone/>
              <a:defRPr sz="3700"/>
            </a:lvl1pPr>
            <a:lvl2pPr marL="533872" indent="0">
              <a:buNone/>
              <a:defRPr sz="3300"/>
            </a:lvl2pPr>
            <a:lvl3pPr marL="1067745" indent="0">
              <a:buNone/>
              <a:defRPr sz="2800"/>
            </a:lvl3pPr>
            <a:lvl4pPr marL="1601617" indent="0">
              <a:buNone/>
              <a:defRPr sz="2300"/>
            </a:lvl4pPr>
            <a:lvl5pPr marL="2135490" indent="0">
              <a:buNone/>
              <a:defRPr sz="2300"/>
            </a:lvl5pPr>
            <a:lvl6pPr marL="2669362" indent="0">
              <a:buNone/>
              <a:defRPr sz="2300"/>
            </a:lvl6pPr>
            <a:lvl7pPr marL="3203235" indent="0">
              <a:buNone/>
              <a:defRPr sz="2300"/>
            </a:lvl7pPr>
            <a:lvl8pPr marL="3737107" indent="0">
              <a:buNone/>
              <a:defRPr sz="2300"/>
            </a:lvl8pPr>
            <a:lvl9pPr marL="4270980" indent="0">
              <a:buNone/>
              <a:defRPr sz="2300"/>
            </a:lvl9pPr>
          </a:lstStyle>
          <a:p>
            <a:pPr lvl="0"/>
            <a:endParaRPr lang="en-US" noProof="0"/>
          </a:p>
        </p:txBody>
      </p:sp>
      <p:sp>
        <p:nvSpPr>
          <p:cNvPr id="4" name="Text Placeholder 3"/>
          <p:cNvSpPr>
            <a:spLocks noGrp="1"/>
          </p:cNvSpPr>
          <p:nvPr>
            <p:ph type="body" sz="half" idx="2"/>
          </p:nvPr>
        </p:nvSpPr>
        <p:spPr>
          <a:xfrm>
            <a:off x="2163192" y="7950370"/>
            <a:ext cx="6621780" cy="1192202"/>
          </a:xfrm>
        </p:spPr>
        <p:txBody>
          <a:bodyPr/>
          <a:lstStyle>
            <a:lvl1pPr marL="0" indent="0">
              <a:buNone/>
              <a:defRPr sz="1600"/>
            </a:lvl1pPr>
            <a:lvl2pPr marL="533872" indent="0">
              <a:buNone/>
              <a:defRPr sz="1400"/>
            </a:lvl2pPr>
            <a:lvl3pPr marL="1067745" indent="0">
              <a:buNone/>
              <a:defRPr sz="1200"/>
            </a:lvl3pPr>
            <a:lvl4pPr marL="1601617" indent="0">
              <a:buNone/>
              <a:defRPr sz="1100"/>
            </a:lvl4pPr>
            <a:lvl5pPr marL="2135490" indent="0">
              <a:buNone/>
              <a:defRPr sz="1100"/>
            </a:lvl5pPr>
            <a:lvl6pPr marL="2669362" indent="0">
              <a:buNone/>
              <a:defRPr sz="1100"/>
            </a:lvl6pPr>
            <a:lvl7pPr marL="3203235" indent="0">
              <a:buNone/>
              <a:defRPr sz="1100"/>
            </a:lvl7pPr>
            <a:lvl8pPr marL="3737107" indent="0">
              <a:buNone/>
              <a:defRPr sz="1100"/>
            </a:lvl8pPr>
            <a:lvl9pPr marL="4270980" indent="0">
              <a:buNone/>
              <a:defRPr sz="11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EE963FD-B032-4C5E-9AC7-9941197605BA}" type="datetimeFigureOut">
              <a:rPr lang="en-US"/>
              <a:pPr/>
              <a:t>10/1/2014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44A4979-CBB0-4543-904D-716D7EC4745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1740521-230F-4456-B103-9065A6533289}" type="datetimeFigureOut">
              <a:rPr lang="en-US"/>
              <a:pPr/>
              <a:t>10/1/2014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A8518F-BA80-4D0F-9E2F-865E36EFB46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318" y="406810"/>
            <a:ext cx="2483168" cy="86675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817" y="406810"/>
            <a:ext cx="7265565" cy="86675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6A2339-6238-4D5C-BDCC-81DC3DC04DFB}" type="datetimeFigureOut">
              <a:rPr lang="en-US"/>
              <a:pPr/>
              <a:t>10/1/2014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7F9497-C239-44D9-B301-CF970752688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1792" y="6527723"/>
            <a:ext cx="9380855" cy="2017574"/>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871792" y="4305571"/>
            <a:ext cx="9380855" cy="2222152"/>
          </a:xfrm>
        </p:spPr>
        <p:txBody>
          <a:bodyPr anchor="b"/>
          <a:lstStyle>
            <a:lvl1pPr marL="0" indent="0">
              <a:buNone/>
              <a:defRPr sz="2100">
                <a:solidFill>
                  <a:schemeClr val="tx1">
                    <a:tint val="75000"/>
                  </a:schemeClr>
                </a:solidFill>
              </a:defRPr>
            </a:lvl1pPr>
            <a:lvl2pPr marL="482346" indent="0">
              <a:buNone/>
              <a:defRPr sz="1900">
                <a:solidFill>
                  <a:schemeClr val="tx1">
                    <a:tint val="75000"/>
                  </a:schemeClr>
                </a:solidFill>
              </a:defRPr>
            </a:lvl2pPr>
            <a:lvl3pPr marL="964692" indent="0">
              <a:buNone/>
              <a:defRPr sz="1700">
                <a:solidFill>
                  <a:schemeClr val="tx1">
                    <a:tint val="75000"/>
                  </a:schemeClr>
                </a:solidFill>
              </a:defRPr>
            </a:lvl3pPr>
            <a:lvl4pPr marL="1447038" indent="0">
              <a:buNone/>
              <a:defRPr sz="1500">
                <a:solidFill>
                  <a:schemeClr val="tx1">
                    <a:tint val="75000"/>
                  </a:schemeClr>
                </a:solidFill>
              </a:defRPr>
            </a:lvl4pPr>
            <a:lvl5pPr marL="1929384" indent="0">
              <a:buNone/>
              <a:defRPr sz="1500">
                <a:solidFill>
                  <a:schemeClr val="tx1">
                    <a:tint val="75000"/>
                  </a:schemeClr>
                </a:solidFill>
              </a:defRPr>
            </a:lvl5pPr>
            <a:lvl6pPr marL="2411730" indent="0">
              <a:buNone/>
              <a:defRPr sz="1500">
                <a:solidFill>
                  <a:schemeClr val="tx1">
                    <a:tint val="75000"/>
                  </a:schemeClr>
                </a:solidFill>
              </a:defRPr>
            </a:lvl6pPr>
            <a:lvl7pPr marL="2894076" indent="0">
              <a:buNone/>
              <a:defRPr sz="1500">
                <a:solidFill>
                  <a:schemeClr val="tx1">
                    <a:tint val="75000"/>
                  </a:schemeClr>
                </a:solidFill>
              </a:defRPr>
            </a:lvl7pPr>
            <a:lvl8pPr marL="3376422" indent="0">
              <a:buNone/>
              <a:defRPr sz="1500">
                <a:solidFill>
                  <a:schemeClr val="tx1">
                    <a:tint val="75000"/>
                  </a:schemeClr>
                </a:solidFill>
              </a:defRPr>
            </a:lvl8pPr>
            <a:lvl9pPr marL="3858768"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56CC8C-6555-45D9-8671-E96BDFB173CD}" type="datetimeFigureOut">
              <a:rPr lang="en-US"/>
              <a:pPr>
                <a:defRPr/>
              </a:pPr>
              <a:t>10/1/2014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F82293-AFA6-4A99-A58D-C55CF641AB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1815" y="2370299"/>
            <a:ext cx="4874365" cy="6704083"/>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0121" y="2370299"/>
            <a:ext cx="4874365" cy="6704083"/>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72C33F-6863-49B3-818F-E4CBF11F65F6}" type="datetimeFigureOut">
              <a:rPr lang="en-US"/>
              <a:pPr>
                <a:defRPr/>
              </a:pPr>
              <a:t>10/1/2014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8D3AE2-BDDE-4075-9263-A80B2367F0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1815" y="2273886"/>
            <a:ext cx="4876282" cy="947648"/>
          </a:xfrm>
        </p:spPr>
        <p:txBody>
          <a:bodyPr anchor="b"/>
          <a:lstStyle>
            <a:lvl1pPr marL="0" indent="0">
              <a:buNone/>
              <a:defRPr sz="2500" b="1"/>
            </a:lvl1pPr>
            <a:lvl2pPr marL="482346" indent="0">
              <a:buNone/>
              <a:defRPr sz="2100" b="1"/>
            </a:lvl2pPr>
            <a:lvl3pPr marL="964692" indent="0">
              <a:buNone/>
              <a:defRPr sz="1900" b="1"/>
            </a:lvl3pPr>
            <a:lvl4pPr marL="1447038" indent="0">
              <a:buNone/>
              <a:defRPr sz="1700" b="1"/>
            </a:lvl4pPr>
            <a:lvl5pPr marL="1929384" indent="0">
              <a:buNone/>
              <a:defRPr sz="1700" b="1"/>
            </a:lvl5pPr>
            <a:lvl6pPr marL="2411730" indent="0">
              <a:buNone/>
              <a:defRPr sz="1700" b="1"/>
            </a:lvl6pPr>
            <a:lvl7pPr marL="2894076" indent="0">
              <a:buNone/>
              <a:defRPr sz="1700" b="1"/>
            </a:lvl7pPr>
            <a:lvl8pPr marL="3376422" indent="0">
              <a:buNone/>
              <a:defRPr sz="1700" b="1"/>
            </a:lvl8pPr>
            <a:lvl9pPr marL="385876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51815" y="3221534"/>
            <a:ext cx="4876282" cy="585284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06291" y="2273886"/>
            <a:ext cx="4878197" cy="947648"/>
          </a:xfrm>
        </p:spPr>
        <p:txBody>
          <a:bodyPr anchor="b"/>
          <a:lstStyle>
            <a:lvl1pPr marL="0" indent="0">
              <a:buNone/>
              <a:defRPr sz="2500" b="1"/>
            </a:lvl1pPr>
            <a:lvl2pPr marL="482346" indent="0">
              <a:buNone/>
              <a:defRPr sz="2100" b="1"/>
            </a:lvl2pPr>
            <a:lvl3pPr marL="964692" indent="0">
              <a:buNone/>
              <a:defRPr sz="1900" b="1"/>
            </a:lvl3pPr>
            <a:lvl4pPr marL="1447038" indent="0">
              <a:buNone/>
              <a:defRPr sz="1700" b="1"/>
            </a:lvl4pPr>
            <a:lvl5pPr marL="1929384" indent="0">
              <a:buNone/>
              <a:defRPr sz="1700" b="1"/>
            </a:lvl5pPr>
            <a:lvl6pPr marL="2411730" indent="0">
              <a:buNone/>
              <a:defRPr sz="1700" b="1"/>
            </a:lvl6pPr>
            <a:lvl7pPr marL="2894076" indent="0">
              <a:buNone/>
              <a:defRPr sz="1700" b="1"/>
            </a:lvl7pPr>
            <a:lvl8pPr marL="3376422" indent="0">
              <a:buNone/>
              <a:defRPr sz="1700" b="1"/>
            </a:lvl8pPr>
            <a:lvl9pPr marL="385876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606291" y="3221534"/>
            <a:ext cx="4878197" cy="585284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7F8D22-2267-4DE8-B9AC-4BBDED04E71A}" type="datetimeFigureOut">
              <a:rPr lang="en-US"/>
              <a:pPr>
                <a:defRPr/>
              </a:pPr>
              <a:t>10/1/2014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9A8C2AA-41DC-4461-B733-32CB686FFD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F829CA-0881-4DC2-9C28-6F173C09700C}" type="datetimeFigureOut">
              <a:rPr lang="en-US"/>
              <a:pPr>
                <a:defRPr/>
              </a:pPr>
              <a:t>10/1/2014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3C9ABF-77E2-46EF-BD08-F33121879A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199C0F-D770-47B4-984B-DC6679A5853E}" type="datetimeFigureOut">
              <a:rPr lang="en-US"/>
              <a:pPr>
                <a:defRPr/>
              </a:pPr>
              <a:t>10/1/2014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BD0A8F-A9B3-482F-A128-9DBBCE84B6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816" y="404455"/>
            <a:ext cx="3630867" cy="1721286"/>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4314887" y="404458"/>
            <a:ext cx="6169598" cy="8669924"/>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1816" y="2125745"/>
            <a:ext cx="3630867" cy="6948638"/>
          </a:xfrm>
        </p:spPr>
        <p:txBody>
          <a:bodyPr/>
          <a:lstStyle>
            <a:lvl1pPr marL="0" indent="0">
              <a:buNone/>
              <a:defRPr sz="1500"/>
            </a:lvl1pPr>
            <a:lvl2pPr marL="482346" indent="0">
              <a:buNone/>
              <a:defRPr sz="1300"/>
            </a:lvl2pPr>
            <a:lvl3pPr marL="964692" indent="0">
              <a:buNone/>
              <a:defRPr sz="1100"/>
            </a:lvl3pPr>
            <a:lvl4pPr marL="1447038" indent="0">
              <a:buNone/>
              <a:defRPr sz="900"/>
            </a:lvl4pPr>
            <a:lvl5pPr marL="1929384" indent="0">
              <a:buNone/>
              <a:defRPr sz="900"/>
            </a:lvl5pPr>
            <a:lvl6pPr marL="2411730" indent="0">
              <a:buNone/>
              <a:defRPr sz="900"/>
            </a:lvl6pPr>
            <a:lvl7pPr marL="2894076" indent="0">
              <a:buNone/>
              <a:defRPr sz="900"/>
            </a:lvl7pPr>
            <a:lvl8pPr marL="3376422" indent="0">
              <a:buNone/>
              <a:defRPr sz="900"/>
            </a:lvl8pPr>
            <a:lvl9pPr marL="385876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F0A6C1-4787-4DD0-882B-EBEC3A18F6F4}" type="datetimeFigureOut">
              <a:rPr lang="en-US"/>
              <a:pPr>
                <a:defRPr/>
              </a:pPr>
              <a:t>10/1/2014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73DACE-86D3-4458-B4D0-A70D6C6D51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193" y="7110890"/>
            <a:ext cx="6621780" cy="83948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2163193" y="907673"/>
            <a:ext cx="6621780" cy="6095048"/>
          </a:xfrm>
        </p:spPr>
        <p:txBody>
          <a:bodyPr rtlCol="0">
            <a:normAutofit/>
          </a:bodyPr>
          <a:lstStyle>
            <a:lvl1pPr marL="0" indent="0">
              <a:buNone/>
              <a:defRPr sz="3400"/>
            </a:lvl1pPr>
            <a:lvl2pPr marL="482346" indent="0">
              <a:buNone/>
              <a:defRPr sz="3000"/>
            </a:lvl2pPr>
            <a:lvl3pPr marL="964692" indent="0">
              <a:buNone/>
              <a:defRPr sz="2500"/>
            </a:lvl3pPr>
            <a:lvl4pPr marL="1447038" indent="0">
              <a:buNone/>
              <a:defRPr sz="2100"/>
            </a:lvl4pPr>
            <a:lvl5pPr marL="1929384" indent="0">
              <a:buNone/>
              <a:defRPr sz="2100"/>
            </a:lvl5pPr>
            <a:lvl6pPr marL="2411730" indent="0">
              <a:buNone/>
              <a:defRPr sz="2100"/>
            </a:lvl6pPr>
            <a:lvl7pPr marL="2894076" indent="0">
              <a:buNone/>
              <a:defRPr sz="2100"/>
            </a:lvl7pPr>
            <a:lvl8pPr marL="3376422" indent="0">
              <a:buNone/>
              <a:defRPr sz="2100"/>
            </a:lvl8pPr>
            <a:lvl9pPr marL="3858768" indent="0">
              <a:buNone/>
              <a:defRPr sz="2100"/>
            </a:lvl9pPr>
          </a:lstStyle>
          <a:p>
            <a:pPr lvl="0"/>
            <a:endParaRPr lang="en-US" noProof="0"/>
          </a:p>
        </p:txBody>
      </p:sp>
      <p:sp>
        <p:nvSpPr>
          <p:cNvPr id="4" name="Text Placeholder 3"/>
          <p:cNvSpPr>
            <a:spLocks noGrp="1"/>
          </p:cNvSpPr>
          <p:nvPr>
            <p:ph type="body" sz="half" idx="2"/>
          </p:nvPr>
        </p:nvSpPr>
        <p:spPr>
          <a:xfrm>
            <a:off x="2163193" y="7950370"/>
            <a:ext cx="6621780" cy="1192202"/>
          </a:xfrm>
        </p:spPr>
        <p:txBody>
          <a:bodyPr/>
          <a:lstStyle>
            <a:lvl1pPr marL="0" indent="0">
              <a:buNone/>
              <a:defRPr sz="1500"/>
            </a:lvl1pPr>
            <a:lvl2pPr marL="482346" indent="0">
              <a:buNone/>
              <a:defRPr sz="1300"/>
            </a:lvl2pPr>
            <a:lvl3pPr marL="964692" indent="0">
              <a:buNone/>
              <a:defRPr sz="1100"/>
            </a:lvl3pPr>
            <a:lvl4pPr marL="1447038" indent="0">
              <a:buNone/>
              <a:defRPr sz="900"/>
            </a:lvl4pPr>
            <a:lvl5pPr marL="1929384" indent="0">
              <a:buNone/>
              <a:defRPr sz="900"/>
            </a:lvl5pPr>
            <a:lvl6pPr marL="2411730" indent="0">
              <a:buNone/>
              <a:defRPr sz="900"/>
            </a:lvl6pPr>
            <a:lvl7pPr marL="2894076" indent="0">
              <a:buNone/>
              <a:defRPr sz="900"/>
            </a:lvl7pPr>
            <a:lvl8pPr marL="3376422" indent="0">
              <a:buNone/>
              <a:defRPr sz="900"/>
            </a:lvl8pPr>
            <a:lvl9pPr marL="385876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DAF16B-B1BA-4A56-8188-BD49197FC1A3}" type="datetimeFigureOut">
              <a:rPr lang="en-US"/>
              <a:pPr>
                <a:defRPr/>
              </a:pPr>
              <a:t>10/1/2014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600EE7-AB19-4D23-888B-C107AEAB75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2450" y="406400"/>
            <a:ext cx="9931400" cy="1693863"/>
          </a:xfrm>
          <a:prstGeom prst="rect">
            <a:avLst/>
          </a:prstGeom>
          <a:noFill/>
          <a:ln w="9525">
            <a:noFill/>
            <a:miter lim="800000"/>
            <a:headEnd/>
            <a:tailEnd/>
          </a:ln>
        </p:spPr>
        <p:txBody>
          <a:bodyPr vert="horz" wrap="square" lIns="96469" tIns="48235" rIns="96469" bIns="4823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52450" y="2370138"/>
            <a:ext cx="9931400" cy="6704012"/>
          </a:xfrm>
          <a:prstGeom prst="rect">
            <a:avLst/>
          </a:prstGeom>
          <a:noFill/>
          <a:ln w="9525">
            <a:noFill/>
            <a:miter lim="800000"/>
            <a:headEnd/>
            <a:tailEnd/>
          </a:ln>
        </p:spPr>
        <p:txBody>
          <a:bodyPr vert="horz" wrap="square" lIns="96469" tIns="48235" rIns="96469" bIns="482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2450" y="9415463"/>
            <a:ext cx="2574925" cy="541337"/>
          </a:xfrm>
          <a:prstGeom prst="rect">
            <a:avLst/>
          </a:prstGeom>
        </p:spPr>
        <p:txBody>
          <a:bodyPr vert="horz" lIns="96469" tIns="48235" rIns="96469" bIns="48235" rtlCol="0" anchor="ctr"/>
          <a:lstStyle>
            <a:lvl1pPr algn="l" defTabSz="964692" fontAlgn="auto">
              <a:spcBef>
                <a:spcPts val="0"/>
              </a:spcBef>
              <a:spcAft>
                <a:spcPts val="0"/>
              </a:spcAft>
              <a:defRPr sz="1300" smtClean="0">
                <a:solidFill>
                  <a:schemeClr val="tx1">
                    <a:tint val="75000"/>
                  </a:schemeClr>
                </a:solidFill>
                <a:latin typeface="+mn-lt"/>
                <a:cs typeface="+mn-cs"/>
              </a:defRPr>
            </a:lvl1pPr>
          </a:lstStyle>
          <a:p>
            <a:pPr>
              <a:defRPr/>
            </a:pPr>
            <a:fld id="{4C471C77-B92C-4858-AC65-092E4DC3E1F6}" type="datetimeFigureOut">
              <a:rPr lang="en-US"/>
              <a:pPr>
                <a:defRPr/>
              </a:pPr>
              <a:t>10/1/2014</a:t>
            </a:fld>
            <a:endParaRPr lang="en-US"/>
          </a:p>
        </p:txBody>
      </p:sp>
      <p:sp>
        <p:nvSpPr>
          <p:cNvPr id="5" name="Footer Placeholder 4"/>
          <p:cNvSpPr>
            <a:spLocks noGrp="1"/>
          </p:cNvSpPr>
          <p:nvPr>
            <p:ph type="ftr" sz="quarter" idx="3"/>
          </p:nvPr>
        </p:nvSpPr>
        <p:spPr>
          <a:xfrm>
            <a:off x="3770313" y="9415463"/>
            <a:ext cx="3495675" cy="541337"/>
          </a:xfrm>
          <a:prstGeom prst="rect">
            <a:avLst/>
          </a:prstGeom>
        </p:spPr>
        <p:txBody>
          <a:bodyPr vert="horz" lIns="96469" tIns="48235" rIns="96469" bIns="48235" rtlCol="0" anchor="ctr"/>
          <a:lstStyle>
            <a:lvl1pPr algn="ctr" defTabSz="964692"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908925" y="9415463"/>
            <a:ext cx="2574925" cy="541337"/>
          </a:xfrm>
          <a:prstGeom prst="rect">
            <a:avLst/>
          </a:prstGeom>
        </p:spPr>
        <p:txBody>
          <a:bodyPr vert="horz" lIns="96469" tIns="48235" rIns="96469" bIns="48235" rtlCol="0" anchor="ctr"/>
          <a:lstStyle>
            <a:lvl1pPr algn="r" defTabSz="964692" fontAlgn="auto">
              <a:spcBef>
                <a:spcPts val="0"/>
              </a:spcBef>
              <a:spcAft>
                <a:spcPts val="0"/>
              </a:spcAft>
              <a:defRPr sz="1300" smtClean="0">
                <a:solidFill>
                  <a:schemeClr val="tx1">
                    <a:tint val="75000"/>
                  </a:schemeClr>
                </a:solidFill>
                <a:latin typeface="+mn-lt"/>
                <a:cs typeface="+mn-cs"/>
              </a:defRPr>
            </a:lvl1pPr>
          </a:lstStyle>
          <a:p>
            <a:pPr>
              <a:defRPr/>
            </a:pPr>
            <a:fld id="{018DFA8F-FC64-4614-B3ED-408853BF01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defTabSz="963613" rtl="0" fontAlgn="base">
        <a:spcBef>
          <a:spcPct val="0"/>
        </a:spcBef>
        <a:spcAft>
          <a:spcPct val="0"/>
        </a:spcAft>
        <a:defRPr sz="4600" kern="1200">
          <a:solidFill>
            <a:schemeClr val="tx1"/>
          </a:solidFill>
          <a:latin typeface="+mj-lt"/>
          <a:ea typeface="+mj-ea"/>
          <a:cs typeface="+mj-cs"/>
        </a:defRPr>
      </a:lvl1pPr>
      <a:lvl2pPr algn="ctr" defTabSz="963613" rtl="0" fontAlgn="base">
        <a:spcBef>
          <a:spcPct val="0"/>
        </a:spcBef>
        <a:spcAft>
          <a:spcPct val="0"/>
        </a:spcAft>
        <a:defRPr sz="4600">
          <a:solidFill>
            <a:schemeClr val="tx1"/>
          </a:solidFill>
          <a:latin typeface="Calibri" pitchFamily="34" charset="0"/>
        </a:defRPr>
      </a:lvl2pPr>
      <a:lvl3pPr algn="ctr" defTabSz="963613" rtl="0" fontAlgn="base">
        <a:spcBef>
          <a:spcPct val="0"/>
        </a:spcBef>
        <a:spcAft>
          <a:spcPct val="0"/>
        </a:spcAft>
        <a:defRPr sz="4600">
          <a:solidFill>
            <a:schemeClr val="tx1"/>
          </a:solidFill>
          <a:latin typeface="Calibri" pitchFamily="34" charset="0"/>
        </a:defRPr>
      </a:lvl3pPr>
      <a:lvl4pPr algn="ctr" defTabSz="963613" rtl="0" fontAlgn="base">
        <a:spcBef>
          <a:spcPct val="0"/>
        </a:spcBef>
        <a:spcAft>
          <a:spcPct val="0"/>
        </a:spcAft>
        <a:defRPr sz="4600">
          <a:solidFill>
            <a:schemeClr val="tx1"/>
          </a:solidFill>
          <a:latin typeface="Calibri" pitchFamily="34" charset="0"/>
        </a:defRPr>
      </a:lvl4pPr>
      <a:lvl5pPr algn="ctr" defTabSz="963613" rtl="0" fontAlgn="base">
        <a:spcBef>
          <a:spcPct val="0"/>
        </a:spcBef>
        <a:spcAft>
          <a:spcPct val="0"/>
        </a:spcAft>
        <a:defRPr sz="4600">
          <a:solidFill>
            <a:schemeClr val="tx1"/>
          </a:solidFill>
          <a:latin typeface="Calibri" pitchFamily="34" charset="0"/>
        </a:defRPr>
      </a:lvl5pPr>
      <a:lvl6pPr marL="457200" algn="ctr" defTabSz="963613" rtl="0" fontAlgn="base">
        <a:spcBef>
          <a:spcPct val="0"/>
        </a:spcBef>
        <a:spcAft>
          <a:spcPct val="0"/>
        </a:spcAft>
        <a:defRPr sz="4600">
          <a:solidFill>
            <a:schemeClr val="tx1"/>
          </a:solidFill>
          <a:latin typeface="Calibri" pitchFamily="34" charset="0"/>
        </a:defRPr>
      </a:lvl6pPr>
      <a:lvl7pPr marL="914400" algn="ctr" defTabSz="963613" rtl="0" fontAlgn="base">
        <a:spcBef>
          <a:spcPct val="0"/>
        </a:spcBef>
        <a:spcAft>
          <a:spcPct val="0"/>
        </a:spcAft>
        <a:defRPr sz="4600">
          <a:solidFill>
            <a:schemeClr val="tx1"/>
          </a:solidFill>
          <a:latin typeface="Calibri" pitchFamily="34" charset="0"/>
        </a:defRPr>
      </a:lvl7pPr>
      <a:lvl8pPr marL="1371600" algn="ctr" defTabSz="963613" rtl="0" fontAlgn="base">
        <a:spcBef>
          <a:spcPct val="0"/>
        </a:spcBef>
        <a:spcAft>
          <a:spcPct val="0"/>
        </a:spcAft>
        <a:defRPr sz="4600">
          <a:solidFill>
            <a:schemeClr val="tx1"/>
          </a:solidFill>
          <a:latin typeface="Calibri" pitchFamily="34" charset="0"/>
        </a:defRPr>
      </a:lvl8pPr>
      <a:lvl9pPr marL="1828800" algn="ctr" defTabSz="963613" rtl="0" fontAlgn="base">
        <a:spcBef>
          <a:spcPct val="0"/>
        </a:spcBef>
        <a:spcAft>
          <a:spcPct val="0"/>
        </a:spcAft>
        <a:defRPr sz="4600">
          <a:solidFill>
            <a:schemeClr val="tx1"/>
          </a:solidFill>
          <a:latin typeface="Calibri" pitchFamily="34" charset="0"/>
        </a:defRPr>
      </a:lvl9pPr>
    </p:titleStyle>
    <p:bodyStyle>
      <a:lvl1pPr marL="360363" indent="-360363" algn="l" defTabSz="963613" rtl="0" fontAlgn="base">
        <a:spcBef>
          <a:spcPct val="20000"/>
        </a:spcBef>
        <a:spcAft>
          <a:spcPct val="0"/>
        </a:spcAft>
        <a:buFont typeface="Arial" charset="0"/>
        <a:buChar char="•"/>
        <a:defRPr sz="3400" kern="1200">
          <a:solidFill>
            <a:schemeClr val="tx1"/>
          </a:solidFill>
          <a:latin typeface="+mn-lt"/>
          <a:ea typeface="+mn-ea"/>
          <a:cs typeface="+mn-cs"/>
        </a:defRPr>
      </a:lvl1pPr>
      <a:lvl2pPr marL="782638" indent="-300038" algn="l" defTabSz="963613" rtl="0" fontAlgn="base">
        <a:spcBef>
          <a:spcPct val="20000"/>
        </a:spcBef>
        <a:spcAft>
          <a:spcPct val="0"/>
        </a:spcAft>
        <a:buFont typeface="Arial" charset="0"/>
        <a:buChar char="–"/>
        <a:defRPr sz="3000" kern="1200">
          <a:solidFill>
            <a:schemeClr val="tx1"/>
          </a:solidFill>
          <a:latin typeface="+mn-lt"/>
          <a:ea typeface="+mn-ea"/>
          <a:cs typeface="+mn-cs"/>
        </a:defRPr>
      </a:lvl2pPr>
      <a:lvl3pPr marL="1204913" indent="-239713" algn="l" defTabSz="963613" rtl="0" fontAlgn="base">
        <a:spcBef>
          <a:spcPct val="20000"/>
        </a:spcBef>
        <a:spcAft>
          <a:spcPct val="0"/>
        </a:spcAft>
        <a:buFont typeface="Arial" charset="0"/>
        <a:buChar char="•"/>
        <a:defRPr sz="2500" kern="1200">
          <a:solidFill>
            <a:schemeClr val="tx1"/>
          </a:solidFill>
          <a:latin typeface="+mn-lt"/>
          <a:ea typeface="+mn-ea"/>
          <a:cs typeface="+mn-cs"/>
        </a:defRPr>
      </a:lvl3pPr>
      <a:lvl4pPr marL="1687513" indent="-239713" algn="l" defTabSz="963613" rtl="0" fontAlgn="base">
        <a:spcBef>
          <a:spcPct val="20000"/>
        </a:spcBef>
        <a:spcAft>
          <a:spcPct val="0"/>
        </a:spcAft>
        <a:buFont typeface="Arial" charset="0"/>
        <a:buChar char="–"/>
        <a:defRPr sz="2100" kern="1200">
          <a:solidFill>
            <a:schemeClr val="tx1"/>
          </a:solidFill>
          <a:latin typeface="+mn-lt"/>
          <a:ea typeface="+mn-ea"/>
          <a:cs typeface="+mn-cs"/>
        </a:defRPr>
      </a:lvl4pPr>
      <a:lvl5pPr marL="2170113" indent="-239713" algn="l" defTabSz="963613" rtl="0" fontAlgn="base">
        <a:spcBef>
          <a:spcPct val="20000"/>
        </a:spcBef>
        <a:spcAft>
          <a:spcPct val="0"/>
        </a:spcAft>
        <a:buFont typeface="Arial" charset="0"/>
        <a:buChar char="»"/>
        <a:defRPr sz="2100" kern="1200">
          <a:solidFill>
            <a:schemeClr val="tx1"/>
          </a:solidFill>
          <a:latin typeface="+mn-lt"/>
          <a:ea typeface="+mn-ea"/>
          <a:cs typeface="+mn-cs"/>
        </a:defRPr>
      </a:lvl5pPr>
      <a:lvl6pPr marL="2652903"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35249"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17595"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99941" indent="-241173" algn="l" defTabSz="96469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4692" rtl="0" eaLnBrk="1" latinLnBrk="0" hangingPunct="1">
        <a:defRPr sz="1900" kern="1200">
          <a:solidFill>
            <a:schemeClr val="tx1"/>
          </a:solidFill>
          <a:latin typeface="+mn-lt"/>
          <a:ea typeface="+mn-ea"/>
          <a:cs typeface="+mn-cs"/>
        </a:defRPr>
      </a:lvl1pPr>
      <a:lvl2pPr marL="482346" algn="l" defTabSz="964692" rtl="0" eaLnBrk="1" latinLnBrk="0" hangingPunct="1">
        <a:defRPr sz="1900" kern="1200">
          <a:solidFill>
            <a:schemeClr val="tx1"/>
          </a:solidFill>
          <a:latin typeface="+mn-lt"/>
          <a:ea typeface="+mn-ea"/>
          <a:cs typeface="+mn-cs"/>
        </a:defRPr>
      </a:lvl2pPr>
      <a:lvl3pPr marL="964692" algn="l" defTabSz="964692" rtl="0" eaLnBrk="1" latinLnBrk="0" hangingPunct="1">
        <a:defRPr sz="1900" kern="1200">
          <a:solidFill>
            <a:schemeClr val="tx1"/>
          </a:solidFill>
          <a:latin typeface="+mn-lt"/>
          <a:ea typeface="+mn-ea"/>
          <a:cs typeface="+mn-cs"/>
        </a:defRPr>
      </a:lvl3pPr>
      <a:lvl4pPr marL="1447038" algn="l" defTabSz="964692" rtl="0" eaLnBrk="1" latinLnBrk="0" hangingPunct="1">
        <a:defRPr sz="1900" kern="1200">
          <a:solidFill>
            <a:schemeClr val="tx1"/>
          </a:solidFill>
          <a:latin typeface="+mn-lt"/>
          <a:ea typeface="+mn-ea"/>
          <a:cs typeface="+mn-cs"/>
        </a:defRPr>
      </a:lvl4pPr>
      <a:lvl5pPr marL="1929384" algn="l" defTabSz="964692" rtl="0" eaLnBrk="1" latinLnBrk="0" hangingPunct="1">
        <a:defRPr sz="1900" kern="1200">
          <a:solidFill>
            <a:schemeClr val="tx1"/>
          </a:solidFill>
          <a:latin typeface="+mn-lt"/>
          <a:ea typeface="+mn-ea"/>
          <a:cs typeface="+mn-cs"/>
        </a:defRPr>
      </a:lvl5pPr>
      <a:lvl6pPr marL="2411730" algn="l" defTabSz="964692" rtl="0" eaLnBrk="1" latinLnBrk="0" hangingPunct="1">
        <a:defRPr sz="1900" kern="1200">
          <a:solidFill>
            <a:schemeClr val="tx1"/>
          </a:solidFill>
          <a:latin typeface="+mn-lt"/>
          <a:ea typeface="+mn-ea"/>
          <a:cs typeface="+mn-cs"/>
        </a:defRPr>
      </a:lvl6pPr>
      <a:lvl7pPr marL="2894076" algn="l" defTabSz="964692" rtl="0" eaLnBrk="1" latinLnBrk="0" hangingPunct="1">
        <a:defRPr sz="1900" kern="1200">
          <a:solidFill>
            <a:schemeClr val="tx1"/>
          </a:solidFill>
          <a:latin typeface="+mn-lt"/>
          <a:ea typeface="+mn-ea"/>
          <a:cs typeface="+mn-cs"/>
        </a:defRPr>
      </a:lvl7pPr>
      <a:lvl8pPr marL="3376422" algn="l" defTabSz="964692" rtl="0" eaLnBrk="1" latinLnBrk="0" hangingPunct="1">
        <a:defRPr sz="1900" kern="1200">
          <a:solidFill>
            <a:schemeClr val="tx1"/>
          </a:solidFill>
          <a:latin typeface="+mn-lt"/>
          <a:ea typeface="+mn-ea"/>
          <a:cs typeface="+mn-cs"/>
        </a:defRPr>
      </a:lvl8pPr>
      <a:lvl9pPr marL="3858768" algn="l" defTabSz="96469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552450" y="406400"/>
            <a:ext cx="9931400" cy="1693863"/>
          </a:xfrm>
          <a:prstGeom prst="rect">
            <a:avLst/>
          </a:prstGeom>
          <a:noFill/>
          <a:ln w="9525">
            <a:noFill/>
            <a:miter lim="800000"/>
            <a:headEnd/>
            <a:tailEnd/>
          </a:ln>
        </p:spPr>
        <p:txBody>
          <a:bodyPr vert="horz" wrap="square" lIns="106774" tIns="53387" rIns="106774" bIns="53387"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552450" y="2370138"/>
            <a:ext cx="9931400" cy="6704012"/>
          </a:xfrm>
          <a:prstGeom prst="rect">
            <a:avLst/>
          </a:prstGeom>
          <a:noFill/>
          <a:ln w="9525">
            <a:noFill/>
            <a:miter lim="800000"/>
            <a:headEnd/>
            <a:tailEnd/>
          </a:ln>
        </p:spPr>
        <p:txBody>
          <a:bodyPr vert="horz" wrap="square" lIns="106774" tIns="53387" rIns="106774" bIns="533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2450" y="9415463"/>
            <a:ext cx="2574925" cy="541337"/>
          </a:xfrm>
          <a:prstGeom prst="rect">
            <a:avLst/>
          </a:prstGeom>
        </p:spPr>
        <p:txBody>
          <a:bodyPr vert="horz" wrap="square" lIns="106774" tIns="53387" rIns="106774" bIns="53387" numCol="1" anchor="ctr" anchorCtr="0" compatLnSpc="1">
            <a:prstTxWarp prst="textNoShape">
              <a:avLst/>
            </a:prstTxWarp>
          </a:bodyPr>
          <a:lstStyle>
            <a:lvl1pPr>
              <a:defRPr sz="1400">
                <a:solidFill>
                  <a:srgbClr val="898989"/>
                </a:solidFill>
                <a:latin typeface="Calibri" pitchFamily="34" charset="0"/>
              </a:defRPr>
            </a:lvl1pPr>
          </a:lstStyle>
          <a:p>
            <a:fld id="{A24F5160-ED8F-4FB7-924B-E1722854106C}" type="datetimeFigureOut">
              <a:rPr lang="en-US"/>
              <a:pPr/>
              <a:t>10/1/2014</a:t>
            </a:fld>
            <a:endParaRPr lang="en-US"/>
          </a:p>
        </p:txBody>
      </p:sp>
      <p:sp>
        <p:nvSpPr>
          <p:cNvPr id="5" name="Footer Placeholder 4"/>
          <p:cNvSpPr>
            <a:spLocks noGrp="1"/>
          </p:cNvSpPr>
          <p:nvPr>
            <p:ph type="ftr" sz="quarter" idx="3"/>
          </p:nvPr>
        </p:nvSpPr>
        <p:spPr>
          <a:xfrm>
            <a:off x="3770313" y="9415463"/>
            <a:ext cx="3495675" cy="541337"/>
          </a:xfrm>
          <a:prstGeom prst="rect">
            <a:avLst/>
          </a:prstGeom>
        </p:spPr>
        <p:txBody>
          <a:bodyPr vert="horz" wrap="square" lIns="106774" tIns="53387" rIns="106774" bIns="53387" numCol="1" anchor="ctr" anchorCtr="0" compatLnSpc="1">
            <a:prstTxWarp prst="textNoShape">
              <a:avLst/>
            </a:prstTxWarp>
          </a:bodyPr>
          <a:lstStyle>
            <a:lvl1pPr algn="ctr">
              <a:defRPr sz="14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7908925" y="9415463"/>
            <a:ext cx="2574925" cy="541337"/>
          </a:xfrm>
          <a:prstGeom prst="rect">
            <a:avLst/>
          </a:prstGeom>
        </p:spPr>
        <p:txBody>
          <a:bodyPr vert="horz" wrap="square" lIns="106774" tIns="53387" rIns="106774" bIns="53387" numCol="1" anchor="ctr" anchorCtr="0" compatLnSpc="1">
            <a:prstTxWarp prst="textNoShape">
              <a:avLst/>
            </a:prstTxWarp>
          </a:bodyPr>
          <a:lstStyle>
            <a:lvl1pPr algn="r">
              <a:defRPr sz="1400">
                <a:solidFill>
                  <a:srgbClr val="898989"/>
                </a:solidFill>
                <a:latin typeface="Calibri" pitchFamily="34" charset="0"/>
              </a:defRPr>
            </a:lvl1pPr>
          </a:lstStyle>
          <a:p>
            <a:fld id="{A3C8F832-1EB8-4254-8127-EB1753000D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defTabSz="1066800" rtl="0" eaLnBrk="0" fontAlgn="base" hangingPunct="0">
        <a:spcBef>
          <a:spcPct val="0"/>
        </a:spcBef>
        <a:spcAft>
          <a:spcPct val="0"/>
        </a:spcAft>
        <a:defRPr sz="5100" kern="1200">
          <a:solidFill>
            <a:schemeClr val="tx1"/>
          </a:solidFill>
          <a:latin typeface="+mj-lt"/>
          <a:ea typeface="+mj-ea"/>
          <a:cs typeface="+mj-cs"/>
        </a:defRPr>
      </a:lvl1pPr>
      <a:lvl2pPr algn="ctr" defTabSz="1066800" rtl="0" eaLnBrk="0" fontAlgn="base" hangingPunct="0">
        <a:spcBef>
          <a:spcPct val="0"/>
        </a:spcBef>
        <a:spcAft>
          <a:spcPct val="0"/>
        </a:spcAft>
        <a:defRPr sz="5100">
          <a:solidFill>
            <a:schemeClr val="tx1"/>
          </a:solidFill>
          <a:latin typeface="Calibri" pitchFamily="34" charset="0"/>
        </a:defRPr>
      </a:lvl2pPr>
      <a:lvl3pPr algn="ctr" defTabSz="1066800" rtl="0" eaLnBrk="0" fontAlgn="base" hangingPunct="0">
        <a:spcBef>
          <a:spcPct val="0"/>
        </a:spcBef>
        <a:spcAft>
          <a:spcPct val="0"/>
        </a:spcAft>
        <a:defRPr sz="5100">
          <a:solidFill>
            <a:schemeClr val="tx1"/>
          </a:solidFill>
          <a:latin typeface="Calibri" pitchFamily="34" charset="0"/>
        </a:defRPr>
      </a:lvl3pPr>
      <a:lvl4pPr algn="ctr" defTabSz="1066800" rtl="0" eaLnBrk="0" fontAlgn="base" hangingPunct="0">
        <a:spcBef>
          <a:spcPct val="0"/>
        </a:spcBef>
        <a:spcAft>
          <a:spcPct val="0"/>
        </a:spcAft>
        <a:defRPr sz="5100">
          <a:solidFill>
            <a:schemeClr val="tx1"/>
          </a:solidFill>
          <a:latin typeface="Calibri" pitchFamily="34" charset="0"/>
        </a:defRPr>
      </a:lvl4pPr>
      <a:lvl5pPr algn="ctr" defTabSz="1066800" rtl="0" eaLnBrk="0" fontAlgn="base" hangingPunct="0">
        <a:spcBef>
          <a:spcPct val="0"/>
        </a:spcBef>
        <a:spcAft>
          <a:spcPct val="0"/>
        </a:spcAft>
        <a:defRPr sz="5100">
          <a:solidFill>
            <a:schemeClr val="tx1"/>
          </a:solidFill>
          <a:latin typeface="Calibri" pitchFamily="34" charset="0"/>
        </a:defRPr>
      </a:lvl5pPr>
      <a:lvl6pPr marL="457200" algn="ctr" defTabSz="1066800" rtl="0" fontAlgn="base">
        <a:spcBef>
          <a:spcPct val="0"/>
        </a:spcBef>
        <a:spcAft>
          <a:spcPct val="0"/>
        </a:spcAft>
        <a:defRPr sz="5100">
          <a:solidFill>
            <a:schemeClr val="tx1"/>
          </a:solidFill>
          <a:latin typeface="Calibri" pitchFamily="34" charset="0"/>
        </a:defRPr>
      </a:lvl6pPr>
      <a:lvl7pPr marL="914400" algn="ctr" defTabSz="1066800" rtl="0" fontAlgn="base">
        <a:spcBef>
          <a:spcPct val="0"/>
        </a:spcBef>
        <a:spcAft>
          <a:spcPct val="0"/>
        </a:spcAft>
        <a:defRPr sz="5100">
          <a:solidFill>
            <a:schemeClr val="tx1"/>
          </a:solidFill>
          <a:latin typeface="Calibri" pitchFamily="34" charset="0"/>
        </a:defRPr>
      </a:lvl7pPr>
      <a:lvl8pPr marL="1371600" algn="ctr" defTabSz="1066800" rtl="0" fontAlgn="base">
        <a:spcBef>
          <a:spcPct val="0"/>
        </a:spcBef>
        <a:spcAft>
          <a:spcPct val="0"/>
        </a:spcAft>
        <a:defRPr sz="5100">
          <a:solidFill>
            <a:schemeClr val="tx1"/>
          </a:solidFill>
          <a:latin typeface="Calibri" pitchFamily="34" charset="0"/>
        </a:defRPr>
      </a:lvl8pPr>
      <a:lvl9pPr marL="1828800" algn="ctr" defTabSz="1066800" rtl="0" fontAlgn="base">
        <a:spcBef>
          <a:spcPct val="0"/>
        </a:spcBef>
        <a:spcAft>
          <a:spcPct val="0"/>
        </a:spcAft>
        <a:defRPr sz="5100">
          <a:solidFill>
            <a:schemeClr val="tx1"/>
          </a:solidFill>
          <a:latin typeface="Calibri" pitchFamily="34" charset="0"/>
        </a:defRPr>
      </a:lvl9pPr>
    </p:titleStyle>
    <p:bodyStyle>
      <a:lvl1pPr marL="400050" indent="-400050" algn="l" defTabSz="1066800" rtl="0" eaLnBrk="0" fontAlgn="base" hangingPunct="0">
        <a:spcBef>
          <a:spcPct val="20000"/>
        </a:spcBef>
        <a:spcAft>
          <a:spcPct val="0"/>
        </a:spcAft>
        <a:buFont typeface="Arial" charset="0"/>
        <a:buChar char="•"/>
        <a:defRPr sz="3700" kern="1200">
          <a:solidFill>
            <a:schemeClr val="tx1"/>
          </a:solidFill>
          <a:latin typeface="+mn-lt"/>
          <a:ea typeface="+mn-ea"/>
          <a:cs typeface="+mn-cs"/>
        </a:defRPr>
      </a:lvl1pPr>
      <a:lvl2pPr marL="866775" indent="-333375" algn="l" defTabSz="1066800"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33500" indent="-266700" algn="l" defTabSz="10668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3pPr>
      <a:lvl4pPr marL="1868488" indent="-266700" algn="l" defTabSz="10668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401888" indent="-266700" algn="l" defTabSz="1066800"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936298" indent="-266936" algn="l" defTabSz="106774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70171" indent="-266936" algn="l" defTabSz="106774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04043" indent="-266936" algn="l" defTabSz="106774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37916" indent="-266936" algn="l" defTabSz="106774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67745" rtl="0" eaLnBrk="1" latinLnBrk="0" hangingPunct="1">
        <a:defRPr sz="2100" kern="1200">
          <a:solidFill>
            <a:schemeClr val="tx1"/>
          </a:solidFill>
          <a:latin typeface="+mn-lt"/>
          <a:ea typeface="+mn-ea"/>
          <a:cs typeface="+mn-cs"/>
        </a:defRPr>
      </a:lvl1pPr>
      <a:lvl2pPr marL="533872" algn="l" defTabSz="1067745" rtl="0" eaLnBrk="1" latinLnBrk="0" hangingPunct="1">
        <a:defRPr sz="2100" kern="1200">
          <a:solidFill>
            <a:schemeClr val="tx1"/>
          </a:solidFill>
          <a:latin typeface="+mn-lt"/>
          <a:ea typeface="+mn-ea"/>
          <a:cs typeface="+mn-cs"/>
        </a:defRPr>
      </a:lvl2pPr>
      <a:lvl3pPr marL="1067745" algn="l" defTabSz="1067745" rtl="0" eaLnBrk="1" latinLnBrk="0" hangingPunct="1">
        <a:defRPr sz="2100" kern="1200">
          <a:solidFill>
            <a:schemeClr val="tx1"/>
          </a:solidFill>
          <a:latin typeface="+mn-lt"/>
          <a:ea typeface="+mn-ea"/>
          <a:cs typeface="+mn-cs"/>
        </a:defRPr>
      </a:lvl3pPr>
      <a:lvl4pPr marL="1601617" algn="l" defTabSz="1067745" rtl="0" eaLnBrk="1" latinLnBrk="0" hangingPunct="1">
        <a:defRPr sz="2100" kern="1200">
          <a:solidFill>
            <a:schemeClr val="tx1"/>
          </a:solidFill>
          <a:latin typeface="+mn-lt"/>
          <a:ea typeface="+mn-ea"/>
          <a:cs typeface="+mn-cs"/>
        </a:defRPr>
      </a:lvl4pPr>
      <a:lvl5pPr marL="2135490" algn="l" defTabSz="1067745" rtl="0" eaLnBrk="1" latinLnBrk="0" hangingPunct="1">
        <a:defRPr sz="2100" kern="1200">
          <a:solidFill>
            <a:schemeClr val="tx1"/>
          </a:solidFill>
          <a:latin typeface="+mn-lt"/>
          <a:ea typeface="+mn-ea"/>
          <a:cs typeface="+mn-cs"/>
        </a:defRPr>
      </a:lvl5pPr>
      <a:lvl6pPr marL="2669362" algn="l" defTabSz="1067745" rtl="0" eaLnBrk="1" latinLnBrk="0" hangingPunct="1">
        <a:defRPr sz="2100" kern="1200">
          <a:solidFill>
            <a:schemeClr val="tx1"/>
          </a:solidFill>
          <a:latin typeface="+mn-lt"/>
          <a:ea typeface="+mn-ea"/>
          <a:cs typeface="+mn-cs"/>
        </a:defRPr>
      </a:lvl6pPr>
      <a:lvl7pPr marL="3203235" algn="l" defTabSz="1067745" rtl="0" eaLnBrk="1" latinLnBrk="0" hangingPunct="1">
        <a:defRPr sz="2100" kern="1200">
          <a:solidFill>
            <a:schemeClr val="tx1"/>
          </a:solidFill>
          <a:latin typeface="+mn-lt"/>
          <a:ea typeface="+mn-ea"/>
          <a:cs typeface="+mn-cs"/>
        </a:defRPr>
      </a:lvl7pPr>
      <a:lvl8pPr marL="3737107" algn="l" defTabSz="1067745" rtl="0" eaLnBrk="1" latinLnBrk="0" hangingPunct="1">
        <a:defRPr sz="2100" kern="1200">
          <a:solidFill>
            <a:schemeClr val="tx1"/>
          </a:solidFill>
          <a:latin typeface="+mn-lt"/>
          <a:ea typeface="+mn-ea"/>
          <a:cs typeface="+mn-cs"/>
        </a:defRPr>
      </a:lvl8pPr>
      <a:lvl9pPr marL="4270980" algn="l" defTabSz="106774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www.illustrativemathematics.org/illustrations/815" TargetMode="External"/><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8.xml.rels><?xml version="1.0" encoding="UTF-8" standalone="yes"?>
<Relationships xmlns="http://schemas.openxmlformats.org/package/2006/relationships"><Relationship Id="rId3" Type="http://schemas.openxmlformats.org/officeDocument/2006/relationships/hyperlink" Target="http://www.illustrativemathematics.org/illustrations/137" TargetMode="External"/><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13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13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13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13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llustrativemathematics.org/illustrations/76" TargetMode="Externa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illustrativemathematics.org/illustrations/54" TargetMode="External"/><Relationship Id="rId1" Type="http://schemas.openxmlformats.org/officeDocument/2006/relationships/slideLayout" Target="../slideLayouts/slideLayout7.xml"/><Relationship Id="rId5" Type="http://schemas.openxmlformats.org/officeDocument/2006/relationships/image" Target="../media/image164.png"/><Relationship Id="rId4" Type="http://schemas.openxmlformats.org/officeDocument/2006/relationships/image" Target="../media/image16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slide" Target="slide137.xml"/><Relationship Id="rId3" Type="http://schemas.openxmlformats.org/officeDocument/2006/relationships/slide" Target="slide106.xml"/><Relationship Id="rId7" Type="http://schemas.openxmlformats.org/officeDocument/2006/relationships/slide" Target="slide122.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68.xml"/><Relationship Id="rId4" Type="http://schemas.openxmlformats.org/officeDocument/2006/relationships/slide" Target="slide50.xml"/><Relationship Id="rId9" Type="http://schemas.openxmlformats.org/officeDocument/2006/relationships/slide" Target="slide16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llustrativemathematics.org/illustrations/77"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illustrativemathematics.org/illustrations/193" TargetMode="External"/><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earnalberta.ca/content/mesg/html/math6web/index.html?page=lessons&amp;lesson=m6lessonshell03.swf"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6" name="Picture 1">
            <a:hlinkClick r:id="rId2"/>
          </p:cNvPr>
          <p:cNvPicPr>
            <a:picLocks noChangeAspect="1"/>
          </p:cNvPicPr>
          <p:nvPr/>
        </p:nvPicPr>
        <p:blipFill>
          <a:blip r:embed="rId3"/>
          <a:srcRect/>
          <a:stretch>
            <a:fillRect/>
          </a:stretch>
        </p:blipFill>
        <p:spPr bwMode="auto">
          <a:xfrm>
            <a:off x="111125" y="430213"/>
            <a:ext cx="3308350" cy="5121275"/>
          </a:xfrm>
          <a:prstGeom prst="rect">
            <a:avLst/>
          </a:prstGeom>
          <a:solidFill>
            <a:srgbClr val="000000">
              <a:alpha val="0"/>
            </a:srgbClr>
          </a:solidFill>
          <a:ln w="9525">
            <a:noFill/>
            <a:miter lim="800000"/>
            <a:headEnd/>
            <a:tailEnd/>
          </a:ln>
        </p:spPr>
      </p:pic>
      <p:sp>
        <p:nvSpPr>
          <p:cNvPr id="26627" name="TextBox 2"/>
          <p:cNvSpPr txBox="1">
            <a:spLocks noChangeArrowheads="1"/>
          </p:cNvSpPr>
          <p:nvPr/>
        </p:nvSpPr>
        <p:spPr bwMode="auto">
          <a:xfrm>
            <a:off x="3579813" y="2316163"/>
            <a:ext cx="7196137" cy="3143250"/>
          </a:xfrm>
          <a:prstGeom prst="rect">
            <a:avLst/>
          </a:prstGeom>
          <a:noFill/>
          <a:ln w="9525">
            <a:noFill/>
            <a:miter lim="800000"/>
            <a:headEnd/>
            <a:tailEnd/>
          </a:ln>
        </p:spPr>
        <p:txBody>
          <a:bodyPr lIns="96469" tIns="48235" rIns="96469" bIns="48235">
            <a:spAutoFit/>
          </a:bodyPr>
          <a:lstStyle/>
          <a:p>
            <a:r>
              <a:rPr lang="en-US" sz="2200">
                <a:solidFill>
                  <a:srgbClr val="000000"/>
                </a:solidFill>
                <a:latin typeface="Arial - 22"/>
              </a:rPr>
              <a:t>This material is made freely available at www.njctl.org and is intended for the non-commercial use of students and teachers. These materials may not be used for any commercial purpose without the written permission of the owners. NJCTL maintains its website for the convenience of teachers who wish to make their work available to other teachers, participate in a virtual professional learning community, and/or provide access to course materials to parents, students and others.</a:t>
            </a:r>
          </a:p>
        </p:txBody>
      </p:sp>
      <p:sp>
        <p:nvSpPr>
          <p:cNvPr id="26628" name="TextBox 3">
            <a:hlinkClick r:id="rId2"/>
          </p:cNvPr>
          <p:cNvSpPr txBox="1">
            <a:spLocks noChangeArrowheads="1"/>
          </p:cNvSpPr>
          <p:nvPr/>
        </p:nvSpPr>
        <p:spPr bwMode="auto">
          <a:xfrm>
            <a:off x="3421063" y="6167438"/>
            <a:ext cx="4000500" cy="866775"/>
          </a:xfrm>
          <a:prstGeom prst="rect">
            <a:avLst/>
          </a:prstGeom>
          <a:noFill/>
          <a:ln w="9525">
            <a:noFill/>
            <a:miter lim="800000"/>
            <a:headEnd/>
            <a:tailEnd/>
          </a:ln>
        </p:spPr>
        <p:txBody>
          <a:bodyPr lIns="96469" tIns="48235" rIns="96469" bIns="48235">
            <a:spAutoFit/>
          </a:bodyPr>
          <a:lstStyle/>
          <a:p>
            <a:r>
              <a:rPr lang="en-US" sz="2500" b="1">
                <a:solidFill>
                  <a:srgbClr val="0000FF"/>
                </a:solidFill>
              </a:rPr>
              <a:t>Click to go to website:</a:t>
            </a:r>
          </a:p>
          <a:p>
            <a:r>
              <a:rPr lang="en-US" sz="2500" b="1">
                <a:solidFill>
                  <a:srgbClr val="0000FF"/>
                </a:solidFill>
              </a:rPr>
              <a:t>www.njctl.org</a:t>
            </a:r>
          </a:p>
        </p:txBody>
      </p:sp>
      <p:sp>
        <p:nvSpPr>
          <p:cNvPr id="26629" name="TextBox 4"/>
          <p:cNvSpPr txBox="1">
            <a:spLocks noChangeArrowheads="1"/>
          </p:cNvSpPr>
          <p:nvPr/>
        </p:nvSpPr>
        <p:spPr bwMode="auto">
          <a:xfrm>
            <a:off x="3536950" y="430213"/>
            <a:ext cx="7532688" cy="1252537"/>
          </a:xfrm>
          <a:prstGeom prst="rect">
            <a:avLst/>
          </a:prstGeom>
          <a:noFill/>
          <a:ln w="9525">
            <a:noFill/>
            <a:miter lim="800000"/>
            <a:headEnd/>
            <a:tailEnd/>
          </a:ln>
        </p:spPr>
        <p:txBody>
          <a:bodyPr lIns="96469" tIns="48235" rIns="96469" bIns="48235">
            <a:spAutoFit/>
          </a:bodyPr>
          <a:lstStyle/>
          <a:p>
            <a:r>
              <a:rPr lang="en-US" sz="2400" b="1">
                <a:solidFill>
                  <a:srgbClr val="0000FF"/>
                </a:solidFill>
                <a:latin typeface="Arial - 23"/>
              </a:rPr>
              <a:t>New Jersey Center for Teaching and Learning</a:t>
            </a:r>
          </a:p>
          <a:p>
            <a:endParaRPr lang="en-US" sz="2400" b="1">
              <a:solidFill>
                <a:srgbClr val="0000FF"/>
              </a:solidFill>
              <a:latin typeface="Arial - 23"/>
            </a:endParaRPr>
          </a:p>
          <a:p>
            <a:r>
              <a:rPr lang="en-US" sz="2400" b="1">
                <a:solidFill>
                  <a:srgbClr val="0000FF"/>
                </a:solidFill>
                <a:latin typeface="Arial - 23"/>
              </a:rPr>
              <a:t>Progressive Mathematics Initiative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869950" y="1054100"/>
            <a:ext cx="9463088" cy="1204913"/>
          </a:xfrm>
          <a:prstGeom prst="rect">
            <a:avLst/>
          </a:prstGeom>
          <a:noFill/>
          <a:ln w="9525">
            <a:noFill/>
            <a:miter lim="800000"/>
            <a:headEnd/>
            <a:tailEnd/>
          </a:ln>
        </p:spPr>
        <p:txBody>
          <a:bodyPr lIns="96469" tIns="48235" rIns="96469" bIns="48235">
            <a:spAutoFit/>
          </a:bodyPr>
          <a:lstStyle/>
          <a:p>
            <a:r>
              <a:rPr lang="en-US" sz="2400" b="1">
                <a:solidFill>
                  <a:srgbClr val="0000FF"/>
                </a:solidFill>
              </a:rPr>
              <a:t>This table shows the number of some of the animals at the zoo. Use the information in the table to answer the next several response questions.</a:t>
            </a:r>
          </a:p>
        </p:txBody>
      </p:sp>
      <p:graphicFrame>
        <p:nvGraphicFramePr>
          <p:cNvPr id="3" name="Table 2"/>
          <p:cNvGraphicFramePr>
            <a:graphicFrameLocks noGrp="1"/>
          </p:cNvGraphicFramePr>
          <p:nvPr/>
        </p:nvGraphicFramePr>
        <p:xfrm>
          <a:off x="3406775" y="2716213"/>
          <a:ext cx="3632200" cy="3109912"/>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TextBox 1"/>
          <p:cNvSpPr txBox="1">
            <a:spLocks noChangeArrowheads="1"/>
          </p:cNvSpPr>
          <p:nvPr/>
        </p:nvSpPr>
        <p:spPr bwMode="auto">
          <a:xfrm>
            <a:off x="936625" y="1014413"/>
            <a:ext cx="10083800" cy="836612"/>
          </a:xfrm>
          <a:prstGeom prst="rect">
            <a:avLst/>
          </a:prstGeom>
          <a:noFill/>
          <a:ln w="9525">
            <a:noFill/>
            <a:miter lim="800000"/>
            <a:headEnd/>
            <a:tailEnd/>
          </a:ln>
        </p:spPr>
        <p:txBody>
          <a:bodyPr lIns="96469" tIns="48235" rIns="96469" bIns="48235">
            <a:spAutoFit/>
          </a:bodyPr>
          <a:lstStyle/>
          <a:p>
            <a:r>
              <a:rPr lang="en-US" sz="2400" b="1">
                <a:solidFill>
                  <a:srgbClr val="0000FF"/>
                </a:solidFill>
              </a:rPr>
              <a:t>A cake recipe called for 5 cups of milk.  </a:t>
            </a:r>
          </a:p>
          <a:p>
            <a:r>
              <a:rPr lang="en-US" sz="2400" b="1">
                <a:solidFill>
                  <a:srgbClr val="0000FF"/>
                </a:solidFill>
              </a:rPr>
              <a:t>How many pints is this?</a:t>
            </a:r>
          </a:p>
        </p:txBody>
      </p:sp>
      <p:sp>
        <p:nvSpPr>
          <p:cNvPr id="184323" name="TextBox 2"/>
          <p:cNvSpPr txBox="1">
            <a:spLocks noChangeArrowheads="1"/>
          </p:cNvSpPr>
          <p:nvPr/>
        </p:nvSpPr>
        <p:spPr bwMode="auto">
          <a:xfrm>
            <a:off x="922338" y="2906713"/>
            <a:ext cx="10083800" cy="1574800"/>
          </a:xfrm>
          <a:prstGeom prst="rect">
            <a:avLst/>
          </a:prstGeom>
          <a:noFill/>
          <a:ln w="9525">
            <a:noFill/>
            <a:miter lim="800000"/>
            <a:headEnd/>
            <a:tailEnd/>
          </a:ln>
        </p:spPr>
        <p:txBody>
          <a:bodyPr lIns="96469" tIns="48235" rIns="96469" bIns="48235">
            <a:spAutoFit/>
          </a:bodyPr>
          <a:lstStyle/>
          <a:p>
            <a:r>
              <a:rPr lang="en-US" sz="2400" b="1">
                <a:solidFill>
                  <a:srgbClr val="0000FF"/>
                </a:solidFill>
              </a:rPr>
              <a:t>A pint is 2 cups.  There are 5 cups.  Divide 5 by 2 which gives us 2 whole pints, and there is 1 cup left.</a:t>
            </a:r>
          </a:p>
          <a:p>
            <a:endParaRPr lang="en-US" sz="2400" b="1">
              <a:solidFill>
                <a:srgbClr val="0000FF"/>
              </a:solidFill>
            </a:endParaRPr>
          </a:p>
          <a:p>
            <a:r>
              <a:rPr lang="en-US" sz="2400" b="1">
                <a:solidFill>
                  <a:srgbClr val="0000FF"/>
                </a:solidFill>
              </a:rPr>
              <a:t>The recipe calls for 2 pints and 1 cup of milk.</a:t>
            </a:r>
          </a:p>
        </p:txBody>
      </p:sp>
      <p:pic>
        <p:nvPicPr>
          <p:cNvPr id="184324" name="Picture 3"/>
          <p:cNvPicPr>
            <a:picLocks/>
          </p:cNvPicPr>
          <p:nvPr/>
        </p:nvPicPr>
        <p:blipFill>
          <a:blip r:embed="rId2"/>
          <a:srcRect/>
          <a:stretch>
            <a:fillRect/>
          </a:stretch>
        </p:blipFill>
        <p:spPr bwMode="auto">
          <a:xfrm>
            <a:off x="7956550" y="4033838"/>
            <a:ext cx="2647950" cy="3406775"/>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TextBox 1"/>
          <p:cNvSpPr txBox="1">
            <a:spLocks noChangeArrowheads="1"/>
          </p:cNvSpPr>
          <p:nvPr/>
        </p:nvSpPr>
        <p:spPr bwMode="auto">
          <a:xfrm>
            <a:off x="919163" y="1036638"/>
            <a:ext cx="8256587" cy="3051175"/>
          </a:xfrm>
          <a:prstGeom prst="rect">
            <a:avLst/>
          </a:prstGeom>
          <a:noFill/>
          <a:ln w="9525">
            <a:noFill/>
            <a:miter lim="800000"/>
            <a:headEnd/>
            <a:tailEnd/>
          </a:ln>
        </p:spPr>
        <p:txBody>
          <a:bodyPr lIns="96469" tIns="48235" rIns="96469" bIns="48235">
            <a:spAutoFit/>
          </a:bodyPr>
          <a:lstStyle/>
          <a:p>
            <a:r>
              <a:rPr lang="en-US" sz="2400" b="1">
                <a:solidFill>
                  <a:srgbClr val="0000FF"/>
                </a:solidFill>
              </a:rPr>
              <a:t>What is 1 gallon and 3 quarts times 2?</a:t>
            </a:r>
          </a:p>
          <a:p>
            <a:endParaRPr lang="en-US" sz="2400" b="1">
              <a:solidFill>
                <a:srgbClr val="0000FF"/>
              </a:solidFill>
            </a:endParaRPr>
          </a:p>
          <a:p>
            <a:r>
              <a:rPr lang="en-US" sz="2400" b="1">
                <a:solidFill>
                  <a:srgbClr val="0000FF"/>
                </a:solidFill>
              </a:rPr>
              <a:t>When we multiply, we get </a:t>
            </a:r>
            <a:r>
              <a:rPr lang="en-US" sz="2400" b="1">
                <a:solidFill>
                  <a:srgbClr val="FFAD5B"/>
                </a:solidFill>
              </a:rPr>
              <a:t>2 gallons</a:t>
            </a:r>
            <a:r>
              <a:rPr lang="en-US" sz="2400" b="1">
                <a:solidFill>
                  <a:srgbClr val="0000FF"/>
                </a:solidFill>
              </a:rPr>
              <a:t> and </a:t>
            </a:r>
            <a:r>
              <a:rPr lang="en-US" sz="2400" b="1">
                <a:solidFill>
                  <a:srgbClr val="388E8E"/>
                </a:solidFill>
              </a:rPr>
              <a:t>6 quarts</a:t>
            </a:r>
            <a:r>
              <a:rPr lang="en-US" sz="2400" b="1">
                <a:solidFill>
                  <a:srgbClr val="0000FF"/>
                </a:solidFill>
              </a:rPr>
              <a:t>.  Remember, a gallon is 4 quarts.</a:t>
            </a:r>
          </a:p>
          <a:p>
            <a:endParaRPr lang="en-US" sz="2400" b="1">
              <a:solidFill>
                <a:srgbClr val="0000FF"/>
              </a:solidFill>
            </a:endParaRPr>
          </a:p>
          <a:p>
            <a:r>
              <a:rPr lang="en-US" sz="2400" b="1">
                <a:solidFill>
                  <a:srgbClr val="0000FF"/>
                </a:solidFill>
              </a:rPr>
              <a:t>Change the </a:t>
            </a:r>
            <a:r>
              <a:rPr lang="en-US" sz="2400" b="1">
                <a:solidFill>
                  <a:srgbClr val="388E8E"/>
                </a:solidFill>
              </a:rPr>
              <a:t>6 quarts</a:t>
            </a:r>
            <a:r>
              <a:rPr lang="en-US" sz="2400" b="1">
                <a:solidFill>
                  <a:srgbClr val="0000FF"/>
                </a:solidFill>
              </a:rPr>
              <a:t> into gallons which gives us </a:t>
            </a:r>
          </a:p>
          <a:p>
            <a:r>
              <a:rPr lang="en-US" sz="2400" b="1">
                <a:solidFill>
                  <a:srgbClr val="388E8E"/>
                </a:solidFill>
              </a:rPr>
              <a:t>1 gallon and 2 quarts</a:t>
            </a:r>
            <a:r>
              <a:rPr lang="en-US" sz="2400" b="1">
                <a:solidFill>
                  <a:srgbClr val="0000FF"/>
                </a:solidFill>
              </a:rPr>
              <a:t>.  Add the 1 gallon to the </a:t>
            </a:r>
            <a:r>
              <a:rPr lang="en-US" sz="2400" b="1">
                <a:solidFill>
                  <a:srgbClr val="FFAD5B"/>
                </a:solidFill>
              </a:rPr>
              <a:t>2 gallons</a:t>
            </a:r>
            <a:r>
              <a:rPr lang="en-US" sz="2400" b="1">
                <a:solidFill>
                  <a:srgbClr val="0000FF"/>
                </a:solidFill>
              </a:rPr>
              <a:t> which gives us 3 gallons and 2 quarts for the answer.</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TextBox 1"/>
          <p:cNvSpPr txBox="1">
            <a:spLocks noChangeArrowheads="1"/>
          </p:cNvSpPr>
          <p:nvPr/>
        </p:nvSpPr>
        <p:spPr bwMode="auto">
          <a:xfrm>
            <a:off x="892175" y="1000125"/>
            <a:ext cx="80867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46</a:t>
            </a:r>
          </a:p>
        </p:txBody>
      </p:sp>
      <p:sp>
        <p:nvSpPr>
          <p:cNvPr id="186371" name="TextBox 2"/>
          <p:cNvSpPr txBox="1">
            <a:spLocks noChangeArrowheads="1"/>
          </p:cNvSpPr>
          <p:nvPr/>
        </p:nvSpPr>
        <p:spPr bwMode="auto">
          <a:xfrm>
            <a:off x="1774825" y="1000125"/>
            <a:ext cx="80867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4 feet 2 inches multiplied by 3?</a:t>
            </a:r>
          </a:p>
        </p:txBody>
      </p:sp>
      <p:sp>
        <p:nvSpPr>
          <p:cNvPr id="186372" name="TextBox 3"/>
          <p:cNvSpPr txBox="1">
            <a:spLocks noChangeArrowheads="1"/>
          </p:cNvSpPr>
          <p:nvPr/>
        </p:nvSpPr>
        <p:spPr bwMode="auto">
          <a:xfrm>
            <a:off x="2417763" y="1954213"/>
            <a:ext cx="3832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86373" name="TextBox 4"/>
          <p:cNvSpPr txBox="1">
            <a:spLocks noChangeArrowheads="1"/>
          </p:cNvSpPr>
          <p:nvPr/>
        </p:nvSpPr>
        <p:spPr bwMode="auto">
          <a:xfrm>
            <a:off x="3300413" y="1954213"/>
            <a:ext cx="3832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 feet 6 inches </a:t>
            </a:r>
          </a:p>
        </p:txBody>
      </p:sp>
      <p:sp>
        <p:nvSpPr>
          <p:cNvPr id="186374" name="TextBox 5"/>
          <p:cNvSpPr txBox="1">
            <a:spLocks noChangeArrowheads="1"/>
          </p:cNvSpPr>
          <p:nvPr/>
        </p:nvSpPr>
        <p:spPr bwMode="auto">
          <a:xfrm>
            <a:off x="2417763" y="2603500"/>
            <a:ext cx="404653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86375" name="TextBox 6"/>
          <p:cNvSpPr txBox="1">
            <a:spLocks noChangeArrowheads="1"/>
          </p:cNvSpPr>
          <p:nvPr/>
        </p:nvSpPr>
        <p:spPr bwMode="auto">
          <a:xfrm>
            <a:off x="3300413" y="2603500"/>
            <a:ext cx="404653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12 feet 2 inches </a:t>
            </a:r>
          </a:p>
        </p:txBody>
      </p:sp>
      <p:sp>
        <p:nvSpPr>
          <p:cNvPr id="186376" name="TextBox 7"/>
          <p:cNvSpPr txBox="1">
            <a:spLocks noChangeArrowheads="1"/>
          </p:cNvSpPr>
          <p:nvPr/>
        </p:nvSpPr>
        <p:spPr bwMode="auto">
          <a:xfrm>
            <a:off x="2417763" y="3238500"/>
            <a:ext cx="404653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86377" name="TextBox 8"/>
          <p:cNvSpPr txBox="1">
            <a:spLocks noChangeArrowheads="1"/>
          </p:cNvSpPr>
          <p:nvPr/>
        </p:nvSpPr>
        <p:spPr bwMode="auto">
          <a:xfrm>
            <a:off x="3300413" y="3238500"/>
            <a:ext cx="404653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12 feet 6 inches </a:t>
            </a:r>
          </a:p>
        </p:txBody>
      </p:sp>
      <p:sp>
        <p:nvSpPr>
          <p:cNvPr id="186378" name="TextBox 9"/>
          <p:cNvSpPr txBox="1">
            <a:spLocks noChangeArrowheads="1"/>
          </p:cNvSpPr>
          <p:nvPr/>
        </p:nvSpPr>
        <p:spPr bwMode="auto">
          <a:xfrm>
            <a:off x="2417763" y="3871913"/>
            <a:ext cx="239236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86379" name="TextBox 10"/>
          <p:cNvSpPr txBox="1">
            <a:spLocks noChangeArrowheads="1"/>
          </p:cNvSpPr>
          <p:nvPr/>
        </p:nvSpPr>
        <p:spPr bwMode="auto">
          <a:xfrm>
            <a:off x="3300413" y="3871913"/>
            <a:ext cx="23939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13 feet </a:t>
            </a:r>
          </a:p>
        </p:txBody>
      </p:sp>
      <p:pic>
        <p:nvPicPr>
          <p:cNvPr id="186380" name="Picture 19"/>
          <p:cNvPicPr>
            <a:picLocks/>
          </p:cNvPicPr>
          <p:nvPr/>
        </p:nvPicPr>
        <p:blipFill>
          <a:blip r:embed="rId3"/>
          <a:srcRect/>
          <a:stretch>
            <a:fillRect/>
          </a:stretch>
        </p:blipFill>
        <p:spPr bwMode="auto">
          <a:xfrm>
            <a:off x="123825" y="115888"/>
            <a:ext cx="3752850" cy="65087"/>
          </a:xfrm>
          <a:prstGeom prst="rect">
            <a:avLst/>
          </a:prstGeom>
          <a:solidFill>
            <a:srgbClr val="000000">
              <a:alpha val="0"/>
            </a:srgbClr>
          </a:solidFill>
          <a:ln w="9525">
            <a:noFill/>
            <a:miter lim="800000"/>
            <a:headEnd/>
            <a:tailEnd/>
          </a:ln>
        </p:spPr>
      </p:pic>
      <p:grpSp>
        <p:nvGrpSpPr>
          <p:cNvPr id="186381" name="Group 20"/>
          <p:cNvGrpSpPr>
            <a:grpSpLocks/>
          </p:cNvGrpSpPr>
          <p:nvPr/>
        </p:nvGrpSpPr>
        <p:grpSpPr bwMode="auto">
          <a:xfrm>
            <a:off x="1876425" y="2030413"/>
            <a:ext cx="365125" cy="2274887"/>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Box 1"/>
          <p:cNvSpPr txBox="1">
            <a:spLocks noChangeArrowheads="1"/>
          </p:cNvSpPr>
          <p:nvPr/>
        </p:nvSpPr>
        <p:spPr bwMode="auto">
          <a:xfrm>
            <a:off x="892175" y="1000125"/>
            <a:ext cx="80867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47</a:t>
            </a:r>
          </a:p>
        </p:txBody>
      </p:sp>
      <p:sp>
        <p:nvSpPr>
          <p:cNvPr id="188419" name="TextBox 2"/>
          <p:cNvSpPr txBox="1">
            <a:spLocks noChangeArrowheads="1"/>
          </p:cNvSpPr>
          <p:nvPr/>
        </p:nvSpPr>
        <p:spPr bwMode="auto">
          <a:xfrm>
            <a:off x="1774825" y="1000125"/>
            <a:ext cx="80867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2 feet 6 inches multiplied by 2?</a:t>
            </a:r>
          </a:p>
        </p:txBody>
      </p:sp>
      <p:sp>
        <p:nvSpPr>
          <p:cNvPr id="188420" name="TextBox 3"/>
          <p:cNvSpPr txBox="1">
            <a:spLocks noChangeArrowheads="1"/>
          </p:cNvSpPr>
          <p:nvPr/>
        </p:nvSpPr>
        <p:spPr bwMode="auto">
          <a:xfrm>
            <a:off x="2393950" y="1954213"/>
            <a:ext cx="404653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88421" name="TextBox 4"/>
          <p:cNvSpPr txBox="1">
            <a:spLocks noChangeArrowheads="1"/>
          </p:cNvSpPr>
          <p:nvPr/>
        </p:nvSpPr>
        <p:spPr bwMode="auto">
          <a:xfrm>
            <a:off x="3276600" y="1954213"/>
            <a:ext cx="404653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 feet 12 inches </a:t>
            </a:r>
          </a:p>
        </p:txBody>
      </p:sp>
      <p:sp>
        <p:nvSpPr>
          <p:cNvPr id="188422" name="TextBox 5"/>
          <p:cNvSpPr txBox="1">
            <a:spLocks noChangeArrowheads="1"/>
          </p:cNvSpPr>
          <p:nvPr/>
        </p:nvSpPr>
        <p:spPr bwMode="auto">
          <a:xfrm>
            <a:off x="2393950" y="2603500"/>
            <a:ext cx="38322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88423" name="TextBox 6"/>
          <p:cNvSpPr txBox="1">
            <a:spLocks noChangeArrowheads="1"/>
          </p:cNvSpPr>
          <p:nvPr/>
        </p:nvSpPr>
        <p:spPr bwMode="auto">
          <a:xfrm>
            <a:off x="3276600" y="2603500"/>
            <a:ext cx="38322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4 feet 6 inches </a:t>
            </a:r>
          </a:p>
        </p:txBody>
      </p:sp>
      <p:sp>
        <p:nvSpPr>
          <p:cNvPr id="188424" name="TextBox 7"/>
          <p:cNvSpPr txBox="1">
            <a:spLocks noChangeArrowheads="1"/>
          </p:cNvSpPr>
          <p:nvPr/>
        </p:nvSpPr>
        <p:spPr bwMode="auto">
          <a:xfrm>
            <a:off x="2393950" y="3238500"/>
            <a:ext cx="404653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88425" name="TextBox 8"/>
          <p:cNvSpPr txBox="1">
            <a:spLocks noChangeArrowheads="1"/>
          </p:cNvSpPr>
          <p:nvPr/>
        </p:nvSpPr>
        <p:spPr bwMode="auto">
          <a:xfrm>
            <a:off x="3276600" y="3238500"/>
            <a:ext cx="404653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2 feet 12 inches </a:t>
            </a:r>
          </a:p>
        </p:txBody>
      </p:sp>
      <p:sp>
        <p:nvSpPr>
          <p:cNvPr id="188426" name="TextBox 9"/>
          <p:cNvSpPr txBox="1">
            <a:spLocks noChangeArrowheads="1"/>
          </p:cNvSpPr>
          <p:nvPr/>
        </p:nvSpPr>
        <p:spPr bwMode="auto">
          <a:xfrm>
            <a:off x="2393950" y="3871913"/>
            <a:ext cx="21780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88427" name="TextBox 10"/>
          <p:cNvSpPr txBox="1">
            <a:spLocks noChangeArrowheads="1"/>
          </p:cNvSpPr>
          <p:nvPr/>
        </p:nvSpPr>
        <p:spPr bwMode="auto">
          <a:xfrm>
            <a:off x="3276600" y="3871913"/>
            <a:ext cx="217963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 feet </a:t>
            </a:r>
          </a:p>
        </p:txBody>
      </p:sp>
      <p:pic>
        <p:nvPicPr>
          <p:cNvPr id="188428" name="Picture 19"/>
          <p:cNvPicPr>
            <a:picLocks/>
          </p:cNvPicPr>
          <p:nvPr/>
        </p:nvPicPr>
        <p:blipFill>
          <a:blip r:embed="rId3"/>
          <a:srcRect/>
          <a:stretch>
            <a:fillRect/>
          </a:stretch>
        </p:blipFill>
        <p:spPr bwMode="auto">
          <a:xfrm>
            <a:off x="123825" y="103188"/>
            <a:ext cx="3752850" cy="65087"/>
          </a:xfrm>
          <a:prstGeom prst="rect">
            <a:avLst/>
          </a:prstGeom>
          <a:solidFill>
            <a:srgbClr val="000000">
              <a:alpha val="0"/>
            </a:srgbClr>
          </a:solidFill>
          <a:ln w="9525">
            <a:noFill/>
            <a:miter lim="800000"/>
            <a:headEnd/>
            <a:tailEnd/>
          </a:ln>
        </p:spPr>
      </p:pic>
      <p:grpSp>
        <p:nvGrpSpPr>
          <p:cNvPr id="188429" name="Group 21"/>
          <p:cNvGrpSpPr>
            <a:grpSpLocks/>
          </p:cNvGrpSpPr>
          <p:nvPr/>
        </p:nvGrpSpPr>
        <p:grpSpPr bwMode="auto">
          <a:xfrm>
            <a:off x="1876425" y="2030413"/>
            <a:ext cx="365125" cy="2274887"/>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TextBox 1"/>
          <p:cNvSpPr txBox="1">
            <a:spLocks noChangeArrowheads="1"/>
          </p:cNvSpPr>
          <p:nvPr/>
        </p:nvSpPr>
        <p:spPr bwMode="auto">
          <a:xfrm>
            <a:off x="879475" y="1000125"/>
            <a:ext cx="93948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48</a:t>
            </a:r>
          </a:p>
        </p:txBody>
      </p:sp>
      <p:sp>
        <p:nvSpPr>
          <p:cNvPr id="190467" name="TextBox 2"/>
          <p:cNvSpPr txBox="1">
            <a:spLocks noChangeArrowheads="1"/>
          </p:cNvSpPr>
          <p:nvPr/>
        </p:nvSpPr>
        <p:spPr bwMode="auto">
          <a:xfrm>
            <a:off x="1762125" y="1000125"/>
            <a:ext cx="93948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1 gallon and 3 quarts multiplied by 3? </a:t>
            </a:r>
          </a:p>
        </p:txBody>
      </p:sp>
      <p:sp>
        <p:nvSpPr>
          <p:cNvPr id="190468" name="TextBox 3"/>
          <p:cNvSpPr txBox="1">
            <a:spLocks noChangeArrowheads="1"/>
          </p:cNvSpPr>
          <p:nvPr/>
        </p:nvSpPr>
        <p:spPr bwMode="auto">
          <a:xfrm>
            <a:off x="2435225" y="1954213"/>
            <a:ext cx="52482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90469" name="TextBox 4"/>
          <p:cNvSpPr txBox="1">
            <a:spLocks noChangeArrowheads="1"/>
          </p:cNvSpPr>
          <p:nvPr/>
        </p:nvSpPr>
        <p:spPr bwMode="auto">
          <a:xfrm>
            <a:off x="3317875" y="1954213"/>
            <a:ext cx="52482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 gallons and 9 quarts </a:t>
            </a:r>
          </a:p>
        </p:txBody>
      </p:sp>
      <p:sp>
        <p:nvSpPr>
          <p:cNvPr id="190470" name="TextBox 5"/>
          <p:cNvSpPr txBox="1">
            <a:spLocks noChangeArrowheads="1"/>
          </p:cNvSpPr>
          <p:nvPr/>
        </p:nvSpPr>
        <p:spPr bwMode="auto">
          <a:xfrm>
            <a:off x="2435225" y="2603500"/>
            <a:ext cx="52482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90471" name="TextBox 6"/>
          <p:cNvSpPr txBox="1">
            <a:spLocks noChangeArrowheads="1"/>
          </p:cNvSpPr>
          <p:nvPr/>
        </p:nvSpPr>
        <p:spPr bwMode="auto">
          <a:xfrm>
            <a:off x="3317875" y="2603500"/>
            <a:ext cx="52482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3 gallons and 3 quarts </a:t>
            </a:r>
          </a:p>
        </p:txBody>
      </p:sp>
      <p:sp>
        <p:nvSpPr>
          <p:cNvPr id="190472" name="TextBox 7"/>
          <p:cNvSpPr txBox="1">
            <a:spLocks noChangeArrowheads="1"/>
          </p:cNvSpPr>
          <p:nvPr/>
        </p:nvSpPr>
        <p:spPr bwMode="auto">
          <a:xfrm>
            <a:off x="2435225" y="3238500"/>
            <a:ext cx="5033963"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90473" name="TextBox 8"/>
          <p:cNvSpPr txBox="1">
            <a:spLocks noChangeArrowheads="1"/>
          </p:cNvSpPr>
          <p:nvPr/>
        </p:nvSpPr>
        <p:spPr bwMode="auto">
          <a:xfrm>
            <a:off x="3317875" y="3238500"/>
            <a:ext cx="5033963"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 gallon and 9 quarts </a:t>
            </a:r>
          </a:p>
        </p:txBody>
      </p:sp>
      <p:sp>
        <p:nvSpPr>
          <p:cNvPr id="190474" name="TextBox 9"/>
          <p:cNvSpPr txBox="1">
            <a:spLocks noChangeArrowheads="1"/>
          </p:cNvSpPr>
          <p:nvPr/>
        </p:nvSpPr>
        <p:spPr bwMode="auto">
          <a:xfrm>
            <a:off x="2435225" y="3871913"/>
            <a:ext cx="481806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90475" name="TextBox 10"/>
          <p:cNvSpPr txBox="1">
            <a:spLocks noChangeArrowheads="1"/>
          </p:cNvSpPr>
          <p:nvPr/>
        </p:nvSpPr>
        <p:spPr bwMode="auto">
          <a:xfrm>
            <a:off x="3317875" y="3871913"/>
            <a:ext cx="481806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 5 gallon and 1 quart</a:t>
            </a:r>
          </a:p>
        </p:txBody>
      </p:sp>
      <p:pic>
        <p:nvPicPr>
          <p:cNvPr id="190476" name="Picture 19"/>
          <p:cNvPicPr>
            <a:picLocks/>
          </p:cNvPicPr>
          <p:nvPr/>
        </p:nvPicPr>
        <p:blipFill>
          <a:blip r:embed="rId3"/>
          <a:srcRect/>
          <a:stretch>
            <a:fillRect/>
          </a:stretch>
        </p:blipFill>
        <p:spPr bwMode="auto">
          <a:xfrm>
            <a:off x="123825" y="103188"/>
            <a:ext cx="3752850" cy="65087"/>
          </a:xfrm>
          <a:prstGeom prst="rect">
            <a:avLst/>
          </a:prstGeom>
          <a:solidFill>
            <a:srgbClr val="000000">
              <a:alpha val="0"/>
            </a:srgbClr>
          </a:solidFill>
          <a:ln w="9525">
            <a:noFill/>
            <a:miter lim="800000"/>
            <a:headEnd/>
            <a:tailEnd/>
          </a:ln>
        </p:spPr>
      </p:pic>
      <p:grpSp>
        <p:nvGrpSpPr>
          <p:cNvPr id="190477" name="Group 20"/>
          <p:cNvGrpSpPr>
            <a:grpSpLocks/>
          </p:cNvGrpSpPr>
          <p:nvPr/>
        </p:nvGrpSpPr>
        <p:grpSpPr bwMode="auto">
          <a:xfrm>
            <a:off x="1876425" y="2030413"/>
            <a:ext cx="365125" cy="2274887"/>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Box 1"/>
          <p:cNvSpPr txBox="1">
            <a:spLocks noChangeArrowheads="1"/>
          </p:cNvSpPr>
          <p:nvPr/>
        </p:nvSpPr>
        <p:spPr bwMode="auto">
          <a:xfrm>
            <a:off x="869950" y="1000125"/>
            <a:ext cx="875188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49</a:t>
            </a:r>
          </a:p>
        </p:txBody>
      </p:sp>
      <p:sp>
        <p:nvSpPr>
          <p:cNvPr id="192515" name="TextBox 2"/>
          <p:cNvSpPr txBox="1">
            <a:spLocks noChangeArrowheads="1"/>
          </p:cNvSpPr>
          <p:nvPr/>
        </p:nvSpPr>
        <p:spPr bwMode="auto">
          <a:xfrm>
            <a:off x="1752600" y="1000125"/>
            <a:ext cx="875188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2 gallons and 2 cups divided by 2?</a:t>
            </a:r>
          </a:p>
        </p:txBody>
      </p:sp>
      <p:sp>
        <p:nvSpPr>
          <p:cNvPr id="192516" name="TextBox 3"/>
          <p:cNvSpPr txBox="1">
            <a:spLocks noChangeArrowheads="1"/>
          </p:cNvSpPr>
          <p:nvPr/>
        </p:nvSpPr>
        <p:spPr bwMode="auto">
          <a:xfrm>
            <a:off x="2409825" y="1954213"/>
            <a:ext cx="453866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92517" name="TextBox 4"/>
          <p:cNvSpPr txBox="1">
            <a:spLocks noChangeArrowheads="1"/>
          </p:cNvSpPr>
          <p:nvPr/>
        </p:nvSpPr>
        <p:spPr bwMode="auto">
          <a:xfrm>
            <a:off x="3292475" y="1954213"/>
            <a:ext cx="453866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 gallon and 1 cup </a:t>
            </a:r>
          </a:p>
        </p:txBody>
      </p:sp>
      <p:sp>
        <p:nvSpPr>
          <p:cNvPr id="192518" name="TextBox 5"/>
          <p:cNvSpPr txBox="1">
            <a:spLocks noChangeArrowheads="1"/>
          </p:cNvSpPr>
          <p:nvPr/>
        </p:nvSpPr>
        <p:spPr bwMode="auto">
          <a:xfrm>
            <a:off x="2409825" y="2603500"/>
            <a:ext cx="49688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92519" name="TextBox 6"/>
          <p:cNvSpPr txBox="1">
            <a:spLocks noChangeArrowheads="1"/>
          </p:cNvSpPr>
          <p:nvPr/>
        </p:nvSpPr>
        <p:spPr bwMode="auto">
          <a:xfrm>
            <a:off x="3292475" y="2603500"/>
            <a:ext cx="49688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4 gallons and 4 cups </a:t>
            </a:r>
          </a:p>
        </p:txBody>
      </p:sp>
      <p:sp>
        <p:nvSpPr>
          <p:cNvPr id="192520" name="TextBox 7"/>
          <p:cNvSpPr txBox="1">
            <a:spLocks noChangeArrowheads="1"/>
          </p:cNvSpPr>
          <p:nvPr/>
        </p:nvSpPr>
        <p:spPr bwMode="auto">
          <a:xfrm>
            <a:off x="2409825" y="3238500"/>
            <a:ext cx="49688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92521" name="TextBox 8"/>
          <p:cNvSpPr txBox="1">
            <a:spLocks noChangeArrowheads="1"/>
          </p:cNvSpPr>
          <p:nvPr/>
        </p:nvSpPr>
        <p:spPr bwMode="auto">
          <a:xfrm>
            <a:off x="3292475" y="3238500"/>
            <a:ext cx="49688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4 gallons and 2 cups </a:t>
            </a:r>
          </a:p>
        </p:txBody>
      </p:sp>
      <p:sp>
        <p:nvSpPr>
          <p:cNvPr id="192522" name="TextBox 9"/>
          <p:cNvSpPr txBox="1">
            <a:spLocks noChangeArrowheads="1"/>
          </p:cNvSpPr>
          <p:nvPr/>
        </p:nvSpPr>
        <p:spPr bwMode="auto">
          <a:xfrm>
            <a:off x="2409825" y="3871913"/>
            <a:ext cx="49688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92523" name="TextBox 10"/>
          <p:cNvSpPr txBox="1">
            <a:spLocks noChangeArrowheads="1"/>
          </p:cNvSpPr>
          <p:nvPr/>
        </p:nvSpPr>
        <p:spPr bwMode="auto">
          <a:xfrm>
            <a:off x="3292475" y="3871913"/>
            <a:ext cx="49688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 gallons and 4 cups </a:t>
            </a:r>
          </a:p>
        </p:txBody>
      </p:sp>
      <p:pic>
        <p:nvPicPr>
          <p:cNvPr id="192524" name="Picture 19"/>
          <p:cNvPicPr>
            <a:picLocks/>
          </p:cNvPicPr>
          <p:nvPr/>
        </p:nvPicPr>
        <p:blipFill>
          <a:blip r:embed="rId3"/>
          <a:srcRect/>
          <a:stretch>
            <a:fillRect/>
          </a:stretch>
        </p:blipFill>
        <p:spPr bwMode="auto">
          <a:xfrm>
            <a:off x="138113" y="115888"/>
            <a:ext cx="3752850" cy="65087"/>
          </a:xfrm>
          <a:prstGeom prst="rect">
            <a:avLst/>
          </a:prstGeom>
          <a:solidFill>
            <a:srgbClr val="000000">
              <a:alpha val="0"/>
            </a:srgbClr>
          </a:solidFill>
          <a:ln w="9525">
            <a:noFill/>
            <a:miter lim="800000"/>
            <a:headEnd/>
            <a:tailEnd/>
          </a:ln>
        </p:spPr>
      </p:pic>
      <p:grpSp>
        <p:nvGrpSpPr>
          <p:cNvPr id="192525" name="Group 20"/>
          <p:cNvGrpSpPr>
            <a:grpSpLocks/>
          </p:cNvGrpSpPr>
          <p:nvPr/>
        </p:nvGrpSpPr>
        <p:grpSpPr bwMode="auto">
          <a:xfrm>
            <a:off x="1876425" y="2030413"/>
            <a:ext cx="365125" cy="2274887"/>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TextBox 1"/>
          <p:cNvSpPr txBox="1">
            <a:spLocks noChangeArrowheads="1"/>
          </p:cNvSpPr>
          <p:nvPr/>
        </p:nvSpPr>
        <p:spPr bwMode="auto">
          <a:xfrm>
            <a:off x="2012950" y="1649413"/>
            <a:ext cx="7004050" cy="836612"/>
          </a:xfrm>
          <a:prstGeom prst="rect">
            <a:avLst/>
          </a:prstGeom>
          <a:noFill/>
          <a:ln w="9525">
            <a:noFill/>
            <a:miter lim="800000"/>
            <a:headEnd/>
            <a:tailEnd/>
          </a:ln>
        </p:spPr>
        <p:txBody>
          <a:bodyPr lIns="96469" tIns="48235" rIns="96469" bIns="48235">
            <a:spAutoFit/>
          </a:bodyPr>
          <a:lstStyle/>
          <a:p>
            <a:pPr algn="ctr"/>
            <a:r>
              <a:rPr lang="en-US" sz="4800" b="1">
                <a:solidFill>
                  <a:srgbClr val="0000FF"/>
                </a:solidFill>
              </a:rPr>
              <a:t>Converting Unit Ratios</a:t>
            </a:r>
          </a:p>
        </p:txBody>
      </p:sp>
      <p:grpSp>
        <p:nvGrpSpPr>
          <p:cNvPr id="194563" name="Group 3"/>
          <p:cNvGrpSpPr>
            <a:grpSpLocks/>
          </p:cNvGrpSpPr>
          <p:nvPr/>
        </p:nvGrpSpPr>
        <p:grpSpPr bwMode="auto">
          <a:xfrm>
            <a:off x="7575550" y="3630613"/>
            <a:ext cx="1612900" cy="1231900"/>
            <a:chOff x="7575550" y="3631406"/>
            <a:chExt cx="1612899" cy="1231038"/>
          </a:xfrm>
        </p:grpSpPr>
        <p:sp>
          <p:nvSpPr>
            <p:cNvPr id="194564" name="TextBox 4">
              <a:hlinkClick r:id="rId2" action="ppaction://hlinksldjump"/>
            </p:cNvPr>
            <p:cNvSpPr txBox="1">
              <a:spLocks noChangeArrowheads="1"/>
            </p:cNvSpPr>
            <p:nvPr/>
          </p:nvSpPr>
          <p:spPr bwMode="auto">
            <a:xfrm>
              <a:off x="7575550" y="3716131"/>
              <a:ext cx="1612899" cy="1020742"/>
            </a:xfrm>
            <a:prstGeom prst="rect">
              <a:avLst/>
            </a:prstGeom>
            <a:noFill/>
            <a:ln w="9525">
              <a:noFill/>
              <a:miter lim="800000"/>
              <a:headEnd/>
              <a:tailEnd/>
            </a:ln>
          </p:spPr>
          <p:txBody>
            <a:bodyPr lIns="96469" tIns="48235" rIns="96469" bIns="48235">
              <a:spAutoFit/>
            </a:bodyPr>
            <a:lstStyle/>
            <a:p>
              <a:r>
                <a:rPr lang="en-US" sz="2000" b="1" i="1">
                  <a:solidFill>
                    <a:srgbClr val="0000FF"/>
                  </a:solidFill>
                </a:rPr>
                <a:t>Return to Table of Contents</a:t>
              </a: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5586" name="Picture 1"/>
          <p:cNvPicPr>
            <a:picLocks/>
          </p:cNvPicPr>
          <p:nvPr/>
        </p:nvPicPr>
        <p:blipFill>
          <a:blip r:embed="rId2"/>
          <a:srcRect/>
          <a:stretch>
            <a:fillRect/>
          </a:stretch>
        </p:blipFill>
        <p:spPr bwMode="auto">
          <a:xfrm>
            <a:off x="317500" y="2824163"/>
            <a:ext cx="10707688" cy="1943100"/>
          </a:xfrm>
          <a:prstGeom prst="rect">
            <a:avLst/>
          </a:prstGeom>
          <a:solidFill>
            <a:srgbClr val="000000">
              <a:alpha val="0"/>
            </a:srgbClr>
          </a:solidFill>
          <a:ln w="9525">
            <a:noFill/>
            <a:miter lim="800000"/>
            <a:headEnd/>
            <a:tailEnd/>
          </a:ln>
        </p:spPr>
      </p:pic>
      <p:sp>
        <p:nvSpPr>
          <p:cNvPr id="195587" name="TextBox 2"/>
          <p:cNvSpPr txBox="1">
            <a:spLocks noChangeArrowheads="1"/>
          </p:cNvSpPr>
          <p:nvPr/>
        </p:nvSpPr>
        <p:spPr bwMode="auto">
          <a:xfrm>
            <a:off x="511175" y="427038"/>
            <a:ext cx="1008063" cy="836612"/>
          </a:xfrm>
          <a:prstGeom prst="rect">
            <a:avLst/>
          </a:prstGeom>
          <a:noFill/>
          <a:ln w="9525">
            <a:noFill/>
            <a:miter lim="800000"/>
            <a:headEnd/>
            <a:tailEnd/>
          </a:ln>
        </p:spPr>
        <p:txBody>
          <a:bodyPr lIns="96469" tIns="48235" rIns="96469" bIns="48235">
            <a:spAutoFit/>
          </a:bodyPr>
          <a:lstStyle/>
          <a:p>
            <a:r>
              <a:rPr lang="en-US" sz="1600" b="1">
                <a:solidFill>
                  <a:srgbClr val="0000FF"/>
                </a:solidFill>
              </a:rPr>
              <a:t>6.RP </a:t>
            </a:r>
          </a:p>
          <a:p>
            <a:r>
              <a:rPr lang="en-US" sz="1600" b="1">
                <a:solidFill>
                  <a:srgbClr val="0000FF"/>
                </a:solidFill>
              </a:rPr>
              <a:t>Data </a:t>
            </a:r>
          </a:p>
          <a:p>
            <a:r>
              <a:rPr lang="en-US" sz="1600" b="1">
                <a:solidFill>
                  <a:srgbClr val="0000FF"/>
                </a:solidFill>
              </a:rPr>
              <a:t>Transfer</a:t>
            </a:r>
          </a:p>
        </p:txBody>
      </p:sp>
      <p:grpSp>
        <p:nvGrpSpPr>
          <p:cNvPr id="195588" name="Group 5"/>
          <p:cNvGrpSpPr>
            <a:grpSpLocks/>
          </p:cNvGrpSpPr>
          <p:nvPr/>
        </p:nvGrpSpPr>
        <p:grpSpPr bwMode="auto">
          <a:xfrm>
            <a:off x="3173413" y="595313"/>
            <a:ext cx="3862387" cy="1570037"/>
            <a:chOff x="2921000" y="584200"/>
            <a:chExt cx="3556838" cy="1538507"/>
          </a:xfrm>
        </p:grpSpPr>
        <p:pic>
          <p:nvPicPr>
            <p:cNvPr id="195589" name="Picture 3">
              <a:hlinkClick r:id="rId3"/>
            </p:cNvPr>
            <p:cNvPicPr>
              <a:picLocks/>
            </p:cNvPicPr>
            <p:nvPr/>
          </p:nvPicPr>
          <p:blipFill>
            <a:blip r:embed="rId4"/>
            <a:srcRect/>
            <a:stretch>
              <a:fillRect/>
            </a:stretch>
          </p:blipFill>
          <p:spPr bwMode="auto">
            <a:xfrm>
              <a:off x="2921000" y="660400"/>
              <a:ext cx="2837307" cy="1152271"/>
            </a:xfrm>
            <a:prstGeom prst="rect">
              <a:avLst/>
            </a:prstGeom>
            <a:solidFill>
              <a:srgbClr val="000000">
                <a:alpha val="0"/>
              </a:srgbClr>
            </a:solidFill>
            <a:ln w="9525">
              <a:noFill/>
              <a:miter lim="800000"/>
              <a:headEnd/>
              <a:tailEnd/>
            </a:ln>
          </p:spPr>
        </p:pic>
        <p:sp>
          <p:nvSpPr>
            <p:cNvPr id="195590" name="TextBox 4">
              <a:hlinkClick r:id="rId3"/>
            </p:cNvPr>
            <p:cNvSpPr txBox="1">
              <a:spLocks noChangeArrowheads="1"/>
            </p:cNvSpPr>
            <p:nvPr/>
          </p:nvSpPr>
          <p:spPr bwMode="auto">
            <a:xfrm>
              <a:off x="3124200" y="584200"/>
              <a:ext cx="3353638" cy="1538507"/>
            </a:xfrm>
            <a:prstGeom prst="rect">
              <a:avLst/>
            </a:prstGeom>
            <a:noFill/>
            <a:ln w="9525">
              <a:noFill/>
              <a:miter lim="800000"/>
              <a:headEnd/>
              <a:tailEnd/>
            </a:ln>
          </p:spPr>
          <p:txBody>
            <a:bodyPr>
              <a:spAutoFit/>
            </a:bodyPr>
            <a:lstStyle/>
            <a:p>
              <a:r>
                <a:rPr lang="en-US" sz="1600" b="1">
                  <a:solidFill>
                    <a:srgbClr val="0000FF"/>
                  </a:solidFill>
                </a:rPr>
                <a:t>Problem is from:</a:t>
              </a:r>
            </a:p>
            <a:p>
              <a:endParaRPr lang="en-US" sz="1600" b="1">
                <a:solidFill>
                  <a:srgbClr val="0000FF"/>
                </a:solidFill>
              </a:endParaRPr>
            </a:p>
            <a:p>
              <a:endParaRPr lang="en-US" sz="1600" b="1">
                <a:solidFill>
                  <a:srgbClr val="0000FF"/>
                </a:solidFill>
              </a:endParaRPr>
            </a:p>
            <a:p>
              <a:endParaRPr lang="en-US" sz="1600" b="1">
                <a:solidFill>
                  <a:srgbClr val="0000FF"/>
                </a:solidFill>
              </a:endParaRPr>
            </a:p>
            <a:p>
              <a:r>
                <a:rPr lang="en-US" sz="1600" b="1">
                  <a:solidFill>
                    <a:srgbClr val="0000FF"/>
                  </a:solidFill>
                </a:rPr>
                <a:t>Click for link for commentary </a:t>
              </a:r>
            </a:p>
            <a:p>
              <a:r>
                <a:rPr lang="en-US" sz="1600" b="1">
                  <a:solidFill>
                    <a:srgbClr val="0000FF"/>
                  </a:solidFill>
                </a:rPr>
                <a:t>and solution.</a:t>
              </a: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6610" name="Picture 1"/>
          <p:cNvPicPr>
            <a:picLocks/>
          </p:cNvPicPr>
          <p:nvPr/>
        </p:nvPicPr>
        <p:blipFill>
          <a:blip r:embed="rId2"/>
          <a:srcRect/>
          <a:stretch>
            <a:fillRect/>
          </a:stretch>
        </p:blipFill>
        <p:spPr bwMode="auto">
          <a:xfrm>
            <a:off x="193675" y="2073275"/>
            <a:ext cx="10625138" cy="5529263"/>
          </a:xfrm>
          <a:prstGeom prst="rect">
            <a:avLst/>
          </a:prstGeom>
          <a:solidFill>
            <a:srgbClr val="000000">
              <a:alpha val="0"/>
            </a:srgbClr>
          </a:solidFill>
          <a:ln w="9525">
            <a:noFill/>
            <a:miter lim="800000"/>
            <a:headEnd/>
            <a:tailEnd/>
          </a:ln>
        </p:spPr>
      </p:pic>
      <p:sp>
        <p:nvSpPr>
          <p:cNvPr id="196611" name="TextBox 2"/>
          <p:cNvSpPr txBox="1">
            <a:spLocks noChangeArrowheads="1"/>
          </p:cNvSpPr>
          <p:nvPr/>
        </p:nvSpPr>
        <p:spPr bwMode="auto">
          <a:xfrm>
            <a:off x="441325" y="441325"/>
            <a:ext cx="1482725" cy="835025"/>
          </a:xfrm>
          <a:prstGeom prst="rect">
            <a:avLst/>
          </a:prstGeom>
          <a:noFill/>
          <a:ln w="9525">
            <a:noFill/>
            <a:miter lim="800000"/>
            <a:headEnd/>
            <a:tailEnd/>
          </a:ln>
        </p:spPr>
        <p:txBody>
          <a:bodyPr lIns="96469" tIns="48235" rIns="96469" bIns="48235">
            <a:spAutoFit/>
          </a:bodyPr>
          <a:lstStyle/>
          <a:p>
            <a:r>
              <a:rPr lang="en-US" sz="1600" b="1">
                <a:solidFill>
                  <a:srgbClr val="0000FF"/>
                </a:solidFill>
              </a:rPr>
              <a:t>6.RP Friends</a:t>
            </a:r>
          </a:p>
          <a:p>
            <a:r>
              <a:rPr lang="en-US" sz="1600" b="1">
                <a:solidFill>
                  <a:srgbClr val="0000FF"/>
                </a:solidFill>
              </a:rPr>
              <a:t>Meeting on</a:t>
            </a:r>
          </a:p>
          <a:p>
            <a:r>
              <a:rPr lang="en-US" sz="1600" b="1">
                <a:solidFill>
                  <a:srgbClr val="0000FF"/>
                </a:solidFill>
              </a:rPr>
              <a:t>Bicycles</a:t>
            </a:r>
          </a:p>
        </p:txBody>
      </p:sp>
      <p:grpSp>
        <p:nvGrpSpPr>
          <p:cNvPr id="196612" name="Group 5"/>
          <p:cNvGrpSpPr>
            <a:grpSpLocks/>
          </p:cNvGrpSpPr>
          <p:nvPr/>
        </p:nvGrpSpPr>
        <p:grpSpPr bwMode="auto">
          <a:xfrm>
            <a:off x="3324225" y="285750"/>
            <a:ext cx="3863975" cy="1568450"/>
            <a:chOff x="3060700" y="279400"/>
            <a:chExt cx="3556838" cy="1538507"/>
          </a:xfrm>
        </p:grpSpPr>
        <p:pic>
          <p:nvPicPr>
            <p:cNvPr id="196613" name="Picture 3">
              <a:hlinkClick r:id="rId3"/>
            </p:cNvPr>
            <p:cNvPicPr>
              <a:picLocks/>
            </p:cNvPicPr>
            <p:nvPr/>
          </p:nvPicPr>
          <p:blipFill>
            <a:blip r:embed="rId4"/>
            <a:srcRect/>
            <a:stretch>
              <a:fillRect/>
            </a:stretch>
          </p:blipFill>
          <p:spPr bwMode="auto">
            <a:xfrm>
              <a:off x="3060700" y="355600"/>
              <a:ext cx="2837307" cy="1152271"/>
            </a:xfrm>
            <a:prstGeom prst="rect">
              <a:avLst/>
            </a:prstGeom>
            <a:solidFill>
              <a:srgbClr val="000000">
                <a:alpha val="0"/>
              </a:srgbClr>
            </a:solidFill>
            <a:ln w="9525">
              <a:noFill/>
              <a:miter lim="800000"/>
              <a:headEnd/>
              <a:tailEnd/>
            </a:ln>
          </p:spPr>
        </p:pic>
        <p:sp>
          <p:nvSpPr>
            <p:cNvPr id="196614" name="TextBox 4">
              <a:hlinkClick r:id="rId3"/>
            </p:cNvPr>
            <p:cNvSpPr txBox="1">
              <a:spLocks noChangeArrowheads="1"/>
            </p:cNvSpPr>
            <p:nvPr/>
          </p:nvSpPr>
          <p:spPr bwMode="auto">
            <a:xfrm>
              <a:off x="3263900" y="279400"/>
              <a:ext cx="3353638" cy="1538507"/>
            </a:xfrm>
            <a:prstGeom prst="rect">
              <a:avLst/>
            </a:prstGeom>
            <a:noFill/>
            <a:ln w="9525">
              <a:noFill/>
              <a:miter lim="800000"/>
              <a:headEnd/>
              <a:tailEnd/>
            </a:ln>
          </p:spPr>
          <p:txBody>
            <a:bodyPr>
              <a:spAutoFit/>
            </a:bodyPr>
            <a:lstStyle/>
            <a:p>
              <a:r>
                <a:rPr lang="en-US" sz="1600" b="1">
                  <a:solidFill>
                    <a:srgbClr val="0000FF"/>
                  </a:solidFill>
                  <a:latin typeface="Arial - 18"/>
                </a:rPr>
                <a:t>Problem is from:</a:t>
              </a:r>
            </a:p>
            <a:p>
              <a:endParaRPr lang="en-US" sz="1600" b="1">
                <a:solidFill>
                  <a:srgbClr val="0000FF"/>
                </a:solidFill>
                <a:latin typeface="Arial - 18"/>
              </a:endParaRPr>
            </a:p>
            <a:p>
              <a:endParaRPr lang="en-US" sz="1600" b="1">
                <a:solidFill>
                  <a:srgbClr val="0000FF"/>
                </a:solidFill>
                <a:latin typeface="Arial - 18"/>
              </a:endParaRPr>
            </a:p>
            <a:p>
              <a:endParaRPr lang="en-US" sz="1600" b="1">
                <a:solidFill>
                  <a:srgbClr val="0000FF"/>
                </a:solidFill>
                <a:latin typeface="Arial - 18"/>
              </a:endParaRPr>
            </a:p>
            <a:p>
              <a:r>
                <a:rPr lang="en-US" sz="1600" b="1">
                  <a:solidFill>
                    <a:srgbClr val="0000FF"/>
                  </a:solidFill>
                  <a:latin typeface="Arial - 18"/>
                </a:rPr>
                <a:t>Click for link for commentary </a:t>
              </a:r>
            </a:p>
            <a:p>
              <a:r>
                <a:rPr lang="en-US" sz="1600" b="1">
                  <a:solidFill>
                    <a:srgbClr val="0000FF"/>
                  </a:solidFill>
                  <a:latin typeface="Arial - 18"/>
                </a:rPr>
                <a:t>and solution.</a:t>
              </a:r>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TextBox 1"/>
          <p:cNvSpPr txBox="1">
            <a:spLocks noChangeArrowheads="1"/>
          </p:cNvSpPr>
          <p:nvPr/>
        </p:nvSpPr>
        <p:spPr bwMode="auto">
          <a:xfrm>
            <a:off x="234950" y="323850"/>
            <a:ext cx="10760075" cy="7483475"/>
          </a:xfrm>
          <a:prstGeom prst="rect">
            <a:avLst/>
          </a:prstGeom>
          <a:noFill/>
          <a:ln w="9525">
            <a:noFill/>
            <a:miter lim="800000"/>
            <a:headEnd/>
            <a:tailEnd/>
          </a:ln>
        </p:spPr>
        <p:txBody>
          <a:bodyPr lIns="96469" tIns="48235" rIns="96469" bIns="48235">
            <a:spAutoFit/>
          </a:bodyPr>
          <a:lstStyle/>
          <a:p>
            <a:r>
              <a:rPr lang="en-US" sz="2400" b="1">
                <a:solidFill>
                  <a:srgbClr val="0000FF"/>
                </a:solidFill>
              </a:rPr>
              <a:t>To write equivalent rates, conversion factors must be used.</a:t>
            </a:r>
          </a:p>
          <a:p>
            <a:endParaRPr lang="en-US" sz="2400" b="1">
              <a:solidFill>
                <a:srgbClr val="0000FF"/>
              </a:solidFill>
            </a:endParaRPr>
          </a:p>
          <a:p>
            <a:r>
              <a:rPr lang="en-US" sz="2400" b="1">
                <a:solidFill>
                  <a:srgbClr val="0000FF"/>
                </a:solidFill>
              </a:rPr>
              <a:t>Conversion factors are used to convert from one unit to another. Conversion factors must be equal to 1 . </a:t>
            </a:r>
          </a:p>
          <a:p>
            <a:endParaRPr lang="en-US" sz="2400" b="1">
              <a:solidFill>
                <a:srgbClr val="0000FF"/>
              </a:solidFill>
            </a:endParaRPr>
          </a:p>
          <a:p>
            <a:r>
              <a:rPr lang="en-US" sz="2400" b="1">
                <a:solidFill>
                  <a:srgbClr val="0000FF"/>
                </a:solidFill>
              </a:rPr>
              <a:t>Some examples of conversion factors:</a:t>
            </a:r>
          </a:p>
          <a:p>
            <a:endParaRPr lang="en-US" sz="2400" b="1">
              <a:solidFill>
                <a:srgbClr val="0000FF"/>
              </a:solidFill>
            </a:endParaRPr>
          </a:p>
          <a:p>
            <a:r>
              <a:rPr lang="en-US" sz="2400" b="1" u="sng">
                <a:solidFill>
                  <a:srgbClr val="0000FF"/>
                </a:solidFill>
              </a:rPr>
              <a:t>1 pound    </a:t>
            </a:r>
            <a:r>
              <a:rPr lang="en-US" sz="2400" b="1">
                <a:solidFill>
                  <a:srgbClr val="0000FF"/>
                </a:solidFill>
              </a:rPr>
              <a:t>          or    </a:t>
            </a:r>
            <a:r>
              <a:rPr lang="en-US" sz="2400" b="1" u="sng">
                <a:solidFill>
                  <a:srgbClr val="0000FF"/>
                </a:solidFill>
              </a:rPr>
              <a:t>16 ounces</a:t>
            </a:r>
          </a:p>
          <a:p>
            <a:r>
              <a:rPr lang="en-US" sz="2400" b="1">
                <a:solidFill>
                  <a:srgbClr val="0000FF"/>
                </a:solidFill>
              </a:rPr>
              <a:t>16 ounces                   1 pound</a:t>
            </a:r>
          </a:p>
          <a:p>
            <a:endParaRPr lang="en-US" sz="2400" b="1">
              <a:solidFill>
                <a:srgbClr val="0000FF"/>
              </a:solidFill>
            </a:endParaRPr>
          </a:p>
          <a:p>
            <a:r>
              <a:rPr lang="en-US" sz="2400" b="1" u="sng">
                <a:solidFill>
                  <a:srgbClr val="0000FF"/>
                </a:solidFill>
              </a:rPr>
              <a:t>12 inches </a:t>
            </a:r>
            <a:r>
              <a:rPr lang="en-US" sz="2400" b="1">
                <a:solidFill>
                  <a:srgbClr val="0000FF"/>
                </a:solidFill>
              </a:rPr>
              <a:t>          or     </a:t>
            </a:r>
            <a:r>
              <a:rPr lang="en-US" sz="2400" b="1" u="sng">
                <a:solidFill>
                  <a:srgbClr val="0000FF"/>
                </a:solidFill>
              </a:rPr>
              <a:t>1 foot    </a:t>
            </a:r>
          </a:p>
          <a:p>
            <a:r>
              <a:rPr lang="en-US" sz="2400" b="1">
                <a:solidFill>
                  <a:srgbClr val="0000FF"/>
                </a:solidFill>
              </a:rPr>
              <a:t>1 foot                          12 inches</a:t>
            </a:r>
          </a:p>
          <a:p>
            <a:endParaRPr lang="en-US" sz="2400" b="1">
              <a:solidFill>
                <a:srgbClr val="0000FF"/>
              </a:solidFill>
            </a:endParaRPr>
          </a:p>
          <a:p>
            <a:r>
              <a:rPr lang="en-US" sz="2400" b="1" u="sng">
                <a:solidFill>
                  <a:srgbClr val="0000FF"/>
                </a:solidFill>
              </a:rPr>
              <a:t>3 feet </a:t>
            </a:r>
            <a:r>
              <a:rPr lang="en-US" sz="2400" b="1">
                <a:solidFill>
                  <a:srgbClr val="0000FF"/>
                </a:solidFill>
              </a:rPr>
              <a:t>                 or    </a:t>
            </a:r>
            <a:r>
              <a:rPr lang="en-US" sz="2400" b="1" u="sng">
                <a:solidFill>
                  <a:srgbClr val="0000FF"/>
                </a:solidFill>
              </a:rPr>
              <a:t> 1 yard    </a:t>
            </a:r>
          </a:p>
          <a:p>
            <a:r>
              <a:rPr lang="en-US" sz="2400" b="1">
                <a:solidFill>
                  <a:srgbClr val="0000FF"/>
                </a:solidFill>
              </a:rPr>
              <a:t>1 yard                          3 feet</a:t>
            </a:r>
          </a:p>
          <a:p>
            <a:endParaRPr lang="en-US" sz="2400" b="1">
              <a:solidFill>
                <a:srgbClr val="0000FF"/>
              </a:solidFill>
            </a:endParaRPr>
          </a:p>
          <a:p>
            <a:r>
              <a:rPr lang="en-US" sz="2400" b="1" u="sng">
                <a:solidFill>
                  <a:srgbClr val="0000FF"/>
                </a:solidFill>
              </a:rPr>
              <a:t>1 day       </a:t>
            </a:r>
            <a:r>
              <a:rPr lang="en-US" sz="2400" b="1">
                <a:solidFill>
                  <a:srgbClr val="0000FF"/>
                </a:solidFill>
              </a:rPr>
              <a:t>           or    </a:t>
            </a:r>
            <a:r>
              <a:rPr lang="en-US" sz="2400" b="1" u="sng">
                <a:solidFill>
                  <a:srgbClr val="0000FF"/>
                </a:solidFill>
              </a:rPr>
              <a:t> 24 hours</a:t>
            </a:r>
          </a:p>
          <a:p>
            <a:r>
              <a:rPr lang="en-US" sz="2400" b="1">
                <a:solidFill>
                  <a:srgbClr val="0000FF"/>
                </a:solidFill>
              </a:rPr>
              <a:t>24 hours                      1 day      </a:t>
            </a:r>
          </a:p>
          <a:p>
            <a:endParaRPr lang="en-US" sz="2400" b="1">
              <a:solidFill>
                <a:srgbClr val="0000FF"/>
              </a:solidFill>
            </a:endParaRPr>
          </a:p>
          <a:p>
            <a:r>
              <a:rPr lang="en-US" sz="2400" b="1">
                <a:solidFill>
                  <a:srgbClr val="FF0000"/>
                </a:solidFill>
              </a:rPr>
              <a:t>Create 5 conversion factors of your own!</a:t>
            </a:r>
          </a:p>
        </p:txBody>
      </p:sp>
      <p:sp>
        <p:nvSpPr>
          <p:cNvPr id="3" name="Rectangle 2"/>
          <p:cNvSpPr/>
          <p:nvPr/>
        </p:nvSpPr>
        <p:spPr>
          <a:xfrm>
            <a:off x="0" y="2030413"/>
            <a:ext cx="11036300" cy="8128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871538" y="969963"/>
            <a:ext cx="5318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a:t>
            </a:r>
          </a:p>
        </p:txBody>
      </p:sp>
      <p:sp>
        <p:nvSpPr>
          <p:cNvPr id="37891" name="TextBox 2"/>
          <p:cNvSpPr txBox="1">
            <a:spLocks noChangeArrowheads="1"/>
          </p:cNvSpPr>
          <p:nvPr/>
        </p:nvSpPr>
        <p:spPr bwMode="auto">
          <a:xfrm>
            <a:off x="1698625" y="969963"/>
            <a:ext cx="86201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the ratio of lizards to bears at the zoo?</a:t>
            </a:r>
          </a:p>
        </p:txBody>
      </p:sp>
      <p:sp>
        <p:nvSpPr>
          <p:cNvPr id="37892" name="TextBox 3"/>
          <p:cNvSpPr txBox="1">
            <a:spLocks noChangeArrowheads="1"/>
          </p:cNvSpPr>
          <p:nvPr/>
        </p:nvSpPr>
        <p:spPr bwMode="auto">
          <a:xfrm>
            <a:off x="2393950" y="1914525"/>
            <a:ext cx="17240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37893" name="TextBox 4"/>
          <p:cNvSpPr txBox="1">
            <a:spLocks noChangeArrowheads="1"/>
          </p:cNvSpPr>
          <p:nvPr/>
        </p:nvSpPr>
        <p:spPr bwMode="auto">
          <a:xfrm>
            <a:off x="3276600" y="1914525"/>
            <a:ext cx="1725613"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2 : 3</a:t>
            </a:r>
          </a:p>
        </p:txBody>
      </p:sp>
      <p:sp>
        <p:nvSpPr>
          <p:cNvPr id="37894" name="TextBox 5"/>
          <p:cNvSpPr txBox="1">
            <a:spLocks noChangeArrowheads="1"/>
          </p:cNvSpPr>
          <p:nvPr/>
        </p:nvSpPr>
        <p:spPr bwMode="auto">
          <a:xfrm>
            <a:off x="2393950" y="2605088"/>
            <a:ext cx="1927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37895" name="TextBox 6"/>
          <p:cNvSpPr txBox="1">
            <a:spLocks noChangeArrowheads="1"/>
          </p:cNvSpPr>
          <p:nvPr/>
        </p:nvSpPr>
        <p:spPr bwMode="auto">
          <a:xfrm>
            <a:off x="3276600" y="2605088"/>
            <a:ext cx="1927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 to 5</a:t>
            </a:r>
          </a:p>
        </p:txBody>
      </p:sp>
      <p:sp>
        <p:nvSpPr>
          <p:cNvPr id="37896" name="TextBox 7"/>
          <p:cNvSpPr txBox="1">
            <a:spLocks noChangeArrowheads="1"/>
          </p:cNvSpPr>
          <p:nvPr/>
        </p:nvSpPr>
        <p:spPr bwMode="auto">
          <a:xfrm>
            <a:off x="2393950" y="3281363"/>
            <a:ext cx="17240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37897" name="TextBox 8"/>
          <p:cNvSpPr txBox="1">
            <a:spLocks noChangeArrowheads="1"/>
          </p:cNvSpPr>
          <p:nvPr/>
        </p:nvSpPr>
        <p:spPr bwMode="auto">
          <a:xfrm>
            <a:off x="3276600" y="3281363"/>
            <a:ext cx="172561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 : 2</a:t>
            </a:r>
          </a:p>
        </p:txBody>
      </p:sp>
      <p:sp>
        <p:nvSpPr>
          <p:cNvPr id="37898" name="TextBox 9"/>
          <p:cNvSpPr txBox="1">
            <a:spLocks noChangeArrowheads="1"/>
          </p:cNvSpPr>
          <p:nvPr/>
        </p:nvSpPr>
        <p:spPr bwMode="auto">
          <a:xfrm>
            <a:off x="2393950" y="3976688"/>
            <a:ext cx="19081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37899" name="TextBox 10"/>
          <p:cNvSpPr txBox="1">
            <a:spLocks noChangeArrowheads="1"/>
          </p:cNvSpPr>
          <p:nvPr/>
        </p:nvSpPr>
        <p:spPr bwMode="auto">
          <a:xfrm>
            <a:off x="3276600" y="3976688"/>
            <a:ext cx="190976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 : 24</a:t>
            </a:r>
          </a:p>
        </p:txBody>
      </p:sp>
      <p:graphicFrame>
        <p:nvGraphicFramePr>
          <p:cNvPr id="12" name="Table 11"/>
          <p:cNvGraphicFramePr>
            <a:graphicFrameLocks noGrp="1"/>
          </p:cNvGraphicFramePr>
          <p:nvPr/>
        </p:nvGraphicFramePr>
        <p:xfrm>
          <a:off x="5462588" y="1852613"/>
          <a:ext cx="3632200" cy="3109912"/>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37923" name="Picture 20"/>
          <p:cNvPicPr>
            <a:picLocks/>
          </p:cNvPicPr>
          <p:nvPr/>
        </p:nvPicPr>
        <p:blipFill>
          <a:blip r:embed="rId3"/>
          <a:srcRect/>
          <a:stretch>
            <a:fillRect/>
          </a:stretch>
        </p:blipFill>
        <p:spPr bwMode="auto">
          <a:xfrm>
            <a:off x="138113" y="103188"/>
            <a:ext cx="3752850" cy="65087"/>
          </a:xfrm>
          <a:prstGeom prst="rect">
            <a:avLst/>
          </a:prstGeom>
          <a:solidFill>
            <a:srgbClr val="000000">
              <a:alpha val="0"/>
            </a:srgbClr>
          </a:solidFill>
          <a:ln w="9525">
            <a:noFill/>
            <a:miter lim="800000"/>
            <a:headEnd/>
            <a:tailEnd/>
          </a:ln>
        </p:spPr>
      </p:pic>
      <p:grpSp>
        <p:nvGrpSpPr>
          <p:cNvPr id="37924" name="Group 20"/>
          <p:cNvGrpSpPr>
            <a:grpSpLocks/>
          </p:cNvGrpSpPr>
          <p:nvPr/>
        </p:nvGrpSpPr>
        <p:grpSpPr bwMode="auto">
          <a:xfrm>
            <a:off x="1839913" y="1941513"/>
            <a:ext cx="365125" cy="2451100"/>
            <a:chOff x="1631950" y="3133262"/>
            <a:chExt cx="365760" cy="245045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TextBox 1"/>
          <p:cNvSpPr txBox="1">
            <a:spLocks noChangeArrowheads="1"/>
          </p:cNvSpPr>
          <p:nvPr/>
        </p:nvSpPr>
        <p:spPr bwMode="auto">
          <a:xfrm>
            <a:off x="869950" y="1039813"/>
            <a:ext cx="10180638" cy="3052762"/>
          </a:xfrm>
          <a:prstGeom prst="rect">
            <a:avLst/>
          </a:prstGeom>
          <a:noFill/>
          <a:ln w="9525">
            <a:noFill/>
            <a:miter lim="800000"/>
            <a:headEnd/>
            <a:tailEnd/>
          </a:ln>
        </p:spPr>
        <p:txBody>
          <a:bodyPr lIns="96469" tIns="48235" rIns="96469" bIns="48235">
            <a:spAutoFit/>
          </a:bodyPr>
          <a:lstStyle/>
          <a:p>
            <a:r>
              <a:rPr lang="en-US" sz="2400" b="1">
                <a:solidFill>
                  <a:srgbClr val="0000FF"/>
                </a:solidFill>
              </a:rPr>
              <a:t>Identify the conversion factor that results in the desired unit.</a:t>
            </a:r>
          </a:p>
          <a:p>
            <a:endParaRPr lang="en-US" sz="2400" b="1">
              <a:solidFill>
                <a:srgbClr val="0000FF"/>
              </a:solidFill>
            </a:endParaRPr>
          </a:p>
          <a:p>
            <a:endParaRPr lang="en-US" sz="2400" b="1">
              <a:solidFill>
                <a:srgbClr val="0000FF"/>
              </a:solidFill>
            </a:endParaRPr>
          </a:p>
          <a:p>
            <a:r>
              <a:rPr lang="en-US" sz="2400" b="1">
                <a:solidFill>
                  <a:srgbClr val="0000FF"/>
                </a:solidFill>
              </a:rPr>
              <a:t>Find a conversion factor that converts minutes to seconds.</a:t>
            </a:r>
          </a:p>
          <a:p>
            <a:endParaRPr lang="en-US" sz="2400" b="1">
              <a:solidFill>
                <a:srgbClr val="0000FF"/>
              </a:solidFill>
            </a:endParaRPr>
          </a:p>
          <a:p>
            <a:endParaRPr lang="en-US" sz="2400" b="1">
              <a:solidFill>
                <a:srgbClr val="0000FF"/>
              </a:solidFill>
            </a:endParaRPr>
          </a:p>
          <a:p>
            <a:endParaRPr lang="en-US" sz="2400" b="1">
              <a:solidFill>
                <a:srgbClr val="0000FF"/>
              </a:solidFill>
            </a:endParaRPr>
          </a:p>
          <a:p>
            <a:r>
              <a:rPr lang="en-US" sz="2400" b="1">
                <a:solidFill>
                  <a:srgbClr val="0000FF"/>
                </a:solidFill>
              </a:rPr>
              <a:t>minutes    </a:t>
            </a:r>
          </a:p>
        </p:txBody>
      </p:sp>
      <p:sp>
        <p:nvSpPr>
          <p:cNvPr id="3" name="Freeform 2"/>
          <p:cNvSpPr/>
          <p:nvPr/>
        </p:nvSpPr>
        <p:spPr>
          <a:xfrm>
            <a:off x="2814638" y="2851150"/>
            <a:ext cx="2087562" cy="1960563"/>
          </a:xfrm>
          <a:custGeom>
            <a:avLst/>
            <a:gdLst/>
            <a:ahLst/>
            <a:cxnLst/>
            <a:rect l="0" t="0" r="0" b="0"/>
            <a:pathLst>
              <a:path w="1921892" h="1921892">
                <a:moveTo>
                  <a:pt x="0" y="0"/>
                </a:moveTo>
                <a:lnTo>
                  <a:pt x="1921891" y="0"/>
                </a:lnTo>
                <a:lnTo>
                  <a:pt x="1921891" y="1921891"/>
                </a:lnTo>
                <a:lnTo>
                  <a:pt x="0" y="1921891"/>
                </a:lnTo>
                <a:close/>
              </a:path>
            </a:pathLst>
          </a:cu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pic>
        <p:nvPicPr>
          <p:cNvPr id="198660" name="Picture 3"/>
          <p:cNvPicPr>
            <a:picLocks/>
          </p:cNvPicPr>
          <p:nvPr/>
        </p:nvPicPr>
        <p:blipFill>
          <a:blip r:embed="rId3">
            <a:clrChange>
              <a:clrFrom>
                <a:srgbClr val="FFFFFF"/>
              </a:clrFrom>
              <a:clrTo>
                <a:srgbClr val="FFFFFF">
                  <a:alpha val="0"/>
                </a:srgbClr>
              </a:clrTo>
            </a:clrChange>
          </a:blip>
          <a:srcRect/>
          <a:stretch>
            <a:fillRect/>
          </a:stretch>
        </p:blipFill>
        <p:spPr bwMode="auto">
          <a:xfrm>
            <a:off x="1063625" y="2414588"/>
            <a:ext cx="2786063" cy="2668587"/>
          </a:xfrm>
          <a:prstGeom prst="rect">
            <a:avLst/>
          </a:prstGeom>
          <a:solidFill>
            <a:srgbClr val="000000">
              <a:alpha val="0"/>
            </a:srgbClr>
          </a:solidFill>
          <a:ln w="9525">
            <a:noFill/>
            <a:miter lim="800000"/>
            <a:headEnd/>
            <a:tailEnd/>
          </a:ln>
        </p:spPr>
      </p:pic>
      <p:sp>
        <p:nvSpPr>
          <p:cNvPr id="198661" name="TextBox 8"/>
          <p:cNvSpPr txBox="1">
            <a:spLocks noChangeArrowheads="1"/>
          </p:cNvSpPr>
          <p:nvPr/>
        </p:nvSpPr>
        <p:spPr bwMode="auto">
          <a:xfrm>
            <a:off x="1158875" y="5316538"/>
            <a:ext cx="3917950" cy="836612"/>
          </a:xfrm>
          <a:prstGeom prst="rect">
            <a:avLst/>
          </a:prstGeom>
          <a:noFill/>
          <a:ln w="9525">
            <a:noFill/>
            <a:miter lim="800000"/>
            <a:headEnd/>
            <a:tailEnd/>
          </a:ln>
        </p:spPr>
        <p:txBody>
          <a:bodyPr lIns="96469" tIns="48235" rIns="96469" bIns="48235">
            <a:spAutoFit/>
          </a:bodyPr>
          <a:lstStyle/>
          <a:p>
            <a:r>
              <a:rPr lang="en-US" sz="2400" b="1" u="sng">
                <a:solidFill>
                  <a:srgbClr val="0000FF"/>
                </a:solidFill>
              </a:rPr>
              <a:t>60 seconds </a:t>
            </a:r>
            <a:r>
              <a:rPr lang="en-US" sz="2400" b="1">
                <a:solidFill>
                  <a:srgbClr val="0000FF"/>
                </a:solidFill>
              </a:rPr>
              <a:t>               </a:t>
            </a:r>
          </a:p>
          <a:p>
            <a:r>
              <a:rPr lang="en-US" sz="2400" b="1">
                <a:solidFill>
                  <a:srgbClr val="0000FF"/>
                </a:solidFill>
              </a:rPr>
              <a:t>1 minute                     </a:t>
            </a:r>
          </a:p>
        </p:txBody>
      </p:sp>
      <p:sp>
        <p:nvSpPr>
          <p:cNvPr id="198662" name="TextBox 9"/>
          <p:cNvSpPr txBox="1">
            <a:spLocks noChangeArrowheads="1"/>
          </p:cNvSpPr>
          <p:nvPr/>
        </p:nvSpPr>
        <p:spPr bwMode="auto">
          <a:xfrm>
            <a:off x="6373813" y="3541713"/>
            <a:ext cx="1793875"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seconds</a:t>
            </a:r>
          </a:p>
        </p:txBody>
      </p:sp>
      <p:sp>
        <p:nvSpPr>
          <p:cNvPr id="198663" name="TextBox 10"/>
          <p:cNvSpPr txBox="1">
            <a:spLocks noChangeArrowheads="1"/>
          </p:cNvSpPr>
          <p:nvPr/>
        </p:nvSpPr>
        <p:spPr bwMode="auto">
          <a:xfrm>
            <a:off x="3656013" y="5510213"/>
            <a:ext cx="800100" cy="466725"/>
          </a:xfrm>
          <a:prstGeom prst="rect">
            <a:avLst/>
          </a:prstGeom>
          <a:noFill/>
          <a:ln w="9525">
            <a:noFill/>
            <a:miter lim="800000"/>
            <a:headEnd/>
            <a:tailEnd/>
          </a:ln>
        </p:spPr>
        <p:txBody>
          <a:bodyPr lIns="96469" tIns="48235" rIns="96469" bIns="48235">
            <a:spAutoFit/>
          </a:bodyPr>
          <a:lstStyle/>
          <a:p>
            <a:r>
              <a:rPr lang="en-US" sz="2400" b="1">
                <a:solidFill>
                  <a:srgbClr val="FF0000"/>
                </a:solidFill>
              </a:rPr>
              <a:t>or</a:t>
            </a:r>
          </a:p>
        </p:txBody>
      </p:sp>
      <p:sp>
        <p:nvSpPr>
          <p:cNvPr id="198664" name="TextBox 11"/>
          <p:cNvSpPr txBox="1">
            <a:spLocks noChangeArrowheads="1"/>
          </p:cNvSpPr>
          <p:nvPr/>
        </p:nvSpPr>
        <p:spPr bwMode="auto">
          <a:xfrm>
            <a:off x="4594225" y="5381625"/>
            <a:ext cx="2262188" cy="835025"/>
          </a:xfrm>
          <a:prstGeom prst="rect">
            <a:avLst/>
          </a:prstGeom>
          <a:noFill/>
          <a:ln w="9525">
            <a:noFill/>
            <a:miter lim="800000"/>
            <a:headEnd/>
            <a:tailEnd/>
          </a:ln>
        </p:spPr>
        <p:txBody>
          <a:bodyPr lIns="96469" tIns="48235" rIns="96469" bIns="48235">
            <a:spAutoFit/>
          </a:bodyPr>
          <a:lstStyle/>
          <a:p>
            <a:r>
              <a:rPr lang="en-US" sz="2400" b="1" u="sng">
                <a:solidFill>
                  <a:srgbClr val="0000FF"/>
                </a:solidFill>
              </a:rPr>
              <a:t>1 minute</a:t>
            </a:r>
          </a:p>
          <a:p>
            <a:r>
              <a:rPr lang="en-US" sz="2400" b="1">
                <a:solidFill>
                  <a:srgbClr val="0000FF"/>
                </a:solidFill>
              </a:rPr>
              <a:t>60 seconds</a:t>
            </a:r>
          </a:p>
        </p:txBody>
      </p:sp>
      <p:sp>
        <p:nvSpPr>
          <p:cNvPr id="198665" name="TextBox 12"/>
          <p:cNvSpPr txBox="1">
            <a:spLocks noChangeArrowheads="1"/>
          </p:cNvSpPr>
          <p:nvPr/>
        </p:nvSpPr>
        <p:spPr bwMode="auto">
          <a:xfrm>
            <a:off x="849313" y="6529388"/>
            <a:ext cx="9850437" cy="835025"/>
          </a:xfrm>
          <a:prstGeom prst="rect">
            <a:avLst/>
          </a:prstGeom>
          <a:noFill/>
          <a:ln w="9525">
            <a:noFill/>
            <a:miter lim="800000"/>
            <a:headEnd/>
            <a:tailEnd/>
          </a:ln>
        </p:spPr>
        <p:txBody>
          <a:bodyPr lIns="96469" tIns="48235" rIns="96469" bIns="48235">
            <a:spAutoFit/>
          </a:bodyPr>
          <a:lstStyle/>
          <a:p>
            <a:r>
              <a:rPr lang="en-US" sz="2400" b="1">
                <a:solidFill>
                  <a:srgbClr val="FF0000"/>
                </a:solidFill>
              </a:rPr>
              <a:t>Hint: You want the rate of minute to cancel, so that you are left with the rate of seconds</a:t>
            </a:r>
          </a:p>
        </p:txBody>
      </p:sp>
      <p:sp>
        <p:nvSpPr>
          <p:cNvPr id="198666" name="TextBox 21"/>
          <p:cNvSpPr txBox="1">
            <a:spLocks noChangeArrowheads="1"/>
          </p:cNvSpPr>
          <p:nvPr/>
        </p:nvSpPr>
        <p:spPr bwMode="auto">
          <a:xfrm>
            <a:off x="5321300" y="3173413"/>
            <a:ext cx="882650" cy="1201737"/>
          </a:xfrm>
          <a:prstGeom prst="rect">
            <a:avLst/>
          </a:prstGeom>
          <a:noFill/>
          <a:ln w="9525">
            <a:noFill/>
            <a:miter lim="800000"/>
            <a:headEnd/>
            <a:tailEnd/>
          </a:ln>
        </p:spPr>
        <p:txBody>
          <a:bodyPr>
            <a:spAutoFit/>
          </a:bodyPr>
          <a:lstStyle/>
          <a:p>
            <a:r>
              <a:rPr lang="en-US" sz="7200" b="1"/>
              <a: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TextBox 1"/>
          <p:cNvSpPr txBox="1">
            <a:spLocks noChangeArrowheads="1"/>
          </p:cNvSpPr>
          <p:nvPr/>
        </p:nvSpPr>
        <p:spPr bwMode="auto">
          <a:xfrm>
            <a:off x="857250" y="1011238"/>
            <a:ext cx="10071100" cy="3790950"/>
          </a:xfrm>
          <a:prstGeom prst="rect">
            <a:avLst/>
          </a:prstGeom>
          <a:noFill/>
          <a:ln w="9525">
            <a:noFill/>
            <a:miter lim="800000"/>
            <a:headEnd/>
            <a:tailEnd/>
          </a:ln>
        </p:spPr>
        <p:txBody>
          <a:bodyPr lIns="96469" tIns="48235" rIns="96469" bIns="48235">
            <a:spAutoFit/>
          </a:bodyPr>
          <a:lstStyle/>
          <a:p>
            <a:r>
              <a:rPr lang="en-US" sz="2400" b="1">
                <a:solidFill>
                  <a:srgbClr val="0000FF"/>
                </a:solidFill>
              </a:rPr>
              <a:t>Identify the conversion factor that results in the desired unit.</a:t>
            </a:r>
          </a:p>
          <a:p>
            <a:endParaRPr lang="en-US" sz="2400" b="1">
              <a:solidFill>
                <a:srgbClr val="0000FF"/>
              </a:solidFill>
            </a:endParaRPr>
          </a:p>
          <a:p>
            <a:endParaRPr lang="en-US" sz="2400" b="1">
              <a:solidFill>
                <a:srgbClr val="0000FF"/>
              </a:solidFill>
            </a:endParaRPr>
          </a:p>
          <a:p>
            <a:r>
              <a:rPr lang="en-US" sz="2400" b="1">
                <a:solidFill>
                  <a:srgbClr val="0000FF"/>
                </a:solidFill>
              </a:rPr>
              <a:t>Find a conversion factor that converts 12 feet to yards.</a:t>
            </a:r>
          </a:p>
          <a:p>
            <a:endParaRPr lang="en-US" sz="2400" b="1">
              <a:solidFill>
                <a:srgbClr val="0000FF"/>
              </a:solidFill>
            </a:endParaRPr>
          </a:p>
          <a:p>
            <a:endParaRPr lang="en-US" sz="2400" b="1">
              <a:solidFill>
                <a:srgbClr val="0000FF"/>
              </a:solidFill>
            </a:endParaRPr>
          </a:p>
          <a:p>
            <a:endParaRPr lang="en-US" sz="2400" b="1">
              <a:solidFill>
                <a:srgbClr val="0000FF"/>
              </a:solidFill>
            </a:endParaRPr>
          </a:p>
          <a:p>
            <a:endParaRPr lang="en-US" sz="2400" b="1">
              <a:solidFill>
                <a:srgbClr val="0000FF"/>
              </a:solidFill>
            </a:endParaRPr>
          </a:p>
          <a:p>
            <a:endParaRPr lang="en-US" sz="2400" b="1">
              <a:solidFill>
                <a:srgbClr val="0000FF"/>
              </a:solidFill>
            </a:endParaRPr>
          </a:p>
          <a:p>
            <a:r>
              <a:rPr lang="en-US" sz="2400" b="1">
                <a:solidFill>
                  <a:srgbClr val="0000FF"/>
                </a:solidFill>
              </a:rPr>
              <a:t>   12 feet    </a:t>
            </a:r>
          </a:p>
        </p:txBody>
      </p:sp>
      <p:sp>
        <p:nvSpPr>
          <p:cNvPr id="3" name="Freeform 2"/>
          <p:cNvSpPr/>
          <p:nvPr/>
        </p:nvSpPr>
        <p:spPr>
          <a:xfrm>
            <a:off x="2897188" y="3525838"/>
            <a:ext cx="2087562" cy="1960562"/>
          </a:xfrm>
          <a:custGeom>
            <a:avLst/>
            <a:gdLst/>
            <a:ahLst/>
            <a:cxnLst/>
            <a:rect l="0" t="0" r="0" b="0"/>
            <a:pathLst>
              <a:path w="1921892" h="1921892">
                <a:moveTo>
                  <a:pt x="0" y="0"/>
                </a:moveTo>
                <a:lnTo>
                  <a:pt x="1921891" y="0"/>
                </a:lnTo>
                <a:lnTo>
                  <a:pt x="1921891" y="1921891"/>
                </a:lnTo>
                <a:lnTo>
                  <a:pt x="0" y="19218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pic>
        <p:nvPicPr>
          <p:cNvPr id="200708" name="Picture 3"/>
          <p:cNvPicPr>
            <a:picLocks/>
          </p:cNvPicPr>
          <p:nvPr/>
        </p:nvPicPr>
        <p:blipFill>
          <a:blip r:embed="rId3">
            <a:clrChange>
              <a:clrFrom>
                <a:srgbClr val="FFFFFF"/>
              </a:clrFrom>
              <a:clrTo>
                <a:srgbClr val="FFFFFF">
                  <a:alpha val="0"/>
                </a:srgbClr>
              </a:clrTo>
            </a:clrChange>
          </a:blip>
          <a:srcRect/>
          <a:stretch>
            <a:fillRect/>
          </a:stretch>
        </p:blipFill>
        <p:spPr bwMode="auto">
          <a:xfrm>
            <a:off x="1131888" y="3149600"/>
            <a:ext cx="2786062" cy="2668588"/>
          </a:xfrm>
          <a:prstGeom prst="rect">
            <a:avLst/>
          </a:prstGeom>
          <a:solidFill>
            <a:srgbClr val="000000">
              <a:alpha val="0"/>
            </a:srgbClr>
          </a:solidFill>
          <a:ln w="9525">
            <a:noFill/>
            <a:miter lim="800000"/>
            <a:headEnd/>
            <a:tailEnd/>
          </a:ln>
        </p:spPr>
      </p:pic>
      <p:sp>
        <p:nvSpPr>
          <p:cNvPr id="200709" name="TextBox 8"/>
          <p:cNvSpPr txBox="1">
            <a:spLocks noChangeArrowheads="1"/>
          </p:cNvSpPr>
          <p:nvPr/>
        </p:nvSpPr>
        <p:spPr bwMode="auto">
          <a:xfrm>
            <a:off x="946150" y="5908675"/>
            <a:ext cx="3532188" cy="836613"/>
          </a:xfrm>
          <a:prstGeom prst="rect">
            <a:avLst/>
          </a:prstGeom>
          <a:noFill/>
          <a:ln w="9525">
            <a:noFill/>
            <a:miter lim="800000"/>
            <a:headEnd/>
            <a:tailEnd/>
          </a:ln>
        </p:spPr>
        <p:txBody>
          <a:bodyPr lIns="96469" tIns="48235" rIns="96469" bIns="48235">
            <a:spAutoFit/>
          </a:bodyPr>
          <a:lstStyle/>
          <a:p>
            <a:r>
              <a:rPr lang="en-US" sz="2400" b="1" u="sng">
                <a:solidFill>
                  <a:srgbClr val="0000FF"/>
                </a:solidFill>
              </a:rPr>
              <a:t>3 feet </a:t>
            </a:r>
            <a:r>
              <a:rPr lang="en-US" sz="2400" b="1">
                <a:solidFill>
                  <a:srgbClr val="0000FF"/>
                </a:solidFill>
              </a:rPr>
              <a:t>               </a:t>
            </a:r>
          </a:p>
          <a:p>
            <a:r>
              <a:rPr lang="en-US" sz="2400" b="1">
                <a:solidFill>
                  <a:srgbClr val="0000FF"/>
                </a:solidFill>
              </a:rPr>
              <a:t>1 yard                     </a:t>
            </a:r>
          </a:p>
        </p:txBody>
      </p:sp>
      <p:sp>
        <p:nvSpPr>
          <p:cNvPr id="200710" name="TextBox 9"/>
          <p:cNvSpPr txBox="1">
            <a:spLocks noChangeArrowheads="1"/>
          </p:cNvSpPr>
          <p:nvPr/>
        </p:nvSpPr>
        <p:spPr bwMode="auto">
          <a:xfrm>
            <a:off x="6415088" y="4198938"/>
            <a:ext cx="1617662"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 yards</a:t>
            </a:r>
          </a:p>
        </p:txBody>
      </p:sp>
      <p:sp>
        <p:nvSpPr>
          <p:cNvPr id="200711" name="TextBox 10"/>
          <p:cNvSpPr txBox="1">
            <a:spLocks noChangeArrowheads="1"/>
          </p:cNvSpPr>
          <p:nvPr/>
        </p:nvSpPr>
        <p:spPr bwMode="auto">
          <a:xfrm>
            <a:off x="2468563" y="6142038"/>
            <a:ext cx="763587" cy="466725"/>
          </a:xfrm>
          <a:prstGeom prst="rect">
            <a:avLst/>
          </a:prstGeom>
          <a:noFill/>
          <a:ln w="9525">
            <a:noFill/>
            <a:miter lim="800000"/>
            <a:headEnd/>
            <a:tailEnd/>
          </a:ln>
        </p:spPr>
        <p:txBody>
          <a:bodyPr lIns="96469" tIns="48235" rIns="96469" bIns="48235">
            <a:spAutoFit/>
          </a:bodyPr>
          <a:lstStyle/>
          <a:p>
            <a:r>
              <a:rPr lang="en-US" sz="2400" b="1">
                <a:solidFill>
                  <a:srgbClr val="FF0000"/>
                </a:solidFill>
              </a:rPr>
              <a:t>or</a:t>
            </a:r>
          </a:p>
        </p:txBody>
      </p:sp>
      <p:sp>
        <p:nvSpPr>
          <p:cNvPr id="200712" name="TextBox 11"/>
          <p:cNvSpPr txBox="1">
            <a:spLocks noChangeArrowheads="1"/>
          </p:cNvSpPr>
          <p:nvPr/>
        </p:nvSpPr>
        <p:spPr bwMode="auto">
          <a:xfrm>
            <a:off x="3394075" y="5961063"/>
            <a:ext cx="1433513" cy="836612"/>
          </a:xfrm>
          <a:prstGeom prst="rect">
            <a:avLst/>
          </a:prstGeom>
          <a:noFill/>
          <a:ln w="9525">
            <a:noFill/>
            <a:miter lim="800000"/>
            <a:headEnd/>
            <a:tailEnd/>
          </a:ln>
        </p:spPr>
        <p:txBody>
          <a:bodyPr lIns="96469" tIns="48235" rIns="96469" bIns="48235">
            <a:spAutoFit/>
          </a:bodyPr>
          <a:lstStyle/>
          <a:p>
            <a:r>
              <a:rPr lang="en-US" sz="2400" b="1" u="sng">
                <a:solidFill>
                  <a:srgbClr val="0000FF"/>
                </a:solidFill>
              </a:rPr>
              <a:t>1 yard</a:t>
            </a:r>
          </a:p>
          <a:p>
            <a:r>
              <a:rPr lang="en-US" sz="2400" b="1">
                <a:solidFill>
                  <a:srgbClr val="0000FF"/>
                </a:solidFill>
              </a:rPr>
              <a:t>3 feet</a:t>
            </a:r>
          </a:p>
        </p:txBody>
      </p:sp>
      <p:sp>
        <p:nvSpPr>
          <p:cNvPr id="200713" name="TextBox 12"/>
          <p:cNvSpPr txBox="1">
            <a:spLocks noChangeArrowheads="1"/>
          </p:cNvSpPr>
          <p:nvPr/>
        </p:nvSpPr>
        <p:spPr bwMode="auto">
          <a:xfrm>
            <a:off x="1365250" y="7062788"/>
            <a:ext cx="8897938" cy="835025"/>
          </a:xfrm>
          <a:prstGeom prst="rect">
            <a:avLst/>
          </a:prstGeom>
          <a:noFill/>
          <a:ln w="9525">
            <a:noFill/>
            <a:miter lim="800000"/>
            <a:headEnd/>
            <a:tailEnd/>
          </a:ln>
        </p:spPr>
        <p:txBody>
          <a:bodyPr lIns="96469" tIns="48235" rIns="96469" bIns="48235">
            <a:spAutoFit/>
          </a:bodyPr>
          <a:lstStyle/>
          <a:p>
            <a:r>
              <a:rPr lang="en-US" sz="2400" b="1">
                <a:solidFill>
                  <a:srgbClr val="FF0000"/>
                </a:solidFill>
              </a:rPr>
              <a:t>Hint: You want the rate of feet to cancel, so that you are left with the rate of yards.</a:t>
            </a:r>
          </a:p>
        </p:txBody>
      </p:sp>
      <p:sp>
        <p:nvSpPr>
          <p:cNvPr id="200714" name="TextBox 21"/>
          <p:cNvSpPr txBox="1">
            <a:spLocks noChangeArrowheads="1"/>
          </p:cNvSpPr>
          <p:nvPr/>
        </p:nvSpPr>
        <p:spPr bwMode="auto">
          <a:xfrm>
            <a:off x="5222875" y="3895725"/>
            <a:ext cx="523875" cy="1108075"/>
          </a:xfrm>
          <a:prstGeom prst="rect">
            <a:avLst/>
          </a:prstGeom>
          <a:noFill/>
          <a:ln w="9525">
            <a:noFill/>
            <a:miter lim="800000"/>
            <a:headEnd/>
            <a:tailEnd/>
          </a:ln>
        </p:spPr>
        <p:txBody>
          <a:bodyPr>
            <a:spAutoFit/>
          </a:bodyPr>
          <a:lstStyle/>
          <a:p>
            <a:r>
              <a:rPr lang="en-US" sz="6600" b="1"/>
              <a: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TextBox 1"/>
          <p:cNvSpPr txBox="1">
            <a:spLocks noChangeArrowheads="1"/>
          </p:cNvSpPr>
          <p:nvPr/>
        </p:nvSpPr>
        <p:spPr bwMode="auto">
          <a:xfrm>
            <a:off x="860425" y="1016000"/>
            <a:ext cx="10144125" cy="3790950"/>
          </a:xfrm>
          <a:prstGeom prst="rect">
            <a:avLst/>
          </a:prstGeom>
          <a:noFill/>
          <a:ln w="9525">
            <a:noFill/>
            <a:miter lim="800000"/>
            <a:headEnd/>
            <a:tailEnd/>
          </a:ln>
        </p:spPr>
        <p:txBody>
          <a:bodyPr lIns="96469" tIns="48235" rIns="96469" bIns="48235">
            <a:spAutoFit/>
          </a:bodyPr>
          <a:lstStyle/>
          <a:p>
            <a:r>
              <a:rPr lang="en-US" sz="2400" b="1">
                <a:solidFill>
                  <a:srgbClr val="0000FF"/>
                </a:solidFill>
              </a:rPr>
              <a:t>Identify the conversion factor that results in the desired unit.</a:t>
            </a:r>
          </a:p>
          <a:p>
            <a:endParaRPr lang="en-US" sz="2400" b="1">
              <a:solidFill>
                <a:srgbClr val="0000FF"/>
              </a:solidFill>
            </a:endParaRPr>
          </a:p>
          <a:p>
            <a:endParaRPr lang="en-US" sz="2400" b="1">
              <a:solidFill>
                <a:srgbClr val="0000FF"/>
              </a:solidFill>
            </a:endParaRPr>
          </a:p>
          <a:p>
            <a:r>
              <a:rPr lang="en-US" sz="2400" b="1">
                <a:solidFill>
                  <a:srgbClr val="0000FF"/>
                </a:solidFill>
              </a:rPr>
              <a:t>Find a conversion factor that converts miles to feet.</a:t>
            </a:r>
          </a:p>
          <a:p>
            <a:endParaRPr lang="en-US" sz="2400" b="1">
              <a:solidFill>
                <a:srgbClr val="0000FF"/>
              </a:solidFill>
            </a:endParaRPr>
          </a:p>
          <a:p>
            <a:endParaRPr lang="en-US" sz="2400" b="1">
              <a:solidFill>
                <a:srgbClr val="0000FF"/>
              </a:solidFill>
            </a:endParaRPr>
          </a:p>
          <a:p>
            <a:endParaRPr lang="en-US" sz="2400" b="1">
              <a:solidFill>
                <a:srgbClr val="0000FF"/>
              </a:solidFill>
            </a:endParaRPr>
          </a:p>
          <a:p>
            <a:endParaRPr lang="en-US" sz="2400" b="1">
              <a:solidFill>
                <a:srgbClr val="0000FF"/>
              </a:solidFill>
            </a:endParaRPr>
          </a:p>
          <a:p>
            <a:endParaRPr lang="en-US" sz="2400" b="1">
              <a:solidFill>
                <a:srgbClr val="0000FF"/>
              </a:solidFill>
            </a:endParaRPr>
          </a:p>
          <a:p>
            <a:r>
              <a:rPr lang="en-US" sz="2400" b="1">
                <a:solidFill>
                  <a:srgbClr val="0000FF"/>
                </a:solidFill>
              </a:rPr>
              <a:t> 5 miles    </a:t>
            </a:r>
          </a:p>
        </p:txBody>
      </p:sp>
      <p:sp>
        <p:nvSpPr>
          <p:cNvPr id="3" name="Freeform 2"/>
          <p:cNvSpPr/>
          <p:nvPr/>
        </p:nvSpPr>
        <p:spPr>
          <a:xfrm>
            <a:off x="3163888" y="3621088"/>
            <a:ext cx="2087562" cy="1960562"/>
          </a:xfrm>
          <a:custGeom>
            <a:avLst/>
            <a:gdLst/>
            <a:ahLst/>
            <a:cxnLst/>
            <a:rect l="0" t="0" r="0" b="0"/>
            <a:pathLst>
              <a:path w="1921892" h="1921892">
                <a:moveTo>
                  <a:pt x="0" y="0"/>
                </a:moveTo>
                <a:lnTo>
                  <a:pt x="1921891" y="0"/>
                </a:lnTo>
                <a:lnTo>
                  <a:pt x="1921891" y="1921891"/>
                </a:lnTo>
                <a:lnTo>
                  <a:pt x="0" y="19218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pic>
        <p:nvPicPr>
          <p:cNvPr id="202756" name="Picture 3"/>
          <p:cNvPicPr>
            <a:picLocks/>
          </p:cNvPicPr>
          <p:nvPr/>
        </p:nvPicPr>
        <p:blipFill>
          <a:blip r:embed="rId3">
            <a:clrChange>
              <a:clrFrom>
                <a:srgbClr val="FFFFFF"/>
              </a:clrFrom>
              <a:clrTo>
                <a:srgbClr val="FFFFFF">
                  <a:alpha val="0"/>
                </a:srgbClr>
              </a:clrTo>
            </a:clrChange>
          </a:blip>
          <a:srcRect/>
          <a:stretch>
            <a:fillRect/>
          </a:stretch>
        </p:blipFill>
        <p:spPr bwMode="auto">
          <a:xfrm>
            <a:off x="1149350" y="3181350"/>
            <a:ext cx="2787650" cy="2668588"/>
          </a:xfrm>
          <a:prstGeom prst="rect">
            <a:avLst/>
          </a:prstGeom>
          <a:solidFill>
            <a:srgbClr val="000000">
              <a:alpha val="0"/>
            </a:srgbClr>
          </a:solidFill>
          <a:ln w="9525">
            <a:noFill/>
            <a:miter lim="800000"/>
            <a:headEnd/>
            <a:tailEnd/>
          </a:ln>
        </p:spPr>
      </p:pic>
      <p:sp>
        <p:nvSpPr>
          <p:cNvPr id="202757" name="TextBox 8"/>
          <p:cNvSpPr txBox="1">
            <a:spLocks noChangeArrowheads="1"/>
          </p:cNvSpPr>
          <p:nvPr/>
        </p:nvSpPr>
        <p:spPr bwMode="auto">
          <a:xfrm>
            <a:off x="942975" y="6005513"/>
            <a:ext cx="3503613" cy="836612"/>
          </a:xfrm>
          <a:prstGeom prst="rect">
            <a:avLst/>
          </a:prstGeom>
          <a:noFill/>
          <a:ln w="9525">
            <a:noFill/>
            <a:miter lim="800000"/>
            <a:headEnd/>
            <a:tailEnd/>
          </a:ln>
        </p:spPr>
        <p:txBody>
          <a:bodyPr lIns="96469" tIns="48235" rIns="96469" bIns="48235">
            <a:spAutoFit/>
          </a:bodyPr>
          <a:lstStyle/>
          <a:p>
            <a:r>
              <a:rPr lang="en-US" sz="2400" b="1" u="sng">
                <a:solidFill>
                  <a:srgbClr val="0000FF"/>
                </a:solidFill>
              </a:rPr>
              <a:t>5280 feet </a:t>
            </a:r>
            <a:r>
              <a:rPr lang="en-US" sz="2400" b="1">
                <a:solidFill>
                  <a:srgbClr val="0000FF"/>
                </a:solidFill>
              </a:rPr>
              <a:t>               </a:t>
            </a:r>
          </a:p>
          <a:p>
            <a:r>
              <a:rPr lang="en-US" sz="2400" b="1">
                <a:solidFill>
                  <a:srgbClr val="0000FF"/>
                </a:solidFill>
              </a:rPr>
              <a:t>1 mile                     </a:t>
            </a:r>
          </a:p>
        </p:txBody>
      </p:sp>
      <p:sp>
        <p:nvSpPr>
          <p:cNvPr id="202758" name="TextBox 9"/>
          <p:cNvSpPr txBox="1">
            <a:spLocks noChangeArrowheads="1"/>
          </p:cNvSpPr>
          <p:nvPr/>
        </p:nvSpPr>
        <p:spPr bwMode="auto">
          <a:xfrm>
            <a:off x="6572250" y="4476750"/>
            <a:ext cx="1341438"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 feet</a:t>
            </a:r>
          </a:p>
        </p:txBody>
      </p:sp>
      <p:sp>
        <p:nvSpPr>
          <p:cNvPr id="202759" name="TextBox 10"/>
          <p:cNvSpPr txBox="1">
            <a:spLocks noChangeArrowheads="1"/>
          </p:cNvSpPr>
          <p:nvPr/>
        </p:nvSpPr>
        <p:spPr bwMode="auto">
          <a:xfrm>
            <a:off x="3287713" y="6226175"/>
            <a:ext cx="763587" cy="466725"/>
          </a:xfrm>
          <a:prstGeom prst="rect">
            <a:avLst/>
          </a:prstGeom>
          <a:noFill/>
          <a:ln w="9525">
            <a:noFill/>
            <a:miter lim="800000"/>
            <a:headEnd/>
            <a:tailEnd/>
          </a:ln>
        </p:spPr>
        <p:txBody>
          <a:bodyPr lIns="96469" tIns="48235" rIns="96469" bIns="48235">
            <a:spAutoFit/>
          </a:bodyPr>
          <a:lstStyle/>
          <a:p>
            <a:r>
              <a:rPr lang="en-US" sz="2400" b="1">
                <a:solidFill>
                  <a:srgbClr val="FF0000"/>
                </a:solidFill>
              </a:rPr>
              <a:t>or</a:t>
            </a:r>
          </a:p>
        </p:txBody>
      </p:sp>
      <p:sp>
        <p:nvSpPr>
          <p:cNvPr id="202760" name="TextBox 11"/>
          <p:cNvSpPr txBox="1">
            <a:spLocks noChangeArrowheads="1"/>
          </p:cNvSpPr>
          <p:nvPr/>
        </p:nvSpPr>
        <p:spPr bwMode="auto">
          <a:xfrm>
            <a:off x="4502150" y="6108700"/>
            <a:ext cx="1903413" cy="836613"/>
          </a:xfrm>
          <a:prstGeom prst="rect">
            <a:avLst/>
          </a:prstGeom>
          <a:noFill/>
          <a:ln w="9525">
            <a:noFill/>
            <a:miter lim="800000"/>
            <a:headEnd/>
            <a:tailEnd/>
          </a:ln>
        </p:spPr>
        <p:txBody>
          <a:bodyPr lIns="96469" tIns="48235" rIns="96469" bIns="48235">
            <a:spAutoFit/>
          </a:bodyPr>
          <a:lstStyle/>
          <a:p>
            <a:r>
              <a:rPr lang="en-US" sz="2400" b="1" u="sng">
                <a:solidFill>
                  <a:srgbClr val="0000FF"/>
                </a:solidFill>
              </a:rPr>
              <a:t>1 mile     </a:t>
            </a:r>
          </a:p>
          <a:p>
            <a:r>
              <a:rPr lang="en-US" sz="2400" b="1">
                <a:solidFill>
                  <a:srgbClr val="0000FF"/>
                </a:solidFill>
              </a:rPr>
              <a:t>5280 feet</a:t>
            </a:r>
          </a:p>
        </p:txBody>
      </p:sp>
      <p:sp>
        <p:nvSpPr>
          <p:cNvPr id="202761" name="TextBox 12"/>
          <p:cNvSpPr txBox="1">
            <a:spLocks noChangeArrowheads="1"/>
          </p:cNvSpPr>
          <p:nvPr/>
        </p:nvSpPr>
        <p:spPr bwMode="auto">
          <a:xfrm>
            <a:off x="1784350" y="7443788"/>
            <a:ext cx="7019925" cy="835025"/>
          </a:xfrm>
          <a:prstGeom prst="rect">
            <a:avLst/>
          </a:prstGeom>
          <a:noFill/>
          <a:ln w="9525">
            <a:noFill/>
            <a:miter lim="800000"/>
            <a:headEnd/>
            <a:tailEnd/>
          </a:ln>
        </p:spPr>
        <p:txBody>
          <a:bodyPr lIns="96469" tIns="48235" rIns="96469" bIns="48235">
            <a:spAutoFit/>
          </a:bodyPr>
          <a:lstStyle/>
          <a:p>
            <a:r>
              <a:rPr lang="en-US" sz="2400" b="1">
                <a:solidFill>
                  <a:srgbClr val="FF0000"/>
                </a:solidFill>
              </a:rPr>
              <a:t>Hint: You want the rate of miles to cancel,                                                      so that you are left with the rate of feet</a:t>
            </a:r>
          </a:p>
        </p:txBody>
      </p:sp>
      <p:sp>
        <p:nvSpPr>
          <p:cNvPr id="202762" name="TextBox 22"/>
          <p:cNvSpPr txBox="1">
            <a:spLocks noChangeArrowheads="1"/>
          </p:cNvSpPr>
          <p:nvPr/>
        </p:nvSpPr>
        <p:spPr bwMode="auto">
          <a:xfrm>
            <a:off x="5573713" y="4124325"/>
            <a:ext cx="477837" cy="1106488"/>
          </a:xfrm>
          <a:prstGeom prst="rect">
            <a:avLst/>
          </a:prstGeom>
          <a:noFill/>
          <a:ln w="9525">
            <a:noFill/>
            <a:miter lim="800000"/>
            <a:headEnd/>
            <a:tailEnd/>
          </a:ln>
        </p:spPr>
        <p:txBody>
          <a:bodyPr>
            <a:spAutoFit/>
          </a:bodyPr>
          <a:lstStyle/>
          <a:p>
            <a:r>
              <a:rPr lang="en-US" sz="6600"/>
              <a:t>=</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TextBox 1"/>
          <p:cNvSpPr txBox="1">
            <a:spLocks noChangeArrowheads="1"/>
          </p:cNvSpPr>
          <p:nvPr/>
        </p:nvSpPr>
        <p:spPr bwMode="auto">
          <a:xfrm>
            <a:off x="793750" y="1047750"/>
            <a:ext cx="10088563" cy="3421063"/>
          </a:xfrm>
          <a:prstGeom prst="rect">
            <a:avLst/>
          </a:prstGeom>
          <a:noFill/>
          <a:ln w="9525">
            <a:noFill/>
            <a:miter lim="800000"/>
            <a:headEnd/>
            <a:tailEnd/>
          </a:ln>
        </p:spPr>
        <p:txBody>
          <a:bodyPr lIns="96469" tIns="48235" rIns="96469" bIns="48235">
            <a:spAutoFit/>
          </a:bodyPr>
          <a:lstStyle/>
          <a:p>
            <a:r>
              <a:rPr lang="en-US" sz="2400" b="1">
                <a:solidFill>
                  <a:srgbClr val="0000FF"/>
                </a:solidFill>
              </a:rPr>
              <a:t>To write equivalent rates, conversion factors must be used.</a:t>
            </a:r>
          </a:p>
          <a:p>
            <a:endParaRPr lang="en-US" sz="2400" b="1">
              <a:solidFill>
                <a:srgbClr val="0000FF"/>
              </a:solidFill>
            </a:endParaRPr>
          </a:p>
          <a:p>
            <a:r>
              <a:rPr lang="en-US" sz="2400" b="1">
                <a:solidFill>
                  <a:srgbClr val="0000FF"/>
                </a:solidFill>
              </a:rPr>
              <a:t>Example 1:</a:t>
            </a:r>
          </a:p>
          <a:p>
            <a:endParaRPr lang="en-US" sz="2400" b="1">
              <a:solidFill>
                <a:srgbClr val="0000FF"/>
              </a:solidFill>
            </a:endParaRPr>
          </a:p>
          <a:p>
            <a:r>
              <a:rPr lang="en-US" sz="2400" b="1" u="sng">
                <a:solidFill>
                  <a:srgbClr val="0000FF"/>
                </a:solidFill>
              </a:rPr>
              <a:t>2 inches </a:t>
            </a:r>
            <a:r>
              <a:rPr lang="en-US" sz="2400" b="1">
                <a:solidFill>
                  <a:srgbClr val="0000FF"/>
                </a:solidFill>
              </a:rPr>
              <a:t>             </a:t>
            </a:r>
            <a:r>
              <a:rPr lang="en-US" sz="2400" b="1" u="sng">
                <a:solidFill>
                  <a:srgbClr val="0000FF"/>
                </a:solidFill>
              </a:rPr>
              <a:t>? inches</a:t>
            </a:r>
          </a:p>
          <a:p>
            <a:r>
              <a:rPr lang="en-US" sz="2400" b="1">
                <a:solidFill>
                  <a:srgbClr val="0000FF"/>
                </a:solidFill>
              </a:rPr>
              <a:t>1 hour                    1 day</a:t>
            </a:r>
          </a:p>
          <a:p>
            <a:endParaRPr lang="en-US" sz="2400" b="1">
              <a:solidFill>
                <a:srgbClr val="0000FF"/>
              </a:solidFill>
            </a:endParaRPr>
          </a:p>
          <a:p>
            <a:r>
              <a:rPr lang="en-US" sz="2400" b="1" u="sng">
                <a:solidFill>
                  <a:srgbClr val="0000FF"/>
                </a:solidFill>
              </a:rPr>
              <a:t>2 inches</a:t>
            </a:r>
            <a:r>
              <a:rPr lang="en-US" sz="2400" b="1">
                <a:solidFill>
                  <a:srgbClr val="0000FF"/>
                </a:solidFill>
              </a:rPr>
              <a:t>        </a:t>
            </a:r>
            <a:r>
              <a:rPr lang="en-US" sz="2400" b="1" u="sng">
                <a:solidFill>
                  <a:srgbClr val="FF0000"/>
                </a:solidFill>
              </a:rPr>
              <a:t>24 hours    </a:t>
            </a:r>
            <a:r>
              <a:rPr lang="en-US" sz="2400" b="1">
                <a:solidFill>
                  <a:srgbClr val="0000FF"/>
                </a:solidFill>
              </a:rPr>
              <a:t>              </a:t>
            </a:r>
            <a:r>
              <a:rPr lang="en-US" sz="2400" b="1" u="sng">
                <a:solidFill>
                  <a:srgbClr val="0000FF"/>
                </a:solidFill>
              </a:rPr>
              <a:t>48 inches</a:t>
            </a:r>
          </a:p>
          <a:p>
            <a:r>
              <a:rPr lang="en-US" sz="2400" b="1">
                <a:solidFill>
                  <a:srgbClr val="0000FF"/>
                </a:solidFill>
              </a:rPr>
              <a:t>1 hour            </a:t>
            </a:r>
            <a:r>
              <a:rPr lang="en-US" sz="2400" b="1">
                <a:solidFill>
                  <a:srgbClr val="FF0000"/>
                </a:solidFill>
              </a:rPr>
              <a:t>1 day </a:t>
            </a:r>
            <a:r>
              <a:rPr lang="en-US" sz="2400" b="1">
                <a:solidFill>
                  <a:srgbClr val="0000FF"/>
                </a:solidFill>
              </a:rPr>
              <a:t>                       1 day</a:t>
            </a:r>
          </a:p>
        </p:txBody>
      </p:sp>
      <p:pic>
        <p:nvPicPr>
          <p:cNvPr id="204803" name="Picture 6"/>
          <p:cNvPicPr>
            <a:picLocks/>
          </p:cNvPicPr>
          <p:nvPr/>
        </p:nvPicPr>
        <p:blipFill>
          <a:blip r:embed="rId2">
            <a:clrChange>
              <a:clrFrom>
                <a:srgbClr val="FFFFFF"/>
              </a:clrFrom>
              <a:clrTo>
                <a:srgbClr val="FFFFFF">
                  <a:alpha val="0"/>
                </a:srgbClr>
              </a:clrTo>
            </a:clrChange>
          </a:blip>
          <a:srcRect/>
          <a:stretch>
            <a:fillRect/>
          </a:stretch>
        </p:blipFill>
        <p:spPr bwMode="auto">
          <a:xfrm>
            <a:off x="1030288" y="2759075"/>
            <a:ext cx="2786062" cy="2668588"/>
          </a:xfrm>
          <a:prstGeom prst="rect">
            <a:avLst/>
          </a:prstGeom>
          <a:solidFill>
            <a:srgbClr val="000000">
              <a:alpha val="0"/>
            </a:srgbClr>
          </a:solidFill>
          <a:ln w="9525">
            <a:noFill/>
            <a:miter lim="800000"/>
            <a:headEnd/>
            <a:tailEnd/>
          </a:ln>
        </p:spPr>
      </p:pic>
      <p:cxnSp>
        <p:nvCxnSpPr>
          <p:cNvPr id="12" name="Straight Connector 11"/>
          <p:cNvCxnSpPr/>
          <p:nvPr/>
        </p:nvCxnSpPr>
        <p:spPr>
          <a:xfrm flipV="1">
            <a:off x="1250950" y="4043363"/>
            <a:ext cx="461963" cy="242887"/>
          </a:xfrm>
          <a:prstGeom prst="line">
            <a:avLst/>
          </a:prstGeom>
          <a:ln w="381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84550" y="3746500"/>
            <a:ext cx="539750" cy="188913"/>
          </a:xfrm>
          <a:prstGeom prst="line">
            <a:avLst/>
          </a:prstGeom>
          <a:ln w="381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4806" name="TextBox 13"/>
          <p:cNvSpPr txBox="1">
            <a:spLocks noChangeArrowheads="1"/>
          </p:cNvSpPr>
          <p:nvPr/>
        </p:nvSpPr>
        <p:spPr bwMode="auto">
          <a:xfrm>
            <a:off x="4679950" y="3438525"/>
            <a:ext cx="609600" cy="1106488"/>
          </a:xfrm>
          <a:prstGeom prst="rect">
            <a:avLst/>
          </a:prstGeom>
          <a:noFill/>
          <a:ln w="9525">
            <a:noFill/>
            <a:miter lim="800000"/>
            <a:headEnd/>
            <a:tailEnd/>
          </a:ln>
        </p:spPr>
        <p:txBody>
          <a:bodyPr>
            <a:spAutoFit/>
          </a:bodyPr>
          <a:lstStyle/>
          <a:p>
            <a:r>
              <a:rPr lang="en-US" sz="6600"/>
              <a:t>=</a:t>
            </a:r>
          </a:p>
        </p:txBody>
      </p:sp>
      <p:sp>
        <p:nvSpPr>
          <p:cNvPr id="204807" name="TextBox 14"/>
          <p:cNvSpPr txBox="1">
            <a:spLocks noChangeArrowheads="1"/>
          </p:cNvSpPr>
          <p:nvPr/>
        </p:nvSpPr>
        <p:spPr bwMode="auto">
          <a:xfrm>
            <a:off x="2424113" y="2330450"/>
            <a:ext cx="609600" cy="1108075"/>
          </a:xfrm>
          <a:prstGeom prst="rect">
            <a:avLst/>
          </a:prstGeom>
          <a:noFill/>
          <a:ln w="9525">
            <a:noFill/>
            <a:miter lim="800000"/>
            <a:headEnd/>
            <a:tailEnd/>
          </a:ln>
        </p:spPr>
        <p:txBody>
          <a:bodyPr>
            <a:spAutoFit/>
          </a:bodyPr>
          <a:lstStyle/>
          <a:p>
            <a:r>
              <a:rPr lang="en-US" sz="6600"/>
              <a:t>=</a:t>
            </a:r>
          </a:p>
        </p:txBody>
      </p:sp>
      <p:sp>
        <p:nvSpPr>
          <p:cNvPr id="16" name="Rectangle 15"/>
          <p:cNvSpPr/>
          <p:nvPr/>
        </p:nvSpPr>
        <p:spPr>
          <a:xfrm>
            <a:off x="0" y="3438525"/>
            <a:ext cx="11036300" cy="67198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826" name="Group 14"/>
          <p:cNvGrpSpPr>
            <a:grpSpLocks/>
          </p:cNvGrpSpPr>
          <p:nvPr/>
        </p:nvGrpSpPr>
        <p:grpSpPr bwMode="auto">
          <a:xfrm>
            <a:off x="869950" y="1039813"/>
            <a:ext cx="6553200" cy="3810000"/>
            <a:chOff x="850900" y="1219200"/>
            <a:chExt cx="6032865" cy="3734390"/>
          </a:xfrm>
        </p:grpSpPr>
        <p:sp>
          <p:nvSpPr>
            <p:cNvPr id="205830" name="TextBox 1"/>
            <p:cNvSpPr txBox="1">
              <a:spLocks noChangeArrowheads="1"/>
            </p:cNvSpPr>
            <p:nvPr/>
          </p:nvSpPr>
          <p:spPr bwMode="auto">
            <a:xfrm>
              <a:off x="1151747" y="2190141"/>
              <a:ext cx="5732018" cy="1900509"/>
            </a:xfrm>
            <a:prstGeom prst="rect">
              <a:avLst/>
            </a:prstGeom>
            <a:noFill/>
            <a:ln w="9525">
              <a:noFill/>
              <a:miter lim="800000"/>
              <a:headEnd/>
              <a:tailEnd/>
            </a:ln>
          </p:spPr>
          <p:txBody>
            <a:bodyPr>
              <a:spAutoFit/>
            </a:bodyPr>
            <a:lstStyle/>
            <a:p>
              <a:r>
                <a:rPr lang="en-US" sz="2400" b="1" u="sng">
                  <a:solidFill>
                    <a:srgbClr val="0000FF"/>
                  </a:solidFill>
                </a:rPr>
                <a:t>5 feet  </a:t>
              </a:r>
              <a:r>
                <a:rPr lang="en-US" sz="2400" b="1">
                  <a:solidFill>
                    <a:srgbClr val="0000FF"/>
                  </a:solidFill>
                </a:rPr>
                <a:t>             </a:t>
              </a:r>
              <a:r>
                <a:rPr lang="en-US" sz="2400" b="1" u="sng">
                  <a:solidFill>
                    <a:srgbClr val="0000FF"/>
                  </a:solidFill>
                </a:rPr>
                <a:t>? feet</a:t>
              </a:r>
            </a:p>
            <a:p>
              <a:r>
                <a:rPr lang="en-US" sz="2400" b="1">
                  <a:solidFill>
                    <a:srgbClr val="0000FF"/>
                  </a:solidFill>
                </a:rPr>
                <a:t>1 sec                1 hour</a:t>
              </a:r>
            </a:p>
            <a:p>
              <a:endParaRPr lang="en-US" sz="2400" b="1">
                <a:solidFill>
                  <a:srgbClr val="0000FF"/>
                </a:solidFill>
              </a:endParaRPr>
            </a:p>
            <a:p>
              <a:r>
                <a:rPr lang="en-US" sz="2400" b="1" u="sng">
                  <a:solidFill>
                    <a:srgbClr val="0000FF"/>
                  </a:solidFill>
                </a:rPr>
                <a:t>5 feet </a:t>
              </a:r>
              <a:r>
                <a:rPr lang="en-US" sz="2400" b="1">
                  <a:solidFill>
                    <a:srgbClr val="0000FF"/>
                  </a:solidFill>
                </a:rPr>
                <a:t>         </a:t>
              </a:r>
              <a:r>
                <a:rPr lang="en-US" sz="2400" b="1" u="sng">
                  <a:solidFill>
                    <a:srgbClr val="FF0000"/>
                  </a:solidFill>
                </a:rPr>
                <a:t>60 sec    </a:t>
              </a:r>
              <a:r>
                <a:rPr lang="en-US" sz="2400" b="1">
                  <a:solidFill>
                    <a:srgbClr val="0000FF"/>
                  </a:solidFill>
                </a:rPr>
                <a:t>              </a:t>
              </a:r>
              <a:r>
                <a:rPr lang="en-US" sz="2400" b="1" u="sng">
                  <a:solidFill>
                    <a:srgbClr val="0000FF"/>
                  </a:solidFill>
                </a:rPr>
                <a:t>300 feet</a:t>
              </a:r>
            </a:p>
            <a:p>
              <a:r>
                <a:rPr lang="en-US" sz="2400" b="1">
                  <a:solidFill>
                    <a:srgbClr val="0000FF"/>
                  </a:solidFill>
                </a:rPr>
                <a:t>1 sec           </a:t>
              </a:r>
              <a:r>
                <a:rPr lang="en-US" sz="2400" b="1">
                  <a:solidFill>
                    <a:srgbClr val="FF0000"/>
                  </a:solidFill>
                </a:rPr>
                <a:t>1 hour  </a:t>
              </a:r>
              <a:r>
                <a:rPr lang="en-US" sz="2400" b="1">
                  <a:solidFill>
                    <a:srgbClr val="0000FF"/>
                  </a:solidFill>
                </a:rPr>
                <a:t>                 1 hour</a:t>
              </a:r>
            </a:p>
          </p:txBody>
        </p:sp>
        <p:sp>
          <p:nvSpPr>
            <p:cNvPr id="205831" name="TextBox 2"/>
            <p:cNvSpPr txBox="1">
              <a:spLocks noChangeArrowheads="1"/>
            </p:cNvSpPr>
            <p:nvPr/>
          </p:nvSpPr>
          <p:spPr bwMode="auto">
            <a:xfrm>
              <a:off x="850900" y="1219200"/>
              <a:ext cx="2032000" cy="452502"/>
            </a:xfrm>
            <a:prstGeom prst="rect">
              <a:avLst/>
            </a:prstGeom>
            <a:noFill/>
            <a:ln w="9525">
              <a:noFill/>
              <a:miter lim="800000"/>
              <a:headEnd/>
              <a:tailEnd/>
            </a:ln>
          </p:spPr>
          <p:txBody>
            <a:bodyPr>
              <a:spAutoFit/>
            </a:bodyPr>
            <a:lstStyle/>
            <a:p>
              <a:r>
                <a:rPr lang="en-US" sz="2400" b="1">
                  <a:solidFill>
                    <a:srgbClr val="0000FF"/>
                  </a:solidFill>
                </a:rPr>
                <a:t>Example 2:</a:t>
              </a:r>
            </a:p>
          </p:txBody>
        </p:sp>
        <p:pic>
          <p:nvPicPr>
            <p:cNvPr id="205832" name="Picture 3"/>
            <p:cNvPicPr>
              <a:picLocks/>
            </p:cNvPicPr>
            <p:nvPr/>
          </p:nvPicPr>
          <p:blipFill>
            <a:blip r:embed="rId2">
              <a:clrChange>
                <a:clrFrom>
                  <a:srgbClr val="FFFFFF"/>
                </a:clrFrom>
                <a:clrTo>
                  <a:srgbClr val="FFFFFF">
                    <a:alpha val="0"/>
                  </a:srgbClr>
                </a:clrTo>
              </a:clrChange>
            </a:blip>
            <a:srcRect/>
            <a:stretch>
              <a:fillRect/>
            </a:stretch>
          </p:blipFill>
          <p:spPr bwMode="auto">
            <a:xfrm>
              <a:off x="1048321" y="2337390"/>
              <a:ext cx="2565400" cy="2616200"/>
            </a:xfrm>
            <a:prstGeom prst="rect">
              <a:avLst/>
            </a:prstGeom>
            <a:solidFill>
              <a:srgbClr val="000000">
                <a:alpha val="0"/>
              </a:srgbClr>
            </a:solidFill>
            <a:ln w="9525">
              <a:noFill/>
              <a:miter lim="800000"/>
              <a:headEnd/>
              <a:tailEnd/>
            </a:ln>
          </p:spPr>
        </p:pic>
        <p:cxnSp>
          <p:nvCxnSpPr>
            <p:cNvPr id="13" name="Straight Connector 12"/>
            <p:cNvCxnSpPr/>
            <p:nvPr/>
          </p:nvCxnSpPr>
          <p:spPr>
            <a:xfrm flipV="1">
              <a:off x="1458863" y="3746137"/>
              <a:ext cx="518815" cy="311199"/>
            </a:xfrm>
            <a:prstGeom prst="line">
              <a:avLst/>
            </a:prstGeom>
            <a:ln w="381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65837" y="3433382"/>
              <a:ext cx="435512" cy="175828"/>
            </a:xfrm>
            <a:prstGeom prst="line">
              <a:avLst/>
            </a:prstGeom>
            <a:ln w="38100" cap="flat" cmpd="sng" algn="ctr">
              <a:solidFill>
                <a:srgbClr val="00FF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205827" name="TextBox 15"/>
          <p:cNvSpPr txBox="1">
            <a:spLocks noChangeArrowheads="1"/>
          </p:cNvSpPr>
          <p:nvPr/>
        </p:nvSpPr>
        <p:spPr bwMode="auto">
          <a:xfrm>
            <a:off x="4451350" y="2944813"/>
            <a:ext cx="609600" cy="1108075"/>
          </a:xfrm>
          <a:prstGeom prst="rect">
            <a:avLst/>
          </a:prstGeom>
          <a:noFill/>
          <a:ln w="9525">
            <a:noFill/>
            <a:miter lim="800000"/>
            <a:headEnd/>
            <a:tailEnd/>
          </a:ln>
        </p:spPr>
        <p:txBody>
          <a:bodyPr>
            <a:spAutoFit/>
          </a:bodyPr>
          <a:lstStyle/>
          <a:p>
            <a:r>
              <a:rPr lang="en-US" sz="6600" b="1"/>
              <a:t>=</a:t>
            </a:r>
          </a:p>
        </p:txBody>
      </p:sp>
      <p:sp>
        <p:nvSpPr>
          <p:cNvPr id="205828" name="TextBox 16"/>
          <p:cNvSpPr txBox="1">
            <a:spLocks noChangeArrowheads="1"/>
          </p:cNvSpPr>
          <p:nvPr/>
        </p:nvSpPr>
        <p:spPr bwMode="auto">
          <a:xfrm>
            <a:off x="2470150" y="1801813"/>
            <a:ext cx="609600" cy="1108075"/>
          </a:xfrm>
          <a:prstGeom prst="rect">
            <a:avLst/>
          </a:prstGeom>
          <a:noFill/>
          <a:ln w="9525">
            <a:noFill/>
            <a:miter lim="800000"/>
            <a:headEnd/>
            <a:tailEnd/>
          </a:ln>
        </p:spPr>
        <p:txBody>
          <a:bodyPr>
            <a:spAutoFit/>
          </a:bodyPr>
          <a:lstStyle/>
          <a:p>
            <a:r>
              <a:rPr lang="en-US" sz="6600" b="1"/>
              <a:t>=</a:t>
            </a:r>
          </a:p>
        </p:txBody>
      </p:sp>
      <p:sp>
        <p:nvSpPr>
          <p:cNvPr id="18" name="Rectangle 17"/>
          <p:cNvSpPr/>
          <p:nvPr/>
        </p:nvSpPr>
        <p:spPr>
          <a:xfrm>
            <a:off x="-44450" y="1501775"/>
            <a:ext cx="11036300" cy="86566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TextBox 1"/>
          <p:cNvSpPr txBox="1">
            <a:spLocks noChangeArrowheads="1"/>
          </p:cNvSpPr>
          <p:nvPr/>
        </p:nvSpPr>
        <p:spPr bwMode="auto">
          <a:xfrm>
            <a:off x="936625" y="973138"/>
            <a:ext cx="71723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50</a:t>
            </a:r>
          </a:p>
        </p:txBody>
      </p:sp>
      <p:sp>
        <p:nvSpPr>
          <p:cNvPr id="206851" name="TextBox 2"/>
          <p:cNvSpPr txBox="1">
            <a:spLocks noChangeArrowheads="1"/>
          </p:cNvSpPr>
          <p:nvPr/>
        </p:nvSpPr>
        <p:spPr bwMode="auto">
          <a:xfrm>
            <a:off x="1846263" y="895350"/>
            <a:ext cx="4470400" cy="1820863"/>
          </a:xfrm>
          <a:prstGeom prst="rect">
            <a:avLst/>
          </a:prstGeom>
          <a:noFill/>
          <a:ln w="9525">
            <a:noFill/>
            <a:miter lim="800000"/>
            <a:headEnd/>
            <a:tailEnd/>
          </a:ln>
        </p:spPr>
        <p:txBody>
          <a:bodyPr lIns="96469" tIns="48235" rIns="96469" bIns="48235">
            <a:spAutoFit/>
          </a:bodyPr>
          <a:lstStyle/>
          <a:p>
            <a:r>
              <a:rPr lang="en-US" sz="2800" b="1">
                <a:solidFill>
                  <a:srgbClr val="000000"/>
                </a:solidFill>
              </a:rPr>
              <a:t>Write the equivalent rate.</a:t>
            </a:r>
          </a:p>
          <a:p>
            <a:endParaRPr lang="en-US" sz="2800" b="1">
              <a:solidFill>
                <a:srgbClr val="000000"/>
              </a:solidFill>
            </a:endParaRPr>
          </a:p>
          <a:p>
            <a:r>
              <a:rPr lang="en-US" sz="2800" b="1" u="sng">
                <a:solidFill>
                  <a:srgbClr val="000000"/>
                </a:solidFill>
              </a:rPr>
              <a:t>40 mi </a:t>
            </a:r>
            <a:r>
              <a:rPr lang="en-US" sz="2800" b="1">
                <a:solidFill>
                  <a:srgbClr val="000000"/>
                </a:solidFill>
              </a:rPr>
              <a:t>           </a:t>
            </a:r>
            <a:r>
              <a:rPr lang="en-US" sz="2800" b="1" u="sng">
                <a:solidFill>
                  <a:srgbClr val="000000"/>
                </a:solidFill>
              </a:rPr>
              <a:t>? mi</a:t>
            </a:r>
          </a:p>
          <a:p>
            <a:r>
              <a:rPr lang="en-US" sz="2800" b="1">
                <a:solidFill>
                  <a:srgbClr val="000000"/>
                </a:solidFill>
              </a:rPr>
              <a:t>1 min             1 h  </a:t>
            </a:r>
          </a:p>
        </p:txBody>
      </p:sp>
      <p:pic>
        <p:nvPicPr>
          <p:cNvPr id="206852" name="Picture 15"/>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
        <p:nvSpPr>
          <p:cNvPr id="206853" name="TextBox 16"/>
          <p:cNvSpPr txBox="1">
            <a:spLocks noChangeArrowheads="1"/>
          </p:cNvSpPr>
          <p:nvPr/>
        </p:nvSpPr>
        <p:spPr bwMode="auto">
          <a:xfrm>
            <a:off x="3232150" y="1965325"/>
            <a:ext cx="533400" cy="522288"/>
          </a:xfrm>
          <a:prstGeom prst="rect">
            <a:avLst/>
          </a:prstGeom>
          <a:noFill/>
          <a:ln w="9525">
            <a:noFill/>
            <a:miter lim="800000"/>
            <a:headEnd/>
            <a:tailEnd/>
          </a:ln>
        </p:spPr>
        <p:txBody>
          <a:bodyPr>
            <a:spAutoFit/>
          </a:bodyPr>
          <a:lstStyle/>
          <a:p>
            <a:r>
              <a:rPr lang="en-US" sz="2800" b="1"/>
              <a: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8" name="TextBox 1"/>
          <p:cNvSpPr txBox="1">
            <a:spLocks noChangeArrowheads="1"/>
          </p:cNvSpPr>
          <p:nvPr/>
        </p:nvSpPr>
        <p:spPr bwMode="auto">
          <a:xfrm>
            <a:off x="860425" y="973138"/>
            <a:ext cx="71723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51</a:t>
            </a:r>
          </a:p>
        </p:txBody>
      </p:sp>
      <p:sp>
        <p:nvSpPr>
          <p:cNvPr id="208899" name="TextBox 2"/>
          <p:cNvSpPr txBox="1">
            <a:spLocks noChangeArrowheads="1"/>
          </p:cNvSpPr>
          <p:nvPr/>
        </p:nvSpPr>
        <p:spPr bwMode="auto">
          <a:xfrm>
            <a:off x="1770063" y="895350"/>
            <a:ext cx="4691062" cy="1820863"/>
          </a:xfrm>
          <a:prstGeom prst="rect">
            <a:avLst/>
          </a:prstGeom>
          <a:noFill/>
          <a:ln w="9525">
            <a:noFill/>
            <a:miter lim="800000"/>
            <a:headEnd/>
            <a:tailEnd/>
          </a:ln>
        </p:spPr>
        <p:txBody>
          <a:bodyPr lIns="96469" tIns="48235" rIns="96469" bIns="48235">
            <a:spAutoFit/>
          </a:bodyPr>
          <a:lstStyle/>
          <a:p>
            <a:r>
              <a:rPr lang="en-US" sz="2800" b="1">
                <a:solidFill>
                  <a:srgbClr val="000000"/>
                </a:solidFill>
              </a:rPr>
              <a:t>Write the equivalent rate.</a:t>
            </a:r>
          </a:p>
          <a:p>
            <a:endParaRPr lang="en-US" sz="2800" b="1">
              <a:solidFill>
                <a:srgbClr val="000000"/>
              </a:solidFill>
            </a:endParaRPr>
          </a:p>
          <a:p>
            <a:r>
              <a:rPr lang="en-US" sz="2800" b="1" u="sng">
                <a:solidFill>
                  <a:srgbClr val="000000"/>
                </a:solidFill>
              </a:rPr>
              <a:t>54 inches </a:t>
            </a:r>
            <a:r>
              <a:rPr lang="en-US" sz="2800" b="1">
                <a:solidFill>
                  <a:srgbClr val="000000"/>
                </a:solidFill>
              </a:rPr>
              <a:t>           </a:t>
            </a:r>
            <a:r>
              <a:rPr lang="en-US" sz="2800" b="1" u="sng">
                <a:solidFill>
                  <a:srgbClr val="000000"/>
                </a:solidFill>
              </a:rPr>
              <a:t>? inches</a:t>
            </a:r>
          </a:p>
          <a:p>
            <a:r>
              <a:rPr lang="en-US" sz="2800" b="1">
                <a:solidFill>
                  <a:srgbClr val="000000"/>
                </a:solidFill>
              </a:rPr>
              <a:t>1 year                   1 month  </a:t>
            </a:r>
          </a:p>
        </p:txBody>
      </p:sp>
      <p:pic>
        <p:nvPicPr>
          <p:cNvPr id="208900" name="Picture 15"/>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
        <p:nvSpPr>
          <p:cNvPr id="208901" name="TextBox 16"/>
          <p:cNvSpPr txBox="1">
            <a:spLocks noChangeArrowheads="1"/>
          </p:cNvSpPr>
          <p:nvPr/>
        </p:nvSpPr>
        <p:spPr bwMode="auto">
          <a:xfrm>
            <a:off x="3841750" y="1649413"/>
            <a:ext cx="528638" cy="1108075"/>
          </a:xfrm>
          <a:prstGeom prst="rect">
            <a:avLst/>
          </a:prstGeom>
          <a:noFill/>
          <a:ln w="9525">
            <a:noFill/>
            <a:miter lim="800000"/>
            <a:headEnd/>
            <a:tailEnd/>
          </a:ln>
        </p:spPr>
        <p:txBody>
          <a:bodyPr>
            <a:spAutoFit/>
          </a:bodyPr>
          <a:lstStyle/>
          <a:p>
            <a:r>
              <a:rPr lang="en-US" sz="6600"/>
              <a:t>=</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TextBox 1"/>
          <p:cNvSpPr txBox="1">
            <a:spLocks noChangeArrowheads="1"/>
          </p:cNvSpPr>
          <p:nvPr/>
        </p:nvSpPr>
        <p:spPr bwMode="auto">
          <a:xfrm>
            <a:off x="936625" y="969963"/>
            <a:ext cx="71723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52</a:t>
            </a:r>
          </a:p>
        </p:txBody>
      </p:sp>
      <p:sp>
        <p:nvSpPr>
          <p:cNvPr id="210947" name="TextBox 2"/>
          <p:cNvSpPr txBox="1">
            <a:spLocks noChangeArrowheads="1"/>
          </p:cNvSpPr>
          <p:nvPr/>
        </p:nvSpPr>
        <p:spPr bwMode="auto">
          <a:xfrm>
            <a:off x="1695450" y="963613"/>
            <a:ext cx="4468813" cy="18224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Write the equivalent rate.</a:t>
            </a:r>
          </a:p>
          <a:p>
            <a:endParaRPr lang="en-US" sz="2800" b="1">
              <a:solidFill>
                <a:srgbClr val="000000"/>
              </a:solidFill>
            </a:endParaRPr>
          </a:p>
          <a:p>
            <a:r>
              <a:rPr lang="en-US" sz="2800" b="1" u="sng">
                <a:solidFill>
                  <a:srgbClr val="000000"/>
                </a:solidFill>
              </a:rPr>
              <a:t>1 day </a:t>
            </a:r>
            <a:r>
              <a:rPr lang="en-US" sz="2800" b="1">
                <a:solidFill>
                  <a:srgbClr val="000000"/>
                </a:solidFill>
              </a:rPr>
              <a:t>           </a:t>
            </a:r>
            <a:r>
              <a:rPr lang="en-US" sz="2800" b="1" u="sng">
                <a:solidFill>
                  <a:srgbClr val="000000"/>
                </a:solidFill>
              </a:rPr>
              <a:t>1week</a:t>
            </a:r>
          </a:p>
          <a:p>
            <a:r>
              <a:rPr lang="en-US" sz="2800" b="1">
                <a:solidFill>
                  <a:srgbClr val="000000"/>
                </a:solidFill>
              </a:rPr>
              <a:t>$75               ? dollars  </a:t>
            </a:r>
          </a:p>
        </p:txBody>
      </p:sp>
      <p:pic>
        <p:nvPicPr>
          <p:cNvPr id="210948" name="Picture 15"/>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
        <p:nvSpPr>
          <p:cNvPr id="210949" name="TextBox 16"/>
          <p:cNvSpPr txBox="1">
            <a:spLocks noChangeArrowheads="1"/>
          </p:cNvSpPr>
          <p:nvPr/>
        </p:nvSpPr>
        <p:spPr bwMode="auto">
          <a:xfrm>
            <a:off x="3003550" y="1725613"/>
            <a:ext cx="1371600" cy="1108075"/>
          </a:xfrm>
          <a:prstGeom prst="rect">
            <a:avLst/>
          </a:prstGeom>
          <a:noFill/>
          <a:ln w="9525">
            <a:noFill/>
            <a:miter lim="800000"/>
            <a:headEnd/>
            <a:tailEnd/>
          </a:ln>
        </p:spPr>
        <p:txBody>
          <a:bodyPr>
            <a:spAutoFit/>
          </a:bodyPr>
          <a:lstStyle/>
          <a:p>
            <a:r>
              <a:rPr lang="en-US" sz="6600"/>
              <a: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TextBox 1"/>
          <p:cNvSpPr txBox="1">
            <a:spLocks noChangeArrowheads="1"/>
          </p:cNvSpPr>
          <p:nvPr/>
        </p:nvSpPr>
        <p:spPr bwMode="auto">
          <a:xfrm>
            <a:off x="936625" y="1009650"/>
            <a:ext cx="6191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53</a:t>
            </a:r>
          </a:p>
        </p:txBody>
      </p:sp>
      <p:sp>
        <p:nvSpPr>
          <p:cNvPr id="212995" name="TextBox 2"/>
          <p:cNvSpPr txBox="1">
            <a:spLocks noChangeArrowheads="1"/>
          </p:cNvSpPr>
          <p:nvPr/>
        </p:nvSpPr>
        <p:spPr bwMode="auto">
          <a:xfrm>
            <a:off x="1846263" y="971550"/>
            <a:ext cx="4470400" cy="1820863"/>
          </a:xfrm>
          <a:prstGeom prst="rect">
            <a:avLst/>
          </a:prstGeom>
          <a:noFill/>
          <a:ln w="9525">
            <a:noFill/>
            <a:miter lim="800000"/>
            <a:headEnd/>
            <a:tailEnd/>
          </a:ln>
        </p:spPr>
        <p:txBody>
          <a:bodyPr lIns="96469" tIns="48235" rIns="96469" bIns="48235">
            <a:spAutoFit/>
          </a:bodyPr>
          <a:lstStyle/>
          <a:p>
            <a:r>
              <a:rPr lang="en-US" sz="2800" b="1">
                <a:solidFill>
                  <a:srgbClr val="000000"/>
                </a:solidFill>
              </a:rPr>
              <a:t>Write the equivalent rate.</a:t>
            </a:r>
          </a:p>
          <a:p>
            <a:endParaRPr lang="en-US" sz="2800" b="1">
              <a:solidFill>
                <a:srgbClr val="000000"/>
              </a:solidFill>
            </a:endParaRPr>
          </a:p>
          <a:p>
            <a:r>
              <a:rPr lang="en-US" sz="2800" b="1" u="sng">
                <a:solidFill>
                  <a:srgbClr val="000000"/>
                </a:solidFill>
              </a:rPr>
              <a:t>30 sec </a:t>
            </a:r>
            <a:r>
              <a:rPr lang="en-US" sz="2800" b="1">
                <a:solidFill>
                  <a:srgbClr val="000000"/>
                </a:solidFill>
              </a:rPr>
              <a:t>           </a:t>
            </a:r>
            <a:r>
              <a:rPr lang="en-US" sz="2800" b="1" u="sng">
                <a:solidFill>
                  <a:srgbClr val="000000"/>
                </a:solidFill>
              </a:rPr>
              <a:t>1min</a:t>
            </a:r>
          </a:p>
          <a:p>
            <a:r>
              <a:rPr lang="en-US" sz="2800" b="1">
                <a:solidFill>
                  <a:srgbClr val="000000"/>
                </a:solidFill>
              </a:rPr>
              <a:t>425 mi           ? miles  </a:t>
            </a:r>
          </a:p>
        </p:txBody>
      </p:sp>
      <p:pic>
        <p:nvPicPr>
          <p:cNvPr id="212996" name="Picture 15"/>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
        <p:nvSpPr>
          <p:cNvPr id="212997" name="TextBox 16"/>
          <p:cNvSpPr txBox="1">
            <a:spLocks noChangeArrowheads="1"/>
          </p:cNvSpPr>
          <p:nvPr/>
        </p:nvSpPr>
        <p:spPr bwMode="auto">
          <a:xfrm>
            <a:off x="3384550" y="1725613"/>
            <a:ext cx="457200" cy="1108075"/>
          </a:xfrm>
          <a:prstGeom prst="rect">
            <a:avLst/>
          </a:prstGeom>
          <a:noFill/>
          <a:ln w="9525">
            <a:noFill/>
            <a:miter lim="800000"/>
            <a:headEnd/>
            <a:tailEnd/>
          </a:ln>
        </p:spPr>
        <p:txBody>
          <a:bodyPr>
            <a:spAutoFit/>
          </a:bodyPr>
          <a:lstStyle/>
          <a:p>
            <a:r>
              <a:rPr lang="en-US" sz="6600"/>
              <a:t>=</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42" name="TextBox 1"/>
          <p:cNvSpPr txBox="1">
            <a:spLocks noChangeArrowheads="1"/>
          </p:cNvSpPr>
          <p:nvPr/>
        </p:nvSpPr>
        <p:spPr bwMode="auto">
          <a:xfrm>
            <a:off x="889000" y="963613"/>
            <a:ext cx="911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54</a:t>
            </a:r>
          </a:p>
        </p:txBody>
      </p:sp>
      <p:sp>
        <p:nvSpPr>
          <p:cNvPr id="215043" name="TextBox 2"/>
          <p:cNvSpPr txBox="1">
            <a:spLocks noChangeArrowheads="1"/>
          </p:cNvSpPr>
          <p:nvPr/>
        </p:nvSpPr>
        <p:spPr bwMode="auto">
          <a:xfrm>
            <a:off x="1800225" y="925513"/>
            <a:ext cx="4468813" cy="1820862"/>
          </a:xfrm>
          <a:prstGeom prst="rect">
            <a:avLst/>
          </a:prstGeom>
          <a:noFill/>
          <a:ln w="9525">
            <a:noFill/>
            <a:miter lim="800000"/>
            <a:headEnd/>
            <a:tailEnd/>
          </a:ln>
        </p:spPr>
        <p:txBody>
          <a:bodyPr lIns="96469" tIns="48235" rIns="96469" bIns="48235">
            <a:spAutoFit/>
          </a:bodyPr>
          <a:lstStyle/>
          <a:p>
            <a:r>
              <a:rPr lang="en-US" sz="2800" b="1">
                <a:solidFill>
                  <a:srgbClr val="000000"/>
                </a:solidFill>
              </a:rPr>
              <a:t>Write the equivalent rate.</a:t>
            </a:r>
          </a:p>
          <a:p>
            <a:endParaRPr lang="en-US" sz="2800" b="1">
              <a:solidFill>
                <a:srgbClr val="000000"/>
              </a:solidFill>
            </a:endParaRPr>
          </a:p>
          <a:p>
            <a:r>
              <a:rPr lang="en-US" sz="2800" b="1" u="sng">
                <a:solidFill>
                  <a:srgbClr val="000000"/>
                </a:solidFill>
              </a:rPr>
              <a:t>40 feet </a:t>
            </a:r>
            <a:r>
              <a:rPr lang="en-US" sz="2800" b="1">
                <a:solidFill>
                  <a:srgbClr val="000000"/>
                </a:solidFill>
              </a:rPr>
              <a:t>           </a:t>
            </a:r>
            <a:r>
              <a:rPr lang="en-US" sz="2800" b="1" u="sng">
                <a:solidFill>
                  <a:srgbClr val="000000"/>
                </a:solidFill>
              </a:rPr>
              <a:t>inches</a:t>
            </a:r>
          </a:p>
          <a:p>
            <a:r>
              <a:rPr lang="en-US" sz="2800" b="1">
                <a:solidFill>
                  <a:srgbClr val="000000"/>
                </a:solidFill>
              </a:rPr>
              <a:t>3 hrs                hr  </a:t>
            </a:r>
          </a:p>
        </p:txBody>
      </p:sp>
      <p:sp>
        <p:nvSpPr>
          <p:cNvPr id="215044" name="TextBox 7"/>
          <p:cNvSpPr txBox="1">
            <a:spLocks noChangeArrowheads="1"/>
          </p:cNvSpPr>
          <p:nvPr/>
        </p:nvSpPr>
        <p:spPr bwMode="auto">
          <a:xfrm>
            <a:off x="1165225" y="3814763"/>
            <a:ext cx="8620125" cy="958850"/>
          </a:xfrm>
          <a:prstGeom prst="rect">
            <a:avLst/>
          </a:prstGeom>
          <a:noFill/>
          <a:ln w="9525">
            <a:noFill/>
            <a:miter lim="800000"/>
            <a:headEnd/>
            <a:tailEnd/>
          </a:ln>
        </p:spPr>
        <p:txBody>
          <a:bodyPr lIns="96469" tIns="48235" rIns="96469" bIns="48235">
            <a:spAutoFit/>
          </a:bodyPr>
          <a:lstStyle/>
          <a:p>
            <a:r>
              <a:rPr lang="en-US" sz="2800" b="1">
                <a:solidFill>
                  <a:srgbClr val="FF0000"/>
                </a:solidFill>
              </a:rPr>
              <a:t>Hint: Find the equivalent rate and then determine the unit rate</a:t>
            </a:r>
          </a:p>
        </p:txBody>
      </p:sp>
      <p:pic>
        <p:nvPicPr>
          <p:cNvPr id="215045" name="Picture 16"/>
          <p:cNvPicPr>
            <a:picLocks/>
          </p:cNvPicPr>
          <p:nvPr/>
        </p:nvPicPr>
        <p:blipFill>
          <a:blip r:embed="rId3"/>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
        <p:nvSpPr>
          <p:cNvPr id="215046" name="TextBox 17"/>
          <p:cNvSpPr txBox="1">
            <a:spLocks noChangeArrowheads="1"/>
          </p:cNvSpPr>
          <p:nvPr/>
        </p:nvSpPr>
        <p:spPr bwMode="auto">
          <a:xfrm>
            <a:off x="3308350" y="1649413"/>
            <a:ext cx="649288" cy="1108075"/>
          </a:xfrm>
          <a:prstGeom prst="rect">
            <a:avLst/>
          </a:prstGeom>
          <a:noFill/>
          <a:ln w="9525">
            <a:noFill/>
            <a:miter lim="800000"/>
            <a:headEnd/>
            <a:tailEnd/>
          </a:ln>
        </p:spPr>
        <p:txBody>
          <a:bodyPr>
            <a:spAutoFit/>
          </a:bodyPr>
          <a:lstStyle/>
          <a:p>
            <a:r>
              <a:rPr lang="en-US" sz="660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869950" y="963613"/>
            <a:ext cx="77819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a:t>
            </a:r>
          </a:p>
        </p:txBody>
      </p:sp>
      <p:sp>
        <p:nvSpPr>
          <p:cNvPr id="39939" name="TextBox 2"/>
          <p:cNvSpPr txBox="1">
            <a:spLocks noChangeArrowheads="1"/>
          </p:cNvSpPr>
          <p:nvPr/>
        </p:nvSpPr>
        <p:spPr bwMode="auto">
          <a:xfrm>
            <a:off x="1752600" y="963613"/>
            <a:ext cx="84137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the ratio of tigers to birds at the zoo?</a:t>
            </a:r>
          </a:p>
        </p:txBody>
      </p:sp>
      <p:sp>
        <p:nvSpPr>
          <p:cNvPr id="39940" name="TextBox 3"/>
          <p:cNvSpPr txBox="1">
            <a:spLocks noChangeArrowheads="1"/>
          </p:cNvSpPr>
          <p:nvPr/>
        </p:nvSpPr>
        <p:spPr bwMode="auto">
          <a:xfrm>
            <a:off x="2403475" y="2182813"/>
            <a:ext cx="17240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39941" name="TextBox 4"/>
          <p:cNvSpPr txBox="1">
            <a:spLocks noChangeArrowheads="1"/>
          </p:cNvSpPr>
          <p:nvPr/>
        </p:nvSpPr>
        <p:spPr bwMode="auto">
          <a:xfrm>
            <a:off x="3286125" y="2182813"/>
            <a:ext cx="172561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 : 3</a:t>
            </a:r>
          </a:p>
        </p:txBody>
      </p:sp>
      <p:sp>
        <p:nvSpPr>
          <p:cNvPr id="39942" name="TextBox 5"/>
          <p:cNvSpPr txBox="1">
            <a:spLocks noChangeArrowheads="1"/>
          </p:cNvSpPr>
          <p:nvPr/>
        </p:nvSpPr>
        <p:spPr bwMode="auto">
          <a:xfrm>
            <a:off x="2403475" y="2922588"/>
            <a:ext cx="1927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39943" name="TextBox 6"/>
          <p:cNvSpPr txBox="1">
            <a:spLocks noChangeArrowheads="1"/>
          </p:cNvSpPr>
          <p:nvPr/>
        </p:nvSpPr>
        <p:spPr bwMode="auto">
          <a:xfrm>
            <a:off x="3286125" y="2922588"/>
            <a:ext cx="1927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 to 9</a:t>
            </a:r>
          </a:p>
        </p:txBody>
      </p:sp>
      <p:sp>
        <p:nvSpPr>
          <p:cNvPr id="39944" name="TextBox 7"/>
          <p:cNvSpPr txBox="1">
            <a:spLocks noChangeArrowheads="1"/>
          </p:cNvSpPr>
          <p:nvPr/>
        </p:nvSpPr>
        <p:spPr bwMode="auto">
          <a:xfrm>
            <a:off x="2403475" y="3605213"/>
            <a:ext cx="1927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39945" name="TextBox 8"/>
          <p:cNvSpPr txBox="1">
            <a:spLocks noChangeArrowheads="1"/>
          </p:cNvSpPr>
          <p:nvPr/>
        </p:nvSpPr>
        <p:spPr bwMode="auto">
          <a:xfrm>
            <a:off x="3286125" y="3605213"/>
            <a:ext cx="1927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9 to 4</a:t>
            </a:r>
          </a:p>
        </p:txBody>
      </p:sp>
      <p:sp>
        <p:nvSpPr>
          <p:cNvPr id="39946" name="TextBox 9"/>
          <p:cNvSpPr txBox="1">
            <a:spLocks noChangeArrowheads="1"/>
          </p:cNvSpPr>
          <p:nvPr/>
        </p:nvSpPr>
        <p:spPr bwMode="auto">
          <a:xfrm>
            <a:off x="2403475" y="4303713"/>
            <a:ext cx="17240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39947" name="TextBox 10"/>
          <p:cNvSpPr txBox="1">
            <a:spLocks noChangeArrowheads="1"/>
          </p:cNvSpPr>
          <p:nvPr/>
        </p:nvSpPr>
        <p:spPr bwMode="auto">
          <a:xfrm>
            <a:off x="3286125" y="4303713"/>
            <a:ext cx="172561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9 : 6</a:t>
            </a:r>
          </a:p>
        </p:txBody>
      </p:sp>
      <p:graphicFrame>
        <p:nvGraphicFramePr>
          <p:cNvPr id="12" name="Table 11"/>
          <p:cNvGraphicFramePr>
            <a:graphicFrameLocks noGrp="1"/>
          </p:cNvGraphicFramePr>
          <p:nvPr/>
        </p:nvGraphicFramePr>
        <p:xfrm>
          <a:off x="5462588" y="1852613"/>
          <a:ext cx="3632200" cy="3109912"/>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39971" name="Picture 20"/>
          <p:cNvPicPr>
            <a:picLocks/>
          </p:cNvPicPr>
          <p:nvPr/>
        </p:nvPicPr>
        <p:blipFill>
          <a:blip r:embed="rId3"/>
          <a:srcRect/>
          <a:stretch>
            <a:fillRect/>
          </a:stretch>
        </p:blipFill>
        <p:spPr bwMode="auto">
          <a:xfrm>
            <a:off x="138113" y="115888"/>
            <a:ext cx="3752850" cy="65087"/>
          </a:xfrm>
          <a:prstGeom prst="rect">
            <a:avLst/>
          </a:prstGeom>
          <a:solidFill>
            <a:srgbClr val="000000">
              <a:alpha val="0"/>
            </a:srgbClr>
          </a:solidFill>
          <a:ln w="9525">
            <a:noFill/>
            <a:miter lim="800000"/>
            <a:headEnd/>
            <a:tailEnd/>
          </a:ln>
        </p:spPr>
      </p:pic>
      <p:grpSp>
        <p:nvGrpSpPr>
          <p:cNvPr id="39972" name="Group 20"/>
          <p:cNvGrpSpPr>
            <a:grpSpLocks/>
          </p:cNvGrpSpPr>
          <p:nvPr/>
        </p:nvGrpSpPr>
        <p:grpSpPr bwMode="auto">
          <a:xfrm>
            <a:off x="1839913" y="2270125"/>
            <a:ext cx="365125" cy="2451100"/>
            <a:chOff x="1631950" y="3133262"/>
            <a:chExt cx="365760" cy="2450456"/>
          </a:xfrm>
        </p:grpSpPr>
        <p:sp>
          <p:nvSpPr>
            <p:cNvPr id="29" name="Oval 28"/>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30" name="Oval 29"/>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31" name="Oval 30"/>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32" name="Oval 31"/>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TextBox 1"/>
          <p:cNvSpPr txBox="1">
            <a:spLocks noChangeArrowheads="1"/>
          </p:cNvSpPr>
          <p:nvPr/>
        </p:nvSpPr>
        <p:spPr bwMode="auto">
          <a:xfrm>
            <a:off x="854075" y="965200"/>
            <a:ext cx="71723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55</a:t>
            </a:r>
          </a:p>
        </p:txBody>
      </p:sp>
      <p:sp>
        <p:nvSpPr>
          <p:cNvPr id="217091" name="TextBox 2"/>
          <p:cNvSpPr txBox="1">
            <a:spLocks noChangeArrowheads="1"/>
          </p:cNvSpPr>
          <p:nvPr/>
        </p:nvSpPr>
        <p:spPr bwMode="auto">
          <a:xfrm>
            <a:off x="1763713" y="968375"/>
            <a:ext cx="4470400" cy="1820863"/>
          </a:xfrm>
          <a:prstGeom prst="rect">
            <a:avLst/>
          </a:prstGeom>
          <a:noFill/>
          <a:ln w="9525">
            <a:noFill/>
            <a:miter lim="800000"/>
            <a:headEnd/>
            <a:tailEnd/>
          </a:ln>
        </p:spPr>
        <p:txBody>
          <a:bodyPr lIns="96469" tIns="48235" rIns="96469" bIns="48235">
            <a:spAutoFit/>
          </a:bodyPr>
          <a:lstStyle/>
          <a:p>
            <a:r>
              <a:rPr lang="en-US" sz="2800" b="1">
                <a:solidFill>
                  <a:srgbClr val="000000"/>
                </a:solidFill>
              </a:rPr>
              <a:t>Write the equivalent rate.</a:t>
            </a:r>
          </a:p>
          <a:p>
            <a:endParaRPr lang="en-US" sz="2800" b="1">
              <a:solidFill>
                <a:srgbClr val="000000"/>
              </a:solidFill>
            </a:endParaRPr>
          </a:p>
          <a:p>
            <a:r>
              <a:rPr lang="en-US" sz="2800" b="1" u="sng">
                <a:solidFill>
                  <a:srgbClr val="000000"/>
                </a:solidFill>
              </a:rPr>
              <a:t>20,000 feet </a:t>
            </a:r>
            <a:r>
              <a:rPr lang="en-US" sz="2800" b="1">
                <a:solidFill>
                  <a:srgbClr val="000000"/>
                </a:solidFill>
              </a:rPr>
              <a:t>           </a:t>
            </a:r>
            <a:r>
              <a:rPr lang="en-US" sz="2800" b="1" u="sng">
                <a:solidFill>
                  <a:srgbClr val="000000"/>
                </a:solidFill>
              </a:rPr>
              <a:t>? feet</a:t>
            </a:r>
          </a:p>
          <a:p>
            <a:r>
              <a:rPr lang="en-US" sz="2800" b="1">
                <a:solidFill>
                  <a:srgbClr val="000000"/>
                </a:solidFill>
              </a:rPr>
              <a:t> 4 seconds            minute</a:t>
            </a:r>
          </a:p>
        </p:txBody>
      </p:sp>
      <p:sp>
        <p:nvSpPr>
          <p:cNvPr id="217092" name="TextBox 7"/>
          <p:cNvSpPr txBox="1">
            <a:spLocks noChangeArrowheads="1"/>
          </p:cNvSpPr>
          <p:nvPr/>
        </p:nvSpPr>
        <p:spPr bwMode="auto">
          <a:xfrm>
            <a:off x="936625" y="3778250"/>
            <a:ext cx="8315325" cy="958850"/>
          </a:xfrm>
          <a:prstGeom prst="rect">
            <a:avLst/>
          </a:prstGeom>
          <a:noFill/>
          <a:ln w="9525">
            <a:noFill/>
            <a:miter lim="800000"/>
            <a:headEnd/>
            <a:tailEnd/>
          </a:ln>
        </p:spPr>
        <p:txBody>
          <a:bodyPr lIns="96469" tIns="48235" rIns="96469" bIns="48235">
            <a:spAutoFit/>
          </a:bodyPr>
          <a:lstStyle/>
          <a:p>
            <a:r>
              <a:rPr lang="en-US" sz="2800" b="1">
                <a:solidFill>
                  <a:srgbClr val="FF0000"/>
                </a:solidFill>
              </a:rPr>
              <a:t>Hint: Find the equivalent rate and then determine the unit rate</a:t>
            </a:r>
          </a:p>
        </p:txBody>
      </p:sp>
      <p:pic>
        <p:nvPicPr>
          <p:cNvPr id="217093" name="Picture 16"/>
          <p:cNvPicPr>
            <a:picLocks/>
          </p:cNvPicPr>
          <p:nvPr/>
        </p:nvPicPr>
        <p:blipFill>
          <a:blip r:embed="rId3"/>
          <a:srcRect/>
          <a:stretch>
            <a:fillRect/>
          </a:stretch>
        </p:blipFill>
        <p:spPr bwMode="auto">
          <a:xfrm>
            <a:off x="123825" y="115888"/>
            <a:ext cx="4414838" cy="65087"/>
          </a:xfrm>
          <a:prstGeom prst="rect">
            <a:avLst/>
          </a:prstGeom>
          <a:solidFill>
            <a:srgbClr val="000000">
              <a:alpha val="0"/>
            </a:srgbClr>
          </a:solidFill>
          <a:ln w="9525">
            <a:noFill/>
            <a:miter lim="800000"/>
            <a:headEnd/>
            <a:tailEnd/>
          </a:ln>
        </p:spPr>
      </p:pic>
      <p:sp>
        <p:nvSpPr>
          <p:cNvPr id="217094" name="TextBox 17"/>
          <p:cNvSpPr txBox="1">
            <a:spLocks noChangeArrowheads="1"/>
          </p:cNvSpPr>
          <p:nvPr/>
        </p:nvSpPr>
        <p:spPr bwMode="auto">
          <a:xfrm>
            <a:off x="3998913" y="1725613"/>
            <a:ext cx="539750" cy="1108075"/>
          </a:xfrm>
          <a:prstGeom prst="rect">
            <a:avLst/>
          </a:prstGeom>
          <a:noFill/>
          <a:ln w="9525">
            <a:noFill/>
            <a:miter lim="800000"/>
            <a:headEnd/>
            <a:tailEnd/>
          </a:ln>
        </p:spPr>
        <p:txBody>
          <a:bodyPr>
            <a:spAutoFit/>
          </a:bodyPr>
          <a:lstStyle/>
          <a:p>
            <a:r>
              <a:rPr lang="en-US" sz="6600"/>
              <a: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TextBox 1"/>
          <p:cNvSpPr txBox="1">
            <a:spLocks noChangeArrowheads="1"/>
          </p:cNvSpPr>
          <p:nvPr/>
        </p:nvSpPr>
        <p:spPr bwMode="auto">
          <a:xfrm>
            <a:off x="930275" y="979488"/>
            <a:ext cx="71723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56</a:t>
            </a:r>
          </a:p>
        </p:txBody>
      </p:sp>
      <p:sp>
        <p:nvSpPr>
          <p:cNvPr id="219139" name="TextBox 2"/>
          <p:cNvSpPr txBox="1">
            <a:spLocks noChangeArrowheads="1"/>
          </p:cNvSpPr>
          <p:nvPr/>
        </p:nvSpPr>
        <p:spPr bwMode="auto">
          <a:xfrm>
            <a:off x="1839913" y="963613"/>
            <a:ext cx="4884737" cy="18224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Write the equivalent rate.</a:t>
            </a:r>
          </a:p>
          <a:p>
            <a:endParaRPr lang="en-US" sz="2800" b="1">
              <a:solidFill>
                <a:srgbClr val="000000"/>
              </a:solidFill>
            </a:endParaRPr>
          </a:p>
          <a:p>
            <a:r>
              <a:rPr lang="en-US" sz="2800" b="1" u="sng">
                <a:solidFill>
                  <a:srgbClr val="000000"/>
                </a:solidFill>
              </a:rPr>
              <a:t>1200 people </a:t>
            </a:r>
            <a:r>
              <a:rPr lang="en-US" sz="2800" b="1">
                <a:solidFill>
                  <a:srgbClr val="000000"/>
                </a:solidFill>
              </a:rPr>
              <a:t>           </a:t>
            </a:r>
            <a:r>
              <a:rPr lang="en-US" sz="2800" b="1" u="sng">
                <a:solidFill>
                  <a:srgbClr val="000000"/>
                </a:solidFill>
              </a:rPr>
              <a:t>? people</a:t>
            </a:r>
          </a:p>
          <a:p>
            <a:r>
              <a:rPr lang="en-US" sz="2800" b="1">
                <a:solidFill>
                  <a:srgbClr val="000000"/>
                </a:solidFill>
              </a:rPr>
              <a:t>6 days                         hr</a:t>
            </a:r>
          </a:p>
        </p:txBody>
      </p:sp>
      <p:sp>
        <p:nvSpPr>
          <p:cNvPr id="219140" name="TextBox 7"/>
          <p:cNvSpPr txBox="1">
            <a:spLocks noChangeArrowheads="1"/>
          </p:cNvSpPr>
          <p:nvPr/>
        </p:nvSpPr>
        <p:spPr bwMode="auto">
          <a:xfrm>
            <a:off x="1012825" y="3738563"/>
            <a:ext cx="9001125" cy="958850"/>
          </a:xfrm>
          <a:prstGeom prst="rect">
            <a:avLst/>
          </a:prstGeom>
          <a:noFill/>
          <a:ln w="9525">
            <a:noFill/>
            <a:miter lim="800000"/>
            <a:headEnd/>
            <a:tailEnd/>
          </a:ln>
        </p:spPr>
        <p:txBody>
          <a:bodyPr lIns="96469" tIns="48235" rIns="96469" bIns="48235">
            <a:spAutoFit/>
          </a:bodyPr>
          <a:lstStyle/>
          <a:p>
            <a:r>
              <a:rPr lang="en-US" sz="2800" b="1">
                <a:solidFill>
                  <a:srgbClr val="FF0000"/>
                </a:solidFill>
              </a:rPr>
              <a:t>Hint: Find the equivalent rate and then determine the unit rate</a:t>
            </a:r>
          </a:p>
        </p:txBody>
      </p:sp>
      <p:pic>
        <p:nvPicPr>
          <p:cNvPr id="219141" name="Picture 16"/>
          <p:cNvPicPr>
            <a:picLocks/>
          </p:cNvPicPr>
          <p:nvPr/>
        </p:nvPicPr>
        <p:blipFill>
          <a:blip r:embed="rId3"/>
          <a:srcRect/>
          <a:stretch>
            <a:fillRect/>
          </a:stretch>
        </p:blipFill>
        <p:spPr bwMode="auto">
          <a:xfrm>
            <a:off x="138113" y="115888"/>
            <a:ext cx="4414837" cy="65087"/>
          </a:xfrm>
          <a:prstGeom prst="rect">
            <a:avLst/>
          </a:prstGeom>
          <a:solidFill>
            <a:srgbClr val="000000">
              <a:alpha val="0"/>
            </a:srgbClr>
          </a:solidFill>
          <a:ln w="9525">
            <a:noFill/>
            <a:miter lim="800000"/>
            <a:headEnd/>
            <a:tailEnd/>
          </a:ln>
        </p:spPr>
      </p:pic>
      <p:sp>
        <p:nvSpPr>
          <p:cNvPr id="219142" name="TextBox 17"/>
          <p:cNvSpPr txBox="1">
            <a:spLocks noChangeArrowheads="1"/>
          </p:cNvSpPr>
          <p:nvPr/>
        </p:nvSpPr>
        <p:spPr bwMode="auto">
          <a:xfrm>
            <a:off x="4281488" y="1725613"/>
            <a:ext cx="550862" cy="1108075"/>
          </a:xfrm>
          <a:prstGeom prst="rect">
            <a:avLst/>
          </a:prstGeom>
          <a:noFill/>
          <a:ln w="9525">
            <a:noFill/>
            <a:miter lim="800000"/>
            <a:headEnd/>
            <a:tailEnd/>
          </a:ln>
        </p:spPr>
        <p:txBody>
          <a:bodyPr>
            <a:spAutoFit/>
          </a:bodyPr>
          <a:lstStyle/>
          <a:p>
            <a:r>
              <a:rPr lang="en-US" sz="6600"/>
              <a: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6" name="TextBox 1"/>
          <p:cNvSpPr txBox="1">
            <a:spLocks noChangeArrowheads="1"/>
          </p:cNvSpPr>
          <p:nvPr/>
        </p:nvSpPr>
        <p:spPr bwMode="auto">
          <a:xfrm>
            <a:off x="2317750" y="1649413"/>
            <a:ext cx="6359525" cy="836612"/>
          </a:xfrm>
          <a:prstGeom prst="rect">
            <a:avLst/>
          </a:prstGeom>
          <a:noFill/>
          <a:ln w="9525">
            <a:noFill/>
            <a:miter lim="800000"/>
            <a:headEnd/>
            <a:tailEnd/>
          </a:ln>
        </p:spPr>
        <p:txBody>
          <a:bodyPr lIns="96469" tIns="48235" rIns="96469" bIns="48235">
            <a:spAutoFit/>
          </a:bodyPr>
          <a:lstStyle/>
          <a:p>
            <a:pPr algn="ctr"/>
            <a:r>
              <a:rPr lang="en-US" sz="4800" b="1">
                <a:solidFill>
                  <a:srgbClr val="0000FF"/>
                </a:solidFill>
              </a:rPr>
              <a:t>Percents &amp; Fractions</a:t>
            </a:r>
          </a:p>
        </p:txBody>
      </p:sp>
      <p:grpSp>
        <p:nvGrpSpPr>
          <p:cNvPr id="221187" name="Group 3"/>
          <p:cNvGrpSpPr>
            <a:grpSpLocks/>
          </p:cNvGrpSpPr>
          <p:nvPr/>
        </p:nvGrpSpPr>
        <p:grpSpPr bwMode="auto">
          <a:xfrm>
            <a:off x="7575550" y="3630613"/>
            <a:ext cx="1612900" cy="1231900"/>
            <a:chOff x="7575550" y="3631406"/>
            <a:chExt cx="1612899" cy="1231038"/>
          </a:xfrm>
        </p:grpSpPr>
        <p:sp>
          <p:nvSpPr>
            <p:cNvPr id="221188" name="TextBox 4">
              <a:hlinkClick r:id="rId2" action="ppaction://hlinksldjump"/>
            </p:cNvPr>
            <p:cNvSpPr txBox="1">
              <a:spLocks noChangeArrowheads="1"/>
            </p:cNvSpPr>
            <p:nvPr/>
          </p:nvSpPr>
          <p:spPr bwMode="auto">
            <a:xfrm>
              <a:off x="7575550" y="3716131"/>
              <a:ext cx="1612899" cy="1020742"/>
            </a:xfrm>
            <a:prstGeom prst="rect">
              <a:avLst/>
            </a:prstGeom>
            <a:noFill/>
            <a:ln w="9525">
              <a:noFill/>
              <a:miter lim="800000"/>
              <a:headEnd/>
              <a:tailEnd/>
            </a:ln>
          </p:spPr>
          <p:txBody>
            <a:bodyPr lIns="96469" tIns="48235" rIns="96469" bIns="48235">
              <a:spAutoFit/>
            </a:bodyPr>
            <a:lstStyle/>
            <a:p>
              <a:r>
                <a:rPr lang="en-US" sz="2000" b="1" i="1">
                  <a:solidFill>
                    <a:srgbClr val="0000FF"/>
                  </a:solidFill>
                </a:rPr>
                <a:t>Return to Table of Contents</a:t>
              </a: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210" name="TextBox 1"/>
          <p:cNvSpPr txBox="1">
            <a:spLocks noChangeArrowheads="1"/>
          </p:cNvSpPr>
          <p:nvPr/>
        </p:nvSpPr>
        <p:spPr bwMode="auto">
          <a:xfrm>
            <a:off x="206375" y="1001713"/>
            <a:ext cx="10677525" cy="2251075"/>
          </a:xfrm>
          <a:prstGeom prst="rect">
            <a:avLst/>
          </a:prstGeom>
          <a:noFill/>
          <a:ln w="9525">
            <a:noFill/>
            <a:miter lim="800000"/>
            <a:headEnd/>
            <a:tailEnd/>
          </a:ln>
        </p:spPr>
        <p:txBody>
          <a:bodyPr lIns="96469" tIns="48235" rIns="96469" bIns="48235">
            <a:spAutoFit/>
          </a:bodyPr>
          <a:lstStyle/>
          <a:p>
            <a:pPr algn="ctr"/>
            <a:r>
              <a:rPr lang="en-US" sz="2800" b="1">
                <a:solidFill>
                  <a:srgbClr val="0000FF"/>
                </a:solidFill>
              </a:rPr>
              <a:t>When broken down, percent means out of 100.</a:t>
            </a:r>
          </a:p>
          <a:p>
            <a:pPr algn="ctr"/>
            <a:r>
              <a:rPr lang="en-US" sz="2800" b="1">
                <a:solidFill>
                  <a:srgbClr val="0000FF"/>
                </a:solidFill>
              </a:rPr>
              <a:t>Per = out of        Cent = 100</a:t>
            </a:r>
          </a:p>
          <a:p>
            <a:pPr algn="ctr"/>
            <a:r>
              <a:rPr lang="en-US" sz="2800" b="1">
                <a:solidFill>
                  <a:srgbClr val="0000FF"/>
                </a:solidFill>
              </a:rPr>
              <a:t>This means that it is a ratio which is always based on the total being 100.</a:t>
            </a:r>
          </a:p>
          <a:p>
            <a:pPr algn="ctr"/>
            <a:r>
              <a:rPr lang="en-US" sz="2800" b="1">
                <a:solidFill>
                  <a:srgbClr val="0000FF"/>
                </a:solidFill>
              </a:rPr>
              <a:t>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38263" y="495300"/>
          <a:ext cx="5211762" cy="3894138"/>
        </p:xfrm>
        <a:graphic>
          <a:graphicData uri="http://schemas.openxmlformats.org/drawingml/2006/table">
            <a:tbl>
              <a:tblPr firstRow="1" bandRow="1">
                <a:tableStyleId>{5C22544A-7EE6-4342-B048-85BDC9FD1C3A}</a:tableStyleId>
              </a:tblPr>
              <a:tblGrid>
                <a:gridCol w="521190"/>
                <a:gridCol w="521190"/>
                <a:gridCol w="521051"/>
                <a:gridCol w="521190"/>
                <a:gridCol w="521190"/>
                <a:gridCol w="521190"/>
                <a:gridCol w="521051"/>
                <a:gridCol w="521190"/>
                <a:gridCol w="521190"/>
                <a:gridCol w="521190"/>
              </a:tblGrid>
              <a:tr h="395323">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223357" name="TextBox 2"/>
          <p:cNvSpPr txBox="1">
            <a:spLocks noChangeArrowheads="1"/>
          </p:cNvSpPr>
          <p:nvPr/>
        </p:nvSpPr>
        <p:spPr bwMode="auto">
          <a:xfrm>
            <a:off x="815975" y="5067300"/>
            <a:ext cx="3940175" cy="773113"/>
          </a:xfrm>
          <a:prstGeom prst="rect">
            <a:avLst/>
          </a:prstGeom>
          <a:noFill/>
          <a:ln w="9525">
            <a:noFill/>
            <a:miter lim="800000"/>
            <a:headEnd/>
            <a:tailEnd/>
          </a:ln>
        </p:spPr>
        <p:txBody>
          <a:bodyPr lIns="96469" tIns="48235" rIns="96469" bIns="48235">
            <a:spAutoFit/>
          </a:bodyPr>
          <a:lstStyle/>
          <a:p>
            <a:r>
              <a:rPr lang="en-US" sz="2200" b="1">
                <a:solidFill>
                  <a:srgbClr val="0000FF"/>
                </a:solidFill>
                <a:latin typeface="Arial - 28"/>
              </a:rPr>
              <a:t>There are 100 total squares. </a:t>
            </a:r>
          </a:p>
          <a:p>
            <a:r>
              <a:rPr lang="en-US" sz="2200" b="1">
                <a:solidFill>
                  <a:srgbClr val="0000FF"/>
                </a:solidFill>
                <a:latin typeface="Arial - 28"/>
              </a:rPr>
              <a:t>How many are shaded?</a:t>
            </a:r>
          </a:p>
        </p:txBody>
      </p:sp>
      <p:sp>
        <p:nvSpPr>
          <p:cNvPr id="223358" name="TextBox 3"/>
          <p:cNvSpPr txBox="1">
            <a:spLocks noChangeArrowheads="1"/>
          </p:cNvSpPr>
          <p:nvPr/>
        </p:nvSpPr>
        <p:spPr bwMode="auto">
          <a:xfrm>
            <a:off x="6138863" y="5230813"/>
            <a:ext cx="690562" cy="528637"/>
          </a:xfrm>
          <a:prstGeom prst="rect">
            <a:avLst/>
          </a:prstGeom>
          <a:noFill/>
          <a:ln w="9525">
            <a:noFill/>
            <a:miter lim="800000"/>
            <a:headEnd/>
            <a:tailEnd/>
          </a:ln>
        </p:spPr>
        <p:txBody>
          <a:bodyPr lIns="96469" tIns="48235" rIns="96469" bIns="48235">
            <a:spAutoFit/>
          </a:bodyPr>
          <a:lstStyle/>
          <a:p>
            <a:r>
              <a:rPr lang="en-US" sz="2800" b="1">
                <a:solidFill>
                  <a:srgbClr val="0000FF"/>
                </a:solidFill>
                <a:latin typeface="Arial - 36"/>
              </a:rPr>
              <a:t>45</a:t>
            </a:r>
          </a:p>
        </p:txBody>
      </p:sp>
      <p:sp>
        <p:nvSpPr>
          <p:cNvPr id="5" name="Oval 4"/>
          <p:cNvSpPr/>
          <p:nvPr/>
        </p:nvSpPr>
        <p:spPr>
          <a:xfrm>
            <a:off x="5737225" y="4835525"/>
            <a:ext cx="1406525" cy="1320800"/>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90600" y="500063"/>
          <a:ext cx="4222750" cy="3887787"/>
        </p:xfrm>
        <a:graphic>
          <a:graphicData uri="http://schemas.openxmlformats.org/drawingml/2006/table">
            <a:tbl>
              <a:tblPr firstRow="1" bandRow="1">
                <a:tableStyleId>{5C22544A-7EE6-4342-B048-85BDC9FD1C3A}</a:tableStyleId>
              </a:tblPr>
              <a:tblGrid>
                <a:gridCol w="422250"/>
                <a:gridCol w="422250"/>
                <a:gridCol w="422250"/>
                <a:gridCol w="422250"/>
                <a:gridCol w="422250"/>
                <a:gridCol w="422250"/>
                <a:gridCol w="422250"/>
                <a:gridCol w="422250"/>
                <a:gridCol w="422250"/>
                <a:gridCol w="422250"/>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224381" name="TextBox 2"/>
          <p:cNvSpPr txBox="1">
            <a:spLocks noChangeArrowheads="1"/>
          </p:cNvSpPr>
          <p:nvPr/>
        </p:nvSpPr>
        <p:spPr bwMode="auto">
          <a:xfrm>
            <a:off x="5434013" y="681038"/>
            <a:ext cx="4579937" cy="835025"/>
          </a:xfrm>
          <a:prstGeom prst="rect">
            <a:avLst/>
          </a:prstGeom>
          <a:noFill/>
          <a:ln w="9525">
            <a:noFill/>
            <a:miter lim="800000"/>
            <a:headEnd/>
            <a:tailEnd/>
          </a:ln>
        </p:spPr>
        <p:txBody>
          <a:bodyPr lIns="96469" tIns="48235" rIns="96469" bIns="48235">
            <a:spAutoFit/>
          </a:bodyPr>
          <a:lstStyle/>
          <a:p>
            <a:r>
              <a:rPr lang="en-US" sz="2400" b="1">
                <a:solidFill>
                  <a:srgbClr val="0000FF"/>
                </a:solidFill>
              </a:rPr>
              <a:t>There are 100 total squares. </a:t>
            </a:r>
          </a:p>
          <a:p>
            <a:r>
              <a:rPr lang="en-US" sz="2400" b="1">
                <a:solidFill>
                  <a:srgbClr val="0000FF"/>
                </a:solidFill>
              </a:rPr>
              <a:t>How many are shaded?</a:t>
            </a:r>
          </a:p>
        </p:txBody>
      </p:sp>
      <p:sp>
        <p:nvSpPr>
          <p:cNvPr id="224382" name="TextBox 3"/>
          <p:cNvSpPr txBox="1">
            <a:spLocks noChangeArrowheads="1"/>
          </p:cNvSpPr>
          <p:nvPr/>
        </p:nvSpPr>
        <p:spPr bwMode="auto">
          <a:xfrm>
            <a:off x="831850" y="4732338"/>
            <a:ext cx="9490075" cy="835025"/>
          </a:xfrm>
          <a:prstGeom prst="rect">
            <a:avLst/>
          </a:prstGeom>
          <a:noFill/>
          <a:ln w="9525">
            <a:noFill/>
            <a:miter lim="800000"/>
            <a:headEnd/>
            <a:tailEnd/>
          </a:ln>
        </p:spPr>
        <p:txBody>
          <a:bodyPr lIns="96469" tIns="48235" rIns="96469" bIns="48235">
            <a:spAutoFit/>
          </a:bodyPr>
          <a:lstStyle/>
          <a:p>
            <a:r>
              <a:rPr lang="en-US" sz="2400" b="1">
                <a:solidFill>
                  <a:srgbClr val="0000FF"/>
                </a:solidFill>
              </a:rPr>
              <a:t>Since there were  45  shaded squares, how could we write this as a fraction?</a:t>
            </a:r>
          </a:p>
        </p:txBody>
      </p:sp>
      <p:sp>
        <p:nvSpPr>
          <p:cNvPr id="5" name="Oval 4"/>
          <p:cNvSpPr/>
          <p:nvPr/>
        </p:nvSpPr>
        <p:spPr>
          <a:xfrm>
            <a:off x="3384550" y="4654550"/>
            <a:ext cx="576263" cy="541338"/>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224384" name="TextBox 5"/>
          <p:cNvSpPr txBox="1">
            <a:spLocks noChangeArrowheads="1"/>
          </p:cNvSpPr>
          <p:nvPr/>
        </p:nvSpPr>
        <p:spPr bwMode="auto">
          <a:xfrm>
            <a:off x="1355725" y="6526213"/>
            <a:ext cx="966788" cy="836612"/>
          </a:xfrm>
          <a:prstGeom prst="rect">
            <a:avLst/>
          </a:prstGeom>
          <a:noFill/>
          <a:ln w="9525">
            <a:noFill/>
            <a:miter lim="800000"/>
            <a:headEnd/>
            <a:tailEnd/>
          </a:ln>
        </p:spPr>
        <p:txBody>
          <a:bodyPr lIns="96469" tIns="48235" rIns="96469" bIns="48235">
            <a:spAutoFit/>
          </a:bodyPr>
          <a:lstStyle/>
          <a:p>
            <a:r>
              <a:rPr lang="en-US" sz="2400" b="1" u="sng">
                <a:solidFill>
                  <a:srgbClr val="0000FF"/>
                </a:solidFill>
              </a:rPr>
              <a:t>45</a:t>
            </a:r>
          </a:p>
          <a:p>
            <a:r>
              <a:rPr lang="en-US" sz="2400" b="1">
                <a:solidFill>
                  <a:srgbClr val="0000FF"/>
                </a:solidFill>
              </a:rPr>
              <a:t>100</a:t>
            </a:r>
          </a:p>
        </p:txBody>
      </p:sp>
      <p:sp>
        <p:nvSpPr>
          <p:cNvPr id="7" name="Oval 6"/>
          <p:cNvSpPr/>
          <p:nvPr/>
        </p:nvSpPr>
        <p:spPr>
          <a:xfrm>
            <a:off x="893763" y="6243638"/>
            <a:ext cx="1493837" cy="1401762"/>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224386" name="TextBox 7"/>
          <p:cNvSpPr txBox="1">
            <a:spLocks noChangeArrowheads="1"/>
          </p:cNvSpPr>
          <p:nvPr/>
        </p:nvSpPr>
        <p:spPr bwMode="auto">
          <a:xfrm>
            <a:off x="2708275" y="5573713"/>
            <a:ext cx="8524875" cy="1944687"/>
          </a:xfrm>
          <a:prstGeom prst="rect">
            <a:avLst/>
          </a:prstGeom>
          <a:noFill/>
          <a:ln w="9525">
            <a:noFill/>
            <a:miter lim="800000"/>
            <a:headEnd/>
            <a:tailEnd/>
          </a:ln>
        </p:spPr>
        <p:txBody>
          <a:bodyPr lIns="96469" tIns="48235" rIns="96469" bIns="48235">
            <a:spAutoFit/>
          </a:bodyPr>
          <a:lstStyle/>
          <a:p>
            <a:r>
              <a:rPr lang="en-US" sz="2400" b="1">
                <a:solidFill>
                  <a:srgbClr val="0000FF"/>
                </a:solidFill>
              </a:rPr>
              <a:t>Because percent means out of 100, we can say the shaded area is</a:t>
            </a:r>
          </a:p>
          <a:p>
            <a:r>
              <a:rPr lang="en-US" sz="2400" b="1">
                <a:solidFill>
                  <a:srgbClr val="0000FF"/>
                </a:solidFill>
              </a:rPr>
              <a:t> </a:t>
            </a:r>
          </a:p>
          <a:p>
            <a:r>
              <a:rPr lang="en-US" sz="2400" b="1" u="sng">
                <a:solidFill>
                  <a:srgbClr val="0000FF"/>
                </a:solidFill>
              </a:rPr>
              <a:t>45</a:t>
            </a:r>
            <a:r>
              <a:rPr lang="en-US" sz="2400" b="1">
                <a:solidFill>
                  <a:srgbClr val="0000FF"/>
                </a:solidFill>
              </a:rPr>
              <a:t>    or   45%</a:t>
            </a:r>
          </a:p>
          <a:p>
            <a:r>
              <a:rPr lang="en-US" sz="2400" b="1">
                <a:solidFill>
                  <a:srgbClr val="0000FF"/>
                </a:solidFill>
              </a:rPr>
              <a:t>100</a:t>
            </a:r>
          </a:p>
        </p:txBody>
      </p:sp>
      <p:sp>
        <p:nvSpPr>
          <p:cNvPr id="9" name="Oval 8"/>
          <p:cNvSpPr/>
          <p:nvPr/>
        </p:nvSpPr>
        <p:spPr>
          <a:xfrm>
            <a:off x="2708275" y="6600825"/>
            <a:ext cx="560388" cy="528638"/>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10" name="Oval 9"/>
          <p:cNvSpPr/>
          <p:nvPr/>
        </p:nvSpPr>
        <p:spPr>
          <a:xfrm>
            <a:off x="3986213" y="6546850"/>
            <a:ext cx="769937" cy="692150"/>
          </a:xfrm>
          <a:prstGeom prst="ellipse">
            <a:avLst/>
          </a:pr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P spid="9" grpId="0" animBg="1"/>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TextBox 1"/>
          <p:cNvSpPr txBox="1">
            <a:spLocks noChangeArrowheads="1"/>
          </p:cNvSpPr>
          <p:nvPr/>
        </p:nvSpPr>
        <p:spPr bwMode="auto">
          <a:xfrm>
            <a:off x="877888" y="1016000"/>
            <a:ext cx="8428037" cy="835025"/>
          </a:xfrm>
          <a:prstGeom prst="rect">
            <a:avLst/>
          </a:prstGeom>
          <a:noFill/>
          <a:ln w="9525">
            <a:noFill/>
            <a:miter lim="800000"/>
            <a:headEnd/>
            <a:tailEnd/>
          </a:ln>
        </p:spPr>
        <p:txBody>
          <a:bodyPr lIns="96469" tIns="48235" rIns="96469" bIns="48235">
            <a:spAutoFit/>
          </a:bodyPr>
          <a:lstStyle/>
          <a:p>
            <a:r>
              <a:rPr lang="en-US" sz="2400" b="1">
                <a:solidFill>
                  <a:srgbClr val="0000FF"/>
                </a:solidFill>
              </a:rPr>
              <a:t>45 out of 100 = 0.45 =  </a:t>
            </a:r>
            <a:r>
              <a:rPr lang="en-US" sz="2400" b="1" u="sng">
                <a:solidFill>
                  <a:srgbClr val="0000FF"/>
                </a:solidFill>
              </a:rPr>
              <a:t>45</a:t>
            </a:r>
          </a:p>
          <a:p>
            <a:endParaRPr lang="en-US" sz="2400" b="1" u="sng">
              <a:solidFill>
                <a:srgbClr val="0000FF"/>
              </a:solidFill>
            </a:endParaRPr>
          </a:p>
        </p:txBody>
      </p:sp>
      <p:sp>
        <p:nvSpPr>
          <p:cNvPr id="225283" name="TextBox 2"/>
          <p:cNvSpPr txBox="1">
            <a:spLocks noChangeArrowheads="1"/>
          </p:cNvSpPr>
          <p:nvPr/>
        </p:nvSpPr>
        <p:spPr bwMode="auto">
          <a:xfrm>
            <a:off x="3917950" y="1377950"/>
            <a:ext cx="782638"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100</a:t>
            </a:r>
          </a:p>
        </p:txBody>
      </p:sp>
      <p:sp>
        <p:nvSpPr>
          <p:cNvPr id="225284" name="TextBox 3"/>
          <p:cNvSpPr txBox="1">
            <a:spLocks noChangeArrowheads="1"/>
          </p:cNvSpPr>
          <p:nvPr/>
        </p:nvSpPr>
        <p:spPr bwMode="auto">
          <a:xfrm>
            <a:off x="4679950" y="1069975"/>
            <a:ext cx="363538"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a:t>
            </a:r>
          </a:p>
        </p:txBody>
      </p:sp>
      <p:sp>
        <p:nvSpPr>
          <p:cNvPr id="225285" name="TextBox 4"/>
          <p:cNvSpPr txBox="1">
            <a:spLocks noChangeArrowheads="1"/>
          </p:cNvSpPr>
          <p:nvPr/>
        </p:nvSpPr>
        <p:spPr bwMode="auto">
          <a:xfrm>
            <a:off x="5060950" y="966788"/>
            <a:ext cx="568325" cy="835025"/>
          </a:xfrm>
          <a:prstGeom prst="rect">
            <a:avLst/>
          </a:prstGeom>
          <a:noFill/>
          <a:ln w="9525">
            <a:noFill/>
            <a:miter lim="800000"/>
            <a:headEnd/>
            <a:tailEnd/>
          </a:ln>
        </p:spPr>
        <p:txBody>
          <a:bodyPr lIns="96469" tIns="48235" rIns="96469" bIns="48235">
            <a:spAutoFit/>
          </a:bodyPr>
          <a:lstStyle/>
          <a:p>
            <a:r>
              <a:rPr lang="en-US" sz="2400" b="1" u="sng">
                <a:solidFill>
                  <a:srgbClr val="0000FF"/>
                </a:solidFill>
              </a:rPr>
              <a:t> 9</a:t>
            </a:r>
          </a:p>
          <a:p>
            <a:r>
              <a:rPr lang="en-US" sz="2400" b="1">
                <a:solidFill>
                  <a:srgbClr val="0000FF"/>
                </a:solidFill>
              </a:rPr>
              <a:t>20</a:t>
            </a:r>
          </a:p>
        </p:txBody>
      </p:sp>
      <p:sp>
        <p:nvSpPr>
          <p:cNvPr id="225286" name="TextBox 5"/>
          <p:cNvSpPr txBox="1">
            <a:spLocks noChangeArrowheads="1"/>
          </p:cNvSpPr>
          <p:nvPr/>
        </p:nvSpPr>
        <p:spPr bwMode="auto">
          <a:xfrm>
            <a:off x="1525588" y="3087688"/>
            <a:ext cx="8031162" cy="590550"/>
          </a:xfrm>
          <a:prstGeom prst="rect">
            <a:avLst/>
          </a:prstGeom>
          <a:noFill/>
          <a:ln w="9525">
            <a:noFill/>
            <a:miter lim="800000"/>
            <a:headEnd/>
            <a:tailEnd/>
          </a:ln>
        </p:spPr>
        <p:txBody>
          <a:bodyPr lIns="96469" tIns="48235" rIns="96469" bIns="48235">
            <a:spAutoFit/>
          </a:bodyPr>
          <a:lstStyle/>
          <a:p>
            <a:r>
              <a:rPr lang="en-US" sz="3200" b="1">
                <a:solidFill>
                  <a:srgbClr val="0000FF"/>
                </a:solidFill>
              </a:rPr>
              <a:t>All of these are equivalent to 45%</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6" name="TextBox 1"/>
          <p:cNvSpPr txBox="1">
            <a:spLocks noChangeArrowheads="1"/>
          </p:cNvSpPr>
          <p:nvPr/>
        </p:nvSpPr>
        <p:spPr bwMode="auto">
          <a:xfrm>
            <a:off x="869950" y="990600"/>
            <a:ext cx="9753600" cy="1573213"/>
          </a:xfrm>
          <a:prstGeom prst="rect">
            <a:avLst/>
          </a:prstGeom>
          <a:noFill/>
          <a:ln w="9525">
            <a:noFill/>
            <a:miter lim="800000"/>
            <a:headEnd/>
            <a:tailEnd/>
          </a:ln>
        </p:spPr>
        <p:txBody>
          <a:bodyPr lIns="96469" tIns="48235" rIns="96469" bIns="48235">
            <a:spAutoFit/>
          </a:bodyPr>
          <a:lstStyle/>
          <a:p>
            <a:r>
              <a:rPr lang="en-US" sz="2400" b="1">
                <a:solidFill>
                  <a:srgbClr val="0000FF"/>
                </a:solidFill>
              </a:rPr>
              <a:t>Notice that when going from fraction to percent it needs to have a denominator of 100 before it can be turned into a percent, but when going from percent to fraction, the fraction should be reduced to simplest terms.</a:t>
            </a:r>
          </a:p>
        </p:txBody>
      </p:sp>
      <p:pic>
        <p:nvPicPr>
          <p:cNvPr id="226307" name="Picture 2"/>
          <p:cNvPicPr>
            <a:picLocks/>
          </p:cNvPicPr>
          <p:nvPr/>
        </p:nvPicPr>
        <p:blipFill>
          <a:blip r:embed="rId2">
            <a:clrChange>
              <a:clrFrom>
                <a:srgbClr val="FFFFFF"/>
              </a:clrFrom>
              <a:clrTo>
                <a:srgbClr val="FFFFFF">
                  <a:alpha val="0"/>
                </a:srgbClr>
              </a:clrTo>
            </a:clrChange>
          </a:blip>
          <a:srcRect/>
          <a:stretch>
            <a:fillRect/>
          </a:stretch>
        </p:blipFill>
        <p:spPr bwMode="auto">
          <a:xfrm>
            <a:off x="-717550" y="1554163"/>
            <a:ext cx="6208713" cy="3900487"/>
          </a:xfrm>
          <a:prstGeom prst="rect">
            <a:avLst/>
          </a:prstGeom>
          <a:solidFill>
            <a:srgbClr val="000000">
              <a:alpha val="0"/>
            </a:srgbClr>
          </a:solidFill>
          <a:ln w="9525">
            <a:noFill/>
            <a:miter lim="800000"/>
            <a:headEnd/>
            <a:tailEnd/>
          </a:ln>
        </p:spPr>
      </p:pic>
      <p:pic>
        <p:nvPicPr>
          <p:cNvPr id="226308" name="Picture 3"/>
          <p:cNvPicPr>
            <a:picLocks/>
          </p:cNvPicPr>
          <p:nvPr/>
        </p:nvPicPr>
        <p:blipFill>
          <a:blip r:embed="rId3">
            <a:clrChange>
              <a:clrFrom>
                <a:srgbClr val="FFFFFF"/>
              </a:clrFrom>
              <a:clrTo>
                <a:srgbClr val="FFFFFF">
                  <a:alpha val="0"/>
                </a:srgbClr>
              </a:clrTo>
            </a:clrChange>
          </a:blip>
          <a:srcRect/>
          <a:stretch>
            <a:fillRect/>
          </a:stretch>
        </p:blipFill>
        <p:spPr bwMode="auto">
          <a:xfrm>
            <a:off x="4014788" y="1541463"/>
            <a:ext cx="6221412" cy="39258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330" name="TextBox 1"/>
          <p:cNvSpPr txBox="1">
            <a:spLocks noChangeArrowheads="1"/>
          </p:cNvSpPr>
          <p:nvPr/>
        </p:nvSpPr>
        <p:spPr bwMode="auto">
          <a:xfrm>
            <a:off x="9229725" y="5567363"/>
            <a:ext cx="688975" cy="958850"/>
          </a:xfrm>
          <a:prstGeom prst="rect">
            <a:avLst/>
          </a:prstGeom>
          <a:noFill/>
          <a:ln w="9525">
            <a:noFill/>
            <a:miter lim="800000"/>
            <a:headEnd/>
            <a:tailEnd/>
          </a:ln>
        </p:spPr>
        <p:txBody>
          <a:bodyPr lIns="96469" tIns="48235" rIns="96469" bIns="48235">
            <a:spAutoFit/>
          </a:bodyPr>
          <a:lstStyle/>
          <a:p>
            <a:r>
              <a:rPr lang="en-US" sz="2800" b="1" u="sng">
                <a:solidFill>
                  <a:srgbClr val="0000FF"/>
                </a:solidFill>
                <a:latin typeface="Arial - 36"/>
              </a:rPr>
              <a:t> 3 </a:t>
            </a:r>
          </a:p>
          <a:p>
            <a:r>
              <a:rPr lang="en-US" sz="2800" b="1">
                <a:solidFill>
                  <a:srgbClr val="0000FF"/>
                </a:solidFill>
                <a:latin typeface="Arial - 36"/>
              </a:rPr>
              <a:t>25</a:t>
            </a:r>
          </a:p>
        </p:txBody>
      </p:sp>
      <p:sp>
        <p:nvSpPr>
          <p:cNvPr id="3" name="Freeform 2"/>
          <p:cNvSpPr/>
          <p:nvPr/>
        </p:nvSpPr>
        <p:spPr>
          <a:xfrm>
            <a:off x="8880475" y="5083175"/>
            <a:ext cx="1741488" cy="2287588"/>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
        <p:nvSpPr>
          <p:cNvPr id="227332" name="TextBox 3"/>
          <p:cNvSpPr txBox="1">
            <a:spLocks noChangeArrowheads="1"/>
          </p:cNvSpPr>
          <p:nvPr/>
        </p:nvSpPr>
        <p:spPr bwMode="auto">
          <a:xfrm>
            <a:off x="4179888" y="5583238"/>
            <a:ext cx="1131887" cy="528637"/>
          </a:xfrm>
          <a:prstGeom prst="rect">
            <a:avLst/>
          </a:prstGeom>
          <a:noFill/>
          <a:ln w="9525">
            <a:noFill/>
            <a:miter lim="800000"/>
            <a:headEnd/>
            <a:tailEnd/>
          </a:ln>
        </p:spPr>
        <p:txBody>
          <a:bodyPr lIns="96469" tIns="48235" rIns="96469" bIns="48235">
            <a:spAutoFit/>
          </a:bodyPr>
          <a:lstStyle/>
          <a:p>
            <a:r>
              <a:rPr lang="en-US" sz="2800" b="1">
                <a:solidFill>
                  <a:srgbClr val="0000FF"/>
                </a:solidFill>
                <a:latin typeface="Arial - 36"/>
              </a:rPr>
              <a:t>12%</a:t>
            </a:r>
          </a:p>
        </p:txBody>
      </p:sp>
      <p:sp>
        <p:nvSpPr>
          <p:cNvPr id="227333" name="TextBox 4"/>
          <p:cNvSpPr txBox="1">
            <a:spLocks noChangeArrowheads="1"/>
          </p:cNvSpPr>
          <p:nvPr/>
        </p:nvSpPr>
        <p:spPr bwMode="auto">
          <a:xfrm>
            <a:off x="1600200" y="5557838"/>
            <a:ext cx="414338" cy="958850"/>
          </a:xfrm>
          <a:prstGeom prst="rect">
            <a:avLst/>
          </a:prstGeom>
          <a:noFill/>
          <a:ln w="9525">
            <a:noFill/>
            <a:miter lim="800000"/>
            <a:headEnd/>
            <a:tailEnd/>
          </a:ln>
        </p:spPr>
        <p:txBody>
          <a:bodyPr lIns="96469" tIns="48235" rIns="96469" bIns="48235">
            <a:spAutoFit/>
          </a:bodyPr>
          <a:lstStyle/>
          <a:p>
            <a:r>
              <a:rPr lang="en-US" sz="2800" b="1" u="sng">
                <a:solidFill>
                  <a:srgbClr val="0000FF"/>
                </a:solidFill>
                <a:latin typeface="Arial - 36"/>
              </a:rPr>
              <a:t>1</a:t>
            </a:r>
          </a:p>
          <a:p>
            <a:r>
              <a:rPr lang="en-US" sz="2800" b="1">
                <a:solidFill>
                  <a:srgbClr val="0000FF"/>
                </a:solidFill>
                <a:latin typeface="Arial - 36"/>
              </a:rPr>
              <a:t>5</a:t>
            </a:r>
          </a:p>
        </p:txBody>
      </p:sp>
      <p:sp>
        <p:nvSpPr>
          <p:cNvPr id="227334" name="TextBox 5"/>
          <p:cNvSpPr txBox="1">
            <a:spLocks noChangeArrowheads="1"/>
          </p:cNvSpPr>
          <p:nvPr/>
        </p:nvSpPr>
        <p:spPr bwMode="auto">
          <a:xfrm>
            <a:off x="1641475" y="3238500"/>
            <a:ext cx="1131888" cy="528638"/>
          </a:xfrm>
          <a:prstGeom prst="rect">
            <a:avLst/>
          </a:prstGeom>
          <a:noFill/>
          <a:ln w="9525">
            <a:noFill/>
            <a:miter lim="800000"/>
            <a:headEnd/>
            <a:tailEnd/>
          </a:ln>
        </p:spPr>
        <p:txBody>
          <a:bodyPr lIns="96469" tIns="48235" rIns="96469" bIns="48235">
            <a:spAutoFit/>
          </a:bodyPr>
          <a:lstStyle/>
          <a:p>
            <a:r>
              <a:rPr lang="en-US" sz="2800" b="1">
                <a:solidFill>
                  <a:srgbClr val="0000FF"/>
                </a:solidFill>
                <a:latin typeface="Arial - 36"/>
              </a:rPr>
              <a:t>20%</a:t>
            </a:r>
          </a:p>
        </p:txBody>
      </p:sp>
      <p:sp>
        <p:nvSpPr>
          <p:cNvPr id="227335" name="TextBox 6"/>
          <p:cNvSpPr txBox="1">
            <a:spLocks noChangeArrowheads="1"/>
          </p:cNvSpPr>
          <p:nvPr/>
        </p:nvSpPr>
        <p:spPr bwMode="auto">
          <a:xfrm>
            <a:off x="9091613" y="3303588"/>
            <a:ext cx="1131887" cy="527050"/>
          </a:xfrm>
          <a:prstGeom prst="rect">
            <a:avLst/>
          </a:prstGeom>
          <a:noFill/>
          <a:ln w="9525">
            <a:noFill/>
            <a:miter lim="800000"/>
            <a:headEnd/>
            <a:tailEnd/>
          </a:ln>
        </p:spPr>
        <p:txBody>
          <a:bodyPr lIns="96469" tIns="48235" rIns="96469" bIns="48235">
            <a:spAutoFit/>
          </a:bodyPr>
          <a:lstStyle/>
          <a:p>
            <a:r>
              <a:rPr lang="en-US" sz="2800" b="1">
                <a:solidFill>
                  <a:srgbClr val="0000FF"/>
                </a:solidFill>
                <a:latin typeface="Arial - 36"/>
              </a:rPr>
              <a:t>75%</a:t>
            </a:r>
          </a:p>
        </p:txBody>
      </p:sp>
      <p:sp>
        <p:nvSpPr>
          <p:cNvPr id="8" name="Freeform 7"/>
          <p:cNvSpPr/>
          <p:nvPr/>
        </p:nvSpPr>
        <p:spPr>
          <a:xfrm>
            <a:off x="1031875" y="2263775"/>
            <a:ext cx="1741488" cy="2286000"/>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
        <p:nvSpPr>
          <p:cNvPr id="9" name="Freeform 8"/>
          <p:cNvSpPr/>
          <p:nvPr/>
        </p:nvSpPr>
        <p:spPr>
          <a:xfrm>
            <a:off x="1031875" y="4994275"/>
            <a:ext cx="1741488" cy="2286000"/>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
        <p:nvSpPr>
          <p:cNvPr id="10" name="Freeform 9"/>
          <p:cNvSpPr/>
          <p:nvPr/>
        </p:nvSpPr>
        <p:spPr>
          <a:xfrm>
            <a:off x="3763963" y="5038725"/>
            <a:ext cx="1743075" cy="2286000"/>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
        <p:nvSpPr>
          <p:cNvPr id="227339" name="TextBox 10"/>
          <p:cNvSpPr txBox="1">
            <a:spLocks noChangeArrowheads="1"/>
          </p:cNvSpPr>
          <p:nvPr/>
        </p:nvSpPr>
        <p:spPr bwMode="auto">
          <a:xfrm>
            <a:off x="138113" y="1047750"/>
            <a:ext cx="10636250" cy="836613"/>
          </a:xfrm>
          <a:prstGeom prst="rect">
            <a:avLst/>
          </a:prstGeom>
          <a:noFill/>
          <a:ln w="9525">
            <a:noFill/>
            <a:miter lim="800000"/>
            <a:headEnd/>
            <a:tailEnd/>
          </a:ln>
        </p:spPr>
        <p:txBody>
          <a:bodyPr lIns="96469" tIns="48235" rIns="96469" bIns="48235">
            <a:spAutoFit/>
          </a:bodyPr>
          <a:lstStyle/>
          <a:p>
            <a:pPr algn="ctr"/>
            <a:r>
              <a:rPr lang="en-US" sz="2400" b="1">
                <a:solidFill>
                  <a:srgbClr val="0000FF"/>
                </a:solidFill>
              </a:rPr>
              <a:t>Match the percent with the equivalent fraction by moving two cards. Replace the cards if they are not a match.</a:t>
            </a:r>
          </a:p>
        </p:txBody>
      </p:sp>
      <p:sp>
        <p:nvSpPr>
          <p:cNvPr id="12" name="Freeform 11"/>
          <p:cNvSpPr/>
          <p:nvPr/>
        </p:nvSpPr>
        <p:spPr>
          <a:xfrm>
            <a:off x="8882063" y="2236788"/>
            <a:ext cx="1741487" cy="2287587"/>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
        <p:nvSpPr>
          <p:cNvPr id="227341" name="TextBox 12"/>
          <p:cNvSpPr txBox="1">
            <a:spLocks noChangeArrowheads="1"/>
          </p:cNvSpPr>
          <p:nvPr/>
        </p:nvSpPr>
        <p:spPr bwMode="auto">
          <a:xfrm>
            <a:off x="6677025" y="2900363"/>
            <a:ext cx="966788" cy="958850"/>
          </a:xfrm>
          <a:prstGeom prst="rect">
            <a:avLst/>
          </a:prstGeom>
          <a:noFill/>
          <a:ln w="9525">
            <a:noFill/>
            <a:miter lim="800000"/>
            <a:headEnd/>
            <a:tailEnd/>
          </a:ln>
        </p:spPr>
        <p:txBody>
          <a:bodyPr lIns="96469" tIns="48235" rIns="96469" bIns="48235">
            <a:spAutoFit/>
          </a:bodyPr>
          <a:lstStyle/>
          <a:p>
            <a:r>
              <a:rPr lang="en-US" sz="2800" b="1" u="sng">
                <a:solidFill>
                  <a:srgbClr val="0000FF"/>
                </a:solidFill>
                <a:latin typeface="Arial - 36"/>
              </a:rPr>
              <a:t> 1  </a:t>
            </a:r>
          </a:p>
          <a:p>
            <a:r>
              <a:rPr lang="en-US" sz="2800" b="1">
                <a:solidFill>
                  <a:srgbClr val="0000FF"/>
                </a:solidFill>
                <a:latin typeface="Arial - 36"/>
              </a:rPr>
              <a:t>50</a:t>
            </a:r>
          </a:p>
        </p:txBody>
      </p:sp>
      <p:sp>
        <p:nvSpPr>
          <p:cNvPr id="227342" name="TextBox 13"/>
          <p:cNvSpPr txBox="1">
            <a:spLocks noChangeArrowheads="1"/>
          </p:cNvSpPr>
          <p:nvPr/>
        </p:nvSpPr>
        <p:spPr bwMode="auto">
          <a:xfrm>
            <a:off x="4221163" y="2927350"/>
            <a:ext cx="414337" cy="958850"/>
          </a:xfrm>
          <a:prstGeom prst="rect">
            <a:avLst/>
          </a:prstGeom>
          <a:noFill/>
          <a:ln w="9525">
            <a:noFill/>
            <a:miter lim="800000"/>
            <a:headEnd/>
            <a:tailEnd/>
          </a:ln>
        </p:spPr>
        <p:txBody>
          <a:bodyPr lIns="96469" tIns="48235" rIns="96469" bIns="48235">
            <a:spAutoFit/>
          </a:bodyPr>
          <a:lstStyle/>
          <a:p>
            <a:r>
              <a:rPr lang="en-US" sz="2800" b="1" u="sng">
                <a:solidFill>
                  <a:srgbClr val="0000FF"/>
                </a:solidFill>
                <a:latin typeface="Arial - 36"/>
              </a:rPr>
              <a:t>3</a:t>
            </a:r>
          </a:p>
          <a:p>
            <a:r>
              <a:rPr lang="en-US" sz="2800" b="1">
                <a:solidFill>
                  <a:srgbClr val="0000FF"/>
                </a:solidFill>
                <a:latin typeface="Arial - 36"/>
              </a:rPr>
              <a:t>4</a:t>
            </a:r>
          </a:p>
        </p:txBody>
      </p:sp>
      <p:sp>
        <p:nvSpPr>
          <p:cNvPr id="15" name="Freeform 14"/>
          <p:cNvSpPr/>
          <p:nvPr/>
        </p:nvSpPr>
        <p:spPr>
          <a:xfrm>
            <a:off x="3714750" y="2236788"/>
            <a:ext cx="1741488" cy="2287587"/>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
        <p:nvSpPr>
          <p:cNvPr id="227344" name="TextBox 15"/>
          <p:cNvSpPr txBox="1">
            <a:spLocks noChangeArrowheads="1"/>
          </p:cNvSpPr>
          <p:nvPr/>
        </p:nvSpPr>
        <p:spPr bwMode="auto">
          <a:xfrm>
            <a:off x="6745288" y="5608638"/>
            <a:ext cx="855662" cy="528637"/>
          </a:xfrm>
          <a:prstGeom prst="rect">
            <a:avLst/>
          </a:prstGeom>
          <a:noFill/>
          <a:ln w="9525">
            <a:noFill/>
            <a:miter lim="800000"/>
            <a:headEnd/>
            <a:tailEnd/>
          </a:ln>
        </p:spPr>
        <p:txBody>
          <a:bodyPr lIns="96469" tIns="48235" rIns="96469" bIns="48235">
            <a:spAutoFit/>
          </a:bodyPr>
          <a:lstStyle/>
          <a:p>
            <a:r>
              <a:rPr lang="en-US" sz="2800" b="1">
                <a:solidFill>
                  <a:srgbClr val="0000FF"/>
                </a:solidFill>
                <a:latin typeface="Arial - 36"/>
              </a:rPr>
              <a:t>2%</a:t>
            </a:r>
          </a:p>
        </p:txBody>
      </p:sp>
      <p:sp>
        <p:nvSpPr>
          <p:cNvPr id="17" name="Freeform 16"/>
          <p:cNvSpPr/>
          <p:nvPr/>
        </p:nvSpPr>
        <p:spPr>
          <a:xfrm>
            <a:off x="6173788" y="2236788"/>
            <a:ext cx="1743075" cy="2287587"/>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
        <p:nvSpPr>
          <p:cNvPr id="18" name="Freeform 17"/>
          <p:cNvSpPr/>
          <p:nvPr/>
        </p:nvSpPr>
        <p:spPr>
          <a:xfrm>
            <a:off x="6186488" y="5045075"/>
            <a:ext cx="1743075" cy="2287588"/>
          </a:xfrm>
          <a:custGeom>
            <a:avLst/>
            <a:gdLst/>
            <a:ahLst/>
            <a:cxnLst/>
            <a:rect l="0" t="0" r="0" b="0"/>
            <a:pathLst>
              <a:path w="1603757" h="2241170">
                <a:moveTo>
                  <a:pt x="0" y="0"/>
                </a:moveTo>
                <a:lnTo>
                  <a:pt x="1603756" y="0"/>
                </a:lnTo>
                <a:lnTo>
                  <a:pt x="1603756" y="2241169"/>
                </a:lnTo>
                <a:lnTo>
                  <a:pt x="0" y="2241169"/>
                </a:lnTo>
                <a:close/>
              </a:path>
            </a:pathLst>
          </a:custGeom>
          <a:solidFill>
            <a:srgbClr val="AFEEEE"/>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354" name="TextBox 1"/>
          <p:cNvSpPr txBox="1">
            <a:spLocks noChangeArrowheads="1"/>
          </p:cNvSpPr>
          <p:nvPr/>
        </p:nvSpPr>
        <p:spPr bwMode="auto">
          <a:xfrm>
            <a:off x="915988" y="1014413"/>
            <a:ext cx="89011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57</a:t>
            </a:r>
          </a:p>
        </p:txBody>
      </p:sp>
      <p:sp>
        <p:nvSpPr>
          <p:cNvPr id="228355" name="TextBox 2"/>
          <p:cNvSpPr txBox="1">
            <a:spLocks noChangeArrowheads="1"/>
          </p:cNvSpPr>
          <p:nvPr/>
        </p:nvSpPr>
        <p:spPr bwMode="auto">
          <a:xfrm>
            <a:off x="1798638" y="1014413"/>
            <a:ext cx="89011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the percent of the shaded squares?</a:t>
            </a:r>
          </a:p>
        </p:txBody>
      </p:sp>
      <p:graphicFrame>
        <p:nvGraphicFramePr>
          <p:cNvPr id="4" name="Table 3"/>
          <p:cNvGraphicFramePr>
            <a:graphicFrameLocks noGrp="1"/>
          </p:cNvGraphicFramePr>
          <p:nvPr/>
        </p:nvGraphicFramePr>
        <p:xfrm>
          <a:off x="1936750" y="1954213"/>
          <a:ext cx="3887788" cy="3886200"/>
        </p:xfrm>
        <a:graphic>
          <a:graphicData uri="http://schemas.openxmlformats.org/drawingml/2006/table">
            <a:tbl>
              <a:tblPr firstRow="1" bandRow="1">
                <a:tableStyleId>{5C22544A-7EE6-4342-B048-85BDC9FD1C3A}</a:tableStyleId>
              </a:tblPr>
              <a:tblGrid>
                <a:gridCol w="393957"/>
                <a:gridCol w="393957"/>
                <a:gridCol w="393957"/>
                <a:gridCol w="393957"/>
                <a:gridCol w="393957"/>
                <a:gridCol w="393957"/>
                <a:gridCol w="393957"/>
                <a:gridCol w="393957"/>
                <a:gridCol w="393957"/>
                <a:gridCol w="341829"/>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28479" name="Picture 12"/>
          <p:cNvPicPr>
            <a:picLocks/>
          </p:cNvPicPr>
          <p:nvPr/>
        </p:nvPicPr>
        <p:blipFill>
          <a:blip r:embed="rId3"/>
          <a:srcRect/>
          <a:stretch>
            <a:fillRect/>
          </a:stretch>
        </p:blipFill>
        <p:spPr bwMode="auto">
          <a:xfrm>
            <a:off x="138113" y="777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862013" y="1039813"/>
            <a:ext cx="802163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3</a:t>
            </a:r>
          </a:p>
        </p:txBody>
      </p:sp>
      <p:sp>
        <p:nvSpPr>
          <p:cNvPr id="41987" name="TextBox 2"/>
          <p:cNvSpPr txBox="1">
            <a:spLocks noChangeArrowheads="1"/>
          </p:cNvSpPr>
          <p:nvPr/>
        </p:nvSpPr>
        <p:spPr bwMode="auto">
          <a:xfrm>
            <a:off x="1746250" y="1039813"/>
            <a:ext cx="855345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the ratio of lizards to tigers at the zoo?</a:t>
            </a:r>
          </a:p>
        </p:txBody>
      </p:sp>
      <p:sp>
        <p:nvSpPr>
          <p:cNvPr id="41988" name="TextBox 3"/>
          <p:cNvSpPr txBox="1">
            <a:spLocks noChangeArrowheads="1"/>
          </p:cNvSpPr>
          <p:nvPr/>
        </p:nvSpPr>
        <p:spPr bwMode="auto">
          <a:xfrm>
            <a:off x="2393950" y="1916113"/>
            <a:ext cx="80708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41989" name="TextBox 4"/>
          <p:cNvSpPr txBox="1">
            <a:spLocks noChangeArrowheads="1"/>
          </p:cNvSpPr>
          <p:nvPr/>
        </p:nvSpPr>
        <p:spPr bwMode="auto">
          <a:xfrm>
            <a:off x="3028950" y="1916113"/>
            <a:ext cx="80708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The ratio of lizards to tigers is three to four.  </a:t>
            </a:r>
          </a:p>
        </p:txBody>
      </p:sp>
      <p:sp>
        <p:nvSpPr>
          <p:cNvPr id="41990" name="TextBox 5"/>
          <p:cNvSpPr txBox="1">
            <a:spLocks noChangeArrowheads="1"/>
          </p:cNvSpPr>
          <p:nvPr/>
        </p:nvSpPr>
        <p:spPr bwMode="auto">
          <a:xfrm>
            <a:off x="2393950" y="2563813"/>
            <a:ext cx="79057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41991" name="TextBox 6"/>
          <p:cNvSpPr txBox="1">
            <a:spLocks noChangeArrowheads="1"/>
          </p:cNvSpPr>
          <p:nvPr/>
        </p:nvSpPr>
        <p:spPr bwMode="auto">
          <a:xfrm>
            <a:off x="3041650" y="2563813"/>
            <a:ext cx="79057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The ratio of tigers to lizards is four to three.</a:t>
            </a:r>
          </a:p>
        </p:txBody>
      </p:sp>
      <p:sp>
        <p:nvSpPr>
          <p:cNvPr id="41992" name="TextBox 7"/>
          <p:cNvSpPr txBox="1">
            <a:spLocks noChangeArrowheads="1"/>
          </p:cNvSpPr>
          <p:nvPr/>
        </p:nvSpPr>
        <p:spPr bwMode="auto">
          <a:xfrm>
            <a:off x="2393950" y="3255963"/>
            <a:ext cx="82010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41993" name="TextBox 8"/>
          <p:cNvSpPr txBox="1">
            <a:spLocks noChangeArrowheads="1"/>
          </p:cNvSpPr>
          <p:nvPr/>
        </p:nvSpPr>
        <p:spPr bwMode="auto">
          <a:xfrm>
            <a:off x="3014663" y="3255963"/>
            <a:ext cx="82010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The ratio of lizards to tigers is three to seven.</a:t>
            </a:r>
          </a:p>
        </p:txBody>
      </p:sp>
      <p:sp>
        <p:nvSpPr>
          <p:cNvPr id="41994" name="TextBox 9"/>
          <p:cNvSpPr txBox="1">
            <a:spLocks noChangeArrowheads="1"/>
          </p:cNvSpPr>
          <p:nvPr/>
        </p:nvSpPr>
        <p:spPr bwMode="auto">
          <a:xfrm>
            <a:off x="2393950" y="3959225"/>
            <a:ext cx="7097713"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41995" name="TextBox 10"/>
          <p:cNvSpPr txBox="1">
            <a:spLocks noChangeArrowheads="1"/>
          </p:cNvSpPr>
          <p:nvPr/>
        </p:nvSpPr>
        <p:spPr bwMode="auto">
          <a:xfrm>
            <a:off x="3028950" y="3959225"/>
            <a:ext cx="70961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There are three lizards and four tigers.</a:t>
            </a:r>
          </a:p>
        </p:txBody>
      </p:sp>
      <p:graphicFrame>
        <p:nvGraphicFramePr>
          <p:cNvPr id="12" name="Table 11"/>
          <p:cNvGraphicFramePr>
            <a:graphicFrameLocks noGrp="1"/>
          </p:cNvGraphicFramePr>
          <p:nvPr/>
        </p:nvGraphicFramePr>
        <p:xfrm>
          <a:off x="4164013" y="4719638"/>
          <a:ext cx="2725737" cy="2720975"/>
        </p:xfrm>
        <a:graphic>
          <a:graphicData uri="http://schemas.openxmlformats.org/drawingml/2006/table">
            <a:tbl>
              <a:tblPr firstRow="1" bandRow="1">
                <a:tableStyleId>{5C22544A-7EE6-4342-B048-85BDC9FD1C3A}</a:tableStyleId>
              </a:tblPr>
              <a:tblGrid>
                <a:gridCol w="1383538"/>
                <a:gridCol w="1342152"/>
              </a:tblGrid>
              <a:tr h="453501">
                <a:tc>
                  <a:txBody>
                    <a:bodyPr/>
                    <a:lstStyle/>
                    <a:p>
                      <a:r>
                        <a:rPr lang="en-US" sz="1800" b="1" i="0" u="none" baseline="0" dirty="0" smtClean="0">
                          <a:solidFill>
                            <a:srgbClr val="000000"/>
                          </a:solidFill>
                          <a:latin typeface="Arial - 18"/>
                        </a:rPr>
                        <a:t>animal</a:t>
                      </a:r>
                      <a:endParaRPr lang="en-US" sz="1800" b="1"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1800" b="1" i="0" u="none" baseline="0" smtClean="0">
                          <a:solidFill>
                            <a:srgbClr val="000000"/>
                          </a:solidFill>
                          <a:latin typeface="Arial - 18"/>
                        </a:rPr>
                        <a:t>number</a:t>
                      </a:r>
                      <a:endParaRPr lang="en-US" sz="1800" b="1"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tigers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4</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lizards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3</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bears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2</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monkeys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6</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53501">
                <a:tc>
                  <a:txBody>
                    <a:bodyPr/>
                    <a:lstStyle/>
                    <a:p>
                      <a:r>
                        <a:rPr lang="en-US" sz="1800" b="0" i="0" u="none" baseline="0" smtClean="0">
                          <a:solidFill>
                            <a:srgbClr val="000000"/>
                          </a:solidFill>
                          <a:latin typeface="Arial - 18"/>
                        </a:rPr>
                        <a:t>birds</a:t>
                      </a:r>
                      <a:endParaRPr lang="en-US" sz="1800" b="0" i="0" u="none" baseline="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 18"/>
                        </a:rPr>
                        <a:t>9</a:t>
                      </a:r>
                      <a:endParaRPr lang="en-US" sz="1800" b="0" i="0" u="none" baseline="0" dirty="0">
                        <a:solidFill>
                          <a:srgbClr val="000000"/>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42019" name="Picture 20"/>
          <p:cNvPicPr>
            <a:picLocks/>
          </p:cNvPicPr>
          <p:nvPr/>
        </p:nvPicPr>
        <p:blipFill>
          <a:blip r:embed="rId3"/>
          <a:srcRect/>
          <a:stretch>
            <a:fillRect/>
          </a:stretch>
        </p:blipFill>
        <p:spPr bwMode="auto">
          <a:xfrm>
            <a:off x="138113" y="65088"/>
            <a:ext cx="3752850" cy="65087"/>
          </a:xfrm>
          <a:prstGeom prst="rect">
            <a:avLst/>
          </a:prstGeom>
          <a:solidFill>
            <a:srgbClr val="000000">
              <a:alpha val="0"/>
            </a:srgbClr>
          </a:solidFill>
          <a:ln w="9525">
            <a:noFill/>
            <a:miter lim="800000"/>
            <a:headEnd/>
            <a:tailEnd/>
          </a:ln>
        </p:spPr>
      </p:pic>
      <p:grpSp>
        <p:nvGrpSpPr>
          <p:cNvPr id="42020" name="Group 20"/>
          <p:cNvGrpSpPr>
            <a:grpSpLocks/>
          </p:cNvGrpSpPr>
          <p:nvPr/>
        </p:nvGrpSpPr>
        <p:grpSpPr bwMode="auto">
          <a:xfrm>
            <a:off x="1839913" y="1941513"/>
            <a:ext cx="365125" cy="2451100"/>
            <a:chOff x="1631950" y="3133262"/>
            <a:chExt cx="365760" cy="245045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402" name="TextBox 1"/>
          <p:cNvSpPr txBox="1">
            <a:spLocks noChangeArrowheads="1"/>
          </p:cNvSpPr>
          <p:nvPr/>
        </p:nvSpPr>
        <p:spPr bwMode="auto">
          <a:xfrm>
            <a:off x="869950" y="963613"/>
            <a:ext cx="84724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58</a:t>
            </a:r>
          </a:p>
        </p:txBody>
      </p:sp>
      <p:sp>
        <p:nvSpPr>
          <p:cNvPr id="230403" name="TextBox 2"/>
          <p:cNvSpPr txBox="1">
            <a:spLocks noChangeArrowheads="1"/>
          </p:cNvSpPr>
          <p:nvPr/>
        </p:nvSpPr>
        <p:spPr bwMode="auto">
          <a:xfrm>
            <a:off x="1752600" y="963613"/>
            <a:ext cx="84724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percent of the squares are shaded?</a:t>
            </a:r>
          </a:p>
        </p:txBody>
      </p:sp>
      <p:graphicFrame>
        <p:nvGraphicFramePr>
          <p:cNvPr id="4" name="Table 3"/>
          <p:cNvGraphicFramePr>
            <a:graphicFrameLocks noGrp="1"/>
          </p:cNvGraphicFramePr>
          <p:nvPr/>
        </p:nvGraphicFramePr>
        <p:xfrm>
          <a:off x="1957388" y="2106613"/>
          <a:ext cx="4032250" cy="3886200"/>
        </p:xfrm>
        <a:graphic>
          <a:graphicData uri="http://schemas.openxmlformats.org/drawingml/2006/table">
            <a:tbl>
              <a:tblPr firstRow="1" bandRow="1">
                <a:tableStyleId>{5C22544A-7EE6-4342-B048-85BDC9FD1C3A}</a:tableStyleId>
              </a:tblPr>
              <a:tblGrid>
                <a:gridCol w="403187"/>
                <a:gridCol w="403187"/>
                <a:gridCol w="403187"/>
                <a:gridCol w="403187"/>
                <a:gridCol w="403187"/>
                <a:gridCol w="403187"/>
                <a:gridCol w="403187"/>
                <a:gridCol w="403187"/>
                <a:gridCol w="403187"/>
                <a:gridCol w="403187"/>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30527" name="Picture 12"/>
          <p:cNvPicPr>
            <a:picLocks/>
          </p:cNvPicPr>
          <p:nvPr/>
        </p:nvPicPr>
        <p:blipFill>
          <a:blip r:embed="rId3"/>
          <a:srcRect/>
          <a:stretch>
            <a:fillRect/>
          </a:stretch>
        </p:blipFill>
        <p:spPr bwMode="auto">
          <a:xfrm>
            <a:off x="111125" y="103188"/>
            <a:ext cx="4413250"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TextBox 1"/>
          <p:cNvSpPr txBox="1">
            <a:spLocks noChangeArrowheads="1"/>
          </p:cNvSpPr>
          <p:nvPr/>
        </p:nvSpPr>
        <p:spPr bwMode="auto">
          <a:xfrm>
            <a:off x="887413" y="1016000"/>
            <a:ext cx="74453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59</a:t>
            </a:r>
          </a:p>
        </p:txBody>
      </p:sp>
      <p:sp>
        <p:nvSpPr>
          <p:cNvPr id="232451" name="TextBox 2"/>
          <p:cNvSpPr txBox="1">
            <a:spLocks noChangeArrowheads="1"/>
          </p:cNvSpPr>
          <p:nvPr/>
        </p:nvSpPr>
        <p:spPr bwMode="auto">
          <a:xfrm>
            <a:off x="1770063" y="1016000"/>
            <a:ext cx="84724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percent of the squares are shaded?</a:t>
            </a:r>
          </a:p>
        </p:txBody>
      </p:sp>
      <p:graphicFrame>
        <p:nvGraphicFramePr>
          <p:cNvPr id="4" name="Table 3"/>
          <p:cNvGraphicFramePr>
            <a:graphicFrameLocks noGrp="1"/>
          </p:cNvGraphicFramePr>
          <p:nvPr/>
        </p:nvGraphicFramePr>
        <p:xfrm>
          <a:off x="1687513" y="2182813"/>
          <a:ext cx="4592637" cy="3886200"/>
        </p:xfrm>
        <a:graphic>
          <a:graphicData uri="http://schemas.openxmlformats.org/drawingml/2006/table">
            <a:tbl>
              <a:tblPr firstRow="1" bandRow="1">
                <a:tableStyleId>{5C22544A-7EE6-4342-B048-85BDC9FD1C3A}</a:tableStyleId>
              </a:tblPr>
              <a:tblGrid>
                <a:gridCol w="459303"/>
                <a:gridCol w="459303"/>
                <a:gridCol w="459303"/>
                <a:gridCol w="459303"/>
                <a:gridCol w="459303"/>
                <a:gridCol w="459303"/>
                <a:gridCol w="459303"/>
                <a:gridCol w="459303"/>
                <a:gridCol w="459303"/>
                <a:gridCol w="459303"/>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32575" name="Picture 12"/>
          <p:cNvPicPr>
            <a:picLocks/>
          </p:cNvPicPr>
          <p:nvPr/>
        </p:nvPicPr>
        <p:blipFill>
          <a:blip r:embed="rId3"/>
          <a:srcRect/>
          <a:stretch>
            <a:fillRect/>
          </a:stretch>
        </p:blipFill>
        <p:spPr bwMode="auto">
          <a:xfrm>
            <a:off x="138113" y="904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498" name="TextBox 1"/>
          <p:cNvSpPr txBox="1">
            <a:spLocks noChangeArrowheads="1"/>
          </p:cNvSpPr>
          <p:nvPr/>
        </p:nvSpPr>
        <p:spPr bwMode="auto">
          <a:xfrm>
            <a:off x="869950" y="981075"/>
            <a:ext cx="7620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60</a:t>
            </a:r>
          </a:p>
        </p:txBody>
      </p:sp>
      <p:sp>
        <p:nvSpPr>
          <p:cNvPr id="234499" name="TextBox 2"/>
          <p:cNvSpPr txBox="1">
            <a:spLocks noChangeArrowheads="1"/>
          </p:cNvSpPr>
          <p:nvPr/>
        </p:nvSpPr>
        <p:spPr bwMode="auto">
          <a:xfrm>
            <a:off x="1752600" y="981075"/>
            <a:ext cx="941705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percent of the squares are shaded?</a:t>
            </a:r>
          </a:p>
        </p:txBody>
      </p:sp>
      <p:graphicFrame>
        <p:nvGraphicFramePr>
          <p:cNvPr id="4" name="Table 3"/>
          <p:cNvGraphicFramePr>
            <a:graphicFrameLocks noGrp="1"/>
          </p:cNvGraphicFramePr>
          <p:nvPr/>
        </p:nvGraphicFramePr>
        <p:xfrm>
          <a:off x="1860550" y="1954213"/>
          <a:ext cx="4229100" cy="3887787"/>
        </p:xfrm>
        <a:graphic>
          <a:graphicData uri="http://schemas.openxmlformats.org/drawingml/2006/table">
            <a:tbl>
              <a:tblPr firstRow="1" bandRow="1">
                <a:tableStyleId>{5C22544A-7EE6-4342-B048-85BDC9FD1C3A}</a:tableStyleId>
              </a:tblPr>
              <a:tblGrid>
                <a:gridCol w="422907"/>
                <a:gridCol w="422907"/>
                <a:gridCol w="422907"/>
                <a:gridCol w="422907"/>
                <a:gridCol w="422907"/>
                <a:gridCol w="422907"/>
                <a:gridCol w="422907"/>
                <a:gridCol w="422907"/>
                <a:gridCol w="422907"/>
                <a:gridCol w="422907"/>
              </a:tblGrid>
              <a:tr h="388715">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388715">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32CD32">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234623" name="Picture 12"/>
          <p:cNvPicPr>
            <a:picLocks/>
          </p:cNvPicPr>
          <p:nvPr/>
        </p:nvPicPr>
        <p:blipFill>
          <a:blip r:embed="rId3"/>
          <a:srcRect/>
          <a:stretch>
            <a:fillRect/>
          </a:stretch>
        </p:blipFill>
        <p:spPr bwMode="auto">
          <a:xfrm>
            <a:off x="123825" y="904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6546" name="TextBox 1"/>
          <p:cNvSpPr txBox="1">
            <a:spLocks noChangeArrowheads="1"/>
          </p:cNvSpPr>
          <p:nvPr/>
        </p:nvSpPr>
        <p:spPr bwMode="auto">
          <a:xfrm>
            <a:off x="838200" y="976313"/>
            <a:ext cx="38623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61</a:t>
            </a:r>
          </a:p>
        </p:txBody>
      </p:sp>
      <p:sp>
        <p:nvSpPr>
          <p:cNvPr id="236547" name="TextBox 2"/>
          <p:cNvSpPr txBox="1">
            <a:spLocks noChangeArrowheads="1"/>
          </p:cNvSpPr>
          <p:nvPr/>
        </p:nvSpPr>
        <p:spPr bwMode="auto">
          <a:xfrm>
            <a:off x="1720850" y="976313"/>
            <a:ext cx="38623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percent does </a:t>
            </a:r>
          </a:p>
        </p:txBody>
      </p:sp>
      <p:pic>
        <p:nvPicPr>
          <p:cNvPr id="236548" name="Picture 3"/>
          <p:cNvPicPr>
            <a:picLocks/>
          </p:cNvPicPr>
          <p:nvPr/>
        </p:nvPicPr>
        <p:blipFill>
          <a:blip r:embed="rId3">
            <a:clrChange>
              <a:clrFrom>
                <a:srgbClr val="FFFFFF"/>
              </a:clrFrom>
              <a:clrTo>
                <a:srgbClr val="FFFFFF">
                  <a:alpha val="0"/>
                </a:srgbClr>
              </a:clrTo>
            </a:clrChange>
          </a:blip>
          <a:srcRect/>
          <a:stretch>
            <a:fillRect/>
          </a:stretch>
        </p:blipFill>
        <p:spPr bwMode="auto">
          <a:xfrm>
            <a:off x="565150" y="481013"/>
            <a:ext cx="3159125" cy="3225800"/>
          </a:xfrm>
          <a:prstGeom prst="rect">
            <a:avLst/>
          </a:prstGeom>
          <a:solidFill>
            <a:srgbClr val="000000">
              <a:alpha val="0"/>
            </a:srgbClr>
          </a:solidFill>
          <a:ln w="9525">
            <a:noFill/>
            <a:miter lim="800000"/>
            <a:headEnd/>
            <a:tailEnd/>
          </a:ln>
        </p:spPr>
      </p:pic>
      <p:pic>
        <p:nvPicPr>
          <p:cNvPr id="236549" name="Picture 12"/>
          <p:cNvPicPr>
            <a:picLocks/>
          </p:cNvPicPr>
          <p:nvPr/>
        </p:nvPicPr>
        <p:blipFill>
          <a:blip r:embed="rId4"/>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4" name="TextBox 1"/>
          <p:cNvSpPr txBox="1">
            <a:spLocks noChangeArrowheads="1"/>
          </p:cNvSpPr>
          <p:nvPr/>
        </p:nvSpPr>
        <p:spPr bwMode="auto">
          <a:xfrm>
            <a:off x="904875" y="950913"/>
            <a:ext cx="38623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62</a:t>
            </a:r>
          </a:p>
        </p:txBody>
      </p:sp>
      <p:sp>
        <p:nvSpPr>
          <p:cNvPr id="238595" name="TextBox 2"/>
          <p:cNvSpPr txBox="1">
            <a:spLocks noChangeArrowheads="1"/>
          </p:cNvSpPr>
          <p:nvPr/>
        </p:nvSpPr>
        <p:spPr bwMode="auto">
          <a:xfrm>
            <a:off x="1787525" y="950913"/>
            <a:ext cx="38623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percent does </a:t>
            </a:r>
          </a:p>
        </p:txBody>
      </p:sp>
      <p:pic>
        <p:nvPicPr>
          <p:cNvPr id="238596" name="Picture 3"/>
          <p:cNvPicPr>
            <a:picLocks/>
          </p:cNvPicPr>
          <p:nvPr/>
        </p:nvPicPr>
        <p:blipFill>
          <a:blip r:embed="rId3">
            <a:clrChange>
              <a:clrFrom>
                <a:srgbClr val="FFFFFF"/>
              </a:clrFrom>
              <a:clrTo>
                <a:srgbClr val="FFFFFF">
                  <a:alpha val="0"/>
                </a:srgbClr>
              </a:clrTo>
            </a:clrChange>
          </a:blip>
          <a:srcRect/>
          <a:stretch>
            <a:fillRect/>
          </a:stretch>
        </p:blipFill>
        <p:spPr bwMode="auto">
          <a:xfrm>
            <a:off x="606425" y="404813"/>
            <a:ext cx="3159125" cy="3225800"/>
          </a:xfrm>
          <a:prstGeom prst="rect">
            <a:avLst/>
          </a:prstGeom>
          <a:solidFill>
            <a:srgbClr val="000000">
              <a:alpha val="0"/>
            </a:srgbClr>
          </a:solidFill>
          <a:ln w="9525">
            <a:noFill/>
            <a:miter lim="800000"/>
            <a:headEnd/>
            <a:tailEnd/>
          </a:ln>
        </p:spPr>
      </p:pic>
      <p:pic>
        <p:nvPicPr>
          <p:cNvPr id="238597" name="Picture 12"/>
          <p:cNvPicPr>
            <a:picLocks/>
          </p:cNvPicPr>
          <p:nvPr/>
        </p:nvPicPr>
        <p:blipFill>
          <a:blip r:embed="rId4"/>
          <a:srcRect/>
          <a:stretch>
            <a:fillRect/>
          </a:stretch>
        </p:blipFill>
        <p:spPr bwMode="auto">
          <a:xfrm>
            <a:off x="138113" y="130175"/>
            <a:ext cx="4414837" cy="635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TextBox 1"/>
          <p:cNvSpPr txBox="1">
            <a:spLocks noChangeArrowheads="1"/>
          </p:cNvSpPr>
          <p:nvPr/>
        </p:nvSpPr>
        <p:spPr bwMode="auto">
          <a:xfrm>
            <a:off x="865188" y="1027113"/>
            <a:ext cx="37703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63</a:t>
            </a:r>
          </a:p>
        </p:txBody>
      </p:sp>
      <p:sp>
        <p:nvSpPr>
          <p:cNvPr id="240643" name="TextBox 2"/>
          <p:cNvSpPr txBox="1">
            <a:spLocks noChangeArrowheads="1"/>
          </p:cNvSpPr>
          <p:nvPr/>
        </p:nvSpPr>
        <p:spPr bwMode="auto">
          <a:xfrm>
            <a:off x="1747838" y="1027113"/>
            <a:ext cx="37703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percent does</a:t>
            </a:r>
          </a:p>
        </p:txBody>
      </p:sp>
      <p:pic>
        <p:nvPicPr>
          <p:cNvPr id="240644" name="Picture 3"/>
          <p:cNvPicPr>
            <a:picLocks/>
          </p:cNvPicPr>
          <p:nvPr/>
        </p:nvPicPr>
        <p:blipFill>
          <a:blip r:embed="rId3">
            <a:clrChange>
              <a:clrFrom>
                <a:srgbClr val="FFFFFF"/>
              </a:clrFrom>
              <a:clrTo>
                <a:srgbClr val="FFFFFF">
                  <a:alpha val="0"/>
                </a:srgbClr>
              </a:clrTo>
            </a:clrChange>
          </a:blip>
          <a:srcRect/>
          <a:stretch>
            <a:fillRect/>
          </a:stretch>
        </p:blipFill>
        <p:spPr bwMode="auto">
          <a:xfrm>
            <a:off x="606425" y="404813"/>
            <a:ext cx="3159125" cy="3225800"/>
          </a:xfrm>
          <a:prstGeom prst="rect">
            <a:avLst/>
          </a:prstGeom>
          <a:solidFill>
            <a:srgbClr val="000000">
              <a:alpha val="0"/>
            </a:srgbClr>
          </a:solidFill>
          <a:ln w="9525">
            <a:noFill/>
            <a:miter lim="800000"/>
            <a:headEnd/>
            <a:tailEnd/>
          </a:ln>
        </p:spPr>
      </p:pic>
      <p:pic>
        <p:nvPicPr>
          <p:cNvPr id="240645" name="Picture 12"/>
          <p:cNvPicPr>
            <a:picLocks/>
          </p:cNvPicPr>
          <p:nvPr/>
        </p:nvPicPr>
        <p:blipFill>
          <a:blip r:embed="rId4"/>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TextBox 1"/>
          <p:cNvSpPr txBox="1">
            <a:spLocks noChangeArrowheads="1"/>
          </p:cNvSpPr>
          <p:nvPr/>
        </p:nvSpPr>
        <p:spPr bwMode="auto">
          <a:xfrm>
            <a:off x="849313" y="1027113"/>
            <a:ext cx="38623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64</a:t>
            </a:r>
          </a:p>
        </p:txBody>
      </p:sp>
      <p:sp>
        <p:nvSpPr>
          <p:cNvPr id="242691" name="TextBox 2"/>
          <p:cNvSpPr txBox="1">
            <a:spLocks noChangeArrowheads="1"/>
          </p:cNvSpPr>
          <p:nvPr/>
        </p:nvSpPr>
        <p:spPr bwMode="auto">
          <a:xfrm>
            <a:off x="1731963" y="1027113"/>
            <a:ext cx="38623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percent does </a:t>
            </a:r>
          </a:p>
        </p:txBody>
      </p:sp>
      <p:pic>
        <p:nvPicPr>
          <p:cNvPr id="242692" name="Picture 3"/>
          <p:cNvPicPr>
            <a:picLocks/>
          </p:cNvPicPr>
          <p:nvPr/>
        </p:nvPicPr>
        <p:blipFill>
          <a:blip r:embed="rId3">
            <a:clrChange>
              <a:clrFrom>
                <a:srgbClr val="FFFFFF"/>
              </a:clrFrom>
              <a:clrTo>
                <a:srgbClr val="FFFFFF">
                  <a:alpha val="0"/>
                </a:srgbClr>
              </a:clrTo>
            </a:clrChange>
          </a:blip>
          <a:srcRect/>
          <a:stretch>
            <a:fillRect/>
          </a:stretch>
        </p:blipFill>
        <p:spPr bwMode="auto">
          <a:xfrm>
            <a:off x="565150" y="404813"/>
            <a:ext cx="3324225" cy="3225800"/>
          </a:xfrm>
          <a:prstGeom prst="rect">
            <a:avLst/>
          </a:prstGeom>
          <a:solidFill>
            <a:srgbClr val="000000">
              <a:alpha val="0"/>
            </a:srgbClr>
          </a:solidFill>
          <a:ln w="9525">
            <a:noFill/>
            <a:miter lim="800000"/>
            <a:headEnd/>
            <a:tailEnd/>
          </a:ln>
        </p:spPr>
      </p:pic>
      <p:pic>
        <p:nvPicPr>
          <p:cNvPr id="242693" name="Picture 20"/>
          <p:cNvPicPr>
            <a:picLocks/>
          </p:cNvPicPr>
          <p:nvPr/>
        </p:nvPicPr>
        <p:blipFill>
          <a:blip r:embed="rId4"/>
          <a:srcRect/>
          <a:stretch>
            <a:fillRect/>
          </a:stretch>
        </p:blipFill>
        <p:spPr bwMode="auto">
          <a:xfrm>
            <a:off x="123825" y="1158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TextBox 1"/>
          <p:cNvSpPr txBox="1">
            <a:spLocks noChangeArrowheads="1"/>
          </p:cNvSpPr>
          <p:nvPr/>
        </p:nvSpPr>
        <p:spPr bwMode="auto">
          <a:xfrm>
            <a:off x="2262188" y="1649413"/>
            <a:ext cx="6456362" cy="1268412"/>
          </a:xfrm>
          <a:prstGeom prst="rect">
            <a:avLst/>
          </a:prstGeom>
          <a:noFill/>
          <a:ln w="9525">
            <a:noFill/>
            <a:miter lim="800000"/>
            <a:headEnd/>
            <a:tailEnd/>
          </a:ln>
        </p:spPr>
        <p:txBody>
          <a:bodyPr lIns="96469" tIns="48235" rIns="96469" bIns="48235">
            <a:spAutoFit/>
          </a:bodyPr>
          <a:lstStyle/>
          <a:p>
            <a:pPr algn="ctr"/>
            <a:r>
              <a:rPr lang="en-US" sz="4800" b="1">
                <a:solidFill>
                  <a:srgbClr val="0000FF"/>
                </a:solidFill>
              </a:rPr>
              <a:t>Percents &amp; Decimals</a:t>
            </a:r>
          </a:p>
          <a:p>
            <a:pPr algn="ctr"/>
            <a:endParaRPr lang="en-US" sz="2800" b="1">
              <a:solidFill>
                <a:srgbClr val="0000FF"/>
              </a:solidFill>
              <a:latin typeface="Arial - 36"/>
            </a:endParaRPr>
          </a:p>
        </p:txBody>
      </p:sp>
      <p:grpSp>
        <p:nvGrpSpPr>
          <p:cNvPr id="244739" name="Group 3"/>
          <p:cNvGrpSpPr>
            <a:grpSpLocks/>
          </p:cNvGrpSpPr>
          <p:nvPr/>
        </p:nvGrpSpPr>
        <p:grpSpPr bwMode="auto">
          <a:xfrm>
            <a:off x="7575550" y="3630613"/>
            <a:ext cx="1612900" cy="1231900"/>
            <a:chOff x="7575550" y="3631406"/>
            <a:chExt cx="1612899" cy="1231038"/>
          </a:xfrm>
        </p:grpSpPr>
        <p:sp>
          <p:nvSpPr>
            <p:cNvPr id="244740" name="TextBox 4">
              <a:hlinkClick r:id="rId2" action="ppaction://hlinksldjump"/>
            </p:cNvPr>
            <p:cNvSpPr txBox="1">
              <a:spLocks noChangeArrowheads="1"/>
            </p:cNvSpPr>
            <p:nvPr/>
          </p:nvSpPr>
          <p:spPr bwMode="auto">
            <a:xfrm>
              <a:off x="7575550" y="3716131"/>
              <a:ext cx="1612899" cy="1020742"/>
            </a:xfrm>
            <a:prstGeom prst="rect">
              <a:avLst/>
            </a:prstGeom>
            <a:noFill/>
            <a:ln w="9525">
              <a:noFill/>
              <a:miter lim="800000"/>
              <a:headEnd/>
              <a:tailEnd/>
            </a:ln>
          </p:spPr>
          <p:txBody>
            <a:bodyPr lIns="96469" tIns="48235" rIns="96469" bIns="48235">
              <a:spAutoFit/>
            </a:bodyPr>
            <a:lstStyle/>
            <a:p>
              <a:r>
                <a:rPr lang="en-US" sz="2000" b="1" i="1">
                  <a:solidFill>
                    <a:srgbClr val="0000FF"/>
                  </a:solidFill>
                </a:rPr>
                <a:t>Return to Table of Contents</a:t>
              </a: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TextBox 1"/>
          <p:cNvSpPr txBox="1">
            <a:spLocks noChangeArrowheads="1"/>
          </p:cNvSpPr>
          <p:nvPr/>
        </p:nvSpPr>
        <p:spPr bwMode="auto">
          <a:xfrm>
            <a:off x="901700" y="1001713"/>
            <a:ext cx="9721850" cy="4405312"/>
          </a:xfrm>
          <a:prstGeom prst="rect">
            <a:avLst/>
          </a:prstGeom>
          <a:noFill/>
          <a:ln w="9525">
            <a:noFill/>
            <a:miter lim="800000"/>
            <a:headEnd/>
            <a:tailEnd/>
          </a:ln>
        </p:spPr>
        <p:txBody>
          <a:bodyPr lIns="96469" tIns="48235" rIns="96469" bIns="48235">
            <a:spAutoFit/>
          </a:bodyPr>
          <a:lstStyle/>
          <a:p>
            <a:r>
              <a:rPr lang="en-US" sz="2800" b="1">
                <a:solidFill>
                  <a:srgbClr val="0000FF"/>
                </a:solidFill>
                <a:latin typeface="Arial - 28"/>
              </a:rPr>
              <a:t>Percents can also be expressed as decimals. Because percent means out of 100, we can use place value to help us. </a:t>
            </a:r>
          </a:p>
          <a:p>
            <a:endParaRPr lang="en-US" sz="2800" b="1">
              <a:solidFill>
                <a:srgbClr val="0000FF"/>
              </a:solidFill>
              <a:latin typeface="Arial - 28"/>
            </a:endParaRPr>
          </a:p>
          <a:p>
            <a:r>
              <a:rPr lang="en-US" sz="2800" b="1">
                <a:solidFill>
                  <a:srgbClr val="0000FF"/>
                </a:solidFill>
                <a:latin typeface="Arial - 28"/>
              </a:rPr>
              <a:t>0.36 = </a:t>
            </a:r>
            <a:r>
              <a:rPr lang="en-US" sz="2800" b="1" u="sng">
                <a:solidFill>
                  <a:srgbClr val="0000FF"/>
                </a:solidFill>
                <a:latin typeface="Arial - 28"/>
              </a:rPr>
              <a:t>36</a:t>
            </a:r>
            <a:r>
              <a:rPr lang="en-US" sz="2800" b="1">
                <a:solidFill>
                  <a:srgbClr val="0000FF"/>
                </a:solidFill>
                <a:latin typeface="Arial - 28"/>
              </a:rPr>
              <a:t>     Both can be read as thirty-six hundredths. </a:t>
            </a:r>
          </a:p>
          <a:p>
            <a:r>
              <a:rPr lang="en-US" sz="2800" b="1">
                <a:solidFill>
                  <a:srgbClr val="0000FF"/>
                </a:solidFill>
                <a:latin typeface="Arial - 28"/>
              </a:rPr>
              <a:t>         100     Since percent is out of 100 any decimal that 		ends in the hundredths place can be written </a:t>
            </a:r>
          </a:p>
          <a:p>
            <a:r>
              <a:rPr lang="en-US" sz="2800" b="1">
                <a:solidFill>
                  <a:srgbClr val="0000FF"/>
                </a:solidFill>
                <a:latin typeface="Arial - 28"/>
              </a:rPr>
              <a:t>                    by removing the decimal and adding a</a:t>
            </a:r>
          </a:p>
          <a:p>
            <a:r>
              <a:rPr lang="en-US" sz="2800" b="1">
                <a:solidFill>
                  <a:srgbClr val="0000FF"/>
                </a:solidFill>
                <a:latin typeface="Arial - 28"/>
              </a:rPr>
              <a:t>                    percent sign.</a:t>
            </a:r>
          </a:p>
          <a:p>
            <a:r>
              <a:rPr lang="en-US" sz="2800" b="1">
                <a:solidFill>
                  <a:srgbClr val="0000FF"/>
                </a:solidFill>
                <a:latin typeface="Arial - 28"/>
              </a:rPr>
              <a:t>0.13 = 13%       0.25 = 25%        0.87 = 87%      0. 96 = 96%</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TextBox 1"/>
          <p:cNvSpPr txBox="1">
            <a:spLocks noChangeArrowheads="1"/>
          </p:cNvSpPr>
          <p:nvPr/>
        </p:nvSpPr>
        <p:spPr bwMode="auto">
          <a:xfrm>
            <a:off x="884238" y="963613"/>
            <a:ext cx="359886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65</a:t>
            </a:r>
          </a:p>
        </p:txBody>
      </p:sp>
      <p:sp>
        <p:nvSpPr>
          <p:cNvPr id="246787" name="TextBox 2"/>
          <p:cNvSpPr txBox="1">
            <a:spLocks noChangeArrowheads="1"/>
          </p:cNvSpPr>
          <p:nvPr/>
        </p:nvSpPr>
        <p:spPr bwMode="auto">
          <a:xfrm>
            <a:off x="1768475" y="963613"/>
            <a:ext cx="35972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0.12 = ________%</a:t>
            </a:r>
          </a:p>
        </p:txBody>
      </p:sp>
      <p:pic>
        <p:nvPicPr>
          <p:cNvPr id="246788" name="Picture 3"/>
          <p:cNvPicPr>
            <a:picLocks/>
          </p:cNvPicPr>
          <p:nvPr/>
        </p:nvPicPr>
        <p:blipFill>
          <a:blip r:embed="rId2"/>
          <a:srcRect/>
          <a:stretch>
            <a:fillRect/>
          </a:stretch>
        </p:blipFill>
        <p:spPr bwMode="auto">
          <a:xfrm>
            <a:off x="152400" y="115888"/>
            <a:ext cx="4413250"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896938" y="1014413"/>
            <a:ext cx="8897937"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Ratios should always be written in simpliest form.</a:t>
            </a:r>
          </a:p>
        </p:txBody>
      </p:sp>
      <p:graphicFrame>
        <p:nvGraphicFramePr>
          <p:cNvPr id="3" name="Table 2"/>
          <p:cNvGraphicFramePr>
            <a:graphicFrameLocks noGrp="1"/>
          </p:cNvGraphicFramePr>
          <p:nvPr/>
        </p:nvGraphicFramePr>
        <p:xfrm>
          <a:off x="363538" y="1670050"/>
          <a:ext cx="3630612" cy="3108325"/>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dirty="0" smtClean="0">
                          <a:solidFill>
                            <a:srgbClr val="000000"/>
                          </a:solidFill>
                          <a:latin typeface="Arial - 24"/>
                        </a:rPr>
                        <a:t>number</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FF0000"/>
                          </a:solidFill>
                          <a:latin typeface="Arial - 24"/>
                        </a:rPr>
                        <a:t>6</a:t>
                      </a:r>
                      <a:endParaRPr lang="en-US" sz="2500" b="1" i="0" u="none" baseline="0" dirty="0">
                        <a:solidFill>
                          <a:srgbClr val="FF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dirty="0" smtClean="0">
                          <a:solidFill>
                            <a:srgbClr val="000000"/>
                          </a:solidFill>
                          <a:latin typeface="Arial - 24"/>
                        </a:rPr>
                        <a:t>birds</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9300"/>
                          </a:solidFill>
                          <a:latin typeface="Arial - 24"/>
                        </a:rPr>
                        <a:t>9</a:t>
                      </a:r>
                      <a:endParaRPr lang="en-US" sz="2500" b="1" i="0" u="none" baseline="0" dirty="0">
                        <a:solidFill>
                          <a:srgbClr val="0093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44058" name="TextBox 3"/>
          <p:cNvSpPr txBox="1">
            <a:spLocks noChangeArrowheads="1"/>
          </p:cNvSpPr>
          <p:nvPr/>
        </p:nvSpPr>
        <p:spPr bwMode="auto">
          <a:xfrm>
            <a:off x="4318000" y="1454150"/>
            <a:ext cx="6076950" cy="3790950"/>
          </a:xfrm>
          <a:prstGeom prst="rect">
            <a:avLst/>
          </a:prstGeom>
          <a:noFill/>
          <a:ln w="9525">
            <a:noFill/>
            <a:miter lim="800000"/>
            <a:headEnd/>
            <a:tailEnd/>
          </a:ln>
        </p:spPr>
        <p:txBody>
          <a:bodyPr lIns="96469" tIns="48235" rIns="96469" bIns="48235">
            <a:spAutoFit/>
          </a:bodyPr>
          <a:lstStyle/>
          <a:p>
            <a:r>
              <a:rPr lang="en-US" sz="2400" b="1">
                <a:solidFill>
                  <a:srgbClr val="0000FF"/>
                </a:solidFill>
              </a:rPr>
              <a:t>The ratio of </a:t>
            </a:r>
            <a:r>
              <a:rPr lang="en-US" sz="2400" b="1">
                <a:solidFill>
                  <a:srgbClr val="FF0000"/>
                </a:solidFill>
              </a:rPr>
              <a:t>monkeys</a:t>
            </a:r>
            <a:r>
              <a:rPr lang="en-US" sz="2400" b="1">
                <a:solidFill>
                  <a:srgbClr val="0000FF"/>
                </a:solidFill>
              </a:rPr>
              <a:t> to </a:t>
            </a:r>
            <a:r>
              <a:rPr lang="en-US" sz="2400" b="1">
                <a:solidFill>
                  <a:srgbClr val="009300"/>
                </a:solidFill>
              </a:rPr>
              <a:t>birds</a:t>
            </a:r>
            <a:r>
              <a:rPr lang="en-US" sz="2400" b="1">
                <a:solidFill>
                  <a:srgbClr val="0000FF"/>
                </a:solidFill>
              </a:rPr>
              <a:t> is:</a:t>
            </a:r>
          </a:p>
          <a:p>
            <a:r>
              <a:rPr lang="en-US" sz="2400" b="1">
                <a:solidFill>
                  <a:srgbClr val="FF0000"/>
                </a:solidFill>
              </a:rPr>
              <a:t>6</a:t>
            </a:r>
          </a:p>
          <a:p>
            <a:r>
              <a:rPr lang="en-US" sz="2400" b="1">
                <a:solidFill>
                  <a:srgbClr val="00B050"/>
                </a:solidFill>
              </a:rPr>
              <a:t>9</a:t>
            </a:r>
          </a:p>
          <a:p>
            <a:r>
              <a:rPr lang="en-US" sz="2400" b="1">
                <a:solidFill>
                  <a:srgbClr val="0000FF"/>
                </a:solidFill>
              </a:rPr>
              <a:t>This can be simplified by dividing each by 3.</a:t>
            </a:r>
          </a:p>
          <a:p>
            <a:endParaRPr lang="en-US" sz="2400" b="1">
              <a:solidFill>
                <a:srgbClr val="0000FF"/>
              </a:solidFill>
            </a:endParaRPr>
          </a:p>
          <a:p>
            <a:r>
              <a:rPr lang="en-US" sz="2400" b="1" u="sng">
                <a:solidFill>
                  <a:srgbClr val="0000FF"/>
                </a:solidFill>
              </a:rPr>
              <a:t>6</a:t>
            </a:r>
            <a:r>
              <a:rPr lang="en-US" sz="2400" b="1">
                <a:solidFill>
                  <a:srgbClr val="0000FF"/>
                </a:solidFill>
              </a:rPr>
              <a:t>  </a:t>
            </a:r>
            <a:r>
              <a:rPr lang="en-US" sz="2400" b="1">
                <a:solidFill>
                  <a:srgbClr val="0000FF"/>
                </a:solidFill>
                <a:sym typeface="Symbol" pitchFamily="18" charset="2"/>
              </a:rPr>
              <a:t> 3</a:t>
            </a:r>
            <a:r>
              <a:rPr lang="en-US" sz="2400" b="1">
                <a:solidFill>
                  <a:srgbClr val="0000FF"/>
                </a:solidFill>
              </a:rPr>
              <a:t>	    </a:t>
            </a:r>
            <a:r>
              <a:rPr lang="en-US" sz="2400" b="1" u="sng">
                <a:solidFill>
                  <a:srgbClr val="0000FF"/>
                </a:solidFill>
              </a:rPr>
              <a:t>2</a:t>
            </a:r>
          </a:p>
          <a:p>
            <a:r>
              <a:rPr lang="en-US" sz="2400" b="1">
                <a:solidFill>
                  <a:srgbClr val="0000FF"/>
                </a:solidFill>
              </a:rPr>
              <a:t>9  </a:t>
            </a:r>
            <a:r>
              <a:rPr lang="en-US" sz="2400" b="1">
                <a:solidFill>
                  <a:srgbClr val="0000FF"/>
                </a:solidFill>
                <a:sym typeface="Symbol" pitchFamily="18" charset="2"/>
              </a:rPr>
              <a:t> 3</a:t>
            </a:r>
            <a:r>
              <a:rPr lang="en-US" sz="2400" b="1">
                <a:solidFill>
                  <a:srgbClr val="0000FF"/>
                </a:solidFill>
              </a:rPr>
              <a:t>	    3</a:t>
            </a:r>
          </a:p>
          <a:p>
            <a:endParaRPr lang="en-US" sz="2400" b="1">
              <a:solidFill>
                <a:srgbClr val="0000FF"/>
              </a:solidFill>
            </a:endParaRPr>
          </a:p>
          <a:p>
            <a:r>
              <a:rPr lang="en-US" sz="2400" b="1">
                <a:solidFill>
                  <a:srgbClr val="0000FF"/>
                </a:solidFill>
              </a:rPr>
              <a:t>There are </a:t>
            </a:r>
            <a:r>
              <a:rPr lang="en-US" sz="2400" b="1">
                <a:solidFill>
                  <a:srgbClr val="FF0000"/>
                </a:solidFill>
              </a:rPr>
              <a:t>2 monkeys</a:t>
            </a:r>
            <a:r>
              <a:rPr lang="en-US" sz="2400" b="1">
                <a:solidFill>
                  <a:srgbClr val="0000FF"/>
                </a:solidFill>
              </a:rPr>
              <a:t> for every </a:t>
            </a:r>
            <a:r>
              <a:rPr lang="en-US" sz="2400" b="1">
                <a:solidFill>
                  <a:srgbClr val="009300"/>
                </a:solidFill>
              </a:rPr>
              <a:t>3 birds</a:t>
            </a:r>
            <a:r>
              <a:rPr lang="en-US" sz="2400" b="1">
                <a:solidFill>
                  <a:srgbClr val="0000FF"/>
                </a:solidFill>
              </a:rPr>
              <a:t>.</a:t>
            </a:r>
          </a:p>
        </p:txBody>
      </p:sp>
      <p:sp>
        <p:nvSpPr>
          <p:cNvPr id="44059" name="TextBox 4"/>
          <p:cNvSpPr txBox="1">
            <a:spLocks noChangeArrowheads="1"/>
          </p:cNvSpPr>
          <p:nvPr/>
        </p:nvSpPr>
        <p:spPr bwMode="auto">
          <a:xfrm>
            <a:off x="5213350" y="3859213"/>
            <a:ext cx="338138" cy="468312"/>
          </a:xfrm>
          <a:prstGeom prst="rect">
            <a:avLst/>
          </a:prstGeom>
          <a:noFill/>
          <a:ln w="9525">
            <a:noFill/>
            <a:miter lim="800000"/>
            <a:headEnd/>
            <a:tailEnd/>
          </a:ln>
        </p:spPr>
        <p:txBody>
          <a:bodyPr lIns="96469" tIns="48235" rIns="96469" bIns="48235">
            <a:spAutoFit/>
          </a:bodyPr>
          <a:lstStyle/>
          <a:p>
            <a:r>
              <a:rPr lang="en-US" sz="2400" b="1">
                <a:solidFill>
                  <a:srgbClr val="0000FF"/>
                </a:solidFill>
              </a:rPr>
              <a:t>=</a:t>
            </a:r>
          </a:p>
        </p:txBody>
      </p:sp>
      <p:sp>
        <p:nvSpPr>
          <p:cNvPr id="44060" name="TextBox 5"/>
          <p:cNvSpPr txBox="1">
            <a:spLocks noChangeArrowheads="1"/>
          </p:cNvSpPr>
          <p:nvPr/>
        </p:nvSpPr>
        <p:spPr bwMode="auto">
          <a:xfrm>
            <a:off x="4332288" y="1914525"/>
            <a:ext cx="327025" cy="390525"/>
          </a:xfrm>
          <a:prstGeom prst="rect">
            <a:avLst/>
          </a:prstGeom>
          <a:noFill/>
          <a:ln w="9525">
            <a:noFill/>
            <a:miter lim="800000"/>
            <a:headEnd/>
            <a:tailEnd/>
          </a:ln>
        </p:spPr>
        <p:txBody>
          <a:bodyPr lIns="96469" tIns="48235" rIns="96469" bIns="48235">
            <a:spAutoFit/>
          </a:bodyPr>
          <a:lstStyle/>
          <a:p>
            <a:r>
              <a:rPr lang="en-US" b="1">
                <a:solidFill>
                  <a:srgbClr val="0000FF"/>
                </a:solidFill>
                <a:latin typeface="Arial - 24"/>
              </a:rPr>
              <a:t>_</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810" name="TextBox 1"/>
          <p:cNvSpPr txBox="1">
            <a:spLocks noChangeArrowheads="1"/>
          </p:cNvSpPr>
          <p:nvPr/>
        </p:nvSpPr>
        <p:spPr bwMode="auto">
          <a:xfrm>
            <a:off x="358775" y="246063"/>
            <a:ext cx="10429875" cy="3113087"/>
          </a:xfrm>
          <a:prstGeom prst="rect">
            <a:avLst/>
          </a:prstGeom>
          <a:noFill/>
          <a:ln w="9525">
            <a:noFill/>
            <a:miter lim="800000"/>
            <a:headEnd/>
            <a:tailEnd/>
          </a:ln>
        </p:spPr>
        <p:txBody>
          <a:bodyPr lIns="96469" tIns="48235" rIns="96469" bIns="48235">
            <a:spAutoFit/>
          </a:bodyPr>
          <a:lstStyle/>
          <a:p>
            <a:r>
              <a:rPr lang="en-US" sz="2800" b="1">
                <a:solidFill>
                  <a:srgbClr val="0000FF"/>
                </a:solidFill>
              </a:rPr>
              <a:t>In truth, we are moving the decimal </a:t>
            </a:r>
            <a:r>
              <a:rPr lang="en-US" sz="2800" b="1" u="sng">
                <a:solidFill>
                  <a:srgbClr val="0000FF"/>
                </a:solidFill>
              </a:rPr>
              <a:t>two</a:t>
            </a:r>
            <a:r>
              <a:rPr lang="en-US" sz="2800" b="1">
                <a:solidFill>
                  <a:srgbClr val="0000FF"/>
                </a:solidFill>
              </a:rPr>
              <a:t> places to the right when changing from a decimal to a percent. </a:t>
            </a:r>
          </a:p>
          <a:p>
            <a:r>
              <a:rPr lang="en-US" sz="2800" b="1">
                <a:solidFill>
                  <a:srgbClr val="0000FF"/>
                </a:solidFill>
              </a:rPr>
              <a:t>0.63  = 63%        0.86   = 86%			0.02  = 2%</a:t>
            </a:r>
          </a:p>
          <a:p>
            <a:endParaRPr lang="en-US" sz="2800" b="1">
              <a:solidFill>
                <a:srgbClr val="0000FF"/>
              </a:solidFill>
            </a:endParaRPr>
          </a:p>
          <a:p>
            <a:endParaRPr lang="en-US" sz="2800" b="1">
              <a:solidFill>
                <a:srgbClr val="0000FF"/>
              </a:solidFill>
            </a:endParaRPr>
          </a:p>
          <a:p>
            <a:r>
              <a:rPr lang="en-US" sz="2800" b="1">
                <a:solidFill>
                  <a:srgbClr val="0000FF"/>
                </a:solidFill>
              </a:rPr>
              <a:t>This is important to note when a decimal does not end in the hundredths place. </a:t>
            </a:r>
          </a:p>
        </p:txBody>
      </p:sp>
      <p:pic>
        <p:nvPicPr>
          <p:cNvPr id="247811" name="Picture 2"/>
          <p:cNvPicPr>
            <a:picLocks/>
          </p:cNvPicPr>
          <p:nvPr/>
        </p:nvPicPr>
        <p:blipFill>
          <a:blip r:embed="rId2">
            <a:clrChange>
              <a:clrFrom>
                <a:srgbClr val="FFFFFF"/>
              </a:clrFrom>
              <a:clrTo>
                <a:srgbClr val="FFFFFF">
                  <a:alpha val="0"/>
                </a:srgbClr>
              </a:clrTo>
            </a:clrChange>
          </a:blip>
          <a:srcRect/>
          <a:stretch>
            <a:fillRect/>
          </a:stretch>
        </p:blipFill>
        <p:spPr bwMode="auto">
          <a:xfrm>
            <a:off x="400050" y="1179513"/>
            <a:ext cx="1155700" cy="698500"/>
          </a:xfrm>
          <a:prstGeom prst="rect">
            <a:avLst/>
          </a:prstGeom>
          <a:solidFill>
            <a:srgbClr val="000000">
              <a:alpha val="0"/>
            </a:srgbClr>
          </a:solidFill>
          <a:ln w="9525">
            <a:noFill/>
            <a:miter lim="800000"/>
            <a:headEnd/>
            <a:tailEnd/>
          </a:ln>
        </p:spPr>
      </p:pic>
      <p:pic>
        <p:nvPicPr>
          <p:cNvPr id="247812" name="Picture 3"/>
          <p:cNvPicPr>
            <a:picLocks/>
          </p:cNvPicPr>
          <p:nvPr/>
        </p:nvPicPr>
        <p:blipFill>
          <a:blip r:embed="rId2">
            <a:clrChange>
              <a:clrFrom>
                <a:srgbClr val="FFFFFF"/>
              </a:clrFrom>
              <a:clrTo>
                <a:srgbClr val="FFFFFF">
                  <a:alpha val="0"/>
                </a:srgbClr>
              </a:clrTo>
            </a:clrChange>
          </a:blip>
          <a:srcRect/>
          <a:stretch>
            <a:fillRect/>
          </a:stretch>
        </p:blipFill>
        <p:spPr bwMode="auto">
          <a:xfrm>
            <a:off x="3079750" y="1255713"/>
            <a:ext cx="1173163" cy="698500"/>
          </a:xfrm>
          <a:prstGeom prst="rect">
            <a:avLst/>
          </a:prstGeom>
          <a:solidFill>
            <a:srgbClr val="000000">
              <a:alpha val="0"/>
            </a:srgbClr>
          </a:solidFill>
          <a:ln w="9525">
            <a:noFill/>
            <a:miter lim="800000"/>
            <a:headEnd/>
            <a:tailEnd/>
          </a:ln>
        </p:spPr>
      </p:pic>
      <p:sp>
        <p:nvSpPr>
          <p:cNvPr id="247813" name="TextBox 4"/>
          <p:cNvSpPr txBox="1">
            <a:spLocks noChangeArrowheads="1"/>
          </p:cNvSpPr>
          <p:nvPr/>
        </p:nvSpPr>
        <p:spPr bwMode="auto">
          <a:xfrm>
            <a:off x="152400" y="3446463"/>
            <a:ext cx="10718800" cy="958850"/>
          </a:xfrm>
          <a:prstGeom prst="rect">
            <a:avLst/>
          </a:prstGeom>
          <a:noFill/>
          <a:ln w="9525">
            <a:noFill/>
            <a:miter lim="800000"/>
            <a:headEnd/>
            <a:tailEnd/>
          </a:ln>
        </p:spPr>
        <p:txBody>
          <a:bodyPr lIns="96469" tIns="48235" rIns="96469" bIns="48235">
            <a:spAutoFit/>
          </a:bodyPr>
          <a:lstStyle/>
          <a:p>
            <a:r>
              <a:rPr lang="en-US" sz="2800" b="1">
                <a:solidFill>
                  <a:srgbClr val="0000FF"/>
                </a:solidFill>
              </a:rPr>
              <a:t>0.3 = 3% because the decimal must be moved </a:t>
            </a:r>
            <a:r>
              <a:rPr lang="en-US" sz="2800" b="1" u="sng">
                <a:solidFill>
                  <a:srgbClr val="0000FF"/>
                </a:solidFill>
              </a:rPr>
              <a:t>two</a:t>
            </a:r>
            <a:r>
              <a:rPr lang="en-US" sz="2800" b="1">
                <a:solidFill>
                  <a:srgbClr val="0000FF"/>
                </a:solidFill>
              </a:rPr>
              <a:t> places.</a:t>
            </a:r>
          </a:p>
          <a:p>
            <a:r>
              <a:rPr lang="en-US" sz="2800" b="1">
                <a:solidFill>
                  <a:srgbClr val="0000FF"/>
                </a:solidFill>
              </a:rPr>
              <a:t>0.3 = 30%	    0.9 = 90%    	1.34= 134%	         0.025 = 2.5% </a:t>
            </a:r>
          </a:p>
        </p:txBody>
      </p:sp>
      <p:cxnSp>
        <p:nvCxnSpPr>
          <p:cNvPr id="6" name="Straight Connector 5"/>
          <p:cNvCxnSpPr/>
          <p:nvPr/>
        </p:nvCxnSpPr>
        <p:spPr>
          <a:xfrm flipH="1">
            <a:off x="942975" y="3567113"/>
            <a:ext cx="109538" cy="2921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247815" name="Picture 6"/>
          <p:cNvPicPr>
            <a:picLocks/>
          </p:cNvPicPr>
          <p:nvPr/>
        </p:nvPicPr>
        <p:blipFill>
          <a:blip r:embed="rId2">
            <a:clrChange>
              <a:clrFrom>
                <a:srgbClr val="FFFFFF"/>
              </a:clrFrom>
              <a:clrTo>
                <a:srgbClr val="FFFFFF">
                  <a:alpha val="0"/>
                </a:srgbClr>
              </a:clrTo>
            </a:clrChange>
          </a:blip>
          <a:srcRect/>
          <a:stretch>
            <a:fillRect/>
          </a:stretch>
        </p:blipFill>
        <p:spPr bwMode="auto">
          <a:xfrm>
            <a:off x="7164388" y="1255713"/>
            <a:ext cx="1173162" cy="6985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8834" name="Group 4"/>
          <p:cNvGrpSpPr>
            <a:grpSpLocks/>
          </p:cNvGrpSpPr>
          <p:nvPr/>
        </p:nvGrpSpPr>
        <p:grpSpPr bwMode="auto">
          <a:xfrm>
            <a:off x="3841750" y="3729038"/>
            <a:ext cx="2640013" cy="1882775"/>
            <a:chOff x="3284093" y="1745234"/>
            <a:chExt cx="2429892" cy="1845692"/>
          </a:xfrm>
        </p:grpSpPr>
        <p:sp>
          <p:nvSpPr>
            <p:cNvPr id="2" name="Freeform 1"/>
            <p:cNvSpPr/>
            <p:nvPr/>
          </p:nvSpPr>
          <p:spPr>
            <a:xfrm>
              <a:off x="3284093" y="1745234"/>
              <a:ext cx="2429892" cy="1845692"/>
            </a:xfrm>
            <a:custGeom>
              <a:avLst/>
              <a:gdLst/>
              <a:ahLst/>
              <a:cxnLst/>
              <a:rect l="0" t="0" r="0" b="0"/>
              <a:pathLst>
                <a:path w="2429892" h="1845692">
                  <a:moveTo>
                    <a:pt x="405003" y="0"/>
                  </a:moveTo>
                  <a:lnTo>
                    <a:pt x="2065274" y="0"/>
                  </a:lnTo>
                  <a:lnTo>
                    <a:pt x="2105787" y="6223"/>
                  </a:lnTo>
                  <a:lnTo>
                    <a:pt x="2178685" y="21463"/>
                  </a:lnTo>
                  <a:lnTo>
                    <a:pt x="2247392" y="52451"/>
                  </a:lnTo>
                  <a:lnTo>
                    <a:pt x="2280031" y="67691"/>
                  </a:lnTo>
                  <a:lnTo>
                    <a:pt x="2336800" y="110744"/>
                  </a:lnTo>
                  <a:lnTo>
                    <a:pt x="2377186" y="160020"/>
                  </a:lnTo>
                  <a:lnTo>
                    <a:pt x="2397633" y="187833"/>
                  </a:lnTo>
                  <a:lnTo>
                    <a:pt x="2417699" y="242951"/>
                  </a:lnTo>
                  <a:lnTo>
                    <a:pt x="2425827" y="273939"/>
                  </a:lnTo>
                  <a:lnTo>
                    <a:pt x="2425827" y="289179"/>
                  </a:lnTo>
                  <a:lnTo>
                    <a:pt x="2429891" y="307594"/>
                  </a:lnTo>
                  <a:lnTo>
                    <a:pt x="2429891" y="1538097"/>
                  </a:lnTo>
                  <a:lnTo>
                    <a:pt x="2425827" y="1553718"/>
                  </a:lnTo>
                  <a:lnTo>
                    <a:pt x="2425827" y="1569085"/>
                  </a:lnTo>
                  <a:lnTo>
                    <a:pt x="2417699" y="1599692"/>
                  </a:lnTo>
                  <a:lnTo>
                    <a:pt x="2397633" y="1654937"/>
                  </a:lnTo>
                  <a:lnTo>
                    <a:pt x="2357247" y="1707261"/>
                  </a:lnTo>
                  <a:lnTo>
                    <a:pt x="2336800" y="1731772"/>
                  </a:lnTo>
                  <a:lnTo>
                    <a:pt x="2280031" y="1774952"/>
                  </a:lnTo>
                  <a:lnTo>
                    <a:pt x="2215134" y="1805813"/>
                  </a:lnTo>
                  <a:lnTo>
                    <a:pt x="2178685" y="1821180"/>
                  </a:lnTo>
                  <a:lnTo>
                    <a:pt x="2105787" y="1836547"/>
                  </a:lnTo>
                  <a:lnTo>
                    <a:pt x="2065274" y="1842643"/>
                  </a:lnTo>
                  <a:lnTo>
                    <a:pt x="2045208" y="1842643"/>
                  </a:lnTo>
                  <a:lnTo>
                    <a:pt x="2024888" y="1845691"/>
                  </a:lnTo>
                  <a:lnTo>
                    <a:pt x="405003" y="1845691"/>
                  </a:lnTo>
                  <a:lnTo>
                    <a:pt x="380492" y="1842643"/>
                  </a:lnTo>
                  <a:lnTo>
                    <a:pt x="360553" y="1842643"/>
                  </a:lnTo>
                  <a:lnTo>
                    <a:pt x="319659" y="1836547"/>
                  </a:lnTo>
                  <a:lnTo>
                    <a:pt x="247015" y="1821180"/>
                  </a:lnTo>
                  <a:lnTo>
                    <a:pt x="178054" y="1790192"/>
                  </a:lnTo>
                  <a:lnTo>
                    <a:pt x="145669" y="1774952"/>
                  </a:lnTo>
                  <a:lnTo>
                    <a:pt x="89154" y="1731772"/>
                  </a:lnTo>
                  <a:lnTo>
                    <a:pt x="48514" y="1682496"/>
                  </a:lnTo>
                  <a:lnTo>
                    <a:pt x="28194" y="1654937"/>
                  </a:lnTo>
                  <a:lnTo>
                    <a:pt x="8128" y="1599692"/>
                  </a:lnTo>
                  <a:lnTo>
                    <a:pt x="0" y="1569085"/>
                  </a:lnTo>
                  <a:lnTo>
                    <a:pt x="0" y="273939"/>
                  </a:lnTo>
                  <a:lnTo>
                    <a:pt x="8128" y="242951"/>
                  </a:lnTo>
                  <a:lnTo>
                    <a:pt x="28194" y="187833"/>
                  </a:lnTo>
                  <a:lnTo>
                    <a:pt x="68961" y="135255"/>
                  </a:lnTo>
                  <a:lnTo>
                    <a:pt x="89154" y="110744"/>
                  </a:lnTo>
                  <a:lnTo>
                    <a:pt x="145669" y="67691"/>
                  </a:lnTo>
                  <a:lnTo>
                    <a:pt x="210566" y="36830"/>
                  </a:lnTo>
                  <a:lnTo>
                    <a:pt x="247015" y="21463"/>
                  </a:lnTo>
                  <a:lnTo>
                    <a:pt x="319659" y="6223"/>
                  </a:lnTo>
                  <a:lnTo>
                    <a:pt x="360553" y="0"/>
                  </a:lnTo>
                  <a:close/>
                </a:path>
              </a:pathLst>
            </a:custGeom>
            <a:solidFill>
              <a:schemeClr val="accent1">
                <a:alpha val="1000"/>
              </a:schemeClr>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8837" name="TextBox 2"/>
            <p:cNvSpPr txBox="1">
              <a:spLocks noChangeArrowheads="1"/>
            </p:cNvSpPr>
            <p:nvPr/>
          </p:nvSpPr>
          <p:spPr bwMode="auto">
            <a:xfrm>
              <a:off x="3594100" y="2184400"/>
              <a:ext cx="1862861" cy="1055839"/>
            </a:xfrm>
            <a:prstGeom prst="rect">
              <a:avLst/>
            </a:prstGeom>
            <a:noFill/>
            <a:ln w="9525">
              <a:noFill/>
              <a:miter lim="800000"/>
              <a:headEnd/>
              <a:tailEnd/>
            </a:ln>
          </p:spPr>
          <p:txBody>
            <a:bodyPr>
              <a:spAutoFit/>
            </a:bodyPr>
            <a:lstStyle/>
            <a:p>
              <a:r>
                <a:rPr lang="en-US" sz="6400" b="1">
                  <a:solidFill>
                    <a:srgbClr val="000000"/>
                  </a:solidFill>
                  <a:latin typeface="Arial - 81"/>
                </a:rPr>
                <a:t>D P</a:t>
              </a:r>
            </a:p>
          </p:txBody>
        </p:sp>
        <p:cxnSp>
          <p:nvCxnSpPr>
            <p:cNvPr id="4" name="Straight Connector 3"/>
            <p:cNvCxnSpPr/>
            <p:nvPr/>
          </p:nvCxnSpPr>
          <p:spPr>
            <a:xfrm>
              <a:off x="3681526" y="2011349"/>
              <a:ext cx="1500601" cy="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248835" name="TextBox 5"/>
          <p:cNvSpPr txBox="1">
            <a:spLocks noChangeArrowheads="1"/>
          </p:cNvSpPr>
          <p:nvPr/>
        </p:nvSpPr>
        <p:spPr bwMode="auto">
          <a:xfrm>
            <a:off x="900113" y="1012825"/>
            <a:ext cx="8047037" cy="1390650"/>
          </a:xfrm>
          <a:prstGeom prst="rect">
            <a:avLst/>
          </a:prstGeom>
          <a:noFill/>
          <a:ln w="9525">
            <a:noFill/>
            <a:miter lim="800000"/>
            <a:headEnd/>
            <a:tailEnd/>
          </a:ln>
        </p:spPr>
        <p:txBody>
          <a:bodyPr lIns="96469" tIns="48235" rIns="96469" bIns="48235">
            <a:spAutoFit/>
          </a:bodyPr>
          <a:lstStyle/>
          <a:p>
            <a:r>
              <a:rPr lang="en-US" sz="2800" b="1">
                <a:solidFill>
                  <a:srgbClr val="0000FF"/>
                </a:solidFill>
              </a:rPr>
              <a:t>Hint: The letter D (for decimal) comes before P (for percent).  Move to the right when changing from a decimal to a percent.</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TextBox 1"/>
          <p:cNvSpPr txBox="1">
            <a:spLocks noChangeArrowheads="1"/>
          </p:cNvSpPr>
          <p:nvPr/>
        </p:nvSpPr>
        <p:spPr bwMode="auto">
          <a:xfrm>
            <a:off x="979488" y="969963"/>
            <a:ext cx="30464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66</a:t>
            </a:r>
          </a:p>
        </p:txBody>
      </p:sp>
      <p:sp>
        <p:nvSpPr>
          <p:cNvPr id="249859" name="TextBox 2"/>
          <p:cNvSpPr txBox="1">
            <a:spLocks noChangeArrowheads="1"/>
          </p:cNvSpPr>
          <p:nvPr/>
        </p:nvSpPr>
        <p:spPr bwMode="auto">
          <a:xfrm>
            <a:off x="1863725" y="969963"/>
            <a:ext cx="30448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0.16 = _____%</a:t>
            </a:r>
          </a:p>
        </p:txBody>
      </p:sp>
      <p:pic>
        <p:nvPicPr>
          <p:cNvPr id="249860" name="Picture 11"/>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TextBox 1"/>
          <p:cNvSpPr txBox="1">
            <a:spLocks noChangeArrowheads="1"/>
          </p:cNvSpPr>
          <p:nvPr/>
        </p:nvSpPr>
        <p:spPr bwMode="auto">
          <a:xfrm>
            <a:off x="903288" y="969963"/>
            <a:ext cx="30464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67</a:t>
            </a:r>
          </a:p>
        </p:txBody>
      </p:sp>
      <p:sp>
        <p:nvSpPr>
          <p:cNvPr id="251907" name="TextBox 2"/>
          <p:cNvSpPr txBox="1">
            <a:spLocks noChangeArrowheads="1"/>
          </p:cNvSpPr>
          <p:nvPr/>
        </p:nvSpPr>
        <p:spPr bwMode="auto">
          <a:xfrm>
            <a:off x="1787525" y="969963"/>
            <a:ext cx="30448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0.42 = _____%</a:t>
            </a:r>
          </a:p>
        </p:txBody>
      </p:sp>
      <p:pic>
        <p:nvPicPr>
          <p:cNvPr id="251908" name="Picture 11"/>
          <p:cNvPicPr>
            <a:picLocks/>
          </p:cNvPicPr>
          <p:nvPr/>
        </p:nvPicPr>
        <p:blipFill>
          <a:blip r:embed="rId3"/>
          <a:srcRect/>
          <a:stretch>
            <a:fillRect/>
          </a:stretch>
        </p:blipFill>
        <p:spPr bwMode="auto">
          <a:xfrm>
            <a:off x="138113" y="1158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954" name="TextBox 1"/>
          <p:cNvSpPr txBox="1">
            <a:spLocks noChangeArrowheads="1"/>
          </p:cNvSpPr>
          <p:nvPr/>
        </p:nvSpPr>
        <p:spPr bwMode="auto">
          <a:xfrm>
            <a:off x="871538" y="969963"/>
            <a:ext cx="32305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68</a:t>
            </a:r>
          </a:p>
        </p:txBody>
      </p:sp>
      <p:sp>
        <p:nvSpPr>
          <p:cNvPr id="253955" name="TextBox 2"/>
          <p:cNvSpPr txBox="1">
            <a:spLocks noChangeArrowheads="1"/>
          </p:cNvSpPr>
          <p:nvPr/>
        </p:nvSpPr>
        <p:spPr bwMode="auto">
          <a:xfrm>
            <a:off x="1755775" y="969963"/>
            <a:ext cx="32289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0.83 = ______%</a:t>
            </a:r>
          </a:p>
        </p:txBody>
      </p:sp>
      <p:pic>
        <p:nvPicPr>
          <p:cNvPr id="253956" name="Picture 10"/>
          <p:cNvPicPr>
            <a:picLocks/>
          </p:cNvPicPr>
          <p:nvPr/>
        </p:nvPicPr>
        <p:blipFill>
          <a:blip r:embed="rId3"/>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TextBox 1"/>
          <p:cNvSpPr txBox="1">
            <a:spLocks noChangeArrowheads="1"/>
          </p:cNvSpPr>
          <p:nvPr/>
        </p:nvSpPr>
        <p:spPr bwMode="auto">
          <a:xfrm>
            <a:off x="979488" y="969963"/>
            <a:ext cx="30464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69</a:t>
            </a:r>
          </a:p>
        </p:txBody>
      </p:sp>
      <p:sp>
        <p:nvSpPr>
          <p:cNvPr id="256003" name="TextBox 2"/>
          <p:cNvSpPr txBox="1">
            <a:spLocks noChangeArrowheads="1"/>
          </p:cNvSpPr>
          <p:nvPr/>
        </p:nvSpPr>
        <p:spPr bwMode="auto">
          <a:xfrm>
            <a:off x="1863725" y="969963"/>
            <a:ext cx="30448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0.5 = ______%</a:t>
            </a:r>
          </a:p>
        </p:txBody>
      </p:sp>
      <p:pic>
        <p:nvPicPr>
          <p:cNvPr id="256004" name="Picture 11"/>
          <p:cNvPicPr>
            <a:picLocks/>
          </p:cNvPicPr>
          <p:nvPr/>
        </p:nvPicPr>
        <p:blipFill>
          <a:blip r:embed="rId3"/>
          <a:srcRect/>
          <a:stretch>
            <a:fillRect/>
          </a:stretch>
        </p:blipFill>
        <p:spPr bwMode="auto">
          <a:xfrm>
            <a:off x="138113" y="1158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050" name="TextBox 1"/>
          <p:cNvSpPr txBox="1">
            <a:spLocks noChangeArrowheads="1"/>
          </p:cNvSpPr>
          <p:nvPr/>
        </p:nvSpPr>
        <p:spPr bwMode="auto">
          <a:xfrm>
            <a:off x="869950" y="969963"/>
            <a:ext cx="30448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70</a:t>
            </a:r>
          </a:p>
        </p:txBody>
      </p:sp>
      <p:sp>
        <p:nvSpPr>
          <p:cNvPr id="258051" name="TextBox 2"/>
          <p:cNvSpPr txBox="1">
            <a:spLocks noChangeArrowheads="1"/>
          </p:cNvSpPr>
          <p:nvPr/>
        </p:nvSpPr>
        <p:spPr bwMode="auto">
          <a:xfrm>
            <a:off x="1752600" y="969963"/>
            <a:ext cx="3046413"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0.06 = _____%</a:t>
            </a:r>
          </a:p>
        </p:txBody>
      </p:sp>
      <p:pic>
        <p:nvPicPr>
          <p:cNvPr id="258052" name="Picture 11"/>
          <p:cNvPicPr>
            <a:picLocks/>
          </p:cNvPicPr>
          <p:nvPr/>
        </p:nvPicPr>
        <p:blipFill>
          <a:blip r:embed="rId3"/>
          <a:srcRect/>
          <a:stretch>
            <a:fillRect/>
          </a:stretch>
        </p:blipFill>
        <p:spPr bwMode="auto">
          <a:xfrm>
            <a:off x="138113" y="130175"/>
            <a:ext cx="4414837" cy="635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098" name="TextBox 1"/>
          <p:cNvSpPr txBox="1">
            <a:spLocks noChangeArrowheads="1"/>
          </p:cNvSpPr>
          <p:nvPr/>
        </p:nvSpPr>
        <p:spPr bwMode="auto">
          <a:xfrm>
            <a:off x="858838" y="969963"/>
            <a:ext cx="28622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71</a:t>
            </a:r>
          </a:p>
        </p:txBody>
      </p:sp>
      <p:sp>
        <p:nvSpPr>
          <p:cNvPr id="260099" name="TextBox 2"/>
          <p:cNvSpPr txBox="1">
            <a:spLocks noChangeArrowheads="1"/>
          </p:cNvSpPr>
          <p:nvPr/>
        </p:nvSpPr>
        <p:spPr bwMode="auto">
          <a:xfrm>
            <a:off x="1743075" y="969963"/>
            <a:ext cx="28606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0.1 = _____%</a:t>
            </a:r>
          </a:p>
        </p:txBody>
      </p:sp>
      <p:pic>
        <p:nvPicPr>
          <p:cNvPr id="260100" name="Picture 11"/>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146" name="TextBox 1"/>
          <p:cNvSpPr txBox="1">
            <a:spLocks noChangeArrowheads="1"/>
          </p:cNvSpPr>
          <p:nvPr/>
        </p:nvSpPr>
        <p:spPr bwMode="auto">
          <a:xfrm>
            <a:off x="947738" y="969963"/>
            <a:ext cx="32305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72</a:t>
            </a:r>
          </a:p>
        </p:txBody>
      </p:sp>
      <p:sp>
        <p:nvSpPr>
          <p:cNvPr id="262147" name="TextBox 2"/>
          <p:cNvSpPr txBox="1">
            <a:spLocks noChangeArrowheads="1"/>
          </p:cNvSpPr>
          <p:nvPr/>
        </p:nvSpPr>
        <p:spPr bwMode="auto">
          <a:xfrm>
            <a:off x="1831975" y="969963"/>
            <a:ext cx="32289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5.28 = ______%</a:t>
            </a:r>
          </a:p>
        </p:txBody>
      </p:sp>
      <p:pic>
        <p:nvPicPr>
          <p:cNvPr id="262148" name="Picture 11"/>
          <p:cNvPicPr>
            <a:picLocks/>
          </p:cNvPicPr>
          <p:nvPr/>
        </p:nvPicPr>
        <p:blipFill>
          <a:blip r:embed="rId3"/>
          <a:srcRect/>
          <a:stretch>
            <a:fillRect/>
          </a:stretch>
        </p:blipFill>
        <p:spPr bwMode="auto">
          <a:xfrm>
            <a:off x="138113" y="1158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194" name="TextBox 1"/>
          <p:cNvSpPr txBox="1">
            <a:spLocks noChangeArrowheads="1"/>
          </p:cNvSpPr>
          <p:nvPr/>
        </p:nvSpPr>
        <p:spPr bwMode="auto">
          <a:xfrm>
            <a:off x="903288" y="969963"/>
            <a:ext cx="30464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73</a:t>
            </a:r>
          </a:p>
        </p:txBody>
      </p:sp>
      <p:sp>
        <p:nvSpPr>
          <p:cNvPr id="264195" name="TextBox 2"/>
          <p:cNvSpPr txBox="1">
            <a:spLocks noChangeArrowheads="1"/>
          </p:cNvSpPr>
          <p:nvPr/>
        </p:nvSpPr>
        <p:spPr bwMode="auto">
          <a:xfrm>
            <a:off x="1787525" y="969963"/>
            <a:ext cx="30448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0.09 = _____%</a:t>
            </a:r>
          </a:p>
        </p:txBody>
      </p:sp>
      <p:pic>
        <p:nvPicPr>
          <p:cNvPr id="264196" name="Picture 11"/>
          <p:cNvPicPr>
            <a:picLocks/>
          </p:cNvPicPr>
          <p:nvPr/>
        </p:nvPicPr>
        <p:blipFill>
          <a:blip r:embed="rId3"/>
          <a:srcRect/>
          <a:stretch>
            <a:fillRect/>
          </a:stretch>
        </p:blipFill>
        <p:spPr bwMode="auto">
          <a:xfrm>
            <a:off x="123825" y="1158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903288" y="1014413"/>
            <a:ext cx="89900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a:t>
            </a:r>
          </a:p>
        </p:txBody>
      </p:sp>
      <p:sp>
        <p:nvSpPr>
          <p:cNvPr id="45059" name="TextBox 2"/>
          <p:cNvSpPr txBox="1">
            <a:spLocks noChangeArrowheads="1"/>
          </p:cNvSpPr>
          <p:nvPr/>
        </p:nvSpPr>
        <p:spPr bwMode="auto">
          <a:xfrm>
            <a:off x="1785938" y="1014413"/>
            <a:ext cx="8990012" cy="13287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the ratio of bears to tigers at the zoo?</a:t>
            </a:r>
          </a:p>
          <a:p>
            <a:r>
              <a:rPr lang="en-US" sz="2400" b="1">
                <a:solidFill>
                  <a:srgbClr val="000000"/>
                </a:solidFill>
              </a:rPr>
              <a:t>(</a:t>
            </a:r>
            <a:r>
              <a:rPr lang="en-US" sz="2400" b="1" i="1">
                <a:solidFill>
                  <a:srgbClr val="000000"/>
                </a:solidFill>
              </a:rPr>
              <a:t>Be sure your answer is in simplified form.)</a:t>
            </a:r>
          </a:p>
          <a:p>
            <a:endParaRPr lang="en-US" sz="2800" b="1" i="1">
              <a:solidFill>
                <a:srgbClr val="000000"/>
              </a:solidFill>
            </a:endParaRPr>
          </a:p>
        </p:txBody>
      </p:sp>
      <p:sp>
        <p:nvSpPr>
          <p:cNvPr id="45060" name="TextBox 3"/>
          <p:cNvSpPr txBox="1">
            <a:spLocks noChangeArrowheads="1"/>
          </p:cNvSpPr>
          <p:nvPr/>
        </p:nvSpPr>
        <p:spPr bwMode="auto">
          <a:xfrm>
            <a:off x="2593975" y="2335213"/>
            <a:ext cx="11398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45061" name="TextBox 4"/>
          <p:cNvSpPr txBox="1">
            <a:spLocks noChangeArrowheads="1"/>
          </p:cNvSpPr>
          <p:nvPr/>
        </p:nvSpPr>
        <p:spPr bwMode="auto">
          <a:xfrm>
            <a:off x="2608263" y="3173413"/>
            <a:ext cx="11382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45062" name="TextBox 5"/>
          <p:cNvSpPr txBox="1">
            <a:spLocks noChangeArrowheads="1"/>
          </p:cNvSpPr>
          <p:nvPr/>
        </p:nvSpPr>
        <p:spPr bwMode="auto">
          <a:xfrm>
            <a:off x="2603500" y="4011613"/>
            <a:ext cx="11398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45063" name="TextBox 6"/>
          <p:cNvSpPr txBox="1">
            <a:spLocks noChangeArrowheads="1"/>
          </p:cNvSpPr>
          <p:nvPr/>
        </p:nvSpPr>
        <p:spPr bwMode="auto">
          <a:xfrm>
            <a:off x="2608263" y="4779963"/>
            <a:ext cx="113823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graphicFrame>
        <p:nvGraphicFramePr>
          <p:cNvPr id="8" name="Table 7"/>
          <p:cNvGraphicFramePr>
            <a:graphicFrameLocks noGrp="1"/>
          </p:cNvGraphicFramePr>
          <p:nvPr/>
        </p:nvGraphicFramePr>
        <p:xfrm>
          <a:off x="5545138" y="2579688"/>
          <a:ext cx="3630612" cy="3108325"/>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45087" name="Picture 8"/>
          <p:cNvPicPr>
            <a:picLocks/>
          </p:cNvPicPr>
          <p:nvPr/>
        </p:nvPicPr>
        <p:blipFill>
          <a:blip r:embed="rId3">
            <a:clrChange>
              <a:clrFrom>
                <a:srgbClr val="FFFFFF"/>
              </a:clrFrom>
              <a:clrTo>
                <a:srgbClr val="FFFFFF">
                  <a:alpha val="0"/>
                </a:srgbClr>
              </a:clrTo>
            </a:clrChange>
          </a:blip>
          <a:srcRect/>
          <a:stretch>
            <a:fillRect/>
          </a:stretch>
        </p:blipFill>
        <p:spPr bwMode="auto">
          <a:xfrm>
            <a:off x="2089150" y="962025"/>
            <a:ext cx="2924175" cy="3227388"/>
          </a:xfrm>
          <a:prstGeom prst="rect">
            <a:avLst/>
          </a:prstGeom>
          <a:solidFill>
            <a:srgbClr val="000000">
              <a:alpha val="0"/>
            </a:srgbClr>
          </a:solidFill>
          <a:ln w="9525">
            <a:noFill/>
            <a:miter lim="800000"/>
            <a:headEnd/>
            <a:tailEnd/>
          </a:ln>
        </p:spPr>
      </p:pic>
      <p:pic>
        <p:nvPicPr>
          <p:cNvPr id="45088" name="Picture 9"/>
          <p:cNvPicPr>
            <a:picLocks/>
          </p:cNvPicPr>
          <p:nvPr/>
        </p:nvPicPr>
        <p:blipFill>
          <a:blip r:embed="rId4">
            <a:clrChange>
              <a:clrFrom>
                <a:srgbClr val="FFFFFF"/>
              </a:clrFrom>
              <a:clrTo>
                <a:srgbClr val="FFFFFF">
                  <a:alpha val="0"/>
                </a:srgbClr>
              </a:clrTo>
            </a:clrChange>
          </a:blip>
          <a:srcRect/>
          <a:stretch>
            <a:fillRect/>
          </a:stretch>
        </p:blipFill>
        <p:spPr bwMode="auto">
          <a:xfrm>
            <a:off x="2165350" y="2690813"/>
            <a:ext cx="2924175" cy="3225800"/>
          </a:xfrm>
          <a:prstGeom prst="rect">
            <a:avLst/>
          </a:prstGeom>
          <a:solidFill>
            <a:srgbClr val="000000">
              <a:alpha val="0"/>
            </a:srgbClr>
          </a:solidFill>
          <a:ln w="9525">
            <a:noFill/>
            <a:miter lim="800000"/>
            <a:headEnd/>
            <a:tailEnd/>
          </a:ln>
        </p:spPr>
      </p:pic>
      <p:pic>
        <p:nvPicPr>
          <p:cNvPr id="45089" name="Picture 10"/>
          <p:cNvPicPr>
            <a:picLocks/>
          </p:cNvPicPr>
          <p:nvPr/>
        </p:nvPicPr>
        <p:blipFill>
          <a:blip r:embed="rId5">
            <a:clrChange>
              <a:clrFrom>
                <a:srgbClr val="FFFFFF"/>
              </a:clrFrom>
              <a:clrTo>
                <a:srgbClr val="FFFFFF">
                  <a:alpha val="0"/>
                </a:srgbClr>
              </a:clrTo>
            </a:clrChange>
          </a:blip>
          <a:srcRect/>
          <a:stretch>
            <a:fillRect/>
          </a:stretch>
        </p:blipFill>
        <p:spPr bwMode="auto">
          <a:xfrm>
            <a:off x="2165350" y="1852613"/>
            <a:ext cx="2882900" cy="3225800"/>
          </a:xfrm>
          <a:prstGeom prst="rect">
            <a:avLst/>
          </a:prstGeom>
          <a:solidFill>
            <a:srgbClr val="000000">
              <a:alpha val="0"/>
            </a:srgbClr>
          </a:solidFill>
          <a:ln w="9525">
            <a:noFill/>
            <a:miter lim="800000"/>
            <a:headEnd/>
            <a:tailEnd/>
          </a:ln>
        </p:spPr>
      </p:pic>
      <p:pic>
        <p:nvPicPr>
          <p:cNvPr id="45090" name="Picture 11"/>
          <p:cNvPicPr>
            <a:picLocks/>
          </p:cNvPicPr>
          <p:nvPr/>
        </p:nvPicPr>
        <p:blipFill>
          <a:blip r:embed="rId6">
            <a:clrChange>
              <a:clrFrom>
                <a:srgbClr val="FFFFFF"/>
              </a:clrFrom>
              <a:clrTo>
                <a:srgbClr val="FFFFFF">
                  <a:alpha val="0"/>
                </a:srgbClr>
              </a:clrTo>
            </a:clrChange>
          </a:blip>
          <a:srcRect/>
          <a:stretch>
            <a:fillRect/>
          </a:stretch>
        </p:blipFill>
        <p:spPr bwMode="auto">
          <a:xfrm>
            <a:off x="2165350" y="3478213"/>
            <a:ext cx="2924175" cy="3201987"/>
          </a:xfrm>
          <a:prstGeom prst="rect">
            <a:avLst/>
          </a:prstGeom>
          <a:solidFill>
            <a:srgbClr val="000000">
              <a:alpha val="0"/>
            </a:srgbClr>
          </a:solidFill>
          <a:ln w="9525">
            <a:noFill/>
            <a:miter lim="800000"/>
            <a:headEnd/>
            <a:tailEnd/>
          </a:ln>
        </p:spPr>
      </p:pic>
      <p:pic>
        <p:nvPicPr>
          <p:cNvPr id="45091" name="Picture 20"/>
          <p:cNvPicPr>
            <a:picLocks/>
          </p:cNvPicPr>
          <p:nvPr/>
        </p:nvPicPr>
        <p:blipFill>
          <a:blip r:embed="rId7"/>
          <a:srcRect/>
          <a:stretch>
            <a:fillRect/>
          </a:stretch>
        </p:blipFill>
        <p:spPr bwMode="auto">
          <a:xfrm>
            <a:off x="138113" y="115888"/>
            <a:ext cx="3752850" cy="65087"/>
          </a:xfrm>
          <a:prstGeom prst="rect">
            <a:avLst/>
          </a:prstGeom>
          <a:solidFill>
            <a:srgbClr val="000000">
              <a:alpha val="0"/>
            </a:srgbClr>
          </a:solidFill>
          <a:ln w="9525">
            <a:noFill/>
            <a:miter lim="800000"/>
            <a:headEnd/>
            <a:tailEnd/>
          </a:ln>
        </p:spPr>
      </p:pic>
      <p:grpSp>
        <p:nvGrpSpPr>
          <p:cNvPr id="45092" name="Group 20"/>
          <p:cNvGrpSpPr>
            <a:grpSpLocks/>
          </p:cNvGrpSpPr>
          <p:nvPr/>
        </p:nvGrpSpPr>
        <p:grpSpPr bwMode="auto">
          <a:xfrm>
            <a:off x="1876425" y="2411413"/>
            <a:ext cx="365125" cy="2767012"/>
            <a:chOff x="1631950" y="3133262"/>
            <a:chExt cx="365760" cy="2764848"/>
          </a:xfrm>
        </p:grpSpPr>
        <p:sp>
          <p:nvSpPr>
            <p:cNvPr id="26" name="Oval 25"/>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481393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9" name="Oval 28"/>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42" name="TextBox 1"/>
          <p:cNvSpPr txBox="1">
            <a:spLocks noChangeArrowheads="1"/>
          </p:cNvSpPr>
          <p:nvPr/>
        </p:nvSpPr>
        <p:spPr bwMode="auto">
          <a:xfrm>
            <a:off x="825500" y="963613"/>
            <a:ext cx="9798050" cy="4838700"/>
          </a:xfrm>
          <a:prstGeom prst="rect">
            <a:avLst/>
          </a:prstGeom>
          <a:noFill/>
          <a:ln w="9525">
            <a:noFill/>
            <a:miter lim="800000"/>
            <a:headEnd/>
            <a:tailEnd/>
          </a:ln>
        </p:spPr>
        <p:txBody>
          <a:bodyPr lIns="96469" tIns="48235" rIns="96469" bIns="48235">
            <a:spAutoFit/>
          </a:bodyPr>
          <a:lstStyle/>
          <a:p>
            <a:r>
              <a:rPr lang="en-US" sz="2800" b="1">
                <a:solidFill>
                  <a:srgbClr val="0000FF"/>
                </a:solidFill>
              </a:rPr>
              <a:t>To go from a percent to a decimal, move two decimal places to the left. Remember, if there is no decimal written, it is at the end of the number.</a:t>
            </a:r>
          </a:p>
          <a:p>
            <a:endParaRPr lang="en-US" sz="2800" b="1">
              <a:solidFill>
                <a:srgbClr val="0000FF"/>
              </a:solidFill>
            </a:endParaRPr>
          </a:p>
          <a:p>
            <a:r>
              <a:rPr lang="en-US" sz="2800" b="1">
                <a:solidFill>
                  <a:srgbClr val="0000FF"/>
                </a:solidFill>
              </a:rPr>
              <a:t>34% = 0.34      	67% = 0.67			95% = 0.95</a:t>
            </a:r>
          </a:p>
          <a:p>
            <a:endParaRPr lang="en-US" sz="2800" b="1">
              <a:solidFill>
                <a:srgbClr val="0000FF"/>
              </a:solidFill>
            </a:endParaRPr>
          </a:p>
          <a:p>
            <a:r>
              <a:rPr lang="en-US" sz="2800" b="1">
                <a:solidFill>
                  <a:srgbClr val="0000FF"/>
                </a:solidFill>
              </a:rPr>
              <a:t>Keep in mind that if the percent is more than or fewer than two digits, the decimal still gets moved two places.</a:t>
            </a:r>
          </a:p>
          <a:p>
            <a:endParaRPr lang="en-US" sz="2800" b="1">
              <a:solidFill>
                <a:srgbClr val="0000FF"/>
              </a:solidFill>
            </a:endParaRPr>
          </a:p>
          <a:p>
            <a:r>
              <a:rPr lang="en-US" sz="2800" b="1">
                <a:solidFill>
                  <a:srgbClr val="0000FF"/>
                </a:solidFill>
              </a:rPr>
              <a:t>5% = 0.05		275% = 2.75	        0.5% = 0.005		</a:t>
            </a:r>
          </a:p>
        </p:txBody>
      </p:sp>
      <p:pic>
        <p:nvPicPr>
          <p:cNvPr id="266243" name="Picture 2"/>
          <p:cNvPicPr>
            <a:picLocks/>
          </p:cNvPicPr>
          <p:nvPr/>
        </p:nvPicPr>
        <p:blipFill>
          <a:blip r:embed="rId2">
            <a:clrChange>
              <a:clrFrom>
                <a:srgbClr val="FFFFFF"/>
              </a:clrFrom>
              <a:clrTo>
                <a:srgbClr val="FFFFFF">
                  <a:alpha val="0"/>
                </a:srgbClr>
              </a:clrTo>
            </a:clrChange>
          </a:blip>
          <a:srcRect/>
          <a:stretch>
            <a:fillRect/>
          </a:stretch>
        </p:blipFill>
        <p:spPr bwMode="auto">
          <a:xfrm>
            <a:off x="520700" y="2803525"/>
            <a:ext cx="1104900" cy="750888"/>
          </a:xfrm>
          <a:prstGeom prst="rect">
            <a:avLst/>
          </a:prstGeom>
          <a:solidFill>
            <a:srgbClr val="000000">
              <a:alpha val="0"/>
            </a:srgbClr>
          </a:solidFill>
          <a:ln w="9525">
            <a:noFill/>
            <a:miter lim="800000"/>
            <a:headEnd/>
            <a:tailEnd/>
          </a:ln>
        </p:spPr>
      </p:pic>
      <p:pic>
        <p:nvPicPr>
          <p:cNvPr id="266244" name="Picture 3"/>
          <p:cNvPicPr>
            <a:picLocks/>
          </p:cNvPicPr>
          <p:nvPr/>
        </p:nvPicPr>
        <p:blipFill>
          <a:blip r:embed="rId2">
            <a:clrChange>
              <a:clrFrom>
                <a:srgbClr val="FFFFFF"/>
              </a:clrFrom>
              <a:clrTo>
                <a:srgbClr val="FFFFFF">
                  <a:alpha val="0"/>
                </a:srgbClr>
              </a:clrTo>
            </a:clrChange>
          </a:blip>
          <a:srcRect/>
          <a:stretch>
            <a:fillRect/>
          </a:stretch>
        </p:blipFill>
        <p:spPr bwMode="auto">
          <a:xfrm>
            <a:off x="3384550" y="2803525"/>
            <a:ext cx="1103313" cy="750888"/>
          </a:xfrm>
          <a:prstGeom prst="rect">
            <a:avLst/>
          </a:prstGeom>
          <a:solidFill>
            <a:srgbClr val="000000">
              <a:alpha val="0"/>
            </a:srgbClr>
          </a:solidFill>
          <a:ln w="9525">
            <a:noFill/>
            <a:miter lim="800000"/>
            <a:headEnd/>
            <a:tailEnd/>
          </a:ln>
        </p:spPr>
      </p:pic>
      <p:pic>
        <p:nvPicPr>
          <p:cNvPr id="266245" name="Picture 4"/>
          <p:cNvPicPr>
            <a:picLocks/>
          </p:cNvPicPr>
          <p:nvPr/>
        </p:nvPicPr>
        <p:blipFill>
          <a:blip r:embed="rId2">
            <a:clrChange>
              <a:clrFrom>
                <a:srgbClr val="FFFFFF"/>
              </a:clrFrom>
              <a:clrTo>
                <a:srgbClr val="FFFFFF">
                  <a:alpha val="0"/>
                </a:srgbClr>
              </a:clrTo>
            </a:clrChange>
          </a:blip>
          <a:srcRect/>
          <a:stretch>
            <a:fillRect/>
          </a:stretch>
        </p:blipFill>
        <p:spPr bwMode="auto">
          <a:xfrm>
            <a:off x="7270750" y="2803525"/>
            <a:ext cx="1103313" cy="750888"/>
          </a:xfrm>
          <a:prstGeom prst="rect">
            <a:avLst/>
          </a:prstGeom>
          <a:solidFill>
            <a:srgbClr val="000000">
              <a:alpha val="0"/>
            </a:srgbClr>
          </a:solidFill>
          <a:ln w="9525">
            <a:noFill/>
            <a:miter lim="800000"/>
            <a:headEnd/>
            <a:tailEnd/>
          </a:ln>
        </p:spPr>
      </p:pic>
      <p:pic>
        <p:nvPicPr>
          <p:cNvPr id="266246" name="Picture 5"/>
          <p:cNvPicPr>
            <a:picLocks/>
          </p:cNvPicPr>
          <p:nvPr/>
        </p:nvPicPr>
        <p:blipFill>
          <a:blip r:embed="rId3">
            <a:clrChange>
              <a:clrFrom>
                <a:srgbClr val="FFFFFF"/>
              </a:clrFrom>
              <a:clrTo>
                <a:srgbClr val="FFFFFF">
                  <a:alpha val="0"/>
                </a:srgbClr>
              </a:clrTo>
            </a:clrChange>
          </a:blip>
          <a:srcRect/>
          <a:stretch>
            <a:fillRect/>
          </a:stretch>
        </p:blipFill>
        <p:spPr bwMode="auto">
          <a:xfrm>
            <a:off x="341313" y="4897438"/>
            <a:ext cx="1090612" cy="752475"/>
          </a:xfrm>
          <a:prstGeom prst="rect">
            <a:avLst/>
          </a:prstGeom>
          <a:solidFill>
            <a:srgbClr val="000000">
              <a:alpha val="0"/>
            </a:srgbClr>
          </a:solidFill>
          <a:ln w="9525">
            <a:noFill/>
            <a:miter lim="800000"/>
            <a:headEnd/>
            <a:tailEnd/>
          </a:ln>
        </p:spPr>
      </p:pic>
      <p:pic>
        <p:nvPicPr>
          <p:cNvPr id="266247" name="Picture 6"/>
          <p:cNvPicPr>
            <a:picLocks/>
          </p:cNvPicPr>
          <p:nvPr/>
        </p:nvPicPr>
        <p:blipFill>
          <a:blip r:embed="rId2">
            <a:clrChange>
              <a:clrFrom>
                <a:srgbClr val="FFFFFF"/>
              </a:clrFrom>
              <a:clrTo>
                <a:srgbClr val="FFFFFF">
                  <a:alpha val="0"/>
                </a:srgbClr>
              </a:clrTo>
            </a:clrChange>
          </a:blip>
          <a:srcRect/>
          <a:stretch>
            <a:fillRect/>
          </a:stretch>
        </p:blipFill>
        <p:spPr bwMode="auto">
          <a:xfrm>
            <a:off x="6907213" y="4960938"/>
            <a:ext cx="1103312" cy="752475"/>
          </a:xfrm>
          <a:prstGeom prst="rect">
            <a:avLst/>
          </a:prstGeom>
          <a:solidFill>
            <a:srgbClr val="000000">
              <a:alpha val="0"/>
            </a:srgbClr>
          </a:solidFill>
          <a:ln w="9525">
            <a:noFill/>
            <a:miter lim="800000"/>
            <a:headEnd/>
            <a:tailEnd/>
          </a:ln>
        </p:spPr>
      </p:pic>
      <p:pic>
        <p:nvPicPr>
          <p:cNvPr id="266248" name="Picture 7"/>
          <p:cNvPicPr>
            <a:picLocks/>
          </p:cNvPicPr>
          <p:nvPr/>
        </p:nvPicPr>
        <p:blipFill>
          <a:blip r:embed="rId2">
            <a:clrChange>
              <a:clrFrom>
                <a:srgbClr val="FFFFFF"/>
              </a:clrFrom>
              <a:clrTo>
                <a:srgbClr val="FFFFFF">
                  <a:alpha val="0"/>
                </a:srgbClr>
              </a:clrTo>
            </a:clrChange>
          </a:blip>
          <a:srcRect/>
          <a:stretch>
            <a:fillRect/>
          </a:stretch>
        </p:blipFill>
        <p:spPr bwMode="auto">
          <a:xfrm>
            <a:off x="3673475" y="4933950"/>
            <a:ext cx="1103313" cy="750888"/>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67266" name="Group 5"/>
          <p:cNvGrpSpPr>
            <a:grpSpLocks/>
          </p:cNvGrpSpPr>
          <p:nvPr/>
        </p:nvGrpSpPr>
        <p:grpSpPr bwMode="auto">
          <a:xfrm>
            <a:off x="3613150" y="3119438"/>
            <a:ext cx="2640013" cy="1882775"/>
            <a:chOff x="3284093" y="1745234"/>
            <a:chExt cx="2429892" cy="1845692"/>
          </a:xfrm>
        </p:grpSpPr>
        <p:sp>
          <p:nvSpPr>
            <p:cNvPr id="2" name="Freeform 1"/>
            <p:cNvSpPr/>
            <p:nvPr/>
          </p:nvSpPr>
          <p:spPr>
            <a:xfrm>
              <a:off x="3284093" y="1745234"/>
              <a:ext cx="2429892" cy="1845692"/>
            </a:xfrm>
            <a:custGeom>
              <a:avLst/>
              <a:gdLst/>
              <a:ahLst/>
              <a:cxnLst/>
              <a:rect l="0" t="0" r="0" b="0"/>
              <a:pathLst>
                <a:path w="2429892" h="1845692">
                  <a:moveTo>
                    <a:pt x="405003" y="0"/>
                  </a:moveTo>
                  <a:lnTo>
                    <a:pt x="2065274" y="0"/>
                  </a:lnTo>
                  <a:lnTo>
                    <a:pt x="2105787" y="6223"/>
                  </a:lnTo>
                  <a:lnTo>
                    <a:pt x="2178685" y="21463"/>
                  </a:lnTo>
                  <a:lnTo>
                    <a:pt x="2247392" y="52451"/>
                  </a:lnTo>
                  <a:lnTo>
                    <a:pt x="2280031" y="67691"/>
                  </a:lnTo>
                  <a:lnTo>
                    <a:pt x="2336800" y="110744"/>
                  </a:lnTo>
                  <a:lnTo>
                    <a:pt x="2377186" y="160020"/>
                  </a:lnTo>
                  <a:lnTo>
                    <a:pt x="2397633" y="187833"/>
                  </a:lnTo>
                  <a:lnTo>
                    <a:pt x="2417699" y="242951"/>
                  </a:lnTo>
                  <a:lnTo>
                    <a:pt x="2425827" y="273939"/>
                  </a:lnTo>
                  <a:lnTo>
                    <a:pt x="2425827" y="289179"/>
                  </a:lnTo>
                  <a:lnTo>
                    <a:pt x="2429891" y="307594"/>
                  </a:lnTo>
                  <a:lnTo>
                    <a:pt x="2429891" y="1538097"/>
                  </a:lnTo>
                  <a:lnTo>
                    <a:pt x="2425827" y="1553718"/>
                  </a:lnTo>
                  <a:lnTo>
                    <a:pt x="2425827" y="1569085"/>
                  </a:lnTo>
                  <a:lnTo>
                    <a:pt x="2417699" y="1599692"/>
                  </a:lnTo>
                  <a:lnTo>
                    <a:pt x="2397633" y="1654937"/>
                  </a:lnTo>
                  <a:lnTo>
                    <a:pt x="2357247" y="1707261"/>
                  </a:lnTo>
                  <a:lnTo>
                    <a:pt x="2336800" y="1731772"/>
                  </a:lnTo>
                  <a:lnTo>
                    <a:pt x="2280031" y="1774952"/>
                  </a:lnTo>
                  <a:lnTo>
                    <a:pt x="2215134" y="1805813"/>
                  </a:lnTo>
                  <a:lnTo>
                    <a:pt x="2178685" y="1821180"/>
                  </a:lnTo>
                  <a:lnTo>
                    <a:pt x="2105787" y="1836547"/>
                  </a:lnTo>
                  <a:lnTo>
                    <a:pt x="2065274" y="1842643"/>
                  </a:lnTo>
                  <a:lnTo>
                    <a:pt x="2045208" y="1842643"/>
                  </a:lnTo>
                  <a:lnTo>
                    <a:pt x="2024888" y="1845691"/>
                  </a:lnTo>
                  <a:lnTo>
                    <a:pt x="405003" y="1845691"/>
                  </a:lnTo>
                  <a:lnTo>
                    <a:pt x="380492" y="1842643"/>
                  </a:lnTo>
                  <a:lnTo>
                    <a:pt x="360553" y="1842643"/>
                  </a:lnTo>
                  <a:lnTo>
                    <a:pt x="319659" y="1836547"/>
                  </a:lnTo>
                  <a:lnTo>
                    <a:pt x="247015" y="1821180"/>
                  </a:lnTo>
                  <a:lnTo>
                    <a:pt x="178054" y="1790192"/>
                  </a:lnTo>
                  <a:lnTo>
                    <a:pt x="145669" y="1774952"/>
                  </a:lnTo>
                  <a:lnTo>
                    <a:pt x="89154" y="1731772"/>
                  </a:lnTo>
                  <a:lnTo>
                    <a:pt x="48514" y="1682496"/>
                  </a:lnTo>
                  <a:lnTo>
                    <a:pt x="28194" y="1654937"/>
                  </a:lnTo>
                  <a:lnTo>
                    <a:pt x="8128" y="1599692"/>
                  </a:lnTo>
                  <a:lnTo>
                    <a:pt x="0" y="1569085"/>
                  </a:lnTo>
                  <a:lnTo>
                    <a:pt x="0" y="273939"/>
                  </a:lnTo>
                  <a:lnTo>
                    <a:pt x="8128" y="242951"/>
                  </a:lnTo>
                  <a:lnTo>
                    <a:pt x="28194" y="187833"/>
                  </a:lnTo>
                  <a:lnTo>
                    <a:pt x="68961" y="135255"/>
                  </a:lnTo>
                  <a:lnTo>
                    <a:pt x="89154" y="110744"/>
                  </a:lnTo>
                  <a:lnTo>
                    <a:pt x="145669" y="67691"/>
                  </a:lnTo>
                  <a:lnTo>
                    <a:pt x="210566" y="36830"/>
                  </a:lnTo>
                  <a:lnTo>
                    <a:pt x="247015" y="21463"/>
                  </a:lnTo>
                  <a:lnTo>
                    <a:pt x="319659" y="6223"/>
                  </a:lnTo>
                  <a:lnTo>
                    <a:pt x="360553" y="0"/>
                  </a:lnTo>
                  <a:close/>
                </a:path>
              </a:pathLst>
            </a:custGeom>
            <a:solidFill>
              <a:schemeClr val="accent1">
                <a:alpha val="1000"/>
              </a:schemeClr>
            </a:solidFill>
            <a:ln w="38100" cap="flat" cmpd="sng" algn="ctr">
              <a:solidFill>
                <a:srgbClr val="800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7269" name="TextBox 2"/>
            <p:cNvSpPr txBox="1">
              <a:spLocks noChangeArrowheads="1"/>
            </p:cNvSpPr>
            <p:nvPr/>
          </p:nvSpPr>
          <p:spPr bwMode="auto">
            <a:xfrm>
              <a:off x="3594100" y="2184400"/>
              <a:ext cx="1862861" cy="1055839"/>
            </a:xfrm>
            <a:prstGeom prst="rect">
              <a:avLst/>
            </a:prstGeom>
            <a:noFill/>
            <a:ln w="9525">
              <a:noFill/>
              <a:miter lim="800000"/>
              <a:headEnd/>
              <a:tailEnd/>
            </a:ln>
          </p:spPr>
          <p:txBody>
            <a:bodyPr>
              <a:spAutoFit/>
            </a:bodyPr>
            <a:lstStyle/>
            <a:p>
              <a:r>
                <a:rPr lang="en-US" sz="6400" b="1">
                  <a:solidFill>
                    <a:srgbClr val="000000"/>
                  </a:solidFill>
                  <a:latin typeface="Arial - 81"/>
                </a:rPr>
                <a:t>D P</a:t>
              </a:r>
            </a:p>
          </p:txBody>
        </p:sp>
        <p:cxnSp>
          <p:nvCxnSpPr>
            <p:cNvPr id="4" name="Straight Connector 3"/>
            <p:cNvCxnSpPr/>
            <p:nvPr/>
          </p:nvCxnSpPr>
          <p:spPr>
            <a:xfrm>
              <a:off x="3681526" y="2011349"/>
              <a:ext cx="1500601" cy="0"/>
            </a:xfrm>
            <a:prstGeom prst="line">
              <a:avLst/>
            </a:prstGeom>
            <a:ln w="38100" cap="flat" cmpd="sng" algn="ctr">
              <a:solidFill>
                <a:srgbClr val="C0C0C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747278" y="3318585"/>
              <a:ext cx="1414393" cy="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grpSp>
      <p:sp>
        <p:nvSpPr>
          <p:cNvPr id="267267" name="TextBox 6"/>
          <p:cNvSpPr txBox="1">
            <a:spLocks noChangeArrowheads="1"/>
          </p:cNvSpPr>
          <p:nvPr/>
        </p:nvSpPr>
        <p:spPr bwMode="auto">
          <a:xfrm>
            <a:off x="900113" y="1012825"/>
            <a:ext cx="8123237" cy="1390650"/>
          </a:xfrm>
          <a:prstGeom prst="rect">
            <a:avLst/>
          </a:prstGeom>
          <a:noFill/>
          <a:ln w="9525">
            <a:noFill/>
            <a:miter lim="800000"/>
            <a:headEnd/>
            <a:tailEnd/>
          </a:ln>
        </p:spPr>
        <p:txBody>
          <a:bodyPr lIns="96469" tIns="48235" rIns="96469" bIns="48235">
            <a:spAutoFit/>
          </a:bodyPr>
          <a:lstStyle/>
          <a:p>
            <a:r>
              <a:rPr lang="en-US" sz="2800" b="1">
                <a:solidFill>
                  <a:srgbClr val="0000FF"/>
                </a:solidFill>
              </a:rPr>
              <a:t>Hint: The letter D (for decimal) comes before P (for percent). Move to the left when changing from a percent to a decimal.</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290" name="TextBox 1"/>
          <p:cNvSpPr txBox="1">
            <a:spLocks noChangeArrowheads="1"/>
          </p:cNvSpPr>
          <p:nvPr/>
        </p:nvSpPr>
        <p:spPr bwMode="auto">
          <a:xfrm>
            <a:off x="869950" y="969963"/>
            <a:ext cx="4538663"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74</a:t>
            </a:r>
          </a:p>
        </p:txBody>
      </p:sp>
      <p:sp>
        <p:nvSpPr>
          <p:cNvPr id="268291" name="TextBox 2"/>
          <p:cNvSpPr txBox="1">
            <a:spLocks noChangeArrowheads="1"/>
          </p:cNvSpPr>
          <p:nvPr/>
        </p:nvSpPr>
        <p:spPr bwMode="auto">
          <a:xfrm>
            <a:off x="1752600" y="969963"/>
            <a:ext cx="4538663" cy="527050"/>
          </a:xfrm>
          <a:prstGeom prst="rect">
            <a:avLst/>
          </a:prstGeom>
          <a:noFill/>
          <a:ln w="9525">
            <a:noFill/>
            <a:miter lim="800000"/>
            <a:headEnd/>
            <a:tailEnd/>
          </a:ln>
        </p:spPr>
        <p:txBody>
          <a:bodyPr lIns="96469" tIns="48235" rIns="96469" bIns="48235">
            <a:spAutoFit/>
          </a:bodyPr>
          <a:lstStyle/>
          <a:p>
            <a:r>
              <a:rPr lang="pt-BR" sz="2800" b="1">
                <a:solidFill>
                  <a:srgbClr val="000000"/>
                </a:solidFill>
              </a:rPr>
              <a:t>Write 37% as a decimal.</a:t>
            </a:r>
            <a:endParaRPr lang="en-US" sz="2800" b="1">
              <a:solidFill>
                <a:srgbClr val="000000"/>
              </a:solidFill>
            </a:endParaRPr>
          </a:p>
        </p:txBody>
      </p:sp>
      <p:pic>
        <p:nvPicPr>
          <p:cNvPr id="268292" name="Picture 11"/>
          <p:cNvPicPr>
            <a:picLocks/>
          </p:cNvPicPr>
          <p:nvPr/>
        </p:nvPicPr>
        <p:blipFill>
          <a:blip r:embed="rId3"/>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338" name="TextBox 1"/>
          <p:cNvSpPr txBox="1">
            <a:spLocks noChangeArrowheads="1"/>
          </p:cNvSpPr>
          <p:nvPr/>
        </p:nvSpPr>
        <p:spPr bwMode="auto">
          <a:xfrm>
            <a:off x="858838" y="969963"/>
            <a:ext cx="45386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75</a:t>
            </a:r>
          </a:p>
        </p:txBody>
      </p:sp>
      <p:sp>
        <p:nvSpPr>
          <p:cNvPr id="270339" name="TextBox 2"/>
          <p:cNvSpPr txBox="1">
            <a:spLocks noChangeArrowheads="1"/>
          </p:cNvSpPr>
          <p:nvPr/>
        </p:nvSpPr>
        <p:spPr bwMode="auto">
          <a:xfrm>
            <a:off x="1741488" y="969963"/>
            <a:ext cx="4538662" cy="527050"/>
          </a:xfrm>
          <a:prstGeom prst="rect">
            <a:avLst/>
          </a:prstGeom>
          <a:noFill/>
          <a:ln w="9525">
            <a:noFill/>
            <a:miter lim="800000"/>
            <a:headEnd/>
            <a:tailEnd/>
          </a:ln>
        </p:spPr>
        <p:txBody>
          <a:bodyPr lIns="96469" tIns="48235" rIns="96469" bIns="48235">
            <a:spAutoFit/>
          </a:bodyPr>
          <a:lstStyle/>
          <a:p>
            <a:r>
              <a:rPr lang="pt-BR" sz="2800" b="1">
                <a:solidFill>
                  <a:srgbClr val="000000"/>
                </a:solidFill>
              </a:rPr>
              <a:t>Write 45% as a decimal.</a:t>
            </a:r>
            <a:endParaRPr lang="en-US" sz="2800" b="1">
              <a:solidFill>
                <a:srgbClr val="000000"/>
              </a:solidFill>
            </a:endParaRPr>
          </a:p>
        </p:txBody>
      </p:sp>
      <p:pic>
        <p:nvPicPr>
          <p:cNvPr id="270340" name="Picture 11"/>
          <p:cNvPicPr>
            <a:picLocks/>
          </p:cNvPicPr>
          <p:nvPr/>
        </p:nvPicPr>
        <p:blipFill>
          <a:blip r:embed="rId3"/>
          <a:srcRect/>
          <a:stretch>
            <a:fillRect/>
          </a:stretch>
        </p:blipFill>
        <p:spPr bwMode="auto">
          <a:xfrm>
            <a:off x="111125" y="115888"/>
            <a:ext cx="4413250"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2386" name="TextBox 1"/>
          <p:cNvSpPr txBox="1">
            <a:spLocks noChangeArrowheads="1"/>
          </p:cNvSpPr>
          <p:nvPr/>
        </p:nvSpPr>
        <p:spPr bwMode="auto">
          <a:xfrm>
            <a:off x="935038" y="969963"/>
            <a:ext cx="45386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76</a:t>
            </a:r>
          </a:p>
        </p:txBody>
      </p:sp>
      <p:sp>
        <p:nvSpPr>
          <p:cNvPr id="272387" name="TextBox 2"/>
          <p:cNvSpPr txBox="1">
            <a:spLocks noChangeArrowheads="1"/>
          </p:cNvSpPr>
          <p:nvPr/>
        </p:nvSpPr>
        <p:spPr bwMode="auto">
          <a:xfrm>
            <a:off x="1817688" y="969963"/>
            <a:ext cx="4538662" cy="527050"/>
          </a:xfrm>
          <a:prstGeom prst="rect">
            <a:avLst/>
          </a:prstGeom>
          <a:noFill/>
          <a:ln w="9525">
            <a:noFill/>
            <a:miter lim="800000"/>
            <a:headEnd/>
            <a:tailEnd/>
          </a:ln>
        </p:spPr>
        <p:txBody>
          <a:bodyPr lIns="96469" tIns="48235" rIns="96469" bIns="48235">
            <a:spAutoFit/>
          </a:bodyPr>
          <a:lstStyle/>
          <a:p>
            <a:r>
              <a:rPr lang="pt-BR" sz="2800" b="1">
                <a:solidFill>
                  <a:srgbClr val="000000"/>
                </a:solidFill>
              </a:rPr>
              <a:t>Write 21% as a decimal.</a:t>
            </a:r>
            <a:endParaRPr lang="en-US" sz="2800" b="1">
              <a:solidFill>
                <a:srgbClr val="000000"/>
              </a:solidFill>
            </a:endParaRPr>
          </a:p>
        </p:txBody>
      </p:sp>
      <p:pic>
        <p:nvPicPr>
          <p:cNvPr id="272388" name="Picture 11"/>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TextBox 1"/>
          <p:cNvSpPr txBox="1">
            <a:spLocks noChangeArrowheads="1"/>
          </p:cNvSpPr>
          <p:nvPr/>
        </p:nvSpPr>
        <p:spPr bwMode="auto">
          <a:xfrm>
            <a:off x="890588" y="969963"/>
            <a:ext cx="43545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77</a:t>
            </a:r>
          </a:p>
        </p:txBody>
      </p:sp>
      <p:sp>
        <p:nvSpPr>
          <p:cNvPr id="274435" name="TextBox 2"/>
          <p:cNvSpPr txBox="1">
            <a:spLocks noChangeArrowheads="1"/>
          </p:cNvSpPr>
          <p:nvPr/>
        </p:nvSpPr>
        <p:spPr bwMode="auto">
          <a:xfrm>
            <a:off x="1773238" y="969963"/>
            <a:ext cx="4354512" cy="527050"/>
          </a:xfrm>
          <a:prstGeom prst="rect">
            <a:avLst/>
          </a:prstGeom>
          <a:noFill/>
          <a:ln w="9525">
            <a:noFill/>
            <a:miter lim="800000"/>
            <a:headEnd/>
            <a:tailEnd/>
          </a:ln>
        </p:spPr>
        <p:txBody>
          <a:bodyPr lIns="96469" tIns="48235" rIns="96469" bIns="48235">
            <a:spAutoFit/>
          </a:bodyPr>
          <a:lstStyle/>
          <a:p>
            <a:r>
              <a:rPr lang="pt-BR" sz="2800" b="1">
                <a:solidFill>
                  <a:srgbClr val="000000"/>
                </a:solidFill>
              </a:rPr>
              <a:t>Write 6% as a decimal.</a:t>
            </a:r>
            <a:endParaRPr lang="en-US" sz="2800" b="1">
              <a:solidFill>
                <a:srgbClr val="000000"/>
              </a:solidFill>
            </a:endParaRPr>
          </a:p>
        </p:txBody>
      </p:sp>
      <p:pic>
        <p:nvPicPr>
          <p:cNvPr id="274436" name="Picture 11"/>
          <p:cNvPicPr>
            <a:picLocks/>
          </p:cNvPicPr>
          <p:nvPr/>
        </p:nvPicPr>
        <p:blipFill>
          <a:blip r:embed="rId3"/>
          <a:srcRect/>
          <a:stretch>
            <a:fillRect/>
          </a:stretch>
        </p:blipFill>
        <p:spPr bwMode="auto">
          <a:xfrm>
            <a:off x="111125" y="90488"/>
            <a:ext cx="4413250"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2" name="TextBox 1"/>
          <p:cNvSpPr txBox="1">
            <a:spLocks noChangeArrowheads="1"/>
          </p:cNvSpPr>
          <p:nvPr/>
        </p:nvSpPr>
        <p:spPr bwMode="auto">
          <a:xfrm>
            <a:off x="890588" y="969963"/>
            <a:ext cx="43545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78</a:t>
            </a:r>
          </a:p>
        </p:txBody>
      </p:sp>
      <p:sp>
        <p:nvSpPr>
          <p:cNvPr id="276483" name="TextBox 2"/>
          <p:cNvSpPr txBox="1">
            <a:spLocks noChangeArrowheads="1"/>
          </p:cNvSpPr>
          <p:nvPr/>
        </p:nvSpPr>
        <p:spPr bwMode="auto">
          <a:xfrm>
            <a:off x="1773238" y="969963"/>
            <a:ext cx="4354512" cy="527050"/>
          </a:xfrm>
          <a:prstGeom prst="rect">
            <a:avLst/>
          </a:prstGeom>
          <a:noFill/>
          <a:ln w="9525">
            <a:noFill/>
            <a:miter lim="800000"/>
            <a:headEnd/>
            <a:tailEnd/>
          </a:ln>
        </p:spPr>
        <p:txBody>
          <a:bodyPr lIns="96469" tIns="48235" rIns="96469" bIns="48235">
            <a:spAutoFit/>
          </a:bodyPr>
          <a:lstStyle/>
          <a:p>
            <a:r>
              <a:rPr lang="pt-BR" sz="2800" b="1">
                <a:solidFill>
                  <a:srgbClr val="000000"/>
                </a:solidFill>
              </a:rPr>
              <a:t>Write 8% as a decimal.</a:t>
            </a:r>
            <a:endParaRPr lang="en-US" sz="2800" b="1">
              <a:solidFill>
                <a:srgbClr val="000000"/>
              </a:solidFill>
            </a:endParaRPr>
          </a:p>
        </p:txBody>
      </p:sp>
      <p:pic>
        <p:nvPicPr>
          <p:cNvPr id="276484" name="Picture 11"/>
          <p:cNvPicPr>
            <a:picLocks/>
          </p:cNvPicPr>
          <p:nvPr/>
        </p:nvPicPr>
        <p:blipFill>
          <a:blip r:embed="rId3"/>
          <a:srcRect/>
          <a:stretch>
            <a:fillRect/>
          </a:stretch>
        </p:blipFill>
        <p:spPr bwMode="auto">
          <a:xfrm>
            <a:off x="138113" y="904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530" name="TextBox 1"/>
          <p:cNvSpPr txBox="1">
            <a:spLocks noChangeArrowheads="1"/>
          </p:cNvSpPr>
          <p:nvPr/>
        </p:nvSpPr>
        <p:spPr bwMode="auto">
          <a:xfrm>
            <a:off x="903288" y="969963"/>
            <a:ext cx="47228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79</a:t>
            </a:r>
          </a:p>
        </p:txBody>
      </p:sp>
      <p:sp>
        <p:nvSpPr>
          <p:cNvPr id="278531" name="TextBox 2"/>
          <p:cNvSpPr txBox="1">
            <a:spLocks noChangeArrowheads="1"/>
          </p:cNvSpPr>
          <p:nvPr/>
        </p:nvSpPr>
        <p:spPr bwMode="auto">
          <a:xfrm>
            <a:off x="1785938" y="969963"/>
            <a:ext cx="4722812" cy="527050"/>
          </a:xfrm>
          <a:prstGeom prst="rect">
            <a:avLst/>
          </a:prstGeom>
          <a:noFill/>
          <a:ln w="9525">
            <a:noFill/>
            <a:miter lim="800000"/>
            <a:headEnd/>
            <a:tailEnd/>
          </a:ln>
        </p:spPr>
        <p:txBody>
          <a:bodyPr lIns="96469" tIns="48235" rIns="96469" bIns="48235">
            <a:spAutoFit/>
          </a:bodyPr>
          <a:lstStyle/>
          <a:p>
            <a:r>
              <a:rPr lang="pt-BR" sz="2800" b="1">
                <a:solidFill>
                  <a:srgbClr val="000000"/>
                </a:solidFill>
              </a:rPr>
              <a:t>Write 123% as a decimal.</a:t>
            </a:r>
            <a:endParaRPr lang="en-US" sz="2800" b="1">
              <a:solidFill>
                <a:srgbClr val="000000"/>
              </a:solidFill>
            </a:endParaRPr>
          </a:p>
        </p:txBody>
      </p:sp>
      <p:pic>
        <p:nvPicPr>
          <p:cNvPr id="278532" name="Picture 11"/>
          <p:cNvPicPr>
            <a:picLocks/>
          </p:cNvPicPr>
          <p:nvPr/>
        </p:nvPicPr>
        <p:blipFill>
          <a:blip r:embed="rId3"/>
          <a:srcRect/>
          <a:stretch>
            <a:fillRect/>
          </a:stretch>
        </p:blipFill>
        <p:spPr bwMode="auto">
          <a:xfrm>
            <a:off x="138113" y="904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TextBox 1"/>
          <p:cNvSpPr txBox="1">
            <a:spLocks noChangeArrowheads="1"/>
          </p:cNvSpPr>
          <p:nvPr/>
        </p:nvSpPr>
        <p:spPr bwMode="auto">
          <a:xfrm>
            <a:off x="903288" y="969963"/>
            <a:ext cx="47228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80</a:t>
            </a:r>
          </a:p>
        </p:txBody>
      </p:sp>
      <p:sp>
        <p:nvSpPr>
          <p:cNvPr id="280579" name="TextBox 2"/>
          <p:cNvSpPr txBox="1">
            <a:spLocks noChangeArrowheads="1"/>
          </p:cNvSpPr>
          <p:nvPr/>
        </p:nvSpPr>
        <p:spPr bwMode="auto">
          <a:xfrm>
            <a:off x="1785938" y="969963"/>
            <a:ext cx="4722812" cy="527050"/>
          </a:xfrm>
          <a:prstGeom prst="rect">
            <a:avLst/>
          </a:prstGeom>
          <a:noFill/>
          <a:ln w="9525">
            <a:noFill/>
            <a:miter lim="800000"/>
            <a:headEnd/>
            <a:tailEnd/>
          </a:ln>
        </p:spPr>
        <p:txBody>
          <a:bodyPr lIns="96469" tIns="48235" rIns="96469" bIns="48235">
            <a:spAutoFit/>
          </a:bodyPr>
          <a:lstStyle/>
          <a:p>
            <a:r>
              <a:rPr lang="pt-BR" sz="2800" b="1">
                <a:solidFill>
                  <a:srgbClr val="000000"/>
                </a:solidFill>
              </a:rPr>
              <a:t>Write 749% as a decimal.</a:t>
            </a:r>
            <a:endParaRPr lang="en-US" sz="2800" b="1">
              <a:solidFill>
                <a:srgbClr val="000000"/>
              </a:solidFill>
            </a:endParaRPr>
          </a:p>
        </p:txBody>
      </p:sp>
      <p:pic>
        <p:nvPicPr>
          <p:cNvPr id="280580" name="Picture 11"/>
          <p:cNvPicPr>
            <a:picLocks/>
          </p:cNvPicPr>
          <p:nvPr/>
        </p:nvPicPr>
        <p:blipFill>
          <a:blip r:embed="rId3"/>
          <a:srcRect/>
          <a:stretch>
            <a:fillRect/>
          </a:stretch>
        </p:blipFill>
        <p:spPr bwMode="auto">
          <a:xfrm>
            <a:off x="123825" y="904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TextBox 1"/>
          <p:cNvSpPr txBox="1">
            <a:spLocks noChangeArrowheads="1"/>
          </p:cNvSpPr>
          <p:nvPr/>
        </p:nvSpPr>
        <p:spPr bwMode="auto">
          <a:xfrm>
            <a:off x="919163" y="969963"/>
            <a:ext cx="463073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81</a:t>
            </a:r>
          </a:p>
        </p:txBody>
      </p:sp>
      <p:sp>
        <p:nvSpPr>
          <p:cNvPr id="282627" name="TextBox 2"/>
          <p:cNvSpPr txBox="1">
            <a:spLocks noChangeArrowheads="1"/>
          </p:cNvSpPr>
          <p:nvPr/>
        </p:nvSpPr>
        <p:spPr bwMode="auto">
          <a:xfrm>
            <a:off x="1801813" y="969963"/>
            <a:ext cx="4630737" cy="527050"/>
          </a:xfrm>
          <a:prstGeom prst="rect">
            <a:avLst/>
          </a:prstGeom>
          <a:noFill/>
          <a:ln w="9525">
            <a:noFill/>
            <a:miter lim="800000"/>
            <a:headEnd/>
            <a:tailEnd/>
          </a:ln>
        </p:spPr>
        <p:txBody>
          <a:bodyPr lIns="96469" tIns="48235" rIns="96469" bIns="48235">
            <a:spAutoFit/>
          </a:bodyPr>
          <a:lstStyle/>
          <a:p>
            <a:r>
              <a:rPr lang="pt-BR" sz="2800" b="1">
                <a:solidFill>
                  <a:srgbClr val="000000"/>
                </a:solidFill>
              </a:rPr>
              <a:t>Write 0.3% as a decimal.</a:t>
            </a:r>
            <a:endParaRPr lang="en-US" sz="2800" b="1">
              <a:solidFill>
                <a:srgbClr val="000000"/>
              </a:solidFill>
            </a:endParaRPr>
          </a:p>
        </p:txBody>
      </p:sp>
      <p:pic>
        <p:nvPicPr>
          <p:cNvPr id="282628" name="Picture 11"/>
          <p:cNvPicPr>
            <a:picLocks/>
          </p:cNvPicPr>
          <p:nvPr/>
        </p:nvPicPr>
        <p:blipFill>
          <a:blip r:embed="rId3"/>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903288" y="963613"/>
            <a:ext cx="89900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a:t>
            </a:r>
          </a:p>
        </p:txBody>
      </p:sp>
      <p:sp>
        <p:nvSpPr>
          <p:cNvPr id="47107" name="TextBox 2"/>
          <p:cNvSpPr txBox="1">
            <a:spLocks noChangeArrowheads="1"/>
          </p:cNvSpPr>
          <p:nvPr/>
        </p:nvSpPr>
        <p:spPr bwMode="auto">
          <a:xfrm>
            <a:off x="1785938" y="965200"/>
            <a:ext cx="8990012" cy="13271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the ratio of monkeys to tigers at the zoo?</a:t>
            </a:r>
          </a:p>
          <a:p>
            <a:r>
              <a:rPr lang="en-US" sz="2400" b="1">
                <a:solidFill>
                  <a:srgbClr val="000000"/>
                </a:solidFill>
              </a:rPr>
              <a:t>(</a:t>
            </a:r>
            <a:r>
              <a:rPr lang="en-US" sz="2400" b="1" i="1">
                <a:solidFill>
                  <a:srgbClr val="000000"/>
                </a:solidFill>
              </a:rPr>
              <a:t>Be sure your answer is in simplified form.)</a:t>
            </a:r>
          </a:p>
          <a:p>
            <a:endParaRPr lang="en-US" sz="2800" b="1" i="1">
              <a:solidFill>
                <a:srgbClr val="000000"/>
              </a:solidFill>
            </a:endParaRPr>
          </a:p>
        </p:txBody>
      </p:sp>
      <p:sp>
        <p:nvSpPr>
          <p:cNvPr id="47108" name="TextBox 3"/>
          <p:cNvSpPr txBox="1">
            <a:spLocks noChangeArrowheads="1"/>
          </p:cNvSpPr>
          <p:nvPr/>
        </p:nvSpPr>
        <p:spPr bwMode="auto">
          <a:xfrm>
            <a:off x="2403475" y="2259013"/>
            <a:ext cx="17240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47109" name="TextBox 4"/>
          <p:cNvSpPr txBox="1">
            <a:spLocks noChangeArrowheads="1"/>
          </p:cNvSpPr>
          <p:nvPr/>
        </p:nvSpPr>
        <p:spPr bwMode="auto">
          <a:xfrm>
            <a:off x="3286125" y="2259013"/>
            <a:ext cx="172561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 : 3</a:t>
            </a:r>
          </a:p>
        </p:txBody>
      </p:sp>
      <p:sp>
        <p:nvSpPr>
          <p:cNvPr id="47110" name="TextBox 5"/>
          <p:cNvSpPr txBox="1">
            <a:spLocks noChangeArrowheads="1"/>
          </p:cNvSpPr>
          <p:nvPr/>
        </p:nvSpPr>
        <p:spPr bwMode="auto">
          <a:xfrm>
            <a:off x="2403475" y="2970213"/>
            <a:ext cx="1927225" cy="479425"/>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47111" name="TextBox 6"/>
          <p:cNvSpPr txBox="1">
            <a:spLocks noChangeArrowheads="1"/>
          </p:cNvSpPr>
          <p:nvPr/>
        </p:nvSpPr>
        <p:spPr bwMode="auto">
          <a:xfrm>
            <a:off x="3286125" y="2970213"/>
            <a:ext cx="1927225" cy="479425"/>
          </a:xfrm>
          <a:prstGeom prst="rect">
            <a:avLst/>
          </a:prstGeom>
          <a:noFill/>
          <a:ln w="9525">
            <a:noFill/>
            <a:miter lim="800000"/>
            <a:headEnd/>
            <a:tailEnd/>
          </a:ln>
        </p:spPr>
        <p:txBody>
          <a:bodyPr lIns="96469" tIns="48235" rIns="96469" bIns="48235">
            <a:spAutoFit/>
          </a:bodyPr>
          <a:lstStyle/>
          <a:p>
            <a:r>
              <a:rPr lang="en-US" sz="2800" b="1">
                <a:solidFill>
                  <a:srgbClr val="000000"/>
                </a:solidFill>
              </a:rPr>
              <a:t>4 to 6</a:t>
            </a:r>
          </a:p>
        </p:txBody>
      </p:sp>
      <p:sp>
        <p:nvSpPr>
          <p:cNvPr id="47112" name="TextBox 7"/>
          <p:cNvSpPr txBox="1">
            <a:spLocks noChangeArrowheads="1"/>
          </p:cNvSpPr>
          <p:nvPr/>
        </p:nvSpPr>
        <p:spPr bwMode="auto">
          <a:xfrm>
            <a:off x="2403475" y="3667125"/>
            <a:ext cx="1927225" cy="481013"/>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47113" name="TextBox 8"/>
          <p:cNvSpPr txBox="1">
            <a:spLocks noChangeArrowheads="1"/>
          </p:cNvSpPr>
          <p:nvPr/>
        </p:nvSpPr>
        <p:spPr bwMode="auto">
          <a:xfrm>
            <a:off x="3286125" y="3667125"/>
            <a:ext cx="1927225" cy="481013"/>
          </a:xfrm>
          <a:prstGeom prst="rect">
            <a:avLst/>
          </a:prstGeom>
          <a:noFill/>
          <a:ln w="9525">
            <a:noFill/>
            <a:miter lim="800000"/>
            <a:headEnd/>
            <a:tailEnd/>
          </a:ln>
        </p:spPr>
        <p:txBody>
          <a:bodyPr lIns="96469" tIns="48235" rIns="96469" bIns="48235">
            <a:spAutoFit/>
          </a:bodyPr>
          <a:lstStyle/>
          <a:p>
            <a:r>
              <a:rPr lang="en-US" sz="2800" b="1">
                <a:solidFill>
                  <a:srgbClr val="000000"/>
                </a:solidFill>
              </a:rPr>
              <a:t>6 to 4</a:t>
            </a:r>
          </a:p>
        </p:txBody>
      </p:sp>
      <p:sp>
        <p:nvSpPr>
          <p:cNvPr id="47114" name="TextBox 9"/>
          <p:cNvSpPr txBox="1">
            <a:spLocks noChangeArrowheads="1"/>
          </p:cNvSpPr>
          <p:nvPr/>
        </p:nvSpPr>
        <p:spPr bwMode="auto">
          <a:xfrm>
            <a:off x="2403475" y="4370388"/>
            <a:ext cx="1724025" cy="479425"/>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47115" name="TextBox 10"/>
          <p:cNvSpPr txBox="1">
            <a:spLocks noChangeArrowheads="1"/>
          </p:cNvSpPr>
          <p:nvPr/>
        </p:nvSpPr>
        <p:spPr bwMode="auto">
          <a:xfrm>
            <a:off x="3286125" y="4370388"/>
            <a:ext cx="1725613" cy="479425"/>
          </a:xfrm>
          <a:prstGeom prst="rect">
            <a:avLst/>
          </a:prstGeom>
          <a:noFill/>
          <a:ln w="9525">
            <a:noFill/>
            <a:miter lim="800000"/>
            <a:headEnd/>
            <a:tailEnd/>
          </a:ln>
        </p:spPr>
        <p:txBody>
          <a:bodyPr lIns="96469" tIns="48235" rIns="96469" bIns="48235">
            <a:spAutoFit/>
          </a:bodyPr>
          <a:lstStyle/>
          <a:p>
            <a:r>
              <a:rPr lang="en-US" sz="2800" b="1">
                <a:solidFill>
                  <a:srgbClr val="000000"/>
                </a:solidFill>
              </a:rPr>
              <a:t>3 : 2</a:t>
            </a:r>
          </a:p>
        </p:txBody>
      </p:sp>
      <p:graphicFrame>
        <p:nvGraphicFramePr>
          <p:cNvPr id="12" name="Table 11"/>
          <p:cNvGraphicFramePr>
            <a:graphicFrameLocks noGrp="1"/>
          </p:cNvGraphicFramePr>
          <p:nvPr/>
        </p:nvGraphicFramePr>
        <p:xfrm>
          <a:off x="5842000" y="2198688"/>
          <a:ext cx="3630613" cy="3108325"/>
        </p:xfrm>
        <a:graphic>
          <a:graphicData uri="http://schemas.openxmlformats.org/drawingml/2006/table">
            <a:tbl>
              <a:tblPr firstRow="1" bandRow="1">
                <a:tableStyleId>{5C22544A-7EE6-4342-B048-85BDC9FD1C3A}</a:tableStyleId>
              </a:tblPr>
              <a:tblGrid>
                <a:gridCol w="1843200"/>
                <a:gridCol w="1788156"/>
              </a:tblGrid>
              <a:tr h="518286">
                <a:tc>
                  <a:txBody>
                    <a:bodyPr/>
                    <a:lstStyle/>
                    <a:p>
                      <a:r>
                        <a:rPr lang="en-US" sz="2500" b="1" i="0" u="none" baseline="0" dirty="0" smtClean="0">
                          <a:solidFill>
                            <a:srgbClr val="000000"/>
                          </a:solidFill>
                          <a:latin typeface="Arial - 24"/>
                        </a:rPr>
                        <a:t>animal</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4"/>
                        </a:rPr>
                        <a:t>number</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tigers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4</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lizards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3</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bears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2</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monkeys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6</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0" i="0" u="none" baseline="0" smtClean="0">
                          <a:solidFill>
                            <a:srgbClr val="000000"/>
                          </a:solidFill>
                          <a:latin typeface="Arial - 24"/>
                        </a:rPr>
                        <a:t>birds</a:t>
                      </a:r>
                      <a:endParaRPr lang="en-US" sz="2500" b="0"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0" i="0" u="none" baseline="0" dirty="0" smtClean="0">
                          <a:solidFill>
                            <a:srgbClr val="000000"/>
                          </a:solidFill>
                          <a:latin typeface="Arial - 24"/>
                        </a:rPr>
                        <a:t>9</a:t>
                      </a:r>
                      <a:endParaRPr lang="en-US" sz="2500" b="0"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47139" name="Picture 20"/>
          <p:cNvPicPr>
            <a:picLocks/>
          </p:cNvPicPr>
          <p:nvPr/>
        </p:nvPicPr>
        <p:blipFill>
          <a:blip r:embed="rId3"/>
          <a:srcRect/>
          <a:stretch>
            <a:fillRect/>
          </a:stretch>
        </p:blipFill>
        <p:spPr bwMode="auto">
          <a:xfrm>
            <a:off x="138113" y="115888"/>
            <a:ext cx="3752850" cy="65087"/>
          </a:xfrm>
          <a:prstGeom prst="rect">
            <a:avLst/>
          </a:prstGeom>
          <a:solidFill>
            <a:srgbClr val="000000">
              <a:alpha val="0"/>
            </a:srgbClr>
          </a:solidFill>
          <a:ln w="9525">
            <a:noFill/>
            <a:miter lim="800000"/>
            <a:headEnd/>
            <a:tailEnd/>
          </a:ln>
        </p:spPr>
      </p:pic>
      <p:grpSp>
        <p:nvGrpSpPr>
          <p:cNvPr id="47140" name="Group 20"/>
          <p:cNvGrpSpPr>
            <a:grpSpLocks/>
          </p:cNvGrpSpPr>
          <p:nvPr/>
        </p:nvGrpSpPr>
        <p:grpSpPr bwMode="auto">
          <a:xfrm>
            <a:off x="1839913" y="2322513"/>
            <a:ext cx="365125" cy="2451100"/>
            <a:chOff x="1631950" y="3133262"/>
            <a:chExt cx="365760" cy="245045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TextBox 1"/>
          <p:cNvSpPr txBox="1">
            <a:spLocks noChangeArrowheads="1"/>
          </p:cNvSpPr>
          <p:nvPr/>
        </p:nvSpPr>
        <p:spPr bwMode="auto">
          <a:xfrm>
            <a:off x="919163" y="963613"/>
            <a:ext cx="46307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82</a:t>
            </a:r>
          </a:p>
        </p:txBody>
      </p:sp>
      <p:sp>
        <p:nvSpPr>
          <p:cNvPr id="284675" name="TextBox 2"/>
          <p:cNvSpPr txBox="1">
            <a:spLocks noChangeArrowheads="1"/>
          </p:cNvSpPr>
          <p:nvPr/>
        </p:nvSpPr>
        <p:spPr bwMode="auto">
          <a:xfrm>
            <a:off x="1801813" y="963613"/>
            <a:ext cx="4630737" cy="528637"/>
          </a:xfrm>
          <a:prstGeom prst="rect">
            <a:avLst/>
          </a:prstGeom>
          <a:noFill/>
          <a:ln w="9525">
            <a:noFill/>
            <a:miter lim="800000"/>
            <a:headEnd/>
            <a:tailEnd/>
          </a:ln>
        </p:spPr>
        <p:txBody>
          <a:bodyPr lIns="96469" tIns="48235" rIns="96469" bIns="48235">
            <a:spAutoFit/>
          </a:bodyPr>
          <a:lstStyle/>
          <a:p>
            <a:r>
              <a:rPr lang="pt-BR" sz="2800" b="1">
                <a:solidFill>
                  <a:srgbClr val="000000"/>
                </a:solidFill>
              </a:rPr>
              <a:t>Write 0.7% as a decimal.</a:t>
            </a:r>
            <a:endParaRPr lang="en-US" sz="2800" b="1">
              <a:solidFill>
                <a:srgbClr val="000000"/>
              </a:solidFill>
            </a:endParaRPr>
          </a:p>
        </p:txBody>
      </p:sp>
      <p:pic>
        <p:nvPicPr>
          <p:cNvPr id="284676" name="Picture 11"/>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TextBox 1"/>
          <p:cNvSpPr txBox="1">
            <a:spLocks noChangeArrowheads="1"/>
          </p:cNvSpPr>
          <p:nvPr/>
        </p:nvSpPr>
        <p:spPr bwMode="auto">
          <a:xfrm>
            <a:off x="3079750" y="1649413"/>
            <a:ext cx="4800600" cy="836612"/>
          </a:xfrm>
          <a:prstGeom prst="rect">
            <a:avLst/>
          </a:prstGeom>
          <a:noFill/>
          <a:ln w="9525">
            <a:noFill/>
            <a:miter lim="800000"/>
            <a:headEnd/>
            <a:tailEnd/>
          </a:ln>
        </p:spPr>
        <p:txBody>
          <a:bodyPr lIns="96469" tIns="48235" rIns="96469" bIns="48235">
            <a:spAutoFit/>
          </a:bodyPr>
          <a:lstStyle/>
          <a:p>
            <a:pPr algn="ctr"/>
            <a:r>
              <a:rPr lang="en-US" sz="4800" b="1">
                <a:solidFill>
                  <a:srgbClr val="0000FF"/>
                </a:solidFill>
              </a:rPr>
              <a:t>Using Percents</a:t>
            </a:r>
          </a:p>
        </p:txBody>
      </p:sp>
      <p:grpSp>
        <p:nvGrpSpPr>
          <p:cNvPr id="286723" name="Group 3"/>
          <p:cNvGrpSpPr>
            <a:grpSpLocks/>
          </p:cNvGrpSpPr>
          <p:nvPr/>
        </p:nvGrpSpPr>
        <p:grpSpPr bwMode="auto">
          <a:xfrm>
            <a:off x="7575550" y="3630613"/>
            <a:ext cx="1612900" cy="1231900"/>
            <a:chOff x="7575550" y="3631406"/>
            <a:chExt cx="1612899" cy="1231038"/>
          </a:xfrm>
        </p:grpSpPr>
        <p:sp>
          <p:nvSpPr>
            <p:cNvPr id="286724" name="TextBox 4">
              <a:hlinkClick r:id="rId2" action="ppaction://hlinksldjump"/>
            </p:cNvPr>
            <p:cNvSpPr txBox="1">
              <a:spLocks noChangeArrowheads="1"/>
            </p:cNvSpPr>
            <p:nvPr/>
          </p:nvSpPr>
          <p:spPr bwMode="auto">
            <a:xfrm>
              <a:off x="7575550" y="3716131"/>
              <a:ext cx="1612899" cy="1020742"/>
            </a:xfrm>
            <a:prstGeom prst="rect">
              <a:avLst/>
            </a:prstGeom>
            <a:noFill/>
            <a:ln w="9525">
              <a:noFill/>
              <a:miter lim="800000"/>
              <a:headEnd/>
              <a:tailEnd/>
            </a:ln>
          </p:spPr>
          <p:txBody>
            <a:bodyPr lIns="96469" tIns="48235" rIns="96469" bIns="48235">
              <a:spAutoFit/>
            </a:bodyPr>
            <a:lstStyle/>
            <a:p>
              <a:r>
                <a:rPr lang="en-US" sz="2000" b="1" i="1">
                  <a:solidFill>
                    <a:srgbClr val="0000FF"/>
                  </a:solidFill>
                </a:rPr>
                <a:t>Return to Table of Contents</a:t>
              </a: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7746" name="TextBox 1"/>
          <p:cNvSpPr txBox="1">
            <a:spLocks noChangeArrowheads="1"/>
          </p:cNvSpPr>
          <p:nvPr/>
        </p:nvSpPr>
        <p:spPr bwMode="auto">
          <a:xfrm>
            <a:off x="206375" y="492125"/>
            <a:ext cx="10194925" cy="1390650"/>
          </a:xfrm>
          <a:prstGeom prst="rect">
            <a:avLst/>
          </a:prstGeom>
          <a:noFill/>
          <a:ln w="9525">
            <a:noFill/>
            <a:miter lim="800000"/>
            <a:headEnd/>
            <a:tailEnd/>
          </a:ln>
        </p:spPr>
        <p:txBody>
          <a:bodyPr lIns="96469" tIns="48235" rIns="96469" bIns="48235">
            <a:spAutoFit/>
          </a:bodyPr>
          <a:lstStyle/>
          <a:p>
            <a:pPr algn="ctr"/>
            <a:r>
              <a:rPr lang="en-US" sz="2800" b="1">
                <a:solidFill>
                  <a:srgbClr val="0000FF"/>
                </a:solidFill>
              </a:rPr>
              <a:t>Sometimes we need to find the percent of a number.</a:t>
            </a:r>
          </a:p>
          <a:p>
            <a:pPr algn="ctr"/>
            <a:r>
              <a:rPr lang="en-US" sz="2800" b="1">
                <a:solidFill>
                  <a:srgbClr val="0000FF"/>
                </a:solidFill>
              </a:rPr>
              <a:t>There are many ways to do this. When the divisor (total) is a factor of 100, it is very easy to solve.</a:t>
            </a:r>
          </a:p>
        </p:txBody>
      </p:sp>
      <p:grpSp>
        <p:nvGrpSpPr>
          <p:cNvPr id="287747" name="Group 4"/>
          <p:cNvGrpSpPr>
            <a:grpSpLocks/>
          </p:cNvGrpSpPr>
          <p:nvPr/>
        </p:nvGrpSpPr>
        <p:grpSpPr bwMode="auto">
          <a:xfrm>
            <a:off x="779463" y="2946400"/>
            <a:ext cx="9512300" cy="854075"/>
            <a:chOff x="717296" y="2887345"/>
            <a:chExt cx="8757413" cy="838455"/>
          </a:xfrm>
        </p:grpSpPr>
        <p:sp>
          <p:nvSpPr>
            <p:cNvPr id="287748" name="TextBox 2"/>
            <p:cNvSpPr txBox="1">
              <a:spLocks noChangeArrowheads="1"/>
            </p:cNvSpPr>
            <p:nvPr/>
          </p:nvSpPr>
          <p:spPr bwMode="auto">
            <a:xfrm>
              <a:off x="850900" y="2997200"/>
              <a:ext cx="6606972" cy="512836"/>
            </a:xfrm>
            <a:prstGeom prst="rect">
              <a:avLst/>
            </a:prstGeom>
            <a:noFill/>
            <a:ln w="9525">
              <a:noFill/>
              <a:miter lim="800000"/>
              <a:headEnd/>
              <a:tailEnd/>
            </a:ln>
          </p:spPr>
          <p:txBody>
            <a:bodyPr>
              <a:spAutoFit/>
            </a:bodyPr>
            <a:lstStyle/>
            <a:p>
              <a:r>
                <a:rPr lang="en-US" sz="2800" b="1">
                  <a:solidFill>
                    <a:srgbClr val="0000FF"/>
                  </a:solidFill>
                </a:rPr>
                <a:t>What if you wanted to find 30% of 50?</a:t>
              </a:r>
              <a:r>
                <a:rPr lang="en-US" sz="2800">
                  <a:solidFill>
                    <a:srgbClr val="000000"/>
                  </a:solidFill>
                </a:rPr>
                <a:t> </a:t>
              </a:r>
            </a:p>
          </p:txBody>
        </p:sp>
        <p:sp>
          <p:nvSpPr>
            <p:cNvPr id="4" name="Freeform 3"/>
            <p:cNvSpPr/>
            <p:nvPr/>
          </p:nvSpPr>
          <p:spPr>
            <a:xfrm>
              <a:off x="717296" y="2887345"/>
              <a:ext cx="8757413" cy="838455"/>
            </a:xfrm>
            <a:custGeom>
              <a:avLst/>
              <a:gdLst/>
              <a:ahLst/>
              <a:cxnLst/>
              <a:rect l="0" t="0" r="0" b="0"/>
              <a:pathLst>
                <a:path w="8757413" h="838455">
                  <a:moveTo>
                    <a:pt x="1459484" y="0"/>
                  </a:moveTo>
                  <a:lnTo>
                    <a:pt x="7443089" y="0"/>
                  </a:lnTo>
                  <a:lnTo>
                    <a:pt x="7589774" y="2921"/>
                  </a:lnTo>
                  <a:lnTo>
                    <a:pt x="7851775" y="9779"/>
                  </a:lnTo>
                  <a:lnTo>
                    <a:pt x="8100314" y="23876"/>
                  </a:lnTo>
                  <a:lnTo>
                    <a:pt x="8217027" y="30734"/>
                  </a:lnTo>
                  <a:lnTo>
                    <a:pt x="8422005" y="50292"/>
                  </a:lnTo>
                  <a:lnTo>
                    <a:pt x="8567293" y="72771"/>
                  </a:lnTo>
                  <a:lnTo>
                    <a:pt x="8640572" y="85344"/>
                  </a:lnTo>
                  <a:lnTo>
                    <a:pt x="8713851" y="110363"/>
                  </a:lnTo>
                  <a:lnTo>
                    <a:pt x="8742426" y="124460"/>
                  </a:lnTo>
                  <a:lnTo>
                    <a:pt x="8742426" y="131318"/>
                  </a:lnTo>
                  <a:lnTo>
                    <a:pt x="8757412" y="139827"/>
                  </a:lnTo>
                  <a:lnTo>
                    <a:pt x="8757412" y="698754"/>
                  </a:lnTo>
                  <a:lnTo>
                    <a:pt x="8742426" y="705739"/>
                  </a:lnTo>
                  <a:lnTo>
                    <a:pt x="8742426" y="712851"/>
                  </a:lnTo>
                  <a:lnTo>
                    <a:pt x="8713851" y="726694"/>
                  </a:lnTo>
                  <a:lnTo>
                    <a:pt x="8640572" y="751840"/>
                  </a:lnTo>
                  <a:lnTo>
                    <a:pt x="8495284" y="775589"/>
                  </a:lnTo>
                  <a:lnTo>
                    <a:pt x="8422005" y="786765"/>
                  </a:lnTo>
                  <a:lnTo>
                    <a:pt x="8217027" y="806450"/>
                  </a:lnTo>
                  <a:lnTo>
                    <a:pt x="7983474" y="820293"/>
                  </a:lnTo>
                  <a:lnTo>
                    <a:pt x="7851775" y="827278"/>
                  </a:lnTo>
                  <a:lnTo>
                    <a:pt x="7589774" y="834390"/>
                  </a:lnTo>
                  <a:lnTo>
                    <a:pt x="7443089" y="837057"/>
                  </a:lnTo>
                  <a:lnTo>
                    <a:pt x="7371080" y="837057"/>
                  </a:lnTo>
                  <a:lnTo>
                    <a:pt x="7297801" y="838454"/>
                  </a:lnTo>
                  <a:lnTo>
                    <a:pt x="1459484" y="838454"/>
                  </a:lnTo>
                  <a:lnTo>
                    <a:pt x="1371346" y="837057"/>
                  </a:lnTo>
                  <a:lnTo>
                    <a:pt x="1299337" y="837057"/>
                  </a:lnTo>
                  <a:lnTo>
                    <a:pt x="1152652" y="834390"/>
                  </a:lnTo>
                  <a:lnTo>
                    <a:pt x="890651" y="827278"/>
                  </a:lnTo>
                  <a:lnTo>
                    <a:pt x="642112" y="813308"/>
                  </a:lnTo>
                  <a:lnTo>
                    <a:pt x="525399" y="806450"/>
                  </a:lnTo>
                  <a:lnTo>
                    <a:pt x="321691" y="786765"/>
                  </a:lnTo>
                  <a:lnTo>
                    <a:pt x="175133" y="764413"/>
                  </a:lnTo>
                  <a:lnTo>
                    <a:pt x="101854" y="751840"/>
                  </a:lnTo>
                  <a:lnTo>
                    <a:pt x="29718" y="726694"/>
                  </a:lnTo>
                  <a:lnTo>
                    <a:pt x="0" y="712851"/>
                  </a:lnTo>
                  <a:lnTo>
                    <a:pt x="0" y="124460"/>
                  </a:lnTo>
                  <a:lnTo>
                    <a:pt x="29718" y="110363"/>
                  </a:lnTo>
                  <a:lnTo>
                    <a:pt x="101854" y="85344"/>
                  </a:lnTo>
                  <a:lnTo>
                    <a:pt x="248412" y="61468"/>
                  </a:lnTo>
                  <a:lnTo>
                    <a:pt x="321691" y="50292"/>
                  </a:lnTo>
                  <a:lnTo>
                    <a:pt x="525399" y="30734"/>
                  </a:lnTo>
                  <a:lnTo>
                    <a:pt x="758952" y="16764"/>
                  </a:lnTo>
                  <a:lnTo>
                    <a:pt x="890651" y="9779"/>
                  </a:lnTo>
                  <a:lnTo>
                    <a:pt x="1152652" y="2921"/>
                  </a:lnTo>
                  <a:lnTo>
                    <a:pt x="1299337"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88770" name="Group 3"/>
          <p:cNvGrpSpPr>
            <a:grpSpLocks/>
          </p:cNvGrpSpPr>
          <p:nvPr/>
        </p:nvGrpSpPr>
        <p:grpSpPr bwMode="auto">
          <a:xfrm>
            <a:off x="835025" y="160338"/>
            <a:ext cx="9512300" cy="855662"/>
            <a:chOff x="768096" y="156845"/>
            <a:chExt cx="8757413" cy="838455"/>
          </a:xfrm>
        </p:grpSpPr>
        <p:sp>
          <p:nvSpPr>
            <p:cNvPr id="288788" name="TextBox 1"/>
            <p:cNvSpPr txBox="1">
              <a:spLocks noChangeArrowheads="1"/>
            </p:cNvSpPr>
            <p:nvPr/>
          </p:nvSpPr>
          <p:spPr bwMode="auto">
            <a:xfrm>
              <a:off x="901700" y="266700"/>
              <a:ext cx="6606972" cy="512836"/>
            </a:xfrm>
            <a:prstGeom prst="rect">
              <a:avLst/>
            </a:prstGeom>
            <a:noFill/>
            <a:ln w="9525">
              <a:noFill/>
              <a:miter lim="800000"/>
              <a:headEnd/>
              <a:tailEnd/>
            </a:ln>
          </p:spPr>
          <p:txBody>
            <a:bodyPr>
              <a:spAutoFit/>
            </a:bodyPr>
            <a:lstStyle/>
            <a:p>
              <a:r>
                <a:rPr lang="en-US" sz="2800" b="1">
                  <a:solidFill>
                    <a:srgbClr val="0000FF"/>
                  </a:solidFill>
                </a:rPr>
                <a:t>What if you wanted to find 30% of 50?</a:t>
              </a:r>
              <a:r>
                <a:rPr lang="en-US" sz="2800">
                  <a:solidFill>
                    <a:srgbClr val="000000"/>
                  </a:solidFill>
                </a:rPr>
                <a:t> </a:t>
              </a:r>
            </a:p>
          </p:txBody>
        </p:sp>
        <p:sp>
          <p:nvSpPr>
            <p:cNvPr id="3" name="Freeform 2"/>
            <p:cNvSpPr/>
            <p:nvPr/>
          </p:nvSpPr>
          <p:spPr>
            <a:xfrm>
              <a:off x="768096" y="156845"/>
              <a:ext cx="8757413" cy="838455"/>
            </a:xfrm>
            <a:custGeom>
              <a:avLst/>
              <a:gdLst/>
              <a:ahLst/>
              <a:cxnLst/>
              <a:rect l="0" t="0" r="0" b="0"/>
              <a:pathLst>
                <a:path w="8757413" h="838455">
                  <a:moveTo>
                    <a:pt x="1459484" y="0"/>
                  </a:moveTo>
                  <a:lnTo>
                    <a:pt x="7443089" y="0"/>
                  </a:lnTo>
                  <a:lnTo>
                    <a:pt x="7589774" y="2921"/>
                  </a:lnTo>
                  <a:lnTo>
                    <a:pt x="7851775" y="9779"/>
                  </a:lnTo>
                  <a:lnTo>
                    <a:pt x="8100314" y="23876"/>
                  </a:lnTo>
                  <a:lnTo>
                    <a:pt x="8217027" y="30734"/>
                  </a:lnTo>
                  <a:lnTo>
                    <a:pt x="8422005" y="50292"/>
                  </a:lnTo>
                  <a:lnTo>
                    <a:pt x="8567293" y="72771"/>
                  </a:lnTo>
                  <a:lnTo>
                    <a:pt x="8640572" y="85344"/>
                  </a:lnTo>
                  <a:lnTo>
                    <a:pt x="8713851" y="110363"/>
                  </a:lnTo>
                  <a:lnTo>
                    <a:pt x="8742426" y="124460"/>
                  </a:lnTo>
                  <a:lnTo>
                    <a:pt x="8742426" y="131318"/>
                  </a:lnTo>
                  <a:lnTo>
                    <a:pt x="8757412" y="139827"/>
                  </a:lnTo>
                  <a:lnTo>
                    <a:pt x="8757412" y="698754"/>
                  </a:lnTo>
                  <a:lnTo>
                    <a:pt x="8742426" y="705739"/>
                  </a:lnTo>
                  <a:lnTo>
                    <a:pt x="8742426" y="712851"/>
                  </a:lnTo>
                  <a:lnTo>
                    <a:pt x="8713851" y="726694"/>
                  </a:lnTo>
                  <a:lnTo>
                    <a:pt x="8640572" y="751840"/>
                  </a:lnTo>
                  <a:lnTo>
                    <a:pt x="8495284" y="775589"/>
                  </a:lnTo>
                  <a:lnTo>
                    <a:pt x="8422005" y="786765"/>
                  </a:lnTo>
                  <a:lnTo>
                    <a:pt x="8217027" y="806450"/>
                  </a:lnTo>
                  <a:lnTo>
                    <a:pt x="7983474" y="820293"/>
                  </a:lnTo>
                  <a:lnTo>
                    <a:pt x="7851775" y="827278"/>
                  </a:lnTo>
                  <a:lnTo>
                    <a:pt x="7589774" y="834390"/>
                  </a:lnTo>
                  <a:lnTo>
                    <a:pt x="7443089" y="837057"/>
                  </a:lnTo>
                  <a:lnTo>
                    <a:pt x="7371080" y="837057"/>
                  </a:lnTo>
                  <a:lnTo>
                    <a:pt x="7297801" y="838454"/>
                  </a:lnTo>
                  <a:lnTo>
                    <a:pt x="1459484" y="838454"/>
                  </a:lnTo>
                  <a:lnTo>
                    <a:pt x="1371346" y="837057"/>
                  </a:lnTo>
                  <a:lnTo>
                    <a:pt x="1299337" y="837057"/>
                  </a:lnTo>
                  <a:lnTo>
                    <a:pt x="1152652" y="834390"/>
                  </a:lnTo>
                  <a:lnTo>
                    <a:pt x="890651" y="827278"/>
                  </a:lnTo>
                  <a:lnTo>
                    <a:pt x="642112" y="813308"/>
                  </a:lnTo>
                  <a:lnTo>
                    <a:pt x="525399" y="806450"/>
                  </a:lnTo>
                  <a:lnTo>
                    <a:pt x="321691" y="786765"/>
                  </a:lnTo>
                  <a:lnTo>
                    <a:pt x="175133" y="764413"/>
                  </a:lnTo>
                  <a:lnTo>
                    <a:pt x="101854" y="751840"/>
                  </a:lnTo>
                  <a:lnTo>
                    <a:pt x="29718" y="726694"/>
                  </a:lnTo>
                  <a:lnTo>
                    <a:pt x="0" y="712851"/>
                  </a:lnTo>
                  <a:lnTo>
                    <a:pt x="0" y="124460"/>
                  </a:lnTo>
                  <a:lnTo>
                    <a:pt x="29718" y="110363"/>
                  </a:lnTo>
                  <a:lnTo>
                    <a:pt x="101854" y="85344"/>
                  </a:lnTo>
                  <a:lnTo>
                    <a:pt x="248412" y="61468"/>
                  </a:lnTo>
                  <a:lnTo>
                    <a:pt x="321691" y="50292"/>
                  </a:lnTo>
                  <a:lnTo>
                    <a:pt x="525399" y="30734"/>
                  </a:lnTo>
                  <a:lnTo>
                    <a:pt x="758952" y="16764"/>
                  </a:lnTo>
                  <a:lnTo>
                    <a:pt x="890651" y="9779"/>
                  </a:lnTo>
                  <a:lnTo>
                    <a:pt x="1152652" y="2921"/>
                  </a:lnTo>
                  <a:lnTo>
                    <a:pt x="1299337"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grpSp>
      <p:sp>
        <p:nvSpPr>
          <p:cNvPr id="288771" name="TextBox 4"/>
          <p:cNvSpPr txBox="1">
            <a:spLocks noChangeArrowheads="1"/>
          </p:cNvSpPr>
          <p:nvPr/>
        </p:nvSpPr>
        <p:spPr bwMode="auto">
          <a:xfrm>
            <a:off x="261938" y="1192213"/>
            <a:ext cx="3214687" cy="958850"/>
          </a:xfrm>
          <a:prstGeom prst="rect">
            <a:avLst/>
          </a:prstGeom>
          <a:noFill/>
          <a:ln w="9525">
            <a:noFill/>
            <a:miter lim="800000"/>
            <a:headEnd/>
            <a:tailEnd/>
          </a:ln>
        </p:spPr>
        <p:txBody>
          <a:bodyPr lIns="96469" tIns="48235" rIns="96469" bIns="48235">
            <a:spAutoFit/>
          </a:bodyPr>
          <a:lstStyle/>
          <a:p>
            <a:r>
              <a:rPr lang="en-US" sz="2800" b="1">
                <a:solidFill>
                  <a:srgbClr val="0000FF"/>
                </a:solidFill>
              </a:rPr>
              <a:t>30% = </a:t>
            </a:r>
            <a:r>
              <a:rPr lang="en-US" sz="2800" b="1" u="sng">
                <a:solidFill>
                  <a:srgbClr val="0000FF"/>
                </a:solidFill>
              </a:rPr>
              <a:t>30</a:t>
            </a:r>
          </a:p>
          <a:p>
            <a:r>
              <a:rPr lang="en-US" sz="2800" b="1">
                <a:solidFill>
                  <a:srgbClr val="0000FF"/>
                </a:solidFill>
              </a:rPr>
              <a:t>          100</a:t>
            </a:r>
          </a:p>
        </p:txBody>
      </p:sp>
      <p:sp>
        <p:nvSpPr>
          <p:cNvPr id="288772" name="TextBox 5"/>
          <p:cNvSpPr txBox="1">
            <a:spLocks noChangeArrowheads="1"/>
          </p:cNvSpPr>
          <p:nvPr/>
        </p:nvSpPr>
        <p:spPr bwMode="auto">
          <a:xfrm>
            <a:off x="3476625" y="1268413"/>
            <a:ext cx="7380288" cy="1822450"/>
          </a:xfrm>
          <a:prstGeom prst="rect">
            <a:avLst/>
          </a:prstGeom>
          <a:noFill/>
          <a:ln w="9525">
            <a:noFill/>
            <a:miter lim="800000"/>
            <a:headEnd/>
            <a:tailEnd/>
          </a:ln>
        </p:spPr>
        <p:txBody>
          <a:bodyPr lIns="96469" tIns="48235" rIns="96469" bIns="48235">
            <a:spAutoFit/>
          </a:bodyPr>
          <a:lstStyle/>
          <a:p>
            <a:pPr algn="ctr"/>
            <a:r>
              <a:rPr lang="en-US" sz="2800" b="1">
                <a:solidFill>
                  <a:srgbClr val="0000FF"/>
                </a:solidFill>
              </a:rPr>
              <a:t>Turn the percent into a fraction over 100</a:t>
            </a:r>
          </a:p>
          <a:p>
            <a:pPr algn="ctr"/>
            <a:endParaRPr lang="en-US" sz="2800" b="1">
              <a:solidFill>
                <a:srgbClr val="0000FF"/>
              </a:solidFill>
            </a:endParaRPr>
          </a:p>
          <a:p>
            <a:pPr algn="ctr"/>
            <a:r>
              <a:rPr lang="en-US" sz="2800" b="1">
                <a:solidFill>
                  <a:srgbClr val="0000FF"/>
                </a:solidFill>
              </a:rPr>
              <a:t>Create a proportion with the fraction and the total number</a:t>
            </a:r>
          </a:p>
        </p:txBody>
      </p:sp>
      <p:grpSp>
        <p:nvGrpSpPr>
          <p:cNvPr id="288773" name="Group 9"/>
          <p:cNvGrpSpPr>
            <a:grpSpLocks/>
          </p:cNvGrpSpPr>
          <p:nvPr/>
        </p:nvGrpSpPr>
        <p:grpSpPr bwMode="auto">
          <a:xfrm>
            <a:off x="676275" y="2241550"/>
            <a:ext cx="2414588" cy="993775"/>
            <a:chOff x="622300" y="2197100"/>
            <a:chExt cx="2223262" cy="973271"/>
          </a:xfrm>
        </p:grpSpPr>
        <p:sp>
          <p:nvSpPr>
            <p:cNvPr id="288785" name="TextBox 6"/>
            <p:cNvSpPr txBox="1">
              <a:spLocks noChangeArrowheads="1"/>
            </p:cNvSpPr>
            <p:nvPr/>
          </p:nvSpPr>
          <p:spPr bwMode="auto">
            <a:xfrm>
              <a:off x="622300" y="2197100"/>
              <a:ext cx="720293" cy="935171"/>
            </a:xfrm>
            <a:prstGeom prst="rect">
              <a:avLst/>
            </a:prstGeom>
            <a:noFill/>
            <a:ln w="9525">
              <a:noFill/>
              <a:miter lim="800000"/>
              <a:headEnd/>
              <a:tailEnd/>
            </a:ln>
          </p:spPr>
          <p:txBody>
            <a:bodyPr>
              <a:spAutoFit/>
            </a:bodyPr>
            <a:lstStyle/>
            <a:p>
              <a:r>
                <a:rPr lang="en-US" sz="2800" b="1">
                  <a:solidFill>
                    <a:srgbClr val="0000FF"/>
                  </a:solidFill>
                </a:rPr>
                <a:t> </a:t>
              </a:r>
              <a:r>
                <a:rPr lang="en-US" sz="2800" b="1" u="sng">
                  <a:solidFill>
                    <a:srgbClr val="0000FF"/>
                  </a:solidFill>
                </a:rPr>
                <a:t>30</a:t>
              </a:r>
            </a:p>
            <a:p>
              <a:r>
                <a:rPr lang="en-US" sz="2800" b="1">
                  <a:solidFill>
                    <a:srgbClr val="0000FF"/>
                  </a:solidFill>
                </a:rPr>
                <a:t>100</a:t>
              </a:r>
            </a:p>
          </p:txBody>
        </p:sp>
        <p:sp>
          <p:nvSpPr>
            <p:cNvPr id="288786" name="TextBox 7"/>
            <p:cNvSpPr txBox="1">
              <a:spLocks noChangeArrowheads="1"/>
            </p:cNvSpPr>
            <p:nvPr/>
          </p:nvSpPr>
          <p:spPr bwMode="auto">
            <a:xfrm>
              <a:off x="1460500" y="2374900"/>
              <a:ext cx="334670" cy="512836"/>
            </a:xfrm>
            <a:prstGeom prst="rect">
              <a:avLst/>
            </a:prstGeom>
            <a:noFill/>
            <a:ln w="9525">
              <a:noFill/>
              <a:miter lim="800000"/>
              <a:headEnd/>
              <a:tailEnd/>
            </a:ln>
          </p:spPr>
          <p:txBody>
            <a:bodyPr>
              <a:spAutoFit/>
            </a:bodyPr>
            <a:lstStyle/>
            <a:p>
              <a:r>
                <a:rPr lang="en-US" sz="2800" b="1">
                  <a:solidFill>
                    <a:srgbClr val="0000FF"/>
                  </a:solidFill>
                </a:rPr>
                <a:t>=</a:t>
              </a:r>
            </a:p>
          </p:txBody>
        </p:sp>
        <p:sp>
          <p:nvSpPr>
            <p:cNvPr id="288787" name="TextBox 8"/>
            <p:cNvSpPr txBox="1">
              <a:spLocks noChangeArrowheads="1"/>
            </p:cNvSpPr>
            <p:nvPr/>
          </p:nvSpPr>
          <p:spPr bwMode="auto">
            <a:xfrm>
              <a:off x="1866900" y="2235200"/>
              <a:ext cx="978662" cy="935171"/>
            </a:xfrm>
            <a:prstGeom prst="rect">
              <a:avLst/>
            </a:prstGeom>
            <a:noFill/>
            <a:ln w="9525">
              <a:noFill/>
              <a:miter lim="800000"/>
              <a:headEnd/>
              <a:tailEnd/>
            </a:ln>
          </p:spPr>
          <p:txBody>
            <a:bodyPr>
              <a:spAutoFit/>
            </a:bodyPr>
            <a:lstStyle/>
            <a:p>
              <a:r>
                <a:rPr lang="en-US" sz="2800" b="1" u="sng">
                  <a:solidFill>
                    <a:srgbClr val="0000FF"/>
                  </a:solidFill>
                </a:rPr>
                <a:t>  ?  </a:t>
              </a:r>
            </a:p>
            <a:p>
              <a:r>
                <a:rPr lang="en-US" sz="2800" b="1">
                  <a:solidFill>
                    <a:srgbClr val="0000FF"/>
                  </a:solidFill>
                </a:rPr>
                <a:t> 50</a:t>
              </a:r>
            </a:p>
          </p:txBody>
        </p:sp>
      </p:grpSp>
      <p:sp>
        <p:nvSpPr>
          <p:cNvPr id="288774" name="TextBox 17"/>
          <p:cNvSpPr txBox="1">
            <a:spLocks noChangeArrowheads="1"/>
          </p:cNvSpPr>
          <p:nvPr/>
        </p:nvSpPr>
        <p:spPr bwMode="auto">
          <a:xfrm>
            <a:off x="3932238" y="3536950"/>
            <a:ext cx="6869112" cy="1390650"/>
          </a:xfrm>
          <a:prstGeom prst="rect">
            <a:avLst/>
          </a:prstGeom>
          <a:noFill/>
          <a:ln w="9525">
            <a:noFill/>
            <a:miter lim="800000"/>
            <a:headEnd/>
            <a:tailEnd/>
          </a:ln>
        </p:spPr>
        <p:txBody>
          <a:bodyPr lIns="96469" tIns="48235" rIns="96469" bIns="48235">
            <a:spAutoFit/>
          </a:bodyPr>
          <a:lstStyle/>
          <a:p>
            <a:pPr algn="ctr"/>
            <a:r>
              <a:rPr lang="en-US" sz="2800" b="1">
                <a:solidFill>
                  <a:srgbClr val="0000FF"/>
                </a:solidFill>
              </a:rPr>
              <a:t>Figure out the relationship between the denominators and do the same for the numerators.</a:t>
            </a:r>
          </a:p>
        </p:txBody>
      </p:sp>
      <p:grpSp>
        <p:nvGrpSpPr>
          <p:cNvPr id="288775" name="Group 21"/>
          <p:cNvGrpSpPr>
            <a:grpSpLocks/>
          </p:cNvGrpSpPr>
          <p:nvPr/>
        </p:nvGrpSpPr>
        <p:grpSpPr bwMode="auto">
          <a:xfrm>
            <a:off x="620713" y="4535488"/>
            <a:ext cx="2414587" cy="992187"/>
            <a:chOff x="571500" y="4445000"/>
            <a:chExt cx="2223262" cy="973271"/>
          </a:xfrm>
        </p:grpSpPr>
        <p:sp>
          <p:nvSpPr>
            <p:cNvPr id="288782" name="TextBox 18"/>
            <p:cNvSpPr txBox="1">
              <a:spLocks noChangeArrowheads="1"/>
            </p:cNvSpPr>
            <p:nvPr/>
          </p:nvSpPr>
          <p:spPr bwMode="auto">
            <a:xfrm>
              <a:off x="571500" y="4445000"/>
              <a:ext cx="720293" cy="935171"/>
            </a:xfrm>
            <a:prstGeom prst="rect">
              <a:avLst/>
            </a:prstGeom>
            <a:noFill/>
            <a:ln w="9525">
              <a:noFill/>
              <a:miter lim="800000"/>
              <a:headEnd/>
              <a:tailEnd/>
            </a:ln>
          </p:spPr>
          <p:txBody>
            <a:bodyPr>
              <a:spAutoFit/>
            </a:bodyPr>
            <a:lstStyle/>
            <a:p>
              <a:r>
                <a:rPr lang="en-US" sz="2800" b="1">
                  <a:solidFill>
                    <a:srgbClr val="0000FF"/>
                  </a:solidFill>
                </a:rPr>
                <a:t> </a:t>
              </a:r>
              <a:r>
                <a:rPr lang="en-US" sz="2800" b="1" u="sng">
                  <a:solidFill>
                    <a:srgbClr val="0000FF"/>
                  </a:solidFill>
                </a:rPr>
                <a:t>30</a:t>
              </a:r>
            </a:p>
            <a:p>
              <a:r>
                <a:rPr lang="en-US" sz="2800" b="1">
                  <a:solidFill>
                    <a:srgbClr val="0000FF"/>
                  </a:solidFill>
                </a:rPr>
                <a:t>100</a:t>
              </a:r>
            </a:p>
          </p:txBody>
        </p:sp>
        <p:sp>
          <p:nvSpPr>
            <p:cNvPr id="288783" name="TextBox 19"/>
            <p:cNvSpPr txBox="1">
              <a:spLocks noChangeArrowheads="1"/>
            </p:cNvSpPr>
            <p:nvPr/>
          </p:nvSpPr>
          <p:spPr bwMode="auto">
            <a:xfrm>
              <a:off x="1409700" y="4622800"/>
              <a:ext cx="334670" cy="512836"/>
            </a:xfrm>
            <a:prstGeom prst="rect">
              <a:avLst/>
            </a:prstGeom>
            <a:noFill/>
            <a:ln w="9525">
              <a:noFill/>
              <a:miter lim="800000"/>
              <a:headEnd/>
              <a:tailEnd/>
            </a:ln>
          </p:spPr>
          <p:txBody>
            <a:bodyPr>
              <a:spAutoFit/>
            </a:bodyPr>
            <a:lstStyle/>
            <a:p>
              <a:r>
                <a:rPr lang="en-US" sz="2800" b="1">
                  <a:solidFill>
                    <a:srgbClr val="0000FF"/>
                  </a:solidFill>
                </a:rPr>
                <a:t>=</a:t>
              </a:r>
            </a:p>
          </p:txBody>
        </p:sp>
        <p:sp>
          <p:nvSpPr>
            <p:cNvPr id="288784" name="TextBox 20"/>
            <p:cNvSpPr txBox="1">
              <a:spLocks noChangeArrowheads="1"/>
            </p:cNvSpPr>
            <p:nvPr/>
          </p:nvSpPr>
          <p:spPr bwMode="auto">
            <a:xfrm>
              <a:off x="1816100" y="4483100"/>
              <a:ext cx="978662" cy="935171"/>
            </a:xfrm>
            <a:prstGeom prst="rect">
              <a:avLst/>
            </a:prstGeom>
            <a:noFill/>
            <a:ln w="9525">
              <a:noFill/>
              <a:miter lim="800000"/>
              <a:headEnd/>
              <a:tailEnd/>
            </a:ln>
          </p:spPr>
          <p:txBody>
            <a:bodyPr>
              <a:spAutoFit/>
            </a:bodyPr>
            <a:lstStyle/>
            <a:p>
              <a:r>
                <a:rPr lang="en-US" sz="2800" b="1" u="sng">
                  <a:solidFill>
                    <a:srgbClr val="0000FF"/>
                  </a:solidFill>
                </a:rPr>
                <a:t> 15  </a:t>
              </a:r>
            </a:p>
            <a:p>
              <a:r>
                <a:rPr lang="en-US" sz="2800" b="1">
                  <a:solidFill>
                    <a:srgbClr val="0000FF"/>
                  </a:solidFill>
                </a:rPr>
                <a:t> 50</a:t>
              </a:r>
            </a:p>
          </p:txBody>
        </p:sp>
      </p:grpSp>
      <p:sp>
        <p:nvSpPr>
          <p:cNvPr id="288776" name="TextBox 22"/>
          <p:cNvSpPr txBox="1">
            <a:spLocks noChangeArrowheads="1"/>
          </p:cNvSpPr>
          <p:nvPr/>
        </p:nvSpPr>
        <p:spPr bwMode="auto">
          <a:xfrm>
            <a:off x="3890963" y="4987925"/>
            <a:ext cx="1168400" cy="528638"/>
          </a:xfrm>
          <a:prstGeom prst="rect">
            <a:avLst/>
          </a:prstGeom>
          <a:noFill/>
          <a:ln w="9525">
            <a:noFill/>
            <a:miter lim="800000"/>
            <a:headEnd/>
            <a:tailEnd/>
          </a:ln>
        </p:spPr>
        <p:txBody>
          <a:bodyPr lIns="96469" tIns="48235" rIns="96469" bIns="48235">
            <a:spAutoFit/>
          </a:bodyPr>
          <a:lstStyle/>
          <a:p>
            <a:r>
              <a:rPr lang="en-US" sz="2800" b="1">
                <a:solidFill>
                  <a:srgbClr val="0000FF"/>
                </a:solidFill>
              </a:rPr>
              <a:t>Solve</a:t>
            </a:r>
          </a:p>
        </p:txBody>
      </p:sp>
      <p:sp>
        <p:nvSpPr>
          <p:cNvPr id="288777" name="TextBox 23"/>
          <p:cNvSpPr txBox="1">
            <a:spLocks noChangeArrowheads="1"/>
          </p:cNvSpPr>
          <p:nvPr/>
        </p:nvSpPr>
        <p:spPr bwMode="auto">
          <a:xfrm>
            <a:off x="1724025" y="5635625"/>
            <a:ext cx="6462713" cy="528638"/>
          </a:xfrm>
          <a:prstGeom prst="rect">
            <a:avLst/>
          </a:prstGeom>
          <a:noFill/>
          <a:ln w="9525">
            <a:noFill/>
            <a:miter lim="800000"/>
            <a:headEnd/>
            <a:tailEnd/>
          </a:ln>
        </p:spPr>
        <p:txBody>
          <a:bodyPr lIns="96469" tIns="48235" rIns="96469" bIns="48235">
            <a:spAutoFit/>
          </a:bodyPr>
          <a:lstStyle/>
          <a:p>
            <a:r>
              <a:rPr lang="en-US" sz="2800" b="1">
                <a:solidFill>
                  <a:srgbClr val="0000FF"/>
                </a:solidFill>
              </a:rPr>
              <a:t>We now know that 30% of 50 is 15.</a:t>
            </a:r>
          </a:p>
        </p:txBody>
      </p:sp>
      <p:grpSp>
        <p:nvGrpSpPr>
          <p:cNvPr id="288778" name="Group 24"/>
          <p:cNvGrpSpPr>
            <a:grpSpLocks/>
          </p:cNvGrpSpPr>
          <p:nvPr/>
        </p:nvGrpSpPr>
        <p:grpSpPr bwMode="auto">
          <a:xfrm>
            <a:off x="422275" y="3476625"/>
            <a:ext cx="2733675" cy="992188"/>
            <a:chOff x="329543" y="2197100"/>
            <a:chExt cx="2516019" cy="973271"/>
          </a:xfrm>
        </p:grpSpPr>
        <p:sp>
          <p:nvSpPr>
            <p:cNvPr id="288779" name="TextBox 25"/>
            <p:cNvSpPr txBox="1">
              <a:spLocks noChangeArrowheads="1"/>
            </p:cNvSpPr>
            <p:nvPr/>
          </p:nvSpPr>
          <p:spPr bwMode="auto">
            <a:xfrm>
              <a:off x="329543" y="2197100"/>
              <a:ext cx="1323476" cy="935172"/>
            </a:xfrm>
            <a:prstGeom prst="rect">
              <a:avLst/>
            </a:prstGeom>
            <a:noFill/>
            <a:ln w="9525">
              <a:noFill/>
              <a:miter lim="800000"/>
              <a:headEnd/>
              <a:tailEnd/>
            </a:ln>
          </p:spPr>
          <p:txBody>
            <a:bodyPr>
              <a:spAutoFit/>
            </a:bodyPr>
            <a:lstStyle/>
            <a:p>
              <a:r>
                <a:rPr lang="en-US" sz="2800" b="1">
                  <a:solidFill>
                    <a:srgbClr val="0000FF"/>
                  </a:solidFill>
                </a:rPr>
                <a:t> </a:t>
              </a:r>
              <a:r>
                <a:rPr lang="en-US" sz="2800" b="1" u="sng">
                  <a:solidFill>
                    <a:srgbClr val="0000FF"/>
                  </a:solidFill>
                </a:rPr>
                <a:t>30 </a:t>
              </a:r>
              <a:r>
                <a:rPr lang="en-US" sz="2800" b="1">
                  <a:solidFill>
                    <a:srgbClr val="0000FF"/>
                  </a:solidFill>
                  <a:sym typeface="Symbol" pitchFamily="18" charset="2"/>
                </a:rPr>
                <a:t> 2</a:t>
              </a:r>
              <a:endParaRPr lang="en-US" sz="2800" b="1">
                <a:solidFill>
                  <a:srgbClr val="0000FF"/>
                </a:solidFill>
              </a:endParaRPr>
            </a:p>
            <a:p>
              <a:r>
                <a:rPr lang="en-US" sz="2800" b="1">
                  <a:solidFill>
                    <a:srgbClr val="0000FF"/>
                  </a:solidFill>
                </a:rPr>
                <a:t>100</a:t>
              </a:r>
              <a:r>
                <a:rPr lang="en-US" sz="2800" b="1">
                  <a:solidFill>
                    <a:srgbClr val="0000FF"/>
                  </a:solidFill>
                  <a:sym typeface="Symbol" pitchFamily="18" charset="2"/>
                </a:rPr>
                <a:t>  2</a:t>
              </a:r>
              <a:endParaRPr lang="en-US" sz="2800" b="1">
                <a:solidFill>
                  <a:srgbClr val="0000FF"/>
                </a:solidFill>
              </a:endParaRPr>
            </a:p>
          </p:txBody>
        </p:sp>
        <p:sp>
          <p:nvSpPr>
            <p:cNvPr id="288780" name="TextBox 26"/>
            <p:cNvSpPr txBox="1">
              <a:spLocks noChangeArrowheads="1"/>
            </p:cNvSpPr>
            <p:nvPr/>
          </p:nvSpPr>
          <p:spPr bwMode="auto">
            <a:xfrm>
              <a:off x="1460500" y="2374900"/>
              <a:ext cx="334670" cy="512836"/>
            </a:xfrm>
            <a:prstGeom prst="rect">
              <a:avLst/>
            </a:prstGeom>
            <a:noFill/>
            <a:ln w="9525">
              <a:noFill/>
              <a:miter lim="800000"/>
              <a:headEnd/>
              <a:tailEnd/>
            </a:ln>
          </p:spPr>
          <p:txBody>
            <a:bodyPr>
              <a:spAutoFit/>
            </a:bodyPr>
            <a:lstStyle/>
            <a:p>
              <a:r>
                <a:rPr lang="en-US" sz="2800" b="1">
                  <a:solidFill>
                    <a:srgbClr val="0000FF"/>
                  </a:solidFill>
                </a:rPr>
                <a:t>=</a:t>
              </a:r>
            </a:p>
          </p:txBody>
        </p:sp>
        <p:sp>
          <p:nvSpPr>
            <p:cNvPr id="288781" name="TextBox 27"/>
            <p:cNvSpPr txBox="1">
              <a:spLocks noChangeArrowheads="1"/>
            </p:cNvSpPr>
            <p:nvPr/>
          </p:nvSpPr>
          <p:spPr bwMode="auto">
            <a:xfrm>
              <a:off x="1866900" y="2235200"/>
              <a:ext cx="978662" cy="935171"/>
            </a:xfrm>
            <a:prstGeom prst="rect">
              <a:avLst/>
            </a:prstGeom>
            <a:noFill/>
            <a:ln w="9525">
              <a:noFill/>
              <a:miter lim="800000"/>
              <a:headEnd/>
              <a:tailEnd/>
            </a:ln>
          </p:spPr>
          <p:txBody>
            <a:bodyPr>
              <a:spAutoFit/>
            </a:bodyPr>
            <a:lstStyle/>
            <a:p>
              <a:r>
                <a:rPr lang="en-US" sz="2800" b="1" u="sng">
                  <a:solidFill>
                    <a:srgbClr val="0000FF"/>
                  </a:solidFill>
                </a:rPr>
                <a:t>  ?  </a:t>
              </a:r>
            </a:p>
            <a:p>
              <a:r>
                <a:rPr lang="en-US" sz="2800" b="1">
                  <a:solidFill>
                    <a:srgbClr val="0000FF"/>
                  </a:solidFill>
                </a:rPr>
                <a:t> 50</a:t>
              </a:r>
            </a:p>
          </p:txBody>
        </p:sp>
      </p:gr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4" name="TextBox 1"/>
          <p:cNvSpPr txBox="1">
            <a:spLocks noChangeArrowheads="1"/>
          </p:cNvSpPr>
          <p:nvPr/>
        </p:nvSpPr>
        <p:spPr bwMode="auto">
          <a:xfrm>
            <a:off x="869950" y="936625"/>
            <a:ext cx="2457450" cy="527050"/>
          </a:xfrm>
          <a:prstGeom prst="rect">
            <a:avLst/>
          </a:prstGeom>
          <a:noFill/>
          <a:ln w="9525">
            <a:noFill/>
            <a:miter lim="800000"/>
            <a:headEnd/>
            <a:tailEnd/>
          </a:ln>
        </p:spPr>
        <p:txBody>
          <a:bodyPr lIns="96469" tIns="48235" rIns="96469" bIns="48235">
            <a:spAutoFit/>
          </a:bodyPr>
          <a:lstStyle/>
          <a:p>
            <a:r>
              <a:rPr lang="en-US" sz="2800" b="1">
                <a:solidFill>
                  <a:srgbClr val="0000FF"/>
                </a:solidFill>
              </a:rPr>
              <a:t>Try these.</a:t>
            </a:r>
          </a:p>
        </p:txBody>
      </p:sp>
      <p:sp>
        <p:nvSpPr>
          <p:cNvPr id="289795" name="TextBox 2"/>
          <p:cNvSpPr txBox="1">
            <a:spLocks noChangeArrowheads="1"/>
          </p:cNvSpPr>
          <p:nvPr/>
        </p:nvSpPr>
        <p:spPr bwMode="auto">
          <a:xfrm>
            <a:off x="946150" y="1920875"/>
            <a:ext cx="6870700" cy="1820863"/>
          </a:xfrm>
          <a:prstGeom prst="rect">
            <a:avLst/>
          </a:prstGeom>
          <a:noFill/>
          <a:ln w="9525">
            <a:noFill/>
            <a:miter lim="800000"/>
            <a:headEnd/>
            <a:tailEnd/>
          </a:ln>
        </p:spPr>
        <p:txBody>
          <a:bodyPr lIns="96469" tIns="48235" rIns="96469" bIns="48235">
            <a:spAutoFit/>
          </a:bodyPr>
          <a:lstStyle/>
          <a:p>
            <a:r>
              <a:rPr lang="en-US" sz="2800" b="1">
                <a:solidFill>
                  <a:srgbClr val="0000FF"/>
                </a:solidFill>
              </a:rPr>
              <a:t>What is 15% of 20?                 3</a:t>
            </a:r>
          </a:p>
          <a:p>
            <a:endParaRPr lang="en-US" sz="2800" b="1">
              <a:solidFill>
                <a:srgbClr val="0000FF"/>
              </a:solidFill>
            </a:endParaRPr>
          </a:p>
          <a:p>
            <a:endParaRPr lang="en-US" sz="2800" b="1">
              <a:solidFill>
                <a:srgbClr val="0000FF"/>
              </a:solidFill>
            </a:endParaRPr>
          </a:p>
          <a:p>
            <a:r>
              <a:rPr lang="en-US" sz="2800" b="1">
                <a:solidFill>
                  <a:srgbClr val="0000FF"/>
                </a:solidFill>
              </a:rPr>
              <a:t>What is 32% of 25?		 8</a:t>
            </a:r>
          </a:p>
        </p:txBody>
      </p:sp>
      <p:sp>
        <p:nvSpPr>
          <p:cNvPr id="4" name="Freeform 3"/>
          <p:cNvSpPr/>
          <p:nvPr/>
        </p:nvSpPr>
        <p:spPr>
          <a:xfrm>
            <a:off x="5594350" y="1725613"/>
            <a:ext cx="990600" cy="931862"/>
          </a:xfrm>
          <a:custGeom>
            <a:avLst/>
            <a:gdLst/>
            <a:ahLst/>
            <a:cxnLst/>
            <a:rect l="0" t="0" r="0" b="0"/>
            <a:pathLst>
              <a:path w="912623" h="912623">
                <a:moveTo>
                  <a:pt x="0" y="0"/>
                </a:moveTo>
                <a:lnTo>
                  <a:pt x="912622" y="0"/>
                </a:lnTo>
                <a:lnTo>
                  <a:pt x="912622" y="912622"/>
                </a:lnTo>
                <a:lnTo>
                  <a:pt x="0" y="912622"/>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5" name="Freeform 4"/>
          <p:cNvSpPr/>
          <p:nvPr/>
        </p:nvSpPr>
        <p:spPr>
          <a:xfrm>
            <a:off x="5594350" y="3140075"/>
            <a:ext cx="1019175" cy="957263"/>
          </a:xfrm>
          <a:custGeom>
            <a:avLst/>
            <a:gdLst/>
            <a:ahLst/>
            <a:cxnLst/>
            <a:rect l="0" t="0" r="0" b="0"/>
            <a:pathLst>
              <a:path w="938023" h="938150">
                <a:moveTo>
                  <a:pt x="0" y="0"/>
                </a:moveTo>
                <a:lnTo>
                  <a:pt x="938022" y="0"/>
                </a:lnTo>
                <a:lnTo>
                  <a:pt x="938022" y="938149"/>
                </a:lnTo>
                <a:lnTo>
                  <a:pt x="0" y="938149"/>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0818" name="TextBox 1"/>
          <p:cNvSpPr txBox="1">
            <a:spLocks noChangeArrowheads="1"/>
          </p:cNvSpPr>
          <p:nvPr/>
        </p:nvSpPr>
        <p:spPr bwMode="auto">
          <a:xfrm>
            <a:off x="935038" y="969963"/>
            <a:ext cx="56816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83</a:t>
            </a:r>
          </a:p>
        </p:txBody>
      </p:sp>
      <p:sp>
        <p:nvSpPr>
          <p:cNvPr id="290819" name="TextBox 2"/>
          <p:cNvSpPr txBox="1">
            <a:spLocks noChangeArrowheads="1"/>
          </p:cNvSpPr>
          <p:nvPr/>
        </p:nvSpPr>
        <p:spPr bwMode="auto">
          <a:xfrm>
            <a:off x="1819275" y="969963"/>
            <a:ext cx="56800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30% of 10?</a:t>
            </a:r>
          </a:p>
        </p:txBody>
      </p:sp>
      <p:pic>
        <p:nvPicPr>
          <p:cNvPr id="290820" name="Picture 11"/>
          <p:cNvPicPr>
            <a:picLocks/>
          </p:cNvPicPr>
          <p:nvPr/>
        </p:nvPicPr>
        <p:blipFill>
          <a:blip r:embed="rId3"/>
          <a:srcRect/>
          <a:stretch>
            <a:fillRect/>
          </a:stretch>
        </p:blipFill>
        <p:spPr bwMode="auto">
          <a:xfrm>
            <a:off x="123825" y="1158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TextBox 1"/>
          <p:cNvSpPr txBox="1">
            <a:spLocks noChangeArrowheads="1"/>
          </p:cNvSpPr>
          <p:nvPr/>
        </p:nvSpPr>
        <p:spPr bwMode="auto">
          <a:xfrm>
            <a:off x="879475" y="969963"/>
            <a:ext cx="55848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84</a:t>
            </a:r>
          </a:p>
        </p:txBody>
      </p:sp>
      <p:sp>
        <p:nvSpPr>
          <p:cNvPr id="292867" name="TextBox 2"/>
          <p:cNvSpPr txBox="1">
            <a:spLocks noChangeArrowheads="1"/>
          </p:cNvSpPr>
          <p:nvPr/>
        </p:nvSpPr>
        <p:spPr bwMode="auto">
          <a:xfrm>
            <a:off x="1762125" y="969963"/>
            <a:ext cx="55848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60% of 200?</a:t>
            </a:r>
          </a:p>
        </p:txBody>
      </p:sp>
      <p:pic>
        <p:nvPicPr>
          <p:cNvPr id="292868" name="Picture 11"/>
          <p:cNvPicPr>
            <a:picLocks/>
          </p:cNvPicPr>
          <p:nvPr/>
        </p:nvPicPr>
        <p:blipFill>
          <a:blip r:embed="rId3"/>
          <a:srcRect/>
          <a:stretch>
            <a:fillRect/>
          </a:stretch>
        </p:blipFill>
        <p:spPr bwMode="auto">
          <a:xfrm>
            <a:off x="123825" y="904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914" name="TextBox 1"/>
          <p:cNvSpPr txBox="1">
            <a:spLocks noChangeArrowheads="1"/>
          </p:cNvSpPr>
          <p:nvPr/>
        </p:nvSpPr>
        <p:spPr bwMode="auto">
          <a:xfrm>
            <a:off x="868363" y="969963"/>
            <a:ext cx="650875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85</a:t>
            </a:r>
          </a:p>
        </p:txBody>
      </p:sp>
      <p:sp>
        <p:nvSpPr>
          <p:cNvPr id="294915" name="TextBox 2"/>
          <p:cNvSpPr txBox="1">
            <a:spLocks noChangeArrowheads="1"/>
          </p:cNvSpPr>
          <p:nvPr/>
        </p:nvSpPr>
        <p:spPr bwMode="auto">
          <a:xfrm>
            <a:off x="1752600" y="969963"/>
            <a:ext cx="6507163"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is 24% of 25?</a:t>
            </a:r>
          </a:p>
        </p:txBody>
      </p:sp>
      <p:pic>
        <p:nvPicPr>
          <p:cNvPr id="294916" name="Picture 11"/>
          <p:cNvPicPr>
            <a:picLocks/>
          </p:cNvPicPr>
          <p:nvPr/>
        </p:nvPicPr>
        <p:blipFill>
          <a:blip r:embed="rId3"/>
          <a:srcRect/>
          <a:stretch>
            <a:fillRect/>
          </a:stretch>
        </p:blipFill>
        <p:spPr bwMode="auto">
          <a:xfrm>
            <a:off x="138113" y="1158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62" name="TextBox 1"/>
          <p:cNvSpPr txBox="1">
            <a:spLocks noChangeArrowheads="1"/>
          </p:cNvSpPr>
          <p:nvPr/>
        </p:nvSpPr>
        <p:spPr bwMode="auto">
          <a:xfrm>
            <a:off x="869950" y="963613"/>
            <a:ext cx="107442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86</a:t>
            </a:r>
          </a:p>
        </p:txBody>
      </p:sp>
      <p:sp>
        <p:nvSpPr>
          <p:cNvPr id="296963" name="TextBox 2"/>
          <p:cNvSpPr txBox="1">
            <a:spLocks noChangeArrowheads="1"/>
          </p:cNvSpPr>
          <p:nvPr/>
        </p:nvSpPr>
        <p:spPr bwMode="auto">
          <a:xfrm>
            <a:off x="1754188" y="965200"/>
            <a:ext cx="8869362" cy="1389063"/>
          </a:xfrm>
          <a:prstGeom prst="rect">
            <a:avLst/>
          </a:prstGeom>
          <a:noFill/>
          <a:ln w="9525">
            <a:noFill/>
            <a:miter lim="800000"/>
            <a:headEnd/>
            <a:tailEnd/>
          </a:ln>
        </p:spPr>
        <p:txBody>
          <a:bodyPr lIns="96469" tIns="48235" rIns="96469" bIns="48235">
            <a:spAutoFit/>
          </a:bodyPr>
          <a:lstStyle/>
          <a:p>
            <a:r>
              <a:rPr lang="en-US" sz="2800" b="1">
                <a:solidFill>
                  <a:srgbClr val="000000"/>
                </a:solidFill>
              </a:rPr>
              <a:t>There are 60 kids who play soccer. 5% of the kids also play chess. How many children play both  soccer and chess?</a:t>
            </a:r>
          </a:p>
        </p:txBody>
      </p:sp>
      <p:pic>
        <p:nvPicPr>
          <p:cNvPr id="296964" name="Picture 11"/>
          <p:cNvPicPr>
            <a:picLocks/>
          </p:cNvPicPr>
          <p:nvPr/>
        </p:nvPicPr>
        <p:blipFill>
          <a:blip r:embed="rId3"/>
          <a:srcRect/>
          <a:stretch>
            <a:fillRect/>
          </a:stretch>
        </p:blipFill>
        <p:spPr bwMode="auto">
          <a:xfrm>
            <a:off x="152400" y="103188"/>
            <a:ext cx="4413250"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10" name="TextBox 1"/>
          <p:cNvSpPr txBox="1">
            <a:spLocks noChangeArrowheads="1"/>
          </p:cNvSpPr>
          <p:nvPr/>
        </p:nvSpPr>
        <p:spPr bwMode="auto">
          <a:xfrm>
            <a:off x="938213" y="963613"/>
            <a:ext cx="9532937" cy="960437"/>
          </a:xfrm>
          <a:prstGeom prst="rect">
            <a:avLst/>
          </a:prstGeom>
          <a:noFill/>
          <a:ln w="9525">
            <a:noFill/>
            <a:miter lim="800000"/>
            <a:headEnd/>
            <a:tailEnd/>
          </a:ln>
        </p:spPr>
        <p:txBody>
          <a:bodyPr lIns="96469" tIns="48235" rIns="96469" bIns="48235">
            <a:spAutoFit/>
          </a:bodyPr>
          <a:lstStyle/>
          <a:p>
            <a:r>
              <a:rPr lang="en-US" sz="2800" b="1">
                <a:solidFill>
                  <a:srgbClr val="0000FF"/>
                </a:solidFill>
              </a:rPr>
              <a:t>Sometimes percents can be more than 100%. Treat them the same as you would any other percent.</a:t>
            </a:r>
          </a:p>
        </p:txBody>
      </p:sp>
      <p:sp>
        <p:nvSpPr>
          <p:cNvPr id="299011" name="TextBox 2"/>
          <p:cNvSpPr txBox="1">
            <a:spLocks noChangeArrowheads="1"/>
          </p:cNvSpPr>
          <p:nvPr/>
        </p:nvSpPr>
        <p:spPr bwMode="auto">
          <a:xfrm>
            <a:off x="1365250" y="2798763"/>
            <a:ext cx="3852863" cy="527050"/>
          </a:xfrm>
          <a:prstGeom prst="rect">
            <a:avLst/>
          </a:prstGeom>
          <a:noFill/>
          <a:ln w="9525">
            <a:noFill/>
            <a:miter lim="800000"/>
            <a:headEnd/>
            <a:tailEnd/>
          </a:ln>
        </p:spPr>
        <p:txBody>
          <a:bodyPr lIns="96469" tIns="48235" rIns="96469" bIns="48235">
            <a:spAutoFit/>
          </a:bodyPr>
          <a:lstStyle/>
          <a:p>
            <a:r>
              <a:rPr lang="en-US" sz="2800" b="1">
                <a:solidFill>
                  <a:srgbClr val="0000FF"/>
                </a:solidFill>
              </a:rPr>
              <a:t>What is 250% of 50?</a:t>
            </a:r>
          </a:p>
        </p:txBody>
      </p:sp>
      <p:pic>
        <p:nvPicPr>
          <p:cNvPr id="299012" name="Picture 3"/>
          <p:cNvPicPr>
            <a:picLocks/>
          </p:cNvPicPr>
          <p:nvPr/>
        </p:nvPicPr>
        <p:blipFill>
          <a:blip r:embed="rId2">
            <a:clrChange>
              <a:clrFrom>
                <a:srgbClr val="FFFFFF"/>
              </a:clrFrom>
              <a:clrTo>
                <a:srgbClr val="FFFFFF">
                  <a:alpha val="0"/>
                </a:srgbClr>
              </a:clrTo>
            </a:clrChange>
          </a:blip>
          <a:srcRect/>
          <a:stretch>
            <a:fillRect/>
          </a:stretch>
        </p:blipFill>
        <p:spPr bwMode="auto">
          <a:xfrm>
            <a:off x="717550" y="2236788"/>
            <a:ext cx="5532438" cy="4975225"/>
          </a:xfrm>
          <a:prstGeom prst="rect">
            <a:avLst/>
          </a:prstGeom>
          <a:solidFill>
            <a:srgbClr val="000000">
              <a:alpha val="0"/>
            </a:srgbClr>
          </a:solidFill>
          <a:ln w="9525">
            <a:noFill/>
            <a:miter lim="800000"/>
            <a:headEnd/>
            <a:tailEnd/>
          </a:ln>
        </p:spPr>
      </p:pic>
      <p:sp>
        <p:nvSpPr>
          <p:cNvPr id="299013" name="TextBox 4"/>
          <p:cNvSpPr txBox="1">
            <a:spLocks noChangeArrowheads="1"/>
          </p:cNvSpPr>
          <p:nvPr/>
        </p:nvSpPr>
        <p:spPr bwMode="auto">
          <a:xfrm>
            <a:off x="6483350" y="5008563"/>
            <a:ext cx="3316288" cy="527050"/>
          </a:xfrm>
          <a:prstGeom prst="rect">
            <a:avLst/>
          </a:prstGeom>
          <a:noFill/>
          <a:ln w="9525">
            <a:noFill/>
            <a:miter lim="800000"/>
            <a:headEnd/>
            <a:tailEnd/>
          </a:ln>
        </p:spPr>
        <p:txBody>
          <a:bodyPr lIns="96469" tIns="48235" rIns="96469" bIns="48235">
            <a:spAutoFit/>
          </a:bodyPr>
          <a:lstStyle/>
          <a:p>
            <a:r>
              <a:rPr lang="en-US" sz="2800" b="1">
                <a:solidFill>
                  <a:srgbClr val="0000FF"/>
                </a:solidFill>
              </a:rPr>
              <a:t>125 is 250% of 50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9154" name="Group 3"/>
          <p:cNvGrpSpPr>
            <a:grpSpLocks/>
          </p:cNvGrpSpPr>
          <p:nvPr/>
        </p:nvGrpSpPr>
        <p:grpSpPr bwMode="auto">
          <a:xfrm>
            <a:off x="3429000" y="109538"/>
            <a:ext cx="2390775" cy="1200150"/>
            <a:chOff x="3156811" y="110113"/>
            <a:chExt cx="2201545" cy="1176506"/>
          </a:xfrm>
        </p:grpSpPr>
        <p:pic>
          <p:nvPicPr>
            <p:cNvPr id="49158" name="Picture 1">
              <a:hlinkClick r:id="rId2"/>
            </p:cNvPr>
            <p:cNvPicPr>
              <a:picLocks/>
            </p:cNvPicPr>
            <p:nvPr/>
          </p:nvPicPr>
          <p:blipFill>
            <a:blip r:embed="rId3"/>
            <a:srcRect/>
            <a:stretch>
              <a:fillRect/>
            </a:stretch>
          </p:blipFill>
          <p:spPr bwMode="auto">
            <a:xfrm>
              <a:off x="3189478" y="177800"/>
              <a:ext cx="1824228" cy="740791"/>
            </a:xfrm>
            <a:prstGeom prst="rect">
              <a:avLst/>
            </a:prstGeom>
            <a:solidFill>
              <a:srgbClr val="000000">
                <a:alpha val="0"/>
              </a:srgbClr>
            </a:solidFill>
            <a:ln w="9525">
              <a:noFill/>
              <a:miter lim="800000"/>
              <a:headEnd/>
              <a:tailEnd/>
            </a:ln>
          </p:spPr>
        </p:pic>
        <p:sp>
          <p:nvSpPr>
            <p:cNvPr id="49159" name="TextBox 2">
              <a:hlinkClick r:id="rId2"/>
            </p:cNvPr>
            <p:cNvSpPr txBox="1">
              <a:spLocks noChangeArrowheads="1"/>
            </p:cNvSpPr>
            <p:nvPr/>
          </p:nvSpPr>
          <p:spPr bwMode="auto">
            <a:xfrm>
              <a:off x="3156811" y="110113"/>
              <a:ext cx="2201545" cy="1176506"/>
            </a:xfrm>
            <a:prstGeom prst="rect">
              <a:avLst/>
            </a:prstGeom>
            <a:noFill/>
            <a:ln w="9525">
              <a:noFill/>
              <a:miter lim="800000"/>
              <a:headEnd/>
              <a:tailEnd/>
            </a:ln>
          </p:spPr>
          <p:txBody>
            <a:bodyPr>
              <a:spAutoFit/>
            </a:bodyPr>
            <a:lstStyle/>
            <a:p>
              <a:r>
                <a:rPr lang="en-US" sz="1200" b="1">
                  <a:solidFill>
                    <a:srgbClr val="0000FF"/>
                  </a:solidFill>
                </a:rPr>
                <a:t>Problem is from:</a:t>
              </a:r>
            </a:p>
            <a:p>
              <a:endParaRPr lang="en-US" sz="1200" b="1">
                <a:solidFill>
                  <a:srgbClr val="0000FF"/>
                </a:solidFill>
              </a:endParaRPr>
            </a:p>
            <a:p>
              <a:endParaRPr lang="en-US" sz="1200" b="1">
                <a:solidFill>
                  <a:srgbClr val="0000FF"/>
                </a:solidFill>
              </a:endParaRPr>
            </a:p>
            <a:p>
              <a:endParaRPr lang="en-US" sz="1200" b="1">
                <a:solidFill>
                  <a:srgbClr val="0000FF"/>
                </a:solidFill>
              </a:endParaRPr>
            </a:p>
            <a:p>
              <a:r>
                <a:rPr lang="en-US" sz="1200" b="1">
                  <a:solidFill>
                    <a:srgbClr val="0000FF"/>
                  </a:solidFill>
                </a:rPr>
                <a:t>Click the link for commentary </a:t>
              </a:r>
            </a:p>
            <a:p>
              <a:r>
                <a:rPr lang="en-US" sz="1200" b="1">
                  <a:solidFill>
                    <a:srgbClr val="0000FF"/>
                  </a:solidFill>
                </a:rPr>
                <a:t>and solution.</a:t>
              </a:r>
            </a:p>
          </p:txBody>
        </p:sp>
      </p:grpSp>
      <p:sp>
        <p:nvSpPr>
          <p:cNvPr id="49155" name="TextBox 4"/>
          <p:cNvSpPr txBox="1">
            <a:spLocks noChangeArrowheads="1"/>
          </p:cNvSpPr>
          <p:nvPr/>
        </p:nvSpPr>
        <p:spPr bwMode="auto">
          <a:xfrm>
            <a:off x="703263" y="1651000"/>
            <a:ext cx="10001250" cy="5637213"/>
          </a:xfrm>
          <a:prstGeom prst="rect">
            <a:avLst/>
          </a:prstGeom>
          <a:noFill/>
          <a:ln w="9525">
            <a:noFill/>
            <a:miter lim="800000"/>
            <a:headEnd/>
            <a:tailEnd/>
          </a:ln>
        </p:spPr>
        <p:txBody>
          <a:bodyPr lIns="96469" tIns="48235" rIns="96469" bIns="48235">
            <a:spAutoFit/>
          </a:bodyPr>
          <a:lstStyle/>
          <a:p>
            <a:r>
              <a:rPr lang="en-US" sz="2400" b="1">
                <a:solidFill>
                  <a:srgbClr val="0000FF"/>
                </a:solidFill>
              </a:rPr>
              <a:t>The students in Mr. Hill's class played games at recess.</a:t>
            </a:r>
          </a:p>
          <a:p>
            <a:endParaRPr lang="en-US" sz="2400" b="1">
              <a:solidFill>
                <a:srgbClr val="0000FF"/>
              </a:solidFill>
            </a:endParaRPr>
          </a:p>
          <a:p>
            <a:r>
              <a:rPr lang="en-US" sz="2400" b="1">
                <a:solidFill>
                  <a:srgbClr val="0000FF"/>
                </a:solidFill>
              </a:rPr>
              <a:t>	6 boys played soccer</a:t>
            </a:r>
          </a:p>
          <a:p>
            <a:r>
              <a:rPr lang="en-US" sz="2400" b="1">
                <a:solidFill>
                  <a:srgbClr val="0000FF"/>
                </a:solidFill>
              </a:rPr>
              <a:t>	4 girls played soccer</a:t>
            </a:r>
          </a:p>
          <a:p>
            <a:r>
              <a:rPr lang="en-US" sz="2400" b="1">
                <a:solidFill>
                  <a:srgbClr val="0000FF"/>
                </a:solidFill>
              </a:rPr>
              <a:t>	2 boys jumped rope</a:t>
            </a:r>
          </a:p>
          <a:p>
            <a:r>
              <a:rPr lang="en-US" sz="2400" b="1">
                <a:solidFill>
                  <a:srgbClr val="0000FF"/>
                </a:solidFill>
              </a:rPr>
              <a:t>	8 girls jumped rope</a:t>
            </a:r>
          </a:p>
          <a:p>
            <a:endParaRPr lang="en-US" sz="2400" b="1">
              <a:solidFill>
                <a:srgbClr val="0000FF"/>
              </a:solidFill>
            </a:endParaRPr>
          </a:p>
          <a:p>
            <a:r>
              <a:rPr lang="en-US" sz="2400" b="1">
                <a:solidFill>
                  <a:srgbClr val="0000FF"/>
                </a:solidFill>
              </a:rPr>
              <a:t>Afterward, Mr. Hill asked the students to compare the boys and girls playing different games.</a:t>
            </a:r>
          </a:p>
          <a:p>
            <a:endParaRPr lang="en-US" sz="2400" b="1">
              <a:solidFill>
                <a:srgbClr val="0000FF"/>
              </a:solidFill>
            </a:endParaRPr>
          </a:p>
          <a:p>
            <a:r>
              <a:rPr lang="en-US" sz="2400" b="1">
                <a:solidFill>
                  <a:srgbClr val="0000FF"/>
                </a:solidFill>
              </a:rPr>
              <a:t>Mika said,</a:t>
            </a:r>
          </a:p>
          <a:p>
            <a:r>
              <a:rPr lang="en-US" sz="2400" b="1">
                <a:solidFill>
                  <a:srgbClr val="0000FF"/>
                </a:solidFill>
              </a:rPr>
              <a:t>	</a:t>
            </a:r>
            <a:r>
              <a:rPr lang="en-US" sz="2400" b="1" i="1">
                <a:solidFill>
                  <a:srgbClr val="0000FF"/>
                </a:solidFill>
              </a:rPr>
              <a:t>"Four more girls jumped rope than played soccer."</a:t>
            </a:r>
          </a:p>
          <a:p>
            <a:endParaRPr lang="en-US" sz="2400" b="1" i="1">
              <a:solidFill>
                <a:srgbClr val="0000FF"/>
              </a:solidFill>
            </a:endParaRPr>
          </a:p>
          <a:p>
            <a:r>
              <a:rPr lang="en-US" sz="2400" b="1" i="1">
                <a:solidFill>
                  <a:srgbClr val="0000FF"/>
                </a:solidFill>
              </a:rPr>
              <a:t>Ch</a:t>
            </a:r>
            <a:r>
              <a:rPr lang="en-US" sz="2400" b="1">
                <a:solidFill>
                  <a:srgbClr val="0000FF"/>
                </a:solidFill>
              </a:rPr>
              <a:t>aska said,</a:t>
            </a:r>
          </a:p>
          <a:p>
            <a:r>
              <a:rPr lang="en-US" sz="2400" b="1">
                <a:solidFill>
                  <a:srgbClr val="0000FF"/>
                </a:solidFill>
              </a:rPr>
              <a:t>	</a:t>
            </a:r>
            <a:r>
              <a:rPr lang="en-US" sz="2400" b="1" i="1">
                <a:solidFill>
                  <a:srgbClr val="0000FF"/>
                </a:solidFill>
              </a:rPr>
              <a:t>"For every girl that played soccer, two girls jumped rope."</a:t>
            </a:r>
          </a:p>
        </p:txBody>
      </p:sp>
      <p:sp>
        <p:nvSpPr>
          <p:cNvPr id="49156" name="TextBox 5"/>
          <p:cNvSpPr txBox="1">
            <a:spLocks noChangeArrowheads="1"/>
          </p:cNvSpPr>
          <p:nvPr/>
        </p:nvSpPr>
        <p:spPr bwMode="auto">
          <a:xfrm>
            <a:off x="412750" y="242888"/>
            <a:ext cx="2514600" cy="342900"/>
          </a:xfrm>
          <a:prstGeom prst="rect">
            <a:avLst/>
          </a:prstGeom>
          <a:noFill/>
          <a:ln w="9525">
            <a:noFill/>
            <a:miter lim="800000"/>
            <a:headEnd/>
            <a:tailEnd/>
          </a:ln>
        </p:spPr>
        <p:txBody>
          <a:bodyPr lIns="96469" tIns="48235" rIns="96469" bIns="48235">
            <a:spAutoFit/>
          </a:bodyPr>
          <a:lstStyle/>
          <a:p>
            <a:r>
              <a:rPr lang="en-US" sz="1600" b="1">
                <a:solidFill>
                  <a:srgbClr val="0000FF"/>
                </a:solidFill>
              </a:rPr>
              <a:t>6.RP Games at Recess</a:t>
            </a:r>
          </a:p>
        </p:txBody>
      </p:sp>
      <p:sp>
        <p:nvSpPr>
          <p:cNvPr id="7" name="Freeform 6"/>
          <p:cNvSpPr/>
          <p:nvPr/>
        </p:nvSpPr>
        <p:spPr>
          <a:xfrm>
            <a:off x="433388" y="1423988"/>
            <a:ext cx="9807575" cy="2616200"/>
          </a:xfrm>
          <a:custGeom>
            <a:avLst/>
            <a:gdLst/>
            <a:ahLst/>
            <a:cxnLst/>
            <a:rect l="0" t="0" r="0" b="0"/>
            <a:pathLst>
              <a:path w="9029447" h="2565147">
                <a:moveTo>
                  <a:pt x="0" y="0"/>
                </a:moveTo>
                <a:lnTo>
                  <a:pt x="9029446" y="0"/>
                </a:lnTo>
                <a:lnTo>
                  <a:pt x="9029446" y="2565146"/>
                </a:lnTo>
                <a:lnTo>
                  <a:pt x="0" y="256514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0034" name="TextBox 1"/>
          <p:cNvSpPr txBox="1">
            <a:spLocks noChangeArrowheads="1"/>
          </p:cNvSpPr>
          <p:nvPr/>
        </p:nvSpPr>
        <p:spPr bwMode="auto">
          <a:xfrm>
            <a:off x="869950" y="963613"/>
            <a:ext cx="6705600" cy="2252662"/>
          </a:xfrm>
          <a:prstGeom prst="rect">
            <a:avLst/>
          </a:prstGeom>
          <a:noFill/>
          <a:ln w="9525">
            <a:noFill/>
            <a:miter lim="800000"/>
            <a:headEnd/>
            <a:tailEnd/>
          </a:ln>
        </p:spPr>
        <p:txBody>
          <a:bodyPr lIns="96469" tIns="48235" rIns="96469" bIns="48235">
            <a:spAutoFit/>
          </a:bodyPr>
          <a:lstStyle/>
          <a:p>
            <a:r>
              <a:rPr lang="en-US" sz="2800" b="1">
                <a:solidFill>
                  <a:srgbClr val="0000FF"/>
                </a:solidFill>
              </a:rPr>
              <a:t>Try these.</a:t>
            </a:r>
          </a:p>
          <a:p>
            <a:endParaRPr lang="en-US" sz="2800" b="1">
              <a:solidFill>
                <a:srgbClr val="0000FF"/>
              </a:solidFill>
            </a:endParaRPr>
          </a:p>
          <a:p>
            <a:r>
              <a:rPr lang="en-US" sz="2800" b="1">
                <a:solidFill>
                  <a:srgbClr val="0000FF"/>
                </a:solidFill>
              </a:rPr>
              <a:t>130% of  10.				13</a:t>
            </a:r>
          </a:p>
          <a:p>
            <a:endParaRPr lang="en-US" sz="2800" b="1">
              <a:solidFill>
                <a:srgbClr val="0000FF"/>
              </a:solidFill>
            </a:endParaRPr>
          </a:p>
          <a:p>
            <a:r>
              <a:rPr lang="en-US" sz="2800" b="1">
                <a:solidFill>
                  <a:srgbClr val="0000FF"/>
                </a:solidFill>
              </a:rPr>
              <a:t>325% of 220				715</a:t>
            </a:r>
          </a:p>
        </p:txBody>
      </p:sp>
      <p:sp>
        <p:nvSpPr>
          <p:cNvPr id="3" name="Freeform 2"/>
          <p:cNvSpPr/>
          <p:nvPr/>
        </p:nvSpPr>
        <p:spPr>
          <a:xfrm>
            <a:off x="6661150" y="1573213"/>
            <a:ext cx="847725" cy="796925"/>
          </a:xfrm>
          <a:custGeom>
            <a:avLst/>
            <a:gdLst/>
            <a:ahLst/>
            <a:cxnLst/>
            <a:rect l="0" t="0" r="0" b="0"/>
            <a:pathLst>
              <a:path w="780670" h="780797">
                <a:moveTo>
                  <a:pt x="0" y="0"/>
                </a:moveTo>
                <a:lnTo>
                  <a:pt x="780669" y="0"/>
                </a:lnTo>
                <a:lnTo>
                  <a:pt x="780669" y="780796"/>
                </a:lnTo>
                <a:lnTo>
                  <a:pt x="0" y="780796"/>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
        <p:nvSpPr>
          <p:cNvPr id="4" name="Freeform 3"/>
          <p:cNvSpPr/>
          <p:nvPr/>
        </p:nvSpPr>
        <p:spPr>
          <a:xfrm>
            <a:off x="6661150" y="2563813"/>
            <a:ext cx="847725" cy="796925"/>
          </a:xfrm>
          <a:custGeom>
            <a:avLst/>
            <a:gdLst/>
            <a:ahLst/>
            <a:cxnLst/>
            <a:rect l="0" t="0" r="0" b="0"/>
            <a:pathLst>
              <a:path w="780670" h="780797">
                <a:moveTo>
                  <a:pt x="0" y="0"/>
                </a:moveTo>
                <a:lnTo>
                  <a:pt x="780669" y="0"/>
                </a:lnTo>
                <a:lnTo>
                  <a:pt x="780669" y="780796"/>
                </a:lnTo>
                <a:lnTo>
                  <a:pt x="0" y="780796"/>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TextBox 1"/>
          <p:cNvSpPr txBox="1">
            <a:spLocks noChangeArrowheads="1"/>
          </p:cNvSpPr>
          <p:nvPr/>
        </p:nvSpPr>
        <p:spPr bwMode="auto">
          <a:xfrm>
            <a:off x="925513" y="1000125"/>
            <a:ext cx="35575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87</a:t>
            </a:r>
          </a:p>
        </p:txBody>
      </p:sp>
      <p:sp>
        <p:nvSpPr>
          <p:cNvPr id="301059" name="TextBox 2"/>
          <p:cNvSpPr txBox="1">
            <a:spLocks noChangeArrowheads="1"/>
          </p:cNvSpPr>
          <p:nvPr/>
        </p:nvSpPr>
        <p:spPr bwMode="auto">
          <a:xfrm>
            <a:off x="1808163" y="1000125"/>
            <a:ext cx="35575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200% of 40 is?</a:t>
            </a:r>
          </a:p>
        </p:txBody>
      </p:sp>
      <p:sp>
        <p:nvSpPr>
          <p:cNvPr id="301060" name="TextBox 3"/>
          <p:cNvSpPr txBox="1">
            <a:spLocks noChangeArrowheads="1"/>
          </p:cNvSpPr>
          <p:nvPr/>
        </p:nvSpPr>
        <p:spPr bwMode="auto">
          <a:xfrm>
            <a:off x="2457450" y="1878013"/>
            <a:ext cx="14922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301061" name="TextBox 4"/>
          <p:cNvSpPr txBox="1">
            <a:spLocks noChangeArrowheads="1"/>
          </p:cNvSpPr>
          <p:nvPr/>
        </p:nvSpPr>
        <p:spPr bwMode="auto">
          <a:xfrm>
            <a:off x="3340100" y="1878013"/>
            <a:ext cx="14922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20</a:t>
            </a:r>
          </a:p>
        </p:txBody>
      </p:sp>
      <p:sp>
        <p:nvSpPr>
          <p:cNvPr id="301062" name="TextBox 5"/>
          <p:cNvSpPr txBox="1">
            <a:spLocks noChangeArrowheads="1"/>
          </p:cNvSpPr>
          <p:nvPr/>
        </p:nvSpPr>
        <p:spPr bwMode="auto">
          <a:xfrm>
            <a:off x="2457450" y="2527300"/>
            <a:ext cx="127793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301063" name="TextBox 6"/>
          <p:cNvSpPr txBox="1">
            <a:spLocks noChangeArrowheads="1"/>
          </p:cNvSpPr>
          <p:nvPr/>
        </p:nvSpPr>
        <p:spPr bwMode="auto">
          <a:xfrm>
            <a:off x="3340100" y="2527300"/>
            <a:ext cx="127793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2</a:t>
            </a:r>
          </a:p>
        </p:txBody>
      </p:sp>
      <p:sp>
        <p:nvSpPr>
          <p:cNvPr id="301064" name="TextBox 7"/>
          <p:cNvSpPr txBox="1">
            <a:spLocks noChangeArrowheads="1"/>
          </p:cNvSpPr>
          <p:nvPr/>
        </p:nvSpPr>
        <p:spPr bwMode="auto">
          <a:xfrm>
            <a:off x="2457450" y="3162300"/>
            <a:ext cx="149225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301065" name="TextBox 8"/>
          <p:cNvSpPr txBox="1">
            <a:spLocks noChangeArrowheads="1"/>
          </p:cNvSpPr>
          <p:nvPr/>
        </p:nvSpPr>
        <p:spPr bwMode="auto">
          <a:xfrm>
            <a:off x="3340100" y="3162300"/>
            <a:ext cx="149225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80</a:t>
            </a:r>
          </a:p>
        </p:txBody>
      </p:sp>
      <p:sp>
        <p:nvSpPr>
          <p:cNvPr id="301066" name="TextBox 9"/>
          <p:cNvSpPr txBox="1">
            <a:spLocks noChangeArrowheads="1"/>
          </p:cNvSpPr>
          <p:nvPr/>
        </p:nvSpPr>
        <p:spPr bwMode="auto">
          <a:xfrm>
            <a:off x="2457450" y="3795713"/>
            <a:ext cx="127793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301067" name="TextBox 10"/>
          <p:cNvSpPr txBox="1">
            <a:spLocks noChangeArrowheads="1"/>
          </p:cNvSpPr>
          <p:nvPr/>
        </p:nvSpPr>
        <p:spPr bwMode="auto">
          <a:xfrm>
            <a:off x="3340100" y="3795713"/>
            <a:ext cx="127793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8</a:t>
            </a:r>
          </a:p>
        </p:txBody>
      </p:sp>
      <p:pic>
        <p:nvPicPr>
          <p:cNvPr id="301068" name="Picture 19"/>
          <p:cNvPicPr>
            <a:picLocks/>
          </p:cNvPicPr>
          <p:nvPr/>
        </p:nvPicPr>
        <p:blipFill>
          <a:blip r:embed="rId3"/>
          <a:srcRect/>
          <a:stretch>
            <a:fillRect/>
          </a:stretch>
        </p:blipFill>
        <p:spPr bwMode="auto">
          <a:xfrm>
            <a:off x="138113" y="103188"/>
            <a:ext cx="3752850" cy="65087"/>
          </a:xfrm>
          <a:prstGeom prst="rect">
            <a:avLst/>
          </a:prstGeom>
          <a:solidFill>
            <a:srgbClr val="000000">
              <a:alpha val="0"/>
            </a:srgbClr>
          </a:solidFill>
          <a:ln w="9525">
            <a:noFill/>
            <a:miter lim="800000"/>
            <a:headEnd/>
            <a:tailEnd/>
          </a:ln>
        </p:spPr>
      </p:pic>
      <p:grpSp>
        <p:nvGrpSpPr>
          <p:cNvPr id="301069" name="Group 20"/>
          <p:cNvGrpSpPr>
            <a:grpSpLocks/>
          </p:cNvGrpSpPr>
          <p:nvPr/>
        </p:nvGrpSpPr>
        <p:grpSpPr bwMode="auto">
          <a:xfrm>
            <a:off x="1876425" y="1919288"/>
            <a:ext cx="365125" cy="2273300"/>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6" name="TextBox 1"/>
          <p:cNvSpPr txBox="1">
            <a:spLocks noChangeArrowheads="1"/>
          </p:cNvSpPr>
          <p:nvPr/>
        </p:nvSpPr>
        <p:spPr bwMode="auto">
          <a:xfrm>
            <a:off x="873125" y="963613"/>
            <a:ext cx="56673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88</a:t>
            </a:r>
          </a:p>
        </p:txBody>
      </p:sp>
      <p:sp>
        <p:nvSpPr>
          <p:cNvPr id="303107" name="TextBox 2"/>
          <p:cNvSpPr txBox="1">
            <a:spLocks noChangeArrowheads="1"/>
          </p:cNvSpPr>
          <p:nvPr/>
        </p:nvSpPr>
        <p:spPr bwMode="auto">
          <a:xfrm>
            <a:off x="1755775" y="963613"/>
            <a:ext cx="56673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300% of 45 is?</a:t>
            </a:r>
          </a:p>
        </p:txBody>
      </p:sp>
      <p:sp>
        <p:nvSpPr>
          <p:cNvPr id="303108" name="TextBox 3"/>
          <p:cNvSpPr txBox="1">
            <a:spLocks noChangeArrowheads="1"/>
          </p:cNvSpPr>
          <p:nvPr/>
        </p:nvSpPr>
        <p:spPr bwMode="auto">
          <a:xfrm>
            <a:off x="2393950" y="1878013"/>
            <a:ext cx="12461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303109" name="TextBox 4"/>
          <p:cNvSpPr txBox="1">
            <a:spLocks noChangeArrowheads="1"/>
          </p:cNvSpPr>
          <p:nvPr/>
        </p:nvSpPr>
        <p:spPr bwMode="auto">
          <a:xfrm>
            <a:off x="3276600" y="1878013"/>
            <a:ext cx="12461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9</a:t>
            </a:r>
          </a:p>
        </p:txBody>
      </p:sp>
      <p:sp>
        <p:nvSpPr>
          <p:cNvPr id="303110" name="TextBox 5"/>
          <p:cNvSpPr txBox="1">
            <a:spLocks noChangeArrowheads="1"/>
          </p:cNvSpPr>
          <p:nvPr/>
        </p:nvSpPr>
        <p:spPr bwMode="auto">
          <a:xfrm>
            <a:off x="2393950" y="2462213"/>
            <a:ext cx="143033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303111" name="TextBox 6"/>
          <p:cNvSpPr txBox="1">
            <a:spLocks noChangeArrowheads="1"/>
          </p:cNvSpPr>
          <p:nvPr/>
        </p:nvSpPr>
        <p:spPr bwMode="auto">
          <a:xfrm>
            <a:off x="3276600" y="2462213"/>
            <a:ext cx="143033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90</a:t>
            </a:r>
          </a:p>
        </p:txBody>
      </p:sp>
      <p:sp>
        <p:nvSpPr>
          <p:cNvPr id="303112" name="TextBox 7"/>
          <p:cNvSpPr txBox="1">
            <a:spLocks noChangeArrowheads="1"/>
          </p:cNvSpPr>
          <p:nvPr/>
        </p:nvSpPr>
        <p:spPr bwMode="auto">
          <a:xfrm>
            <a:off x="2393950" y="3044825"/>
            <a:ext cx="161448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303113" name="TextBox 8"/>
          <p:cNvSpPr txBox="1">
            <a:spLocks noChangeArrowheads="1"/>
          </p:cNvSpPr>
          <p:nvPr/>
        </p:nvSpPr>
        <p:spPr bwMode="auto">
          <a:xfrm>
            <a:off x="3276600" y="3044825"/>
            <a:ext cx="161448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135</a:t>
            </a:r>
          </a:p>
        </p:txBody>
      </p:sp>
      <p:sp>
        <p:nvSpPr>
          <p:cNvPr id="303114" name="TextBox 9"/>
          <p:cNvSpPr txBox="1">
            <a:spLocks noChangeArrowheads="1"/>
          </p:cNvSpPr>
          <p:nvPr/>
        </p:nvSpPr>
        <p:spPr bwMode="auto">
          <a:xfrm>
            <a:off x="2393950" y="3627438"/>
            <a:ext cx="16144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303115" name="TextBox 10"/>
          <p:cNvSpPr txBox="1">
            <a:spLocks noChangeArrowheads="1"/>
          </p:cNvSpPr>
          <p:nvPr/>
        </p:nvSpPr>
        <p:spPr bwMode="auto">
          <a:xfrm>
            <a:off x="3276600" y="3627438"/>
            <a:ext cx="16144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145</a:t>
            </a:r>
          </a:p>
        </p:txBody>
      </p:sp>
      <p:pic>
        <p:nvPicPr>
          <p:cNvPr id="303116" name="Picture 19"/>
          <p:cNvPicPr>
            <a:picLocks/>
          </p:cNvPicPr>
          <p:nvPr/>
        </p:nvPicPr>
        <p:blipFill>
          <a:blip r:embed="rId3"/>
          <a:srcRect/>
          <a:stretch>
            <a:fillRect/>
          </a:stretch>
        </p:blipFill>
        <p:spPr bwMode="auto">
          <a:xfrm>
            <a:off x="123825" y="103188"/>
            <a:ext cx="3752850" cy="65087"/>
          </a:xfrm>
          <a:prstGeom prst="rect">
            <a:avLst/>
          </a:prstGeom>
          <a:solidFill>
            <a:srgbClr val="000000">
              <a:alpha val="0"/>
            </a:srgbClr>
          </a:solidFill>
          <a:ln w="9525">
            <a:noFill/>
            <a:miter lim="800000"/>
            <a:headEnd/>
            <a:tailEnd/>
          </a:ln>
        </p:spPr>
      </p:pic>
      <p:grpSp>
        <p:nvGrpSpPr>
          <p:cNvPr id="303117" name="Group 20"/>
          <p:cNvGrpSpPr>
            <a:grpSpLocks/>
          </p:cNvGrpSpPr>
          <p:nvPr/>
        </p:nvGrpSpPr>
        <p:grpSpPr bwMode="auto">
          <a:xfrm>
            <a:off x="1876425" y="1936750"/>
            <a:ext cx="365125" cy="2112963"/>
            <a:chOff x="1631950" y="3133262"/>
            <a:chExt cx="365760" cy="2111455"/>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6964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5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789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4" name="TextBox 1"/>
          <p:cNvSpPr txBox="1">
            <a:spLocks noChangeArrowheads="1"/>
          </p:cNvSpPr>
          <p:nvPr/>
        </p:nvSpPr>
        <p:spPr bwMode="auto">
          <a:xfrm>
            <a:off x="933450" y="963613"/>
            <a:ext cx="52260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89</a:t>
            </a:r>
          </a:p>
        </p:txBody>
      </p:sp>
      <p:sp>
        <p:nvSpPr>
          <p:cNvPr id="305155" name="TextBox 2"/>
          <p:cNvSpPr txBox="1">
            <a:spLocks noChangeArrowheads="1"/>
          </p:cNvSpPr>
          <p:nvPr/>
        </p:nvSpPr>
        <p:spPr bwMode="auto">
          <a:xfrm>
            <a:off x="1816100" y="963613"/>
            <a:ext cx="52260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400% of 56 is?</a:t>
            </a:r>
          </a:p>
        </p:txBody>
      </p:sp>
      <p:sp>
        <p:nvSpPr>
          <p:cNvPr id="305156" name="TextBox 3"/>
          <p:cNvSpPr txBox="1">
            <a:spLocks noChangeArrowheads="1"/>
          </p:cNvSpPr>
          <p:nvPr/>
        </p:nvSpPr>
        <p:spPr bwMode="auto">
          <a:xfrm>
            <a:off x="2455863" y="1878013"/>
            <a:ext cx="14303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305157" name="TextBox 4"/>
          <p:cNvSpPr txBox="1">
            <a:spLocks noChangeArrowheads="1"/>
          </p:cNvSpPr>
          <p:nvPr/>
        </p:nvSpPr>
        <p:spPr bwMode="auto">
          <a:xfrm>
            <a:off x="3338513" y="1878013"/>
            <a:ext cx="14303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16</a:t>
            </a:r>
          </a:p>
        </p:txBody>
      </p:sp>
      <p:sp>
        <p:nvSpPr>
          <p:cNvPr id="305158" name="TextBox 5"/>
          <p:cNvSpPr txBox="1">
            <a:spLocks noChangeArrowheads="1"/>
          </p:cNvSpPr>
          <p:nvPr/>
        </p:nvSpPr>
        <p:spPr bwMode="auto">
          <a:xfrm>
            <a:off x="2455863" y="2462213"/>
            <a:ext cx="16144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305159" name="TextBox 6"/>
          <p:cNvSpPr txBox="1">
            <a:spLocks noChangeArrowheads="1"/>
          </p:cNvSpPr>
          <p:nvPr/>
        </p:nvSpPr>
        <p:spPr bwMode="auto">
          <a:xfrm>
            <a:off x="3338513" y="2462213"/>
            <a:ext cx="16144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160</a:t>
            </a:r>
          </a:p>
        </p:txBody>
      </p:sp>
      <p:sp>
        <p:nvSpPr>
          <p:cNvPr id="305160" name="TextBox 7"/>
          <p:cNvSpPr txBox="1">
            <a:spLocks noChangeArrowheads="1"/>
          </p:cNvSpPr>
          <p:nvPr/>
        </p:nvSpPr>
        <p:spPr bwMode="auto">
          <a:xfrm>
            <a:off x="2455863" y="3044825"/>
            <a:ext cx="16144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305161" name="TextBox 8"/>
          <p:cNvSpPr txBox="1">
            <a:spLocks noChangeArrowheads="1"/>
          </p:cNvSpPr>
          <p:nvPr/>
        </p:nvSpPr>
        <p:spPr bwMode="auto">
          <a:xfrm>
            <a:off x="3338513" y="3044825"/>
            <a:ext cx="16144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224</a:t>
            </a:r>
          </a:p>
        </p:txBody>
      </p:sp>
      <p:sp>
        <p:nvSpPr>
          <p:cNvPr id="305162" name="TextBox 9"/>
          <p:cNvSpPr txBox="1">
            <a:spLocks noChangeArrowheads="1"/>
          </p:cNvSpPr>
          <p:nvPr/>
        </p:nvSpPr>
        <p:spPr bwMode="auto">
          <a:xfrm>
            <a:off x="2455863" y="3627438"/>
            <a:ext cx="17986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305163" name="TextBox 10"/>
          <p:cNvSpPr txBox="1">
            <a:spLocks noChangeArrowheads="1"/>
          </p:cNvSpPr>
          <p:nvPr/>
        </p:nvSpPr>
        <p:spPr bwMode="auto">
          <a:xfrm>
            <a:off x="3338513" y="3627438"/>
            <a:ext cx="17986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2240</a:t>
            </a:r>
          </a:p>
        </p:txBody>
      </p:sp>
      <p:pic>
        <p:nvPicPr>
          <p:cNvPr id="305164" name="Picture 19"/>
          <p:cNvPicPr>
            <a:picLocks/>
          </p:cNvPicPr>
          <p:nvPr/>
        </p:nvPicPr>
        <p:blipFill>
          <a:blip r:embed="rId3"/>
          <a:srcRect/>
          <a:stretch>
            <a:fillRect/>
          </a:stretch>
        </p:blipFill>
        <p:spPr bwMode="auto">
          <a:xfrm>
            <a:off x="138113" y="103188"/>
            <a:ext cx="3752850" cy="65087"/>
          </a:xfrm>
          <a:prstGeom prst="rect">
            <a:avLst/>
          </a:prstGeom>
          <a:solidFill>
            <a:srgbClr val="000000">
              <a:alpha val="0"/>
            </a:srgbClr>
          </a:solidFill>
          <a:ln w="9525">
            <a:noFill/>
            <a:miter lim="800000"/>
            <a:headEnd/>
            <a:tailEnd/>
          </a:ln>
        </p:spPr>
      </p:pic>
      <p:grpSp>
        <p:nvGrpSpPr>
          <p:cNvPr id="305165" name="Group 20"/>
          <p:cNvGrpSpPr>
            <a:grpSpLocks/>
          </p:cNvGrpSpPr>
          <p:nvPr/>
        </p:nvGrpSpPr>
        <p:grpSpPr bwMode="auto">
          <a:xfrm>
            <a:off x="1876425" y="1954213"/>
            <a:ext cx="365125" cy="2112962"/>
            <a:chOff x="1631950" y="3133262"/>
            <a:chExt cx="365760" cy="2111455"/>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143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5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789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TextBox 1"/>
          <p:cNvSpPr txBox="1">
            <a:spLocks noChangeArrowheads="1"/>
          </p:cNvSpPr>
          <p:nvPr/>
        </p:nvSpPr>
        <p:spPr bwMode="auto">
          <a:xfrm>
            <a:off x="898525" y="1004888"/>
            <a:ext cx="67849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90</a:t>
            </a:r>
          </a:p>
        </p:txBody>
      </p:sp>
      <p:sp>
        <p:nvSpPr>
          <p:cNvPr id="307203" name="TextBox 2"/>
          <p:cNvSpPr txBox="1">
            <a:spLocks noChangeArrowheads="1"/>
          </p:cNvSpPr>
          <p:nvPr/>
        </p:nvSpPr>
        <p:spPr bwMode="auto">
          <a:xfrm>
            <a:off x="1781175" y="1004888"/>
            <a:ext cx="67849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150% of 70 is?</a:t>
            </a:r>
          </a:p>
        </p:txBody>
      </p:sp>
      <p:sp>
        <p:nvSpPr>
          <p:cNvPr id="307204" name="TextBox 3"/>
          <p:cNvSpPr txBox="1">
            <a:spLocks noChangeArrowheads="1"/>
          </p:cNvSpPr>
          <p:nvPr/>
        </p:nvSpPr>
        <p:spPr bwMode="auto">
          <a:xfrm>
            <a:off x="2443163" y="1878013"/>
            <a:ext cx="12461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307205" name="TextBox 4"/>
          <p:cNvSpPr txBox="1">
            <a:spLocks noChangeArrowheads="1"/>
          </p:cNvSpPr>
          <p:nvPr/>
        </p:nvSpPr>
        <p:spPr bwMode="auto">
          <a:xfrm>
            <a:off x="3325813" y="1878013"/>
            <a:ext cx="12461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a:t>
            </a:r>
          </a:p>
        </p:txBody>
      </p:sp>
      <p:sp>
        <p:nvSpPr>
          <p:cNvPr id="307206" name="TextBox 5"/>
          <p:cNvSpPr txBox="1">
            <a:spLocks noChangeArrowheads="1"/>
          </p:cNvSpPr>
          <p:nvPr/>
        </p:nvSpPr>
        <p:spPr bwMode="auto">
          <a:xfrm>
            <a:off x="2443163" y="2462213"/>
            <a:ext cx="12461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307207" name="TextBox 6"/>
          <p:cNvSpPr txBox="1">
            <a:spLocks noChangeArrowheads="1"/>
          </p:cNvSpPr>
          <p:nvPr/>
        </p:nvSpPr>
        <p:spPr bwMode="auto">
          <a:xfrm>
            <a:off x="3325813" y="2462213"/>
            <a:ext cx="12461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7</a:t>
            </a:r>
          </a:p>
        </p:txBody>
      </p:sp>
      <p:sp>
        <p:nvSpPr>
          <p:cNvPr id="307208" name="TextBox 7"/>
          <p:cNvSpPr txBox="1">
            <a:spLocks noChangeArrowheads="1"/>
          </p:cNvSpPr>
          <p:nvPr/>
        </p:nvSpPr>
        <p:spPr bwMode="auto">
          <a:xfrm>
            <a:off x="2443163" y="3044825"/>
            <a:ext cx="143033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307209" name="TextBox 8"/>
          <p:cNvSpPr txBox="1">
            <a:spLocks noChangeArrowheads="1"/>
          </p:cNvSpPr>
          <p:nvPr/>
        </p:nvSpPr>
        <p:spPr bwMode="auto">
          <a:xfrm>
            <a:off x="3325813" y="3044825"/>
            <a:ext cx="143033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50</a:t>
            </a:r>
          </a:p>
        </p:txBody>
      </p:sp>
      <p:sp>
        <p:nvSpPr>
          <p:cNvPr id="307210" name="TextBox 9"/>
          <p:cNvSpPr txBox="1">
            <a:spLocks noChangeArrowheads="1"/>
          </p:cNvSpPr>
          <p:nvPr/>
        </p:nvSpPr>
        <p:spPr bwMode="auto">
          <a:xfrm>
            <a:off x="2443163" y="3627438"/>
            <a:ext cx="14303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307211" name="TextBox 10"/>
          <p:cNvSpPr txBox="1">
            <a:spLocks noChangeArrowheads="1"/>
          </p:cNvSpPr>
          <p:nvPr/>
        </p:nvSpPr>
        <p:spPr bwMode="auto">
          <a:xfrm>
            <a:off x="3325813" y="3627438"/>
            <a:ext cx="14303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70</a:t>
            </a:r>
          </a:p>
        </p:txBody>
      </p:sp>
      <p:pic>
        <p:nvPicPr>
          <p:cNvPr id="307212" name="Picture 19"/>
          <p:cNvPicPr>
            <a:picLocks/>
          </p:cNvPicPr>
          <p:nvPr/>
        </p:nvPicPr>
        <p:blipFill>
          <a:blip r:embed="rId3"/>
          <a:srcRect/>
          <a:stretch>
            <a:fillRect/>
          </a:stretch>
        </p:blipFill>
        <p:spPr bwMode="auto">
          <a:xfrm>
            <a:off x="138113" y="103188"/>
            <a:ext cx="3752850" cy="65087"/>
          </a:xfrm>
          <a:prstGeom prst="rect">
            <a:avLst/>
          </a:prstGeom>
          <a:solidFill>
            <a:srgbClr val="000000">
              <a:alpha val="0"/>
            </a:srgbClr>
          </a:solidFill>
          <a:ln w="9525">
            <a:noFill/>
            <a:miter lim="800000"/>
            <a:headEnd/>
            <a:tailEnd/>
          </a:ln>
        </p:spPr>
      </p:pic>
      <p:grpSp>
        <p:nvGrpSpPr>
          <p:cNvPr id="307213" name="Group 20"/>
          <p:cNvGrpSpPr>
            <a:grpSpLocks/>
          </p:cNvGrpSpPr>
          <p:nvPr/>
        </p:nvGrpSpPr>
        <p:grpSpPr bwMode="auto">
          <a:xfrm>
            <a:off x="1876425" y="1954213"/>
            <a:ext cx="365125" cy="2112962"/>
            <a:chOff x="1631950" y="3133262"/>
            <a:chExt cx="365760" cy="2111455"/>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143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58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7895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250" name="TextBox 1"/>
          <p:cNvSpPr txBox="1">
            <a:spLocks noChangeArrowheads="1"/>
          </p:cNvSpPr>
          <p:nvPr/>
        </p:nvSpPr>
        <p:spPr bwMode="auto">
          <a:xfrm>
            <a:off x="815975" y="998538"/>
            <a:ext cx="9883775" cy="3113087"/>
          </a:xfrm>
          <a:prstGeom prst="rect">
            <a:avLst/>
          </a:prstGeom>
          <a:noFill/>
          <a:ln w="9525">
            <a:noFill/>
            <a:miter lim="800000"/>
            <a:headEnd/>
            <a:tailEnd/>
          </a:ln>
        </p:spPr>
        <p:txBody>
          <a:bodyPr lIns="96469" tIns="48235" rIns="96469" bIns="48235">
            <a:spAutoFit/>
          </a:bodyPr>
          <a:lstStyle/>
          <a:p>
            <a:r>
              <a:rPr lang="en-US" sz="2800" b="1">
                <a:solidFill>
                  <a:srgbClr val="0000FF"/>
                </a:solidFill>
              </a:rPr>
              <a:t>Using the same technique, we can find the total of a ratio given the percent and the part.</a:t>
            </a:r>
          </a:p>
          <a:p>
            <a:pPr algn="ctr"/>
            <a:endParaRPr lang="en-US" sz="2800" b="1">
              <a:solidFill>
                <a:srgbClr val="0000FF"/>
              </a:solidFill>
            </a:endParaRPr>
          </a:p>
          <a:p>
            <a:r>
              <a:rPr lang="en-US" sz="2800" b="1">
                <a:solidFill>
                  <a:srgbClr val="0000FF"/>
                </a:solidFill>
              </a:rPr>
              <a:t>20% of the sixth grade students prefer chicken nuggets to pizza. There are 40 students who prefer chicken nuggets. How many students are in the whole sixth grade?</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0274" name="TextBox 1"/>
          <p:cNvSpPr txBox="1">
            <a:spLocks noChangeArrowheads="1"/>
          </p:cNvSpPr>
          <p:nvPr/>
        </p:nvSpPr>
        <p:spPr bwMode="auto">
          <a:xfrm>
            <a:off x="885825" y="1050925"/>
            <a:ext cx="9737725" cy="2312988"/>
          </a:xfrm>
          <a:prstGeom prst="rect">
            <a:avLst/>
          </a:prstGeom>
          <a:noFill/>
          <a:ln w="9525">
            <a:noFill/>
            <a:miter lim="800000"/>
            <a:headEnd/>
            <a:tailEnd/>
          </a:ln>
        </p:spPr>
        <p:txBody>
          <a:bodyPr lIns="96469" tIns="48235" rIns="96469" bIns="48235">
            <a:spAutoFit/>
          </a:bodyPr>
          <a:lstStyle/>
          <a:p>
            <a:r>
              <a:rPr lang="en-US" sz="2400" b="1">
                <a:solidFill>
                  <a:srgbClr val="0000FF"/>
                </a:solidFill>
              </a:rPr>
              <a:t>20% of the sixth grade students prefer chicken nuggets to pizza. There are 40 students who prefer chicken nuggets. How many students are in the whole sixth grade?</a:t>
            </a:r>
          </a:p>
          <a:p>
            <a:endParaRPr lang="en-US" sz="2400" b="1">
              <a:solidFill>
                <a:srgbClr val="0000FF"/>
              </a:solidFill>
            </a:endParaRPr>
          </a:p>
          <a:p>
            <a:r>
              <a:rPr lang="en-US" sz="2400" b="1">
                <a:solidFill>
                  <a:srgbClr val="0000FF"/>
                </a:solidFill>
              </a:rPr>
              <a:t>      </a:t>
            </a:r>
            <a:r>
              <a:rPr lang="en-US" sz="2400" b="1" u="sng">
                <a:solidFill>
                  <a:srgbClr val="0000FF"/>
                </a:solidFill>
              </a:rPr>
              <a:t>20</a:t>
            </a:r>
            <a:r>
              <a:rPr lang="en-US" sz="2400" b="1">
                <a:solidFill>
                  <a:srgbClr val="0000FF"/>
                </a:solidFill>
              </a:rPr>
              <a:t>		</a:t>
            </a:r>
            <a:r>
              <a:rPr lang="en-US" sz="2400" b="1" u="sng">
                <a:solidFill>
                  <a:srgbClr val="0000FF"/>
                </a:solidFill>
              </a:rPr>
              <a:t>40</a:t>
            </a:r>
          </a:p>
          <a:p>
            <a:r>
              <a:rPr lang="en-US" sz="2400" b="1">
                <a:solidFill>
                  <a:srgbClr val="0000FF"/>
                </a:solidFill>
              </a:rPr>
              <a:t>    100  	 ?</a:t>
            </a:r>
          </a:p>
        </p:txBody>
      </p:sp>
      <p:sp>
        <p:nvSpPr>
          <p:cNvPr id="310275" name="TextBox 2"/>
          <p:cNvSpPr txBox="1">
            <a:spLocks noChangeArrowheads="1"/>
          </p:cNvSpPr>
          <p:nvPr/>
        </p:nvSpPr>
        <p:spPr bwMode="auto">
          <a:xfrm>
            <a:off x="2089150" y="2706688"/>
            <a:ext cx="363538"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a:t>
            </a:r>
          </a:p>
        </p:txBody>
      </p:sp>
      <p:sp>
        <p:nvSpPr>
          <p:cNvPr id="310276" name="TextBox 3"/>
          <p:cNvSpPr txBox="1">
            <a:spLocks noChangeArrowheads="1"/>
          </p:cNvSpPr>
          <p:nvPr/>
        </p:nvSpPr>
        <p:spPr bwMode="auto">
          <a:xfrm>
            <a:off x="1327150" y="3500438"/>
            <a:ext cx="3124200" cy="835025"/>
          </a:xfrm>
          <a:prstGeom prst="rect">
            <a:avLst/>
          </a:prstGeom>
          <a:noFill/>
          <a:ln w="9525">
            <a:noFill/>
            <a:miter lim="800000"/>
            <a:headEnd/>
            <a:tailEnd/>
          </a:ln>
        </p:spPr>
        <p:txBody>
          <a:bodyPr lIns="96469" tIns="48235" rIns="96469" bIns="48235">
            <a:spAutoFit/>
          </a:bodyPr>
          <a:lstStyle/>
          <a:p>
            <a:r>
              <a:rPr lang="en-US" sz="2400" b="1" u="sng">
                <a:solidFill>
                  <a:srgbClr val="0000FF"/>
                </a:solidFill>
              </a:rPr>
              <a:t>20   x 2</a:t>
            </a:r>
            <a:r>
              <a:rPr lang="en-US" sz="2400" b="1">
                <a:solidFill>
                  <a:srgbClr val="0000FF"/>
                </a:solidFill>
              </a:rPr>
              <a:t>	</a:t>
            </a:r>
            <a:r>
              <a:rPr lang="en-US" sz="2400" b="1" u="sng">
                <a:solidFill>
                  <a:srgbClr val="0000FF"/>
                </a:solidFill>
              </a:rPr>
              <a:t>40</a:t>
            </a:r>
          </a:p>
          <a:p>
            <a:r>
              <a:rPr lang="en-US" sz="2400" b="1">
                <a:solidFill>
                  <a:srgbClr val="0000FF"/>
                </a:solidFill>
              </a:rPr>
              <a:t>100 x 2          200</a:t>
            </a:r>
          </a:p>
        </p:txBody>
      </p:sp>
      <p:sp>
        <p:nvSpPr>
          <p:cNvPr id="310277" name="TextBox 4"/>
          <p:cNvSpPr txBox="1">
            <a:spLocks noChangeArrowheads="1"/>
          </p:cNvSpPr>
          <p:nvPr/>
        </p:nvSpPr>
        <p:spPr bwMode="auto">
          <a:xfrm>
            <a:off x="2698750" y="3681413"/>
            <a:ext cx="363538"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a:t>
            </a:r>
          </a:p>
        </p:txBody>
      </p:sp>
      <p:sp>
        <p:nvSpPr>
          <p:cNvPr id="310278" name="TextBox 5"/>
          <p:cNvSpPr txBox="1">
            <a:spLocks noChangeArrowheads="1"/>
          </p:cNvSpPr>
          <p:nvPr/>
        </p:nvSpPr>
        <p:spPr bwMode="auto">
          <a:xfrm>
            <a:off x="5518150" y="2640013"/>
            <a:ext cx="4552950" cy="1944687"/>
          </a:xfrm>
          <a:prstGeom prst="rect">
            <a:avLst/>
          </a:prstGeom>
          <a:noFill/>
          <a:ln w="9525">
            <a:noFill/>
            <a:miter lim="800000"/>
            <a:headEnd/>
            <a:tailEnd/>
          </a:ln>
        </p:spPr>
        <p:txBody>
          <a:bodyPr lIns="96469" tIns="48235" rIns="96469" bIns="48235">
            <a:spAutoFit/>
          </a:bodyPr>
          <a:lstStyle/>
          <a:p>
            <a:r>
              <a:rPr lang="en-US" sz="2400" b="1">
                <a:solidFill>
                  <a:srgbClr val="0000FF"/>
                </a:solidFill>
              </a:rPr>
              <a:t>Create an equivalent ratio.</a:t>
            </a:r>
          </a:p>
          <a:p>
            <a:endParaRPr lang="en-US" sz="2400" b="1">
              <a:solidFill>
                <a:srgbClr val="0000FF"/>
              </a:solidFill>
            </a:endParaRPr>
          </a:p>
          <a:p>
            <a:r>
              <a:rPr lang="en-US" sz="2400" b="1">
                <a:solidFill>
                  <a:srgbClr val="0000FF"/>
                </a:solidFill>
              </a:rPr>
              <a:t>Make an equivalent fraction and solve</a:t>
            </a:r>
          </a:p>
          <a:p>
            <a:endParaRPr lang="en-US" sz="2400" b="1">
              <a:solidFill>
                <a:srgbClr val="0000FF"/>
              </a:solidFill>
            </a:endParaRPr>
          </a:p>
        </p:txBody>
      </p:sp>
      <p:sp>
        <p:nvSpPr>
          <p:cNvPr id="310279" name="TextBox 6"/>
          <p:cNvSpPr txBox="1">
            <a:spLocks noChangeArrowheads="1"/>
          </p:cNvSpPr>
          <p:nvPr/>
        </p:nvSpPr>
        <p:spPr bwMode="auto">
          <a:xfrm>
            <a:off x="2265363" y="4764088"/>
            <a:ext cx="6986587"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There are 200 students in the sixth grade.</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1298" name="TextBox 1"/>
          <p:cNvSpPr txBox="1">
            <a:spLocks noChangeArrowheads="1"/>
          </p:cNvSpPr>
          <p:nvPr/>
        </p:nvSpPr>
        <p:spPr bwMode="auto">
          <a:xfrm>
            <a:off x="523875" y="454025"/>
            <a:ext cx="6513513" cy="3975100"/>
          </a:xfrm>
          <a:prstGeom prst="rect">
            <a:avLst/>
          </a:prstGeom>
          <a:noFill/>
          <a:ln w="9525">
            <a:noFill/>
            <a:miter lim="800000"/>
            <a:headEnd/>
            <a:tailEnd/>
          </a:ln>
        </p:spPr>
        <p:txBody>
          <a:bodyPr lIns="96469" tIns="48235" rIns="96469" bIns="48235">
            <a:spAutoFit/>
          </a:bodyPr>
          <a:lstStyle/>
          <a:p>
            <a:r>
              <a:rPr lang="en-US" sz="2800" b="1">
                <a:solidFill>
                  <a:srgbClr val="0000FF"/>
                </a:solidFill>
              </a:rPr>
              <a:t>75 is 25% of what number?</a:t>
            </a:r>
          </a:p>
          <a:p>
            <a:endParaRPr lang="en-US" sz="2800" b="1">
              <a:solidFill>
                <a:srgbClr val="0000FF"/>
              </a:solidFill>
            </a:endParaRPr>
          </a:p>
          <a:p>
            <a:r>
              <a:rPr lang="en-US" sz="2800" b="1" u="sng">
                <a:solidFill>
                  <a:srgbClr val="0000FF"/>
                </a:solidFill>
              </a:rPr>
              <a:t>25</a:t>
            </a:r>
            <a:r>
              <a:rPr lang="en-US" sz="2800" b="1">
                <a:solidFill>
                  <a:srgbClr val="0000FF"/>
                </a:solidFill>
              </a:rPr>
              <a:t>		</a:t>
            </a:r>
            <a:r>
              <a:rPr lang="en-US" sz="2800" b="1" u="sng">
                <a:solidFill>
                  <a:srgbClr val="0000FF"/>
                </a:solidFill>
              </a:rPr>
              <a:t>75</a:t>
            </a:r>
          </a:p>
          <a:p>
            <a:r>
              <a:rPr lang="en-US" sz="2800" b="1">
                <a:solidFill>
                  <a:srgbClr val="0000FF"/>
                </a:solidFill>
              </a:rPr>
              <a:t>100		 ?</a:t>
            </a:r>
          </a:p>
          <a:p>
            <a:endParaRPr lang="en-US" sz="2800" b="1">
              <a:solidFill>
                <a:srgbClr val="0000FF"/>
              </a:solidFill>
            </a:endParaRPr>
          </a:p>
          <a:p>
            <a:r>
              <a:rPr lang="en-US" sz="2800" b="1" u="sng">
                <a:solidFill>
                  <a:srgbClr val="0000FF"/>
                </a:solidFill>
              </a:rPr>
              <a:t>25   x 3</a:t>
            </a:r>
            <a:r>
              <a:rPr lang="en-US" sz="2800" b="1">
                <a:solidFill>
                  <a:srgbClr val="0000FF"/>
                </a:solidFill>
              </a:rPr>
              <a:t>	</a:t>
            </a:r>
            <a:r>
              <a:rPr lang="en-US" sz="2800" b="1" u="sng">
                <a:solidFill>
                  <a:srgbClr val="0000FF"/>
                </a:solidFill>
              </a:rPr>
              <a:t>75</a:t>
            </a:r>
          </a:p>
          <a:p>
            <a:r>
              <a:rPr lang="en-US" sz="2800" b="1">
                <a:solidFill>
                  <a:srgbClr val="0000FF"/>
                </a:solidFill>
              </a:rPr>
              <a:t>100 x 3       300</a:t>
            </a:r>
          </a:p>
          <a:p>
            <a:endParaRPr lang="en-US" sz="2800" b="1">
              <a:solidFill>
                <a:srgbClr val="0000FF"/>
              </a:solidFill>
            </a:endParaRPr>
          </a:p>
          <a:p>
            <a:r>
              <a:rPr lang="en-US" sz="2800" b="1">
                <a:solidFill>
                  <a:srgbClr val="0000FF"/>
                </a:solidFill>
              </a:rPr>
              <a:t>75 is 25% of 300.</a:t>
            </a:r>
          </a:p>
        </p:txBody>
      </p:sp>
      <p:sp>
        <p:nvSpPr>
          <p:cNvPr id="311299" name="TextBox 2"/>
          <p:cNvSpPr txBox="1">
            <a:spLocks noChangeArrowheads="1"/>
          </p:cNvSpPr>
          <p:nvPr/>
        </p:nvSpPr>
        <p:spPr bwMode="auto">
          <a:xfrm>
            <a:off x="2012950" y="2716213"/>
            <a:ext cx="428625" cy="528637"/>
          </a:xfrm>
          <a:prstGeom prst="rect">
            <a:avLst/>
          </a:prstGeom>
          <a:noFill/>
          <a:ln w="9525">
            <a:noFill/>
            <a:miter lim="800000"/>
            <a:headEnd/>
            <a:tailEnd/>
          </a:ln>
        </p:spPr>
        <p:txBody>
          <a:bodyPr lIns="96469" tIns="48235" rIns="96469" bIns="48235">
            <a:spAutoFit/>
          </a:bodyPr>
          <a:lstStyle/>
          <a:p>
            <a:r>
              <a:rPr lang="en-US" sz="2800" b="1">
                <a:solidFill>
                  <a:srgbClr val="0000FF"/>
                </a:solidFill>
              </a:rPr>
              <a:t>=</a:t>
            </a:r>
          </a:p>
        </p:txBody>
      </p:sp>
      <p:sp>
        <p:nvSpPr>
          <p:cNvPr id="311300" name="TextBox 3"/>
          <p:cNvSpPr txBox="1">
            <a:spLocks noChangeArrowheads="1"/>
          </p:cNvSpPr>
          <p:nvPr/>
        </p:nvSpPr>
        <p:spPr bwMode="auto">
          <a:xfrm>
            <a:off x="1393825" y="1490663"/>
            <a:ext cx="427038" cy="527050"/>
          </a:xfrm>
          <a:prstGeom prst="rect">
            <a:avLst/>
          </a:prstGeom>
          <a:noFill/>
          <a:ln w="9525">
            <a:noFill/>
            <a:miter lim="800000"/>
            <a:headEnd/>
            <a:tailEnd/>
          </a:ln>
        </p:spPr>
        <p:txBody>
          <a:bodyPr lIns="96469" tIns="48235" rIns="96469" bIns="48235">
            <a:spAutoFit/>
          </a:bodyPr>
          <a:lstStyle/>
          <a:p>
            <a:r>
              <a:rPr lang="en-US" sz="2800" b="1">
                <a:solidFill>
                  <a:srgbClr val="0000FF"/>
                </a:solidFill>
              </a:rPr>
              <a:t>=</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2322" name="TextBox 1"/>
          <p:cNvSpPr txBox="1">
            <a:spLocks noChangeArrowheads="1"/>
          </p:cNvSpPr>
          <p:nvPr/>
        </p:nvSpPr>
        <p:spPr bwMode="auto">
          <a:xfrm>
            <a:off x="800100" y="963613"/>
            <a:ext cx="8470900" cy="3976687"/>
          </a:xfrm>
          <a:prstGeom prst="rect">
            <a:avLst/>
          </a:prstGeom>
          <a:noFill/>
          <a:ln w="9525">
            <a:noFill/>
            <a:miter lim="800000"/>
            <a:headEnd/>
            <a:tailEnd/>
          </a:ln>
        </p:spPr>
        <p:txBody>
          <a:bodyPr lIns="96469" tIns="48235" rIns="96469" bIns="48235">
            <a:spAutoFit/>
          </a:bodyPr>
          <a:lstStyle/>
          <a:p>
            <a:r>
              <a:rPr lang="en-US" sz="2800" b="1">
                <a:solidFill>
                  <a:srgbClr val="0000FF"/>
                </a:solidFill>
              </a:rPr>
              <a:t>Try these.</a:t>
            </a:r>
          </a:p>
          <a:p>
            <a:endParaRPr lang="en-US" sz="2800" b="1">
              <a:solidFill>
                <a:srgbClr val="0000FF"/>
              </a:solidFill>
            </a:endParaRPr>
          </a:p>
          <a:p>
            <a:r>
              <a:rPr lang="en-US" sz="2800" b="1">
                <a:solidFill>
                  <a:srgbClr val="0000FF"/>
                </a:solidFill>
              </a:rPr>
              <a:t>48 is 96% of what number?			50</a:t>
            </a:r>
          </a:p>
          <a:p>
            <a:endParaRPr lang="en-US" sz="2800" b="1">
              <a:solidFill>
                <a:srgbClr val="0000FF"/>
              </a:solidFill>
            </a:endParaRPr>
          </a:p>
          <a:p>
            <a:endParaRPr lang="en-US" sz="2800" b="1">
              <a:solidFill>
                <a:srgbClr val="0000FF"/>
              </a:solidFill>
            </a:endParaRPr>
          </a:p>
          <a:p>
            <a:r>
              <a:rPr lang="en-US" sz="2800" b="1">
                <a:solidFill>
                  <a:srgbClr val="0000FF"/>
                </a:solidFill>
              </a:rPr>
              <a:t>60 is 20% of what number?			300</a:t>
            </a:r>
          </a:p>
          <a:p>
            <a:endParaRPr lang="en-US" sz="2800" b="1">
              <a:solidFill>
                <a:srgbClr val="0000FF"/>
              </a:solidFill>
            </a:endParaRPr>
          </a:p>
          <a:p>
            <a:endParaRPr lang="en-US" sz="2800" b="1">
              <a:solidFill>
                <a:srgbClr val="0000FF"/>
              </a:solidFill>
            </a:endParaRPr>
          </a:p>
          <a:p>
            <a:endParaRPr lang="en-US" sz="2800" b="1">
              <a:solidFill>
                <a:srgbClr val="0000FF"/>
              </a:solidFill>
            </a:endParaRPr>
          </a:p>
        </p:txBody>
      </p:sp>
      <p:sp>
        <p:nvSpPr>
          <p:cNvPr id="3" name="Freeform 2"/>
          <p:cNvSpPr/>
          <p:nvPr/>
        </p:nvSpPr>
        <p:spPr>
          <a:xfrm>
            <a:off x="7423150" y="1420813"/>
            <a:ext cx="1168400" cy="1049337"/>
          </a:xfrm>
          <a:custGeom>
            <a:avLst/>
            <a:gdLst/>
            <a:ahLst/>
            <a:cxnLst/>
            <a:rect l="0" t="0" r="0" b="0"/>
            <a:pathLst>
              <a:path w="1075437" h="1027685">
                <a:moveTo>
                  <a:pt x="537718" y="0"/>
                </a:moveTo>
                <a:lnTo>
                  <a:pt x="1075436" y="392557"/>
                </a:lnTo>
                <a:lnTo>
                  <a:pt x="870204" y="1027684"/>
                </a:lnTo>
                <a:lnTo>
                  <a:pt x="205232" y="1027684"/>
                </a:lnTo>
                <a:lnTo>
                  <a:pt x="0" y="392557"/>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4" name="Freeform 3"/>
          <p:cNvSpPr/>
          <p:nvPr/>
        </p:nvSpPr>
        <p:spPr>
          <a:xfrm>
            <a:off x="7423150" y="2582863"/>
            <a:ext cx="1168400" cy="1047750"/>
          </a:xfrm>
          <a:custGeom>
            <a:avLst/>
            <a:gdLst/>
            <a:ahLst/>
            <a:cxnLst/>
            <a:rect l="0" t="0" r="0" b="0"/>
            <a:pathLst>
              <a:path w="1075437" h="1027685">
                <a:moveTo>
                  <a:pt x="537718" y="0"/>
                </a:moveTo>
                <a:lnTo>
                  <a:pt x="1075436" y="392557"/>
                </a:lnTo>
                <a:lnTo>
                  <a:pt x="870204" y="1027684"/>
                </a:lnTo>
                <a:lnTo>
                  <a:pt x="205232" y="1027684"/>
                </a:lnTo>
                <a:lnTo>
                  <a:pt x="0" y="392557"/>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sz="28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346" name="TextBox 1"/>
          <p:cNvSpPr txBox="1">
            <a:spLocks noChangeArrowheads="1"/>
          </p:cNvSpPr>
          <p:nvPr/>
        </p:nvSpPr>
        <p:spPr bwMode="auto">
          <a:xfrm>
            <a:off x="912813" y="969963"/>
            <a:ext cx="63896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91</a:t>
            </a:r>
          </a:p>
        </p:txBody>
      </p:sp>
      <p:sp>
        <p:nvSpPr>
          <p:cNvPr id="313347" name="TextBox 2"/>
          <p:cNvSpPr txBox="1">
            <a:spLocks noChangeArrowheads="1"/>
          </p:cNvSpPr>
          <p:nvPr/>
        </p:nvSpPr>
        <p:spPr bwMode="auto">
          <a:xfrm>
            <a:off x="1795463" y="969963"/>
            <a:ext cx="63896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Eight is 32% of what number?</a:t>
            </a:r>
          </a:p>
        </p:txBody>
      </p:sp>
      <p:pic>
        <p:nvPicPr>
          <p:cNvPr id="313348" name="Picture 11"/>
          <p:cNvPicPr>
            <a:picLocks/>
          </p:cNvPicPr>
          <p:nvPr/>
        </p:nvPicPr>
        <p:blipFill>
          <a:blip r:embed="rId3"/>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93763" y="1014413"/>
            <a:ext cx="9348787" cy="2605087"/>
          </a:xfrm>
          <a:prstGeom prst="rect">
            <a:avLst/>
          </a:prstGeom>
          <a:noFill/>
        </p:spPr>
        <p:txBody>
          <a:bodyPr lIns="96469" tIns="48235" rIns="96469" bIns="48235">
            <a:spAutoFit/>
          </a:bodyPr>
          <a:lstStyle/>
          <a:p>
            <a:pPr defTabSz="964692" fontAlgn="auto">
              <a:spcBef>
                <a:spcPts val="0"/>
              </a:spcBef>
              <a:spcAft>
                <a:spcPts val="0"/>
              </a:spcAft>
              <a:defRPr/>
            </a:pPr>
            <a:r>
              <a:rPr lang="en-US" sz="2400" b="1" dirty="0">
                <a:solidFill>
                  <a:srgbClr val="0000FF"/>
                </a:solidFill>
                <a:latin typeface="Arial" pitchFamily="34" charset="0"/>
                <a:cs typeface="Arial" pitchFamily="34" charset="0"/>
              </a:rPr>
              <a:t>Mr. Hill said, "Mika compared the girls by looking at the difference and Chaska compared the girls using a ratio."</a:t>
            </a:r>
          </a:p>
          <a:p>
            <a:pPr defTabSz="964692" fontAlgn="auto">
              <a:spcBef>
                <a:spcPts val="0"/>
              </a:spcBef>
              <a:spcAft>
                <a:spcPts val="0"/>
              </a:spcAft>
              <a:defRPr/>
            </a:pPr>
            <a:endParaRPr lang="en-US" sz="2400" b="1" dirty="0">
              <a:solidFill>
                <a:srgbClr val="0000FF"/>
              </a:solidFill>
              <a:latin typeface="Arial" pitchFamily="34" charset="0"/>
              <a:cs typeface="Arial" pitchFamily="34" charset="0"/>
            </a:endParaRPr>
          </a:p>
          <a:p>
            <a:pPr marL="457200" indent="-457200" defTabSz="964692" fontAlgn="auto">
              <a:spcBef>
                <a:spcPts val="0"/>
              </a:spcBef>
              <a:spcAft>
                <a:spcPts val="0"/>
              </a:spcAft>
              <a:buFontTx/>
              <a:buAutoNum type="alphaUcPeriod"/>
              <a:defRPr/>
            </a:pPr>
            <a:r>
              <a:rPr lang="en-US" sz="2400" b="1" dirty="0">
                <a:solidFill>
                  <a:srgbClr val="0000FF"/>
                </a:solidFill>
                <a:latin typeface="Arial" pitchFamily="34" charset="0"/>
                <a:cs typeface="Arial" pitchFamily="34" charset="0"/>
              </a:rPr>
              <a:t>Compare the number of boys who played soccer and jumped rope using the difference. Write your answer as a sentence as Mika did.</a:t>
            </a:r>
            <a:endParaRPr lang="en-US" b="1" dirty="0">
              <a:solidFill>
                <a:srgbClr val="0000FF"/>
              </a:solidFill>
              <a:latin typeface="Arial - 24"/>
              <a:cs typeface="+mn-cs"/>
            </a:endParaRPr>
          </a:p>
          <a:p>
            <a:pPr defTabSz="964692" fontAlgn="auto">
              <a:spcBef>
                <a:spcPts val="0"/>
              </a:spcBef>
              <a:spcAft>
                <a:spcPts val="0"/>
              </a:spcAft>
              <a:defRPr/>
            </a:pPr>
            <a:endParaRPr lang="en-US" b="1" dirty="0">
              <a:solidFill>
                <a:srgbClr val="0000FF"/>
              </a:solidFill>
              <a:latin typeface="Arial - 24"/>
              <a:cs typeface="+mn-cs"/>
            </a:endParaRPr>
          </a:p>
        </p:txBody>
      </p:sp>
      <p:grpSp>
        <p:nvGrpSpPr>
          <p:cNvPr id="50179" name="Group 5"/>
          <p:cNvGrpSpPr>
            <a:grpSpLocks/>
          </p:cNvGrpSpPr>
          <p:nvPr/>
        </p:nvGrpSpPr>
        <p:grpSpPr bwMode="auto">
          <a:xfrm>
            <a:off x="6427788" y="3173413"/>
            <a:ext cx="3052762" cy="1570037"/>
            <a:chOff x="6312232" y="1536700"/>
            <a:chExt cx="2810482" cy="1538507"/>
          </a:xfrm>
        </p:grpSpPr>
        <p:sp>
          <p:nvSpPr>
            <p:cNvPr id="50180" name="TextBox 6"/>
            <p:cNvSpPr txBox="1">
              <a:spLocks noChangeArrowheads="1"/>
            </p:cNvSpPr>
            <p:nvPr/>
          </p:nvSpPr>
          <p:spPr bwMode="auto">
            <a:xfrm>
              <a:off x="6426200" y="1536700"/>
              <a:ext cx="2696514" cy="1538507"/>
            </a:xfrm>
            <a:prstGeom prst="rect">
              <a:avLst/>
            </a:prstGeom>
            <a:noFill/>
            <a:ln w="9525">
              <a:noFill/>
              <a:miter lim="800000"/>
              <a:headEnd/>
              <a:tailEnd/>
            </a:ln>
          </p:spPr>
          <p:txBody>
            <a:bodyPr>
              <a:spAutoFit/>
            </a:bodyPr>
            <a:lstStyle/>
            <a:p>
              <a:r>
                <a:rPr lang="en-US" sz="2000" b="1">
                  <a:solidFill>
                    <a:srgbClr val="0000FF"/>
                  </a:solidFill>
                </a:rPr>
                <a:t>6 boys played soccer</a:t>
              </a:r>
            </a:p>
            <a:p>
              <a:r>
                <a:rPr lang="en-US" sz="2000" b="1">
                  <a:solidFill>
                    <a:srgbClr val="0000FF"/>
                  </a:solidFill>
                </a:rPr>
                <a:t>4 girls played soccer</a:t>
              </a:r>
            </a:p>
            <a:p>
              <a:r>
                <a:rPr lang="en-US" sz="2000" b="1">
                  <a:solidFill>
                    <a:srgbClr val="0000FF"/>
                  </a:solidFill>
                </a:rPr>
                <a:t>2 boys jumped rope</a:t>
              </a:r>
            </a:p>
            <a:p>
              <a:r>
                <a:rPr lang="en-US" sz="2000" b="1">
                  <a:solidFill>
                    <a:srgbClr val="0000FF"/>
                  </a:solidFill>
                </a:rPr>
                <a:t>8 girls jumped rope</a:t>
              </a:r>
            </a:p>
            <a:p>
              <a:endParaRPr lang="en-US" sz="1600" b="1">
                <a:solidFill>
                  <a:srgbClr val="0000FF"/>
                </a:solidFill>
                <a:latin typeface="Arial - 20"/>
              </a:endParaRPr>
            </a:p>
          </p:txBody>
        </p:sp>
        <p:sp>
          <p:nvSpPr>
            <p:cNvPr id="8" name="Freeform 7"/>
            <p:cNvSpPr/>
            <p:nvPr/>
          </p:nvSpPr>
          <p:spPr>
            <a:xfrm>
              <a:off x="6312232" y="1594257"/>
              <a:ext cx="2798790" cy="1235162"/>
            </a:xfrm>
            <a:custGeom>
              <a:avLst/>
              <a:gdLst/>
              <a:ahLst/>
              <a:cxnLst/>
              <a:rect l="0" t="0" r="0" b="0"/>
              <a:pathLst>
                <a:path w="2798446" h="1235965">
                  <a:moveTo>
                    <a:pt x="0" y="0"/>
                  </a:moveTo>
                  <a:lnTo>
                    <a:pt x="2798445" y="0"/>
                  </a:lnTo>
                  <a:lnTo>
                    <a:pt x="2798445" y="1235964"/>
                  </a:lnTo>
                  <a:lnTo>
                    <a:pt x="0" y="123596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394" name="TextBox 1"/>
          <p:cNvSpPr txBox="1">
            <a:spLocks noChangeArrowheads="1"/>
          </p:cNvSpPr>
          <p:nvPr/>
        </p:nvSpPr>
        <p:spPr bwMode="auto">
          <a:xfrm>
            <a:off x="915988" y="969963"/>
            <a:ext cx="66913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92</a:t>
            </a:r>
          </a:p>
        </p:txBody>
      </p:sp>
      <p:sp>
        <p:nvSpPr>
          <p:cNvPr id="315395" name="TextBox 2"/>
          <p:cNvSpPr txBox="1">
            <a:spLocks noChangeArrowheads="1"/>
          </p:cNvSpPr>
          <p:nvPr/>
        </p:nvSpPr>
        <p:spPr bwMode="auto">
          <a:xfrm>
            <a:off x="1800225" y="969963"/>
            <a:ext cx="66897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Fifteen is 75% of what number?</a:t>
            </a:r>
          </a:p>
        </p:txBody>
      </p:sp>
      <p:pic>
        <p:nvPicPr>
          <p:cNvPr id="315396" name="Picture 11"/>
          <p:cNvPicPr>
            <a:picLocks/>
          </p:cNvPicPr>
          <p:nvPr/>
        </p:nvPicPr>
        <p:blipFill>
          <a:blip r:embed="rId3"/>
          <a:srcRect/>
          <a:stretch>
            <a:fillRect/>
          </a:stretch>
        </p:blipFill>
        <p:spPr bwMode="auto">
          <a:xfrm>
            <a:off x="138113" y="1158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TextBox 1"/>
          <p:cNvSpPr txBox="1">
            <a:spLocks noChangeArrowheads="1"/>
          </p:cNvSpPr>
          <p:nvPr/>
        </p:nvSpPr>
        <p:spPr bwMode="auto">
          <a:xfrm>
            <a:off x="936625" y="969963"/>
            <a:ext cx="80422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93</a:t>
            </a:r>
          </a:p>
        </p:txBody>
      </p:sp>
      <p:sp>
        <p:nvSpPr>
          <p:cNvPr id="317443" name="TextBox 2"/>
          <p:cNvSpPr txBox="1">
            <a:spLocks noChangeArrowheads="1"/>
          </p:cNvSpPr>
          <p:nvPr/>
        </p:nvSpPr>
        <p:spPr bwMode="auto">
          <a:xfrm>
            <a:off x="1819275" y="969963"/>
            <a:ext cx="80422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One hundred  is 200% of what number?</a:t>
            </a:r>
          </a:p>
        </p:txBody>
      </p:sp>
      <p:pic>
        <p:nvPicPr>
          <p:cNvPr id="317444" name="Picture 11"/>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TextBox 1"/>
          <p:cNvSpPr txBox="1">
            <a:spLocks noChangeArrowheads="1"/>
          </p:cNvSpPr>
          <p:nvPr/>
        </p:nvSpPr>
        <p:spPr bwMode="auto">
          <a:xfrm>
            <a:off x="792163" y="995363"/>
            <a:ext cx="8826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94</a:t>
            </a:r>
          </a:p>
        </p:txBody>
      </p:sp>
      <p:sp>
        <p:nvSpPr>
          <p:cNvPr id="319491" name="TextBox 2"/>
          <p:cNvSpPr txBox="1">
            <a:spLocks noChangeArrowheads="1"/>
          </p:cNvSpPr>
          <p:nvPr/>
        </p:nvSpPr>
        <p:spPr bwMode="auto">
          <a:xfrm>
            <a:off x="1827213" y="995363"/>
            <a:ext cx="8872537"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Elena gave 20% tip on her meal. She tipped $5. How much was her meal?</a:t>
            </a:r>
          </a:p>
        </p:txBody>
      </p:sp>
      <p:pic>
        <p:nvPicPr>
          <p:cNvPr id="319492" name="Picture 11"/>
          <p:cNvPicPr>
            <a:picLocks/>
          </p:cNvPicPr>
          <p:nvPr/>
        </p:nvPicPr>
        <p:blipFill>
          <a:blip r:embed="rId3"/>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21538" name="Group 3"/>
          <p:cNvGrpSpPr>
            <a:grpSpLocks/>
          </p:cNvGrpSpPr>
          <p:nvPr/>
        </p:nvGrpSpPr>
        <p:grpSpPr bwMode="auto">
          <a:xfrm>
            <a:off x="3532188" y="193675"/>
            <a:ext cx="3862387" cy="1570038"/>
            <a:chOff x="3251200" y="190500"/>
            <a:chExt cx="3556838" cy="1538507"/>
          </a:xfrm>
        </p:grpSpPr>
        <p:pic>
          <p:nvPicPr>
            <p:cNvPr id="321542" name="Picture 1">
              <a:hlinkClick r:id="rId2"/>
            </p:cNvPr>
            <p:cNvPicPr>
              <a:picLocks/>
            </p:cNvPicPr>
            <p:nvPr/>
          </p:nvPicPr>
          <p:blipFill>
            <a:blip r:embed="rId3"/>
            <a:srcRect/>
            <a:stretch>
              <a:fillRect/>
            </a:stretch>
          </p:blipFill>
          <p:spPr bwMode="auto">
            <a:xfrm>
              <a:off x="3251200" y="266700"/>
              <a:ext cx="2837307" cy="1152271"/>
            </a:xfrm>
            <a:prstGeom prst="rect">
              <a:avLst/>
            </a:prstGeom>
            <a:solidFill>
              <a:srgbClr val="000000">
                <a:alpha val="0"/>
              </a:srgbClr>
            </a:solidFill>
            <a:ln w="9525">
              <a:noFill/>
              <a:miter lim="800000"/>
              <a:headEnd/>
              <a:tailEnd/>
            </a:ln>
          </p:spPr>
        </p:pic>
        <p:sp>
          <p:nvSpPr>
            <p:cNvPr id="321543" name="TextBox 2">
              <a:hlinkClick r:id="rId2"/>
            </p:cNvPr>
            <p:cNvSpPr txBox="1">
              <a:spLocks noChangeArrowheads="1"/>
            </p:cNvSpPr>
            <p:nvPr/>
          </p:nvSpPr>
          <p:spPr bwMode="auto">
            <a:xfrm>
              <a:off x="3454400" y="190500"/>
              <a:ext cx="3353638" cy="1538507"/>
            </a:xfrm>
            <a:prstGeom prst="rect">
              <a:avLst/>
            </a:prstGeom>
            <a:noFill/>
            <a:ln w="9525">
              <a:noFill/>
              <a:miter lim="800000"/>
              <a:headEnd/>
              <a:tailEnd/>
            </a:ln>
          </p:spPr>
          <p:txBody>
            <a:bodyPr>
              <a:spAutoFit/>
            </a:bodyPr>
            <a:lstStyle/>
            <a:p>
              <a:r>
                <a:rPr lang="en-US" sz="1600" b="1">
                  <a:solidFill>
                    <a:srgbClr val="0000FF"/>
                  </a:solidFill>
                  <a:latin typeface="Arial - 18"/>
                </a:rPr>
                <a:t>Problem is from:</a:t>
              </a:r>
            </a:p>
            <a:p>
              <a:endParaRPr lang="en-US" sz="1600" b="1">
                <a:solidFill>
                  <a:srgbClr val="0000FF"/>
                </a:solidFill>
                <a:latin typeface="Arial - 18"/>
              </a:endParaRPr>
            </a:p>
            <a:p>
              <a:endParaRPr lang="en-US" sz="1600" b="1">
                <a:solidFill>
                  <a:srgbClr val="0000FF"/>
                </a:solidFill>
                <a:latin typeface="Arial - 18"/>
              </a:endParaRPr>
            </a:p>
            <a:p>
              <a:endParaRPr lang="en-US" sz="1600" b="1">
                <a:solidFill>
                  <a:srgbClr val="0000FF"/>
                </a:solidFill>
                <a:latin typeface="Arial - 18"/>
              </a:endParaRPr>
            </a:p>
            <a:p>
              <a:r>
                <a:rPr lang="en-US" sz="1600" b="1">
                  <a:solidFill>
                    <a:srgbClr val="0000FF"/>
                  </a:solidFill>
                  <a:latin typeface="Arial - 18"/>
                </a:rPr>
                <a:t>Click for link for commentary </a:t>
              </a:r>
            </a:p>
            <a:p>
              <a:r>
                <a:rPr lang="en-US" sz="1600" b="1">
                  <a:solidFill>
                    <a:srgbClr val="0000FF"/>
                  </a:solidFill>
                  <a:latin typeface="Arial - 18"/>
                </a:rPr>
                <a:t>and solution.</a:t>
              </a:r>
            </a:p>
          </p:txBody>
        </p:sp>
      </p:grpSp>
      <p:pic>
        <p:nvPicPr>
          <p:cNvPr id="321539" name="Picture 4"/>
          <p:cNvPicPr>
            <a:picLocks/>
          </p:cNvPicPr>
          <p:nvPr/>
        </p:nvPicPr>
        <p:blipFill>
          <a:blip r:embed="rId4"/>
          <a:srcRect/>
          <a:stretch>
            <a:fillRect/>
          </a:stretch>
        </p:blipFill>
        <p:spPr bwMode="auto">
          <a:xfrm>
            <a:off x="1047750" y="2111375"/>
            <a:ext cx="8520113" cy="557213"/>
          </a:xfrm>
          <a:prstGeom prst="rect">
            <a:avLst/>
          </a:prstGeom>
          <a:solidFill>
            <a:srgbClr val="000000">
              <a:alpha val="0"/>
            </a:srgbClr>
          </a:solidFill>
          <a:ln w="9525">
            <a:noFill/>
            <a:miter lim="800000"/>
            <a:headEnd/>
            <a:tailEnd/>
          </a:ln>
        </p:spPr>
      </p:pic>
      <p:pic>
        <p:nvPicPr>
          <p:cNvPr id="321540" name="Picture 5"/>
          <p:cNvPicPr>
            <a:picLocks/>
          </p:cNvPicPr>
          <p:nvPr/>
        </p:nvPicPr>
        <p:blipFill>
          <a:blip r:embed="rId5"/>
          <a:srcRect/>
          <a:stretch>
            <a:fillRect/>
          </a:stretch>
        </p:blipFill>
        <p:spPr bwMode="auto">
          <a:xfrm>
            <a:off x="2455863" y="3175000"/>
            <a:ext cx="6811962" cy="5459413"/>
          </a:xfrm>
          <a:prstGeom prst="rect">
            <a:avLst/>
          </a:prstGeom>
          <a:solidFill>
            <a:srgbClr val="000000">
              <a:alpha val="0"/>
            </a:srgbClr>
          </a:solidFill>
          <a:ln w="9525">
            <a:noFill/>
            <a:miter lim="800000"/>
            <a:headEnd/>
            <a:tailEnd/>
          </a:ln>
        </p:spPr>
      </p:pic>
      <p:sp>
        <p:nvSpPr>
          <p:cNvPr id="321541" name="TextBox 6"/>
          <p:cNvSpPr txBox="1">
            <a:spLocks noChangeArrowheads="1"/>
          </p:cNvSpPr>
          <p:nvPr/>
        </p:nvSpPr>
        <p:spPr bwMode="auto">
          <a:xfrm>
            <a:off x="523875" y="336550"/>
            <a:ext cx="1155700" cy="590550"/>
          </a:xfrm>
          <a:prstGeom prst="rect">
            <a:avLst/>
          </a:prstGeom>
          <a:noFill/>
          <a:ln w="9525">
            <a:noFill/>
            <a:miter lim="800000"/>
            <a:headEnd/>
            <a:tailEnd/>
          </a:ln>
        </p:spPr>
        <p:txBody>
          <a:bodyPr lIns="96469" tIns="48235" rIns="96469" bIns="48235">
            <a:spAutoFit/>
          </a:bodyPr>
          <a:lstStyle/>
          <a:p>
            <a:r>
              <a:rPr lang="en-US" sz="1600" b="1">
                <a:solidFill>
                  <a:srgbClr val="0000FF"/>
                </a:solidFill>
              </a:rPr>
              <a:t>6.RP</a:t>
            </a:r>
          </a:p>
          <a:p>
            <a:r>
              <a:rPr lang="en-US" sz="1600" b="1">
                <a:solidFill>
                  <a:srgbClr val="0000FF"/>
                </a:solidFill>
              </a:rPr>
              <a:t>Shirt Sale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3600" y="1042988"/>
            <a:ext cx="9988550" cy="1790700"/>
          </a:xfrm>
          <a:prstGeom prst="rect">
            <a:avLst/>
          </a:prstGeom>
          <a:noFill/>
        </p:spPr>
        <p:txBody>
          <a:bodyPr lIns="96469" tIns="48235" rIns="96469" bIns="48235">
            <a:spAutoFit/>
          </a:bodyPr>
          <a:lstStyle/>
          <a:p>
            <a:pPr marL="457200" indent="-457200" defTabSz="964692" fontAlgn="auto">
              <a:spcBef>
                <a:spcPts val="0"/>
              </a:spcBef>
              <a:spcAft>
                <a:spcPts val="0"/>
              </a:spcAft>
              <a:buFontTx/>
              <a:buAutoNum type="alphaUcPeriod" startAt="2"/>
              <a:defRPr/>
            </a:pPr>
            <a:r>
              <a:rPr lang="en-US" sz="2400" b="1" dirty="0">
                <a:solidFill>
                  <a:srgbClr val="0000FF"/>
                </a:solidFill>
                <a:latin typeface="Arial" pitchFamily="34" charset="0"/>
                <a:cs typeface="Arial" pitchFamily="34" charset="0"/>
              </a:rPr>
              <a:t>Compare the number of boys who played soccer and jumped      </a:t>
            </a:r>
          </a:p>
          <a:p>
            <a:pPr defTabSz="964692" fontAlgn="auto">
              <a:spcBef>
                <a:spcPts val="0"/>
              </a:spcBef>
              <a:spcAft>
                <a:spcPts val="0"/>
              </a:spcAft>
              <a:defRPr/>
            </a:pP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rope using a ratio. Write your answer as a sentence as Chaska</a:t>
            </a:r>
          </a:p>
          <a:p>
            <a:pPr defTabSz="964692" fontAlgn="auto">
              <a:spcBef>
                <a:spcPts val="0"/>
              </a:spcBef>
              <a:spcAft>
                <a:spcPts val="0"/>
              </a:spcAft>
              <a:defRPr/>
            </a:pP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did.</a:t>
            </a:r>
          </a:p>
          <a:p>
            <a:pPr defTabSz="964692" fontAlgn="auto">
              <a:spcBef>
                <a:spcPts val="0"/>
              </a:spcBef>
              <a:spcAft>
                <a:spcPts val="0"/>
              </a:spcAft>
              <a:defRPr/>
            </a:pPr>
            <a:endParaRPr lang="en-US" b="1" dirty="0">
              <a:solidFill>
                <a:srgbClr val="0000FF"/>
              </a:solidFill>
              <a:latin typeface="Arial - 24"/>
              <a:cs typeface="+mn-cs"/>
            </a:endParaRPr>
          </a:p>
          <a:p>
            <a:pPr defTabSz="964692" fontAlgn="auto">
              <a:spcBef>
                <a:spcPts val="0"/>
              </a:spcBef>
              <a:spcAft>
                <a:spcPts val="0"/>
              </a:spcAft>
              <a:defRPr/>
            </a:pPr>
            <a:endParaRPr lang="en-US" b="1" dirty="0">
              <a:solidFill>
                <a:srgbClr val="0000FF"/>
              </a:solidFill>
              <a:latin typeface="Arial - 24"/>
              <a:cs typeface="+mn-cs"/>
            </a:endParaRPr>
          </a:p>
        </p:txBody>
      </p:sp>
      <p:grpSp>
        <p:nvGrpSpPr>
          <p:cNvPr id="51203" name="Group 4"/>
          <p:cNvGrpSpPr>
            <a:grpSpLocks/>
          </p:cNvGrpSpPr>
          <p:nvPr/>
        </p:nvGrpSpPr>
        <p:grpSpPr bwMode="auto">
          <a:xfrm>
            <a:off x="6427788" y="2259013"/>
            <a:ext cx="3052762" cy="1570037"/>
            <a:chOff x="6312232" y="1536700"/>
            <a:chExt cx="2810482" cy="1538507"/>
          </a:xfrm>
        </p:grpSpPr>
        <p:sp>
          <p:nvSpPr>
            <p:cNvPr id="51204" name="TextBox 2"/>
            <p:cNvSpPr txBox="1">
              <a:spLocks noChangeArrowheads="1"/>
            </p:cNvSpPr>
            <p:nvPr/>
          </p:nvSpPr>
          <p:spPr bwMode="auto">
            <a:xfrm>
              <a:off x="6426200" y="1536700"/>
              <a:ext cx="2696514" cy="1538507"/>
            </a:xfrm>
            <a:prstGeom prst="rect">
              <a:avLst/>
            </a:prstGeom>
            <a:noFill/>
            <a:ln w="9525">
              <a:noFill/>
              <a:miter lim="800000"/>
              <a:headEnd/>
              <a:tailEnd/>
            </a:ln>
          </p:spPr>
          <p:txBody>
            <a:bodyPr>
              <a:spAutoFit/>
            </a:bodyPr>
            <a:lstStyle/>
            <a:p>
              <a:r>
                <a:rPr lang="en-US" sz="2000" b="1">
                  <a:solidFill>
                    <a:srgbClr val="0000FF"/>
                  </a:solidFill>
                </a:rPr>
                <a:t>6 boys played soccer</a:t>
              </a:r>
            </a:p>
            <a:p>
              <a:r>
                <a:rPr lang="en-US" sz="2000" b="1">
                  <a:solidFill>
                    <a:srgbClr val="0000FF"/>
                  </a:solidFill>
                </a:rPr>
                <a:t>4 girls played soccer</a:t>
              </a:r>
            </a:p>
            <a:p>
              <a:r>
                <a:rPr lang="en-US" sz="2000" b="1">
                  <a:solidFill>
                    <a:srgbClr val="0000FF"/>
                  </a:solidFill>
                </a:rPr>
                <a:t>2 boys jumped rope</a:t>
              </a:r>
            </a:p>
            <a:p>
              <a:r>
                <a:rPr lang="en-US" sz="2000" b="1">
                  <a:solidFill>
                    <a:srgbClr val="0000FF"/>
                  </a:solidFill>
                </a:rPr>
                <a:t>8 girls jumped rope</a:t>
              </a:r>
            </a:p>
            <a:p>
              <a:endParaRPr lang="en-US" sz="1600" b="1">
                <a:solidFill>
                  <a:srgbClr val="0000FF"/>
                </a:solidFill>
                <a:latin typeface="Arial - 20"/>
              </a:endParaRPr>
            </a:p>
          </p:txBody>
        </p:sp>
        <p:sp>
          <p:nvSpPr>
            <p:cNvPr id="4" name="Freeform 3"/>
            <p:cNvSpPr/>
            <p:nvPr/>
          </p:nvSpPr>
          <p:spPr>
            <a:xfrm>
              <a:off x="6312232" y="1594257"/>
              <a:ext cx="2798790" cy="1235162"/>
            </a:xfrm>
            <a:custGeom>
              <a:avLst/>
              <a:gdLst/>
              <a:ahLst/>
              <a:cxnLst/>
              <a:rect l="0" t="0" r="0" b="0"/>
              <a:pathLst>
                <a:path w="2798446" h="1235965">
                  <a:moveTo>
                    <a:pt x="0" y="0"/>
                  </a:moveTo>
                  <a:lnTo>
                    <a:pt x="2798445" y="0"/>
                  </a:lnTo>
                  <a:lnTo>
                    <a:pt x="2798445" y="1235964"/>
                  </a:lnTo>
                  <a:lnTo>
                    <a:pt x="0" y="123596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420813" y="738188"/>
            <a:ext cx="8167687" cy="3790950"/>
          </a:xfrm>
          <a:prstGeom prst="rect">
            <a:avLst/>
          </a:prstGeom>
          <a:noFill/>
          <a:ln w="9525">
            <a:noFill/>
            <a:miter lim="800000"/>
            <a:headEnd/>
            <a:tailEnd/>
          </a:ln>
        </p:spPr>
        <p:txBody>
          <a:bodyPr lIns="96469" tIns="48235" rIns="96469" bIns="48235">
            <a:spAutoFit/>
          </a:bodyPr>
          <a:lstStyle/>
          <a:p>
            <a:pPr algn="ctr"/>
            <a:r>
              <a:rPr lang="en-US" sz="4800" b="1">
                <a:solidFill>
                  <a:srgbClr val="0000FF"/>
                </a:solidFill>
              </a:rPr>
              <a:t>6th Grade Math</a:t>
            </a:r>
          </a:p>
          <a:p>
            <a:pPr algn="ctr"/>
            <a:endParaRPr lang="en-US" sz="4800" b="1">
              <a:solidFill>
                <a:srgbClr val="0000FF"/>
              </a:solidFill>
            </a:endParaRPr>
          </a:p>
          <a:p>
            <a:pPr algn="ctr"/>
            <a:r>
              <a:rPr lang="en-US" sz="4800" b="1">
                <a:solidFill>
                  <a:srgbClr val="0000FF"/>
                </a:solidFill>
              </a:rPr>
              <a:t>Ratios</a:t>
            </a:r>
          </a:p>
          <a:p>
            <a:pPr algn="ctr"/>
            <a:r>
              <a:rPr lang="en-US" sz="4800" b="1">
                <a:solidFill>
                  <a:srgbClr val="0000FF"/>
                </a:solidFill>
              </a:rPr>
              <a:t>Proportions &amp;</a:t>
            </a:r>
          </a:p>
          <a:p>
            <a:pPr algn="ctr"/>
            <a:r>
              <a:rPr lang="en-US" sz="4800" b="1">
                <a:solidFill>
                  <a:srgbClr val="0000FF"/>
                </a:solidFill>
              </a:rPr>
              <a:t>Percents</a:t>
            </a:r>
          </a:p>
        </p:txBody>
      </p:sp>
      <p:sp>
        <p:nvSpPr>
          <p:cNvPr id="27651" name="TextBox 2">
            <a:hlinkClick r:id="rId2"/>
          </p:cNvPr>
          <p:cNvSpPr txBox="1">
            <a:spLocks noChangeArrowheads="1"/>
          </p:cNvSpPr>
          <p:nvPr/>
        </p:nvSpPr>
        <p:spPr bwMode="auto">
          <a:xfrm>
            <a:off x="3917950" y="5908675"/>
            <a:ext cx="3200400" cy="388938"/>
          </a:xfrm>
          <a:prstGeom prst="rect">
            <a:avLst/>
          </a:prstGeom>
          <a:noFill/>
          <a:ln w="9525">
            <a:noFill/>
            <a:miter lim="800000"/>
            <a:headEnd/>
            <a:tailEnd/>
          </a:ln>
        </p:spPr>
        <p:txBody>
          <a:bodyPr lIns="96469" tIns="48235" rIns="96469" bIns="48235">
            <a:spAutoFit/>
          </a:bodyPr>
          <a:lstStyle/>
          <a:p>
            <a:pPr algn="ctr"/>
            <a:r>
              <a:rPr lang="en-US" b="1">
                <a:solidFill>
                  <a:srgbClr val="0000FF"/>
                </a:solidFill>
                <a:latin typeface="Arial - 24"/>
              </a:rPr>
              <a:t>www.njctl.org</a:t>
            </a:r>
          </a:p>
        </p:txBody>
      </p:sp>
      <p:pic>
        <p:nvPicPr>
          <p:cNvPr id="27652" name="Picture 3">
            <a:hlinkClick r:id="rId2"/>
          </p:cNvPr>
          <p:cNvPicPr>
            <a:picLocks noChangeAspect="1"/>
          </p:cNvPicPr>
          <p:nvPr/>
        </p:nvPicPr>
        <p:blipFill>
          <a:blip r:embed="rId3"/>
          <a:srcRect/>
          <a:stretch>
            <a:fillRect/>
          </a:stretch>
        </p:blipFill>
        <p:spPr bwMode="auto">
          <a:xfrm>
            <a:off x="682625" y="400050"/>
            <a:ext cx="2016125" cy="2925763"/>
          </a:xfrm>
          <a:prstGeom prst="rect">
            <a:avLst/>
          </a:prstGeom>
          <a:solidFill>
            <a:srgbClr val="000000">
              <a:alpha val="0"/>
            </a:srgbClr>
          </a:solidFill>
          <a:ln w="9525">
            <a:noFill/>
            <a:miter lim="800000"/>
            <a:headEnd/>
            <a:tailEnd/>
          </a:ln>
        </p:spPr>
      </p:pic>
      <p:sp>
        <p:nvSpPr>
          <p:cNvPr id="27653" name="TextBox 4"/>
          <p:cNvSpPr txBox="1">
            <a:spLocks noChangeArrowheads="1"/>
          </p:cNvSpPr>
          <p:nvPr/>
        </p:nvSpPr>
        <p:spPr bwMode="auto">
          <a:xfrm>
            <a:off x="4489450" y="5078413"/>
            <a:ext cx="2057400" cy="374650"/>
          </a:xfrm>
          <a:prstGeom prst="rect">
            <a:avLst/>
          </a:prstGeom>
          <a:noFill/>
          <a:ln w="9525">
            <a:noFill/>
            <a:miter lim="800000"/>
            <a:headEnd/>
            <a:tailEnd/>
          </a:ln>
        </p:spPr>
        <p:txBody>
          <a:bodyPr lIns="96469" tIns="48235" rIns="96469" bIns="48235">
            <a:spAutoFit/>
          </a:bodyPr>
          <a:lstStyle/>
          <a:p>
            <a:pPr algn="ctr"/>
            <a:r>
              <a:rPr lang="en-US" sz="1800" b="1">
                <a:solidFill>
                  <a:srgbClr val="0000FF"/>
                </a:solidFill>
                <a:latin typeface="Arial - 23"/>
              </a:rPr>
              <a:t>2013-07-09</a:t>
            </a:r>
          </a:p>
        </p:txBody>
      </p:sp>
      <p:pic>
        <p:nvPicPr>
          <p:cNvPr id="27654" name="Picture 5">
            <a:hlinkClick r:id="rId2"/>
          </p:cNvPr>
          <p:cNvPicPr>
            <a:picLocks noChangeAspect="1"/>
          </p:cNvPicPr>
          <p:nvPr/>
        </p:nvPicPr>
        <p:blipFill>
          <a:blip r:embed="rId3"/>
          <a:srcRect/>
          <a:stretch>
            <a:fillRect/>
          </a:stretch>
        </p:blipFill>
        <p:spPr bwMode="auto">
          <a:xfrm>
            <a:off x="8261350" y="374650"/>
            <a:ext cx="2016125" cy="2925763"/>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9950" y="1054100"/>
            <a:ext cx="9525000" cy="1204913"/>
          </a:xfrm>
          <a:prstGeom prst="rect">
            <a:avLst/>
          </a:prstGeom>
          <a:noFill/>
        </p:spPr>
        <p:txBody>
          <a:bodyPr lIns="96469" tIns="48235" rIns="96469" bIns="48235">
            <a:spAutoFit/>
          </a:bodyPr>
          <a:lstStyle/>
          <a:p>
            <a:pPr marL="457200" indent="-457200" defTabSz="964692" fontAlgn="auto">
              <a:spcBef>
                <a:spcPts val="0"/>
              </a:spcBef>
              <a:spcAft>
                <a:spcPts val="0"/>
              </a:spcAft>
              <a:buFontTx/>
              <a:buAutoNum type="alphaUcPeriod" startAt="3"/>
              <a:defRPr/>
            </a:pPr>
            <a:r>
              <a:rPr lang="en-US" sz="2400" b="1" dirty="0">
                <a:solidFill>
                  <a:srgbClr val="0000FF"/>
                </a:solidFill>
                <a:latin typeface="Arial" pitchFamily="34" charset="0"/>
                <a:cs typeface="Arial" pitchFamily="34" charset="0"/>
              </a:rPr>
              <a:t>Compare the number of girls who played soccer to the </a:t>
            </a:r>
          </a:p>
          <a:p>
            <a:pPr defTabSz="964692" fontAlgn="auto">
              <a:spcBef>
                <a:spcPts val="0"/>
              </a:spcBef>
              <a:spcAft>
                <a:spcPts val="0"/>
              </a:spcAft>
              <a:defRPr/>
            </a:pP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number of boys who played soccer using a ratio. Write your</a:t>
            </a:r>
          </a:p>
          <a:p>
            <a:pPr defTabSz="964692" fontAlgn="auto">
              <a:spcBef>
                <a:spcPts val="0"/>
              </a:spcBef>
              <a:spcAft>
                <a:spcPts val="0"/>
              </a:spcAft>
              <a:defRPr/>
            </a:pPr>
            <a:r>
              <a:rPr lang="en-US" sz="2400" b="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answer as a sentence as Chaska did.</a:t>
            </a:r>
            <a:endParaRPr lang="en-US" sz="2400" b="1" dirty="0">
              <a:solidFill>
                <a:srgbClr val="0000FF"/>
              </a:solidFill>
              <a:latin typeface="Arial" pitchFamily="34" charset="0"/>
              <a:cs typeface="Arial" pitchFamily="34" charset="0"/>
            </a:endParaRPr>
          </a:p>
        </p:txBody>
      </p:sp>
      <p:grpSp>
        <p:nvGrpSpPr>
          <p:cNvPr id="52227" name="Group 5"/>
          <p:cNvGrpSpPr>
            <a:grpSpLocks/>
          </p:cNvGrpSpPr>
          <p:nvPr/>
        </p:nvGrpSpPr>
        <p:grpSpPr bwMode="auto">
          <a:xfrm>
            <a:off x="6427788" y="2282825"/>
            <a:ext cx="3052762" cy="1568450"/>
            <a:chOff x="6312232" y="1536700"/>
            <a:chExt cx="2810482" cy="1538507"/>
          </a:xfrm>
        </p:grpSpPr>
        <p:sp>
          <p:nvSpPr>
            <p:cNvPr id="52228" name="TextBox 6"/>
            <p:cNvSpPr txBox="1">
              <a:spLocks noChangeArrowheads="1"/>
            </p:cNvSpPr>
            <p:nvPr/>
          </p:nvSpPr>
          <p:spPr bwMode="auto">
            <a:xfrm>
              <a:off x="6426200" y="1536700"/>
              <a:ext cx="2696514" cy="1538507"/>
            </a:xfrm>
            <a:prstGeom prst="rect">
              <a:avLst/>
            </a:prstGeom>
            <a:noFill/>
            <a:ln w="9525">
              <a:noFill/>
              <a:miter lim="800000"/>
              <a:headEnd/>
              <a:tailEnd/>
            </a:ln>
          </p:spPr>
          <p:txBody>
            <a:bodyPr>
              <a:spAutoFit/>
            </a:bodyPr>
            <a:lstStyle/>
            <a:p>
              <a:r>
                <a:rPr lang="en-US" sz="2000" b="1">
                  <a:solidFill>
                    <a:srgbClr val="0000FF"/>
                  </a:solidFill>
                </a:rPr>
                <a:t>6 boys played soccer</a:t>
              </a:r>
            </a:p>
            <a:p>
              <a:r>
                <a:rPr lang="en-US" sz="2000" b="1">
                  <a:solidFill>
                    <a:srgbClr val="0000FF"/>
                  </a:solidFill>
                </a:rPr>
                <a:t>4 girls played soccer</a:t>
              </a:r>
            </a:p>
            <a:p>
              <a:r>
                <a:rPr lang="en-US" sz="2000" b="1">
                  <a:solidFill>
                    <a:srgbClr val="0000FF"/>
                  </a:solidFill>
                </a:rPr>
                <a:t>2 boys jumped rope</a:t>
              </a:r>
            </a:p>
            <a:p>
              <a:r>
                <a:rPr lang="en-US" sz="2000" b="1">
                  <a:solidFill>
                    <a:srgbClr val="0000FF"/>
                  </a:solidFill>
                </a:rPr>
                <a:t>8 girls jumped rope</a:t>
              </a:r>
            </a:p>
            <a:p>
              <a:endParaRPr lang="en-US" sz="1600" b="1">
                <a:solidFill>
                  <a:srgbClr val="0000FF"/>
                </a:solidFill>
                <a:latin typeface="Arial - 20"/>
              </a:endParaRPr>
            </a:p>
          </p:txBody>
        </p:sp>
        <p:sp>
          <p:nvSpPr>
            <p:cNvPr id="8" name="Freeform 7"/>
            <p:cNvSpPr/>
            <p:nvPr/>
          </p:nvSpPr>
          <p:spPr>
            <a:xfrm>
              <a:off x="6312232" y="1594317"/>
              <a:ext cx="2798790" cy="1234854"/>
            </a:xfrm>
            <a:custGeom>
              <a:avLst/>
              <a:gdLst/>
              <a:ahLst/>
              <a:cxnLst/>
              <a:rect l="0" t="0" r="0" b="0"/>
              <a:pathLst>
                <a:path w="2798446" h="1235965">
                  <a:moveTo>
                    <a:pt x="0" y="0"/>
                  </a:moveTo>
                  <a:lnTo>
                    <a:pt x="2798445" y="0"/>
                  </a:lnTo>
                  <a:lnTo>
                    <a:pt x="2798445" y="1235964"/>
                  </a:lnTo>
                  <a:lnTo>
                    <a:pt x="0" y="123596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860425" y="996950"/>
            <a:ext cx="105124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6</a:t>
            </a:r>
          </a:p>
        </p:txBody>
      </p:sp>
      <p:sp>
        <p:nvSpPr>
          <p:cNvPr id="53251" name="TextBox 2"/>
          <p:cNvSpPr txBox="1">
            <a:spLocks noChangeArrowheads="1"/>
          </p:cNvSpPr>
          <p:nvPr/>
        </p:nvSpPr>
        <p:spPr bwMode="auto">
          <a:xfrm>
            <a:off x="1743075" y="996950"/>
            <a:ext cx="8042275" cy="13906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Which ratio matches this sentence? </a:t>
            </a:r>
          </a:p>
          <a:p>
            <a:endParaRPr lang="en-US" sz="2800" b="1">
              <a:solidFill>
                <a:srgbClr val="000000"/>
              </a:solidFill>
            </a:endParaRPr>
          </a:p>
          <a:p>
            <a:r>
              <a:rPr lang="en-US" sz="2800" b="1">
                <a:solidFill>
                  <a:srgbClr val="000000"/>
                </a:solidFill>
              </a:rPr>
              <a:t>There are 7 girls for every 5 boys on the bus.</a:t>
            </a:r>
          </a:p>
        </p:txBody>
      </p:sp>
      <p:sp>
        <p:nvSpPr>
          <p:cNvPr id="53252" name="TextBox 3"/>
          <p:cNvSpPr txBox="1">
            <a:spLocks noChangeArrowheads="1"/>
          </p:cNvSpPr>
          <p:nvPr/>
        </p:nvSpPr>
        <p:spPr bwMode="auto">
          <a:xfrm>
            <a:off x="2420938" y="2698750"/>
            <a:ext cx="190976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53253" name="TextBox 4"/>
          <p:cNvSpPr txBox="1">
            <a:spLocks noChangeArrowheads="1"/>
          </p:cNvSpPr>
          <p:nvPr/>
        </p:nvSpPr>
        <p:spPr bwMode="auto">
          <a:xfrm>
            <a:off x="3305175" y="2698750"/>
            <a:ext cx="190817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7 : 12</a:t>
            </a:r>
          </a:p>
        </p:txBody>
      </p:sp>
      <p:sp>
        <p:nvSpPr>
          <p:cNvPr id="53254" name="TextBox 5"/>
          <p:cNvSpPr txBox="1">
            <a:spLocks noChangeArrowheads="1"/>
          </p:cNvSpPr>
          <p:nvPr/>
        </p:nvSpPr>
        <p:spPr bwMode="auto">
          <a:xfrm>
            <a:off x="2420938" y="3386138"/>
            <a:ext cx="17256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53255" name="TextBox 6"/>
          <p:cNvSpPr txBox="1">
            <a:spLocks noChangeArrowheads="1"/>
          </p:cNvSpPr>
          <p:nvPr/>
        </p:nvSpPr>
        <p:spPr bwMode="auto">
          <a:xfrm>
            <a:off x="3305175" y="3386138"/>
            <a:ext cx="17240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7 : 5</a:t>
            </a:r>
          </a:p>
        </p:txBody>
      </p:sp>
      <p:sp>
        <p:nvSpPr>
          <p:cNvPr id="53256" name="TextBox 7"/>
          <p:cNvSpPr txBox="1">
            <a:spLocks noChangeArrowheads="1"/>
          </p:cNvSpPr>
          <p:nvPr/>
        </p:nvSpPr>
        <p:spPr bwMode="auto">
          <a:xfrm>
            <a:off x="2420938" y="4081463"/>
            <a:ext cx="19097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53257" name="TextBox 8"/>
          <p:cNvSpPr txBox="1">
            <a:spLocks noChangeArrowheads="1"/>
          </p:cNvSpPr>
          <p:nvPr/>
        </p:nvSpPr>
        <p:spPr bwMode="auto">
          <a:xfrm>
            <a:off x="3305175" y="4081463"/>
            <a:ext cx="19081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12 : 5</a:t>
            </a:r>
          </a:p>
        </p:txBody>
      </p:sp>
      <p:sp>
        <p:nvSpPr>
          <p:cNvPr id="53258" name="TextBox 9"/>
          <p:cNvSpPr txBox="1">
            <a:spLocks noChangeArrowheads="1"/>
          </p:cNvSpPr>
          <p:nvPr/>
        </p:nvSpPr>
        <p:spPr bwMode="auto">
          <a:xfrm>
            <a:off x="2420938" y="4779963"/>
            <a:ext cx="17256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53259" name="TextBox 10"/>
          <p:cNvSpPr txBox="1">
            <a:spLocks noChangeArrowheads="1"/>
          </p:cNvSpPr>
          <p:nvPr/>
        </p:nvSpPr>
        <p:spPr bwMode="auto">
          <a:xfrm>
            <a:off x="3305175" y="4779963"/>
            <a:ext cx="17240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5 : 7</a:t>
            </a:r>
          </a:p>
        </p:txBody>
      </p:sp>
      <p:pic>
        <p:nvPicPr>
          <p:cNvPr id="53260" name="Picture 19"/>
          <p:cNvPicPr>
            <a:picLocks/>
          </p:cNvPicPr>
          <p:nvPr/>
        </p:nvPicPr>
        <p:blipFill>
          <a:blip r:embed="rId3"/>
          <a:srcRect/>
          <a:stretch>
            <a:fillRect/>
          </a:stretch>
        </p:blipFill>
        <p:spPr bwMode="auto">
          <a:xfrm>
            <a:off x="138113" y="130175"/>
            <a:ext cx="3752850" cy="63500"/>
          </a:xfrm>
          <a:prstGeom prst="rect">
            <a:avLst/>
          </a:prstGeom>
          <a:solidFill>
            <a:srgbClr val="000000">
              <a:alpha val="0"/>
            </a:srgbClr>
          </a:solidFill>
          <a:ln w="9525">
            <a:noFill/>
            <a:miter lim="800000"/>
            <a:headEnd/>
            <a:tailEnd/>
          </a:ln>
        </p:spPr>
      </p:pic>
      <p:grpSp>
        <p:nvGrpSpPr>
          <p:cNvPr id="53261" name="Group 20"/>
          <p:cNvGrpSpPr>
            <a:grpSpLocks/>
          </p:cNvGrpSpPr>
          <p:nvPr/>
        </p:nvGrpSpPr>
        <p:grpSpPr bwMode="auto">
          <a:xfrm>
            <a:off x="1839913" y="2762250"/>
            <a:ext cx="365125" cy="2451100"/>
            <a:chOff x="1631950" y="3133262"/>
            <a:chExt cx="365760" cy="2450456"/>
          </a:xfrm>
        </p:grpSpPr>
        <p:sp>
          <p:nvSpPr>
            <p:cNvPr id="25" name="Oval 2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869950" y="996950"/>
            <a:ext cx="6858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7</a:t>
            </a:r>
          </a:p>
        </p:txBody>
      </p:sp>
      <p:sp>
        <p:nvSpPr>
          <p:cNvPr id="55299" name="TextBox 2"/>
          <p:cNvSpPr txBox="1">
            <a:spLocks noChangeArrowheads="1"/>
          </p:cNvSpPr>
          <p:nvPr/>
        </p:nvSpPr>
        <p:spPr bwMode="auto">
          <a:xfrm>
            <a:off x="1752600" y="996950"/>
            <a:ext cx="8566150" cy="13906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Which ratio matches this sentence? </a:t>
            </a:r>
          </a:p>
          <a:p>
            <a:endParaRPr lang="en-US" sz="2800" b="1">
              <a:solidFill>
                <a:srgbClr val="000000"/>
              </a:solidFill>
            </a:endParaRPr>
          </a:p>
          <a:p>
            <a:r>
              <a:rPr lang="en-US" sz="2800" b="1">
                <a:solidFill>
                  <a:srgbClr val="000000"/>
                </a:solidFill>
              </a:rPr>
              <a:t>For every 9 students in line, there are 18 legs.</a:t>
            </a:r>
          </a:p>
        </p:txBody>
      </p:sp>
      <p:sp>
        <p:nvSpPr>
          <p:cNvPr id="55300" name="TextBox 3"/>
          <p:cNvSpPr txBox="1">
            <a:spLocks noChangeArrowheads="1"/>
          </p:cNvSpPr>
          <p:nvPr/>
        </p:nvSpPr>
        <p:spPr bwMode="auto">
          <a:xfrm>
            <a:off x="2393950" y="2757488"/>
            <a:ext cx="21113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55301" name="TextBox 4"/>
          <p:cNvSpPr txBox="1">
            <a:spLocks noChangeArrowheads="1"/>
          </p:cNvSpPr>
          <p:nvPr/>
        </p:nvSpPr>
        <p:spPr bwMode="auto">
          <a:xfrm>
            <a:off x="3276600" y="2757488"/>
            <a:ext cx="21113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9 to 18</a:t>
            </a:r>
          </a:p>
        </p:txBody>
      </p:sp>
      <p:sp>
        <p:nvSpPr>
          <p:cNvPr id="55302" name="TextBox 5"/>
          <p:cNvSpPr txBox="1">
            <a:spLocks noChangeArrowheads="1"/>
          </p:cNvSpPr>
          <p:nvPr/>
        </p:nvSpPr>
        <p:spPr bwMode="auto">
          <a:xfrm>
            <a:off x="2393950" y="3470275"/>
            <a:ext cx="211137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55303" name="TextBox 6"/>
          <p:cNvSpPr txBox="1">
            <a:spLocks noChangeArrowheads="1"/>
          </p:cNvSpPr>
          <p:nvPr/>
        </p:nvSpPr>
        <p:spPr bwMode="auto">
          <a:xfrm>
            <a:off x="3276600" y="3470275"/>
            <a:ext cx="211137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9 to 27</a:t>
            </a:r>
          </a:p>
        </p:txBody>
      </p:sp>
      <p:sp>
        <p:nvSpPr>
          <p:cNvPr id="55304" name="TextBox 7"/>
          <p:cNvSpPr txBox="1">
            <a:spLocks noChangeArrowheads="1"/>
          </p:cNvSpPr>
          <p:nvPr/>
        </p:nvSpPr>
        <p:spPr bwMode="auto">
          <a:xfrm>
            <a:off x="2393950" y="4179888"/>
            <a:ext cx="1927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55305" name="TextBox 8"/>
          <p:cNvSpPr txBox="1">
            <a:spLocks noChangeArrowheads="1"/>
          </p:cNvSpPr>
          <p:nvPr/>
        </p:nvSpPr>
        <p:spPr bwMode="auto">
          <a:xfrm>
            <a:off x="3276600" y="4179888"/>
            <a:ext cx="19272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 to 6</a:t>
            </a:r>
          </a:p>
        </p:txBody>
      </p:sp>
      <p:sp>
        <p:nvSpPr>
          <p:cNvPr id="55306" name="TextBox 9"/>
          <p:cNvSpPr txBox="1">
            <a:spLocks noChangeArrowheads="1"/>
          </p:cNvSpPr>
          <p:nvPr/>
        </p:nvSpPr>
        <p:spPr bwMode="auto">
          <a:xfrm>
            <a:off x="2393950" y="4856163"/>
            <a:ext cx="19272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55307" name="TextBox 10"/>
          <p:cNvSpPr txBox="1">
            <a:spLocks noChangeArrowheads="1"/>
          </p:cNvSpPr>
          <p:nvPr/>
        </p:nvSpPr>
        <p:spPr bwMode="auto">
          <a:xfrm>
            <a:off x="3276600" y="4856163"/>
            <a:ext cx="19272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 to 2</a:t>
            </a:r>
          </a:p>
        </p:txBody>
      </p:sp>
      <p:pic>
        <p:nvPicPr>
          <p:cNvPr id="55308" name="Picture 19"/>
          <p:cNvPicPr>
            <a:picLocks/>
          </p:cNvPicPr>
          <p:nvPr/>
        </p:nvPicPr>
        <p:blipFill>
          <a:blip r:embed="rId3"/>
          <a:srcRect/>
          <a:stretch>
            <a:fillRect/>
          </a:stretch>
        </p:blipFill>
        <p:spPr bwMode="auto">
          <a:xfrm>
            <a:off x="152400" y="130175"/>
            <a:ext cx="3751263" cy="63500"/>
          </a:xfrm>
          <a:prstGeom prst="rect">
            <a:avLst/>
          </a:prstGeom>
          <a:solidFill>
            <a:srgbClr val="000000">
              <a:alpha val="0"/>
            </a:srgbClr>
          </a:solidFill>
          <a:ln w="9525">
            <a:noFill/>
            <a:miter lim="800000"/>
            <a:headEnd/>
            <a:tailEnd/>
          </a:ln>
        </p:spPr>
      </p:pic>
      <p:grpSp>
        <p:nvGrpSpPr>
          <p:cNvPr id="55309" name="Group 20"/>
          <p:cNvGrpSpPr>
            <a:grpSpLocks/>
          </p:cNvGrpSpPr>
          <p:nvPr/>
        </p:nvGrpSpPr>
        <p:grpSpPr bwMode="auto">
          <a:xfrm>
            <a:off x="1839913" y="2838450"/>
            <a:ext cx="365125" cy="2451100"/>
            <a:chOff x="1631950" y="3133262"/>
            <a:chExt cx="365760" cy="245045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860425" y="998538"/>
            <a:ext cx="6953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8</a:t>
            </a:r>
          </a:p>
        </p:txBody>
      </p:sp>
      <p:sp>
        <p:nvSpPr>
          <p:cNvPr id="57347" name="TextBox 2"/>
          <p:cNvSpPr txBox="1">
            <a:spLocks noChangeArrowheads="1"/>
          </p:cNvSpPr>
          <p:nvPr/>
        </p:nvSpPr>
        <p:spPr bwMode="auto">
          <a:xfrm>
            <a:off x="1743075" y="998538"/>
            <a:ext cx="7889875" cy="13906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Which ratio matches this sentence?</a:t>
            </a:r>
          </a:p>
          <a:p>
            <a:r>
              <a:rPr lang="en-US" sz="2800" b="1">
                <a:solidFill>
                  <a:srgbClr val="000000"/>
                </a:solidFill>
              </a:rPr>
              <a:t> </a:t>
            </a:r>
          </a:p>
          <a:p>
            <a:r>
              <a:rPr lang="en-US" sz="2800" b="1">
                <a:solidFill>
                  <a:srgbClr val="000000"/>
                </a:solidFill>
              </a:rPr>
              <a:t>The ratio of pencils to students is 3 to 1</a:t>
            </a:r>
          </a:p>
        </p:txBody>
      </p:sp>
      <p:sp>
        <p:nvSpPr>
          <p:cNvPr id="57348" name="TextBox 3"/>
          <p:cNvSpPr txBox="1">
            <a:spLocks noChangeArrowheads="1"/>
          </p:cNvSpPr>
          <p:nvPr/>
        </p:nvSpPr>
        <p:spPr bwMode="auto">
          <a:xfrm>
            <a:off x="2419350" y="2665413"/>
            <a:ext cx="113823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57349" name="TextBox 4"/>
          <p:cNvSpPr txBox="1">
            <a:spLocks noChangeArrowheads="1"/>
          </p:cNvSpPr>
          <p:nvPr/>
        </p:nvSpPr>
        <p:spPr bwMode="auto">
          <a:xfrm>
            <a:off x="2419350" y="3529013"/>
            <a:ext cx="113823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57350" name="TextBox 5"/>
          <p:cNvSpPr txBox="1">
            <a:spLocks noChangeArrowheads="1"/>
          </p:cNvSpPr>
          <p:nvPr/>
        </p:nvSpPr>
        <p:spPr bwMode="auto">
          <a:xfrm>
            <a:off x="2405063" y="4367213"/>
            <a:ext cx="11382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57351" name="TextBox 6"/>
          <p:cNvSpPr txBox="1">
            <a:spLocks noChangeArrowheads="1"/>
          </p:cNvSpPr>
          <p:nvPr/>
        </p:nvSpPr>
        <p:spPr bwMode="auto">
          <a:xfrm>
            <a:off x="2405063" y="5080000"/>
            <a:ext cx="113823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pic>
        <p:nvPicPr>
          <p:cNvPr id="57352" name="Picture 7"/>
          <p:cNvPicPr>
            <a:picLocks/>
          </p:cNvPicPr>
          <p:nvPr/>
        </p:nvPicPr>
        <p:blipFill>
          <a:blip r:embed="rId3">
            <a:clrChange>
              <a:clrFrom>
                <a:srgbClr val="FFFFFF"/>
              </a:clrFrom>
              <a:clrTo>
                <a:srgbClr val="FFFFFF">
                  <a:alpha val="0"/>
                </a:srgbClr>
              </a:clrTo>
            </a:clrChange>
          </a:blip>
          <a:srcRect/>
          <a:stretch>
            <a:fillRect/>
          </a:stretch>
        </p:blipFill>
        <p:spPr bwMode="auto">
          <a:xfrm>
            <a:off x="2089150" y="1293813"/>
            <a:ext cx="2897188" cy="3225800"/>
          </a:xfrm>
          <a:prstGeom prst="rect">
            <a:avLst/>
          </a:prstGeom>
          <a:solidFill>
            <a:srgbClr val="000000">
              <a:alpha val="0"/>
            </a:srgbClr>
          </a:solidFill>
          <a:ln w="9525">
            <a:noFill/>
            <a:miter lim="800000"/>
            <a:headEnd/>
            <a:tailEnd/>
          </a:ln>
        </p:spPr>
      </p:pic>
      <p:pic>
        <p:nvPicPr>
          <p:cNvPr id="57353" name="Picture 8"/>
          <p:cNvPicPr>
            <a:picLocks/>
          </p:cNvPicPr>
          <p:nvPr/>
        </p:nvPicPr>
        <p:blipFill>
          <a:blip r:embed="rId4">
            <a:clrChange>
              <a:clrFrom>
                <a:srgbClr val="FFFFFF"/>
              </a:clrFrom>
              <a:clrTo>
                <a:srgbClr val="FFFFFF">
                  <a:alpha val="0"/>
                </a:srgbClr>
              </a:clrTo>
            </a:clrChange>
          </a:blip>
          <a:srcRect/>
          <a:stretch>
            <a:fillRect/>
          </a:stretch>
        </p:blipFill>
        <p:spPr bwMode="auto">
          <a:xfrm>
            <a:off x="2089150" y="2081213"/>
            <a:ext cx="2882900" cy="3225800"/>
          </a:xfrm>
          <a:prstGeom prst="rect">
            <a:avLst/>
          </a:prstGeom>
          <a:solidFill>
            <a:srgbClr val="000000">
              <a:alpha val="0"/>
            </a:srgbClr>
          </a:solidFill>
          <a:ln w="9525">
            <a:noFill/>
            <a:miter lim="800000"/>
            <a:headEnd/>
            <a:tailEnd/>
          </a:ln>
        </p:spPr>
      </p:pic>
      <p:pic>
        <p:nvPicPr>
          <p:cNvPr id="57354" name="Picture 9"/>
          <p:cNvPicPr>
            <a:picLocks/>
          </p:cNvPicPr>
          <p:nvPr/>
        </p:nvPicPr>
        <p:blipFill>
          <a:blip r:embed="rId5">
            <a:clrChange>
              <a:clrFrom>
                <a:srgbClr val="FFFFFF"/>
              </a:clrFrom>
              <a:clrTo>
                <a:srgbClr val="FFFFFF">
                  <a:alpha val="0"/>
                </a:srgbClr>
              </a:clrTo>
            </a:clrChange>
          </a:blip>
          <a:srcRect/>
          <a:stretch>
            <a:fillRect/>
          </a:stretch>
        </p:blipFill>
        <p:spPr bwMode="auto">
          <a:xfrm>
            <a:off x="2089150" y="2995613"/>
            <a:ext cx="2911475" cy="3225800"/>
          </a:xfrm>
          <a:prstGeom prst="rect">
            <a:avLst/>
          </a:prstGeom>
          <a:solidFill>
            <a:srgbClr val="000000">
              <a:alpha val="0"/>
            </a:srgbClr>
          </a:solidFill>
          <a:ln w="9525">
            <a:noFill/>
            <a:miter lim="800000"/>
            <a:headEnd/>
            <a:tailEnd/>
          </a:ln>
        </p:spPr>
      </p:pic>
      <p:pic>
        <p:nvPicPr>
          <p:cNvPr id="57355" name="Picture 10"/>
          <p:cNvPicPr>
            <a:picLocks/>
          </p:cNvPicPr>
          <p:nvPr/>
        </p:nvPicPr>
        <p:blipFill>
          <a:blip r:embed="rId6">
            <a:clrChange>
              <a:clrFrom>
                <a:srgbClr val="FFFFFF"/>
              </a:clrFrom>
              <a:clrTo>
                <a:srgbClr val="FFFFFF">
                  <a:alpha val="0"/>
                </a:srgbClr>
              </a:clrTo>
            </a:clrChange>
          </a:blip>
          <a:srcRect/>
          <a:stretch>
            <a:fillRect/>
          </a:stretch>
        </p:blipFill>
        <p:spPr bwMode="auto">
          <a:xfrm>
            <a:off x="2089150" y="3833813"/>
            <a:ext cx="2911475" cy="3225800"/>
          </a:xfrm>
          <a:prstGeom prst="rect">
            <a:avLst/>
          </a:prstGeom>
          <a:solidFill>
            <a:srgbClr val="000000">
              <a:alpha val="0"/>
            </a:srgbClr>
          </a:solidFill>
          <a:ln w="9525">
            <a:noFill/>
            <a:miter lim="800000"/>
            <a:headEnd/>
            <a:tailEnd/>
          </a:ln>
        </p:spPr>
      </p:pic>
      <p:pic>
        <p:nvPicPr>
          <p:cNvPr id="57356" name="Picture 19"/>
          <p:cNvPicPr>
            <a:picLocks/>
          </p:cNvPicPr>
          <p:nvPr/>
        </p:nvPicPr>
        <p:blipFill>
          <a:blip r:embed="rId7"/>
          <a:srcRect/>
          <a:stretch>
            <a:fillRect/>
          </a:stretch>
        </p:blipFill>
        <p:spPr bwMode="auto">
          <a:xfrm>
            <a:off x="138113" y="142875"/>
            <a:ext cx="3752850" cy="65088"/>
          </a:xfrm>
          <a:prstGeom prst="rect">
            <a:avLst/>
          </a:prstGeom>
          <a:solidFill>
            <a:srgbClr val="000000">
              <a:alpha val="0"/>
            </a:srgbClr>
          </a:solidFill>
          <a:ln w="9525">
            <a:noFill/>
            <a:miter lim="800000"/>
            <a:headEnd/>
            <a:tailEnd/>
          </a:ln>
        </p:spPr>
      </p:pic>
      <p:grpSp>
        <p:nvGrpSpPr>
          <p:cNvPr id="57357" name="Group 20"/>
          <p:cNvGrpSpPr>
            <a:grpSpLocks/>
          </p:cNvGrpSpPr>
          <p:nvPr/>
        </p:nvGrpSpPr>
        <p:grpSpPr bwMode="auto">
          <a:xfrm>
            <a:off x="1876425" y="2744788"/>
            <a:ext cx="365125" cy="2765425"/>
            <a:chOff x="1631950" y="3133262"/>
            <a:chExt cx="365760" cy="2764848"/>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81393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869950" y="984250"/>
            <a:ext cx="4886325" cy="3789363"/>
          </a:xfrm>
          <a:prstGeom prst="rect">
            <a:avLst/>
          </a:prstGeom>
          <a:noFill/>
          <a:ln w="9525">
            <a:noFill/>
            <a:miter lim="800000"/>
            <a:headEnd/>
            <a:tailEnd/>
          </a:ln>
        </p:spPr>
        <p:txBody>
          <a:bodyPr lIns="96469" tIns="48235" rIns="96469" bIns="48235">
            <a:spAutoFit/>
          </a:bodyPr>
          <a:lstStyle/>
          <a:p>
            <a:r>
              <a:rPr lang="en-US" sz="2400" b="1">
                <a:solidFill>
                  <a:srgbClr val="0000FF"/>
                </a:solidFill>
              </a:rPr>
              <a:t>There are two types of ratios.</a:t>
            </a:r>
          </a:p>
          <a:p>
            <a:endParaRPr lang="en-US" sz="2400" b="1">
              <a:solidFill>
                <a:srgbClr val="0000FF"/>
              </a:solidFill>
            </a:endParaRPr>
          </a:p>
          <a:p>
            <a:endParaRPr lang="en-US" sz="2400" b="1">
              <a:solidFill>
                <a:srgbClr val="0000FF"/>
              </a:solidFill>
            </a:endParaRPr>
          </a:p>
          <a:p>
            <a:r>
              <a:rPr lang="en-US" sz="2400" b="1">
                <a:solidFill>
                  <a:srgbClr val="0000FF"/>
                </a:solidFill>
              </a:rPr>
              <a:t>Part to Part</a:t>
            </a:r>
          </a:p>
          <a:p>
            <a:endParaRPr lang="en-US" sz="2400" b="1">
              <a:solidFill>
                <a:srgbClr val="0000FF"/>
              </a:solidFill>
            </a:endParaRPr>
          </a:p>
          <a:p>
            <a:endParaRPr lang="en-US" sz="2400" b="1">
              <a:solidFill>
                <a:srgbClr val="0000FF"/>
              </a:solidFill>
            </a:endParaRPr>
          </a:p>
          <a:p>
            <a:r>
              <a:rPr lang="en-US" sz="2400" b="1">
                <a:solidFill>
                  <a:srgbClr val="0000FF"/>
                </a:solidFill>
              </a:rPr>
              <a:t>and </a:t>
            </a:r>
          </a:p>
          <a:p>
            <a:endParaRPr lang="en-US" sz="2400" b="1">
              <a:solidFill>
                <a:srgbClr val="0000FF"/>
              </a:solidFill>
            </a:endParaRPr>
          </a:p>
          <a:p>
            <a:endParaRPr lang="en-US" sz="2400" b="1">
              <a:solidFill>
                <a:srgbClr val="0000FF"/>
              </a:solidFill>
            </a:endParaRPr>
          </a:p>
          <a:p>
            <a:r>
              <a:rPr lang="en-US" sz="2400" b="1">
                <a:solidFill>
                  <a:srgbClr val="0000FF"/>
                </a:solidFill>
              </a:rPr>
              <a:t>Part to Whole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Box 15"/>
          <p:cNvSpPr txBox="1">
            <a:spLocks noChangeArrowheads="1"/>
          </p:cNvSpPr>
          <p:nvPr/>
        </p:nvSpPr>
        <p:spPr bwMode="auto">
          <a:xfrm>
            <a:off x="879475" y="1031875"/>
            <a:ext cx="8677275" cy="1344613"/>
          </a:xfrm>
          <a:prstGeom prst="rect">
            <a:avLst/>
          </a:prstGeom>
          <a:noFill/>
          <a:ln w="9525">
            <a:noFill/>
            <a:miter lim="800000"/>
            <a:headEnd/>
            <a:tailEnd/>
          </a:ln>
        </p:spPr>
        <p:txBody>
          <a:bodyPr lIns="96469" tIns="48235" rIns="96469" bIns="48235">
            <a:spAutoFit/>
          </a:bodyPr>
          <a:lstStyle/>
          <a:p>
            <a:r>
              <a:rPr lang="en-US" sz="2400" b="1">
                <a:solidFill>
                  <a:srgbClr val="0000FF"/>
                </a:solidFill>
              </a:rPr>
              <a:t>Write the ratio for shaded parts to non-shaded parts.</a:t>
            </a:r>
          </a:p>
          <a:p>
            <a:endParaRPr lang="en-US" b="1">
              <a:solidFill>
                <a:srgbClr val="0000FF"/>
              </a:solidFill>
              <a:latin typeface="Arial - 24"/>
            </a:endParaRPr>
          </a:p>
          <a:p>
            <a:endParaRPr lang="en-US" b="1">
              <a:solidFill>
                <a:srgbClr val="0000FF"/>
              </a:solidFill>
              <a:latin typeface="Arial - 24"/>
            </a:endParaRPr>
          </a:p>
          <a:p>
            <a:r>
              <a:rPr lang="en-US" b="1">
                <a:solidFill>
                  <a:srgbClr val="0000FF"/>
                </a:solidFill>
                <a:latin typeface="Arial - 24"/>
              </a:rPr>
              <a:t>3 : 5</a:t>
            </a:r>
          </a:p>
        </p:txBody>
      </p:sp>
      <p:grpSp>
        <p:nvGrpSpPr>
          <p:cNvPr id="19" name="Group 18"/>
          <p:cNvGrpSpPr>
            <a:grpSpLocks/>
          </p:cNvGrpSpPr>
          <p:nvPr/>
        </p:nvGrpSpPr>
        <p:grpSpPr bwMode="auto">
          <a:xfrm>
            <a:off x="185738" y="1730375"/>
            <a:ext cx="4214812" cy="646113"/>
            <a:chOff x="120950" y="1282184"/>
            <a:chExt cx="3879851" cy="631953"/>
          </a:xfrm>
        </p:grpSpPr>
        <p:sp>
          <p:nvSpPr>
            <p:cNvPr id="17" name="Freeform 16"/>
            <p:cNvSpPr/>
            <p:nvPr/>
          </p:nvSpPr>
          <p:spPr>
            <a:xfrm>
              <a:off x="680642" y="1282184"/>
              <a:ext cx="3320159" cy="631953"/>
            </a:xfrm>
            <a:custGeom>
              <a:avLst/>
              <a:gdLst/>
              <a:ahLst/>
              <a:cxnLst/>
              <a:rect l="0" t="0" r="0" b="0"/>
              <a:pathLst>
                <a:path w="3320543" h="631953">
                  <a:moveTo>
                    <a:pt x="0" y="0"/>
                  </a:moveTo>
                  <a:lnTo>
                    <a:pt x="3320542" y="0"/>
                  </a:lnTo>
                  <a:lnTo>
                    <a:pt x="3320542" y="631952"/>
                  </a:lnTo>
                  <a:lnTo>
                    <a:pt x="0" y="63195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0423" name="TextBox 17"/>
            <p:cNvSpPr txBox="1">
              <a:spLocks noChangeArrowheads="1"/>
            </p:cNvSpPr>
            <p:nvPr/>
          </p:nvSpPr>
          <p:spPr bwMode="auto">
            <a:xfrm>
              <a:off x="120950" y="1576434"/>
              <a:ext cx="676096" cy="271502"/>
            </a:xfrm>
            <a:prstGeom prst="rect">
              <a:avLst/>
            </a:prstGeom>
            <a:noFill/>
            <a:ln w="9525">
              <a:noFill/>
              <a:miter lim="800000"/>
              <a:headEnd/>
              <a:tailEnd/>
            </a:ln>
          </p:spPr>
          <p:txBody>
            <a:bodyPr>
              <a:spAutoFit/>
            </a:bodyPr>
            <a:lstStyle/>
            <a:p>
              <a:r>
                <a:rPr lang="en-US" sz="1200" b="1" i="1">
                  <a:solidFill>
                    <a:srgbClr val="0000FF"/>
                  </a:solidFill>
                  <a:latin typeface="Arial - 12"/>
                </a:rPr>
                <a:t>click</a:t>
              </a:r>
            </a:p>
          </p:txBody>
        </p:sp>
      </p:grpSp>
      <p:cxnSp>
        <p:nvCxnSpPr>
          <p:cNvPr id="20" name="Straight Connector 19"/>
          <p:cNvCxnSpPr/>
          <p:nvPr/>
        </p:nvCxnSpPr>
        <p:spPr>
          <a:xfrm>
            <a:off x="793750" y="2335213"/>
            <a:ext cx="20955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60421" name="Picture 20"/>
          <p:cNvPicPr>
            <a:picLocks noChangeAspect="1"/>
          </p:cNvPicPr>
          <p:nvPr/>
        </p:nvPicPr>
        <p:blipFill>
          <a:blip r:embed="rId2"/>
          <a:srcRect/>
          <a:stretch>
            <a:fillRect/>
          </a:stretch>
        </p:blipFill>
        <p:spPr bwMode="auto">
          <a:xfrm>
            <a:off x="3689350" y="2944813"/>
            <a:ext cx="2411413" cy="235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Box 15"/>
          <p:cNvSpPr txBox="1">
            <a:spLocks noChangeArrowheads="1"/>
          </p:cNvSpPr>
          <p:nvPr/>
        </p:nvSpPr>
        <p:spPr bwMode="auto">
          <a:xfrm>
            <a:off x="952500" y="609600"/>
            <a:ext cx="8675688" cy="1420813"/>
          </a:xfrm>
          <a:prstGeom prst="rect">
            <a:avLst/>
          </a:prstGeom>
          <a:noFill/>
          <a:ln w="9525">
            <a:noFill/>
            <a:miter lim="800000"/>
            <a:headEnd/>
            <a:tailEnd/>
          </a:ln>
        </p:spPr>
        <p:txBody>
          <a:bodyPr lIns="96469" tIns="48235" rIns="96469" bIns="48235">
            <a:spAutoFit/>
          </a:bodyPr>
          <a:lstStyle/>
          <a:p>
            <a:r>
              <a:rPr lang="en-US" sz="2400" b="1">
                <a:solidFill>
                  <a:srgbClr val="0000FF"/>
                </a:solidFill>
              </a:rPr>
              <a:t>Write the ratio for shaded to TOTAL number of parts.</a:t>
            </a:r>
          </a:p>
          <a:p>
            <a:endParaRPr lang="en-US" b="1">
              <a:solidFill>
                <a:srgbClr val="0000FF"/>
              </a:solidFill>
              <a:latin typeface="Arial - 24"/>
            </a:endParaRPr>
          </a:p>
          <a:p>
            <a:endParaRPr lang="en-US" b="1">
              <a:solidFill>
                <a:srgbClr val="0000FF"/>
              </a:solidFill>
              <a:latin typeface="Arial - 24"/>
            </a:endParaRPr>
          </a:p>
          <a:p>
            <a:r>
              <a:rPr lang="en-US" sz="2400" b="1">
                <a:solidFill>
                  <a:srgbClr val="0000FF"/>
                </a:solidFill>
              </a:rPr>
              <a:t>3 : 8</a:t>
            </a:r>
          </a:p>
        </p:txBody>
      </p:sp>
      <p:grpSp>
        <p:nvGrpSpPr>
          <p:cNvPr id="19" name="Group 18"/>
          <p:cNvGrpSpPr>
            <a:grpSpLocks/>
          </p:cNvGrpSpPr>
          <p:nvPr/>
        </p:nvGrpSpPr>
        <p:grpSpPr bwMode="auto">
          <a:xfrm>
            <a:off x="0" y="1649413"/>
            <a:ext cx="4083050" cy="646112"/>
            <a:chOff x="-412875" y="2262728"/>
            <a:chExt cx="3758818" cy="631953"/>
          </a:xfrm>
        </p:grpSpPr>
        <p:sp>
          <p:nvSpPr>
            <p:cNvPr id="17" name="Freeform 16"/>
            <p:cNvSpPr/>
            <p:nvPr/>
          </p:nvSpPr>
          <p:spPr>
            <a:xfrm>
              <a:off x="25556" y="2262728"/>
              <a:ext cx="3320387" cy="631953"/>
            </a:xfrm>
            <a:custGeom>
              <a:avLst/>
              <a:gdLst/>
              <a:ahLst/>
              <a:cxnLst/>
              <a:rect l="0" t="0" r="0" b="0"/>
              <a:pathLst>
                <a:path w="3320543" h="631953">
                  <a:moveTo>
                    <a:pt x="0" y="0"/>
                  </a:moveTo>
                  <a:lnTo>
                    <a:pt x="3320542" y="0"/>
                  </a:lnTo>
                  <a:lnTo>
                    <a:pt x="3320542" y="631952"/>
                  </a:lnTo>
                  <a:lnTo>
                    <a:pt x="0" y="63195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1447" name="TextBox 17"/>
            <p:cNvSpPr txBox="1">
              <a:spLocks noChangeArrowheads="1"/>
            </p:cNvSpPr>
            <p:nvPr/>
          </p:nvSpPr>
          <p:spPr bwMode="auto">
            <a:xfrm>
              <a:off x="-412875" y="2377638"/>
              <a:ext cx="679924" cy="271502"/>
            </a:xfrm>
            <a:prstGeom prst="rect">
              <a:avLst/>
            </a:prstGeom>
            <a:noFill/>
            <a:ln w="9525">
              <a:noFill/>
              <a:miter lim="800000"/>
              <a:headEnd/>
              <a:tailEnd/>
            </a:ln>
          </p:spPr>
          <p:txBody>
            <a:bodyPr>
              <a:spAutoFit/>
            </a:bodyPr>
            <a:lstStyle/>
            <a:p>
              <a:r>
                <a:rPr lang="en-US" sz="1200" b="1" i="1">
                  <a:solidFill>
                    <a:srgbClr val="0000FF"/>
                  </a:solidFill>
                  <a:latin typeface="Arial - 12"/>
                </a:rPr>
                <a:t>click</a:t>
              </a:r>
            </a:p>
          </p:txBody>
        </p:sp>
      </p:grpSp>
      <p:cxnSp>
        <p:nvCxnSpPr>
          <p:cNvPr id="20" name="Straight Connector 19"/>
          <p:cNvCxnSpPr/>
          <p:nvPr/>
        </p:nvCxnSpPr>
        <p:spPr>
          <a:xfrm>
            <a:off x="679450" y="2106613"/>
            <a:ext cx="20955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61445" name="Picture 21"/>
          <p:cNvPicPr>
            <a:picLocks noChangeAspect="1"/>
          </p:cNvPicPr>
          <p:nvPr/>
        </p:nvPicPr>
        <p:blipFill>
          <a:blip r:embed="rId2"/>
          <a:srcRect/>
          <a:stretch>
            <a:fillRect/>
          </a:stretch>
        </p:blipFill>
        <p:spPr bwMode="auto">
          <a:xfrm>
            <a:off x="3689350" y="2944813"/>
            <a:ext cx="2411413" cy="235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889000" y="1003300"/>
            <a:ext cx="1057275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9</a:t>
            </a:r>
          </a:p>
        </p:txBody>
      </p:sp>
      <p:sp>
        <p:nvSpPr>
          <p:cNvPr id="62467" name="TextBox 2"/>
          <p:cNvSpPr txBox="1">
            <a:spLocks noChangeArrowheads="1"/>
          </p:cNvSpPr>
          <p:nvPr/>
        </p:nvSpPr>
        <p:spPr bwMode="auto">
          <a:xfrm>
            <a:off x="1771650" y="1003300"/>
            <a:ext cx="9642475"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Dr. Ruiz has 7 snails and 3 fish in his aquarium. </a:t>
            </a:r>
          </a:p>
          <a:p>
            <a:r>
              <a:rPr lang="en-US" sz="2800" b="1">
                <a:solidFill>
                  <a:srgbClr val="000000"/>
                </a:solidFill>
              </a:rPr>
              <a:t>What is the ratio of fish to snails?</a:t>
            </a:r>
          </a:p>
        </p:txBody>
      </p:sp>
      <p:sp>
        <p:nvSpPr>
          <p:cNvPr id="62468" name="TextBox 3"/>
          <p:cNvSpPr txBox="1">
            <a:spLocks noChangeArrowheads="1"/>
          </p:cNvSpPr>
          <p:nvPr/>
        </p:nvSpPr>
        <p:spPr bwMode="auto">
          <a:xfrm>
            <a:off x="2425700" y="2259013"/>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62469" name="TextBox 4"/>
          <p:cNvSpPr txBox="1">
            <a:spLocks noChangeArrowheads="1"/>
          </p:cNvSpPr>
          <p:nvPr/>
        </p:nvSpPr>
        <p:spPr bwMode="auto">
          <a:xfrm>
            <a:off x="3308350" y="2259013"/>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7 to 3</a:t>
            </a:r>
          </a:p>
        </p:txBody>
      </p:sp>
      <p:sp>
        <p:nvSpPr>
          <p:cNvPr id="62470" name="TextBox 5"/>
          <p:cNvSpPr txBox="1">
            <a:spLocks noChangeArrowheads="1"/>
          </p:cNvSpPr>
          <p:nvPr/>
        </p:nvSpPr>
        <p:spPr bwMode="auto">
          <a:xfrm>
            <a:off x="2425700" y="2984500"/>
            <a:ext cx="228600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62471" name="TextBox 6"/>
          <p:cNvSpPr txBox="1">
            <a:spLocks noChangeArrowheads="1"/>
          </p:cNvSpPr>
          <p:nvPr/>
        </p:nvSpPr>
        <p:spPr bwMode="auto">
          <a:xfrm>
            <a:off x="3308350" y="2984500"/>
            <a:ext cx="228600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 to 10</a:t>
            </a:r>
          </a:p>
        </p:txBody>
      </p:sp>
      <p:sp>
        <p:nvSpPr>
          <p:cNvPr id="62472" name="TextBox 7"/>
          <p:cNvSpPr txBox="1">
            <a:spLocks noChangeArrowheads="1"/>
          </p:cNvSpPr>
          <p:nvPr/>
        </p:nvSpPr>
        <p:spPr bwMode="auto">
          <a:xfrm>
            <a:off x="2425700" y="3659188"/>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62473" name="TextBox 8"/>
          <p:cNvSpPr txBox="1">
            <a:spLocks noChangeArrowheads="1"/>
          </p:cNvSpPr>
          <p:nvPr/>
        </p:nvSpPr>
        <p:spPr bwMode="auto">
          <a:xfrm>
            <a:off x="3308350" y="3659188"/>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 to 7</a:t>
            </a:r>
          </a:p>
        </p:txBody>
      </p:sp>
      <p:sp>
        <p:nvSpPr>
          <p:cNvPr id="62474" name="TextBox 9"/>
          <p:cNvSpPr txBox="1">
            <a:spLocks noChangeArrowheads="1"/>
          </p:cNvSpPr>
          <p:nvPr/>
        </p:nvSpPr>
        <p:spPr bwMode="auto">
          <a:xfrm>
            <a:off x="2425700" y="4329113"/>
            <a:ext cx="22860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62475" name="TextBox 10"/>
          <p:cNvSpPr txBox="1">
            <a:spLocks noChangeArrowheads="1"/>
          </p:cNvSpPr>
          <p:nvPr/>
        </p:nvSpPr>
        <p:spPr bwMode="auto">
          <a:xfrm>
            <a:off x="3308350" y="4329113"/>
            <a:ext cx="22860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 to 10</a:t>
            </a:r>
          </a:p>
        </p:txBody>
      </p:sp>
      <p:grpSp>
        <p:nvGrpSpPr>
          <p:cNvPr id="62476" name="Group 428"/>
          <p:cNvGrpSpPr>
            <a:grpSpLocks/>
          </p:cNvGrpSpPr>
          <p:nvPr/>
        </p:nvGrpSpPr>
        <p:grpSpPr bwMode="auto">
          <a:xfrm>
            <a:off x="5153025" y="2335213"/>
            <a:ext cx="5394325" cy="2971800"/>
            <a:chOff x="4383786" y="1973834"/>
            <a:chExt cx="4966590" cy="2911857"/>
          </a:xfrm>
        </p:grpSpPr>
        <p:sp>
          <p:nvSpPr>
            <p:cNvPr id="12" name="Freeform 11"/>
            <p:cNvSpPr/>
            <p:nvPr/>
          </p:nvSpPr>
          <p:spPr>
            <a:xfrm>
              <a:off x="4383786" y="1973834"/>
              <a:ext cx="4966590" cy="2911857"/>
            </a:xfrm>
            <a:custGeom>
              <a:avLst/>
              <a:gdLst/>
              <a:ahLst/>
              <a:cxnLst/>
              <a:rect l="0" t="0" r="0" b="0"/>
              <a:pathLst>
                <a:path w="4966590" h="2911857">
                  <a:moveTo>
                    <a:pt x="0" y="0"/>
                  </a:moveTo>
                  <a:lnTo>
                    <a:pt x="4966589" y="0"/>
                  </a:lnTo>
                  <a:lnTo>
                    <a:pt x="4966589" y="2911856"/>
                  </a:lnTo>
                  <a:lnTo>
                    <a:pt x="0" y="291185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nvGrpSpPr>
            <p:cNvPr id="62492" name="Group 70"/>
            <p:cNvGrpSpPr>
              <a:grpSpLocks/>
            </p:cNvGrpSpPr>
            <p:nvPr/>
          </p:nvGrpSpPr>
          <p:grpSpPr bwMode="auto">
            <a:xfrm flipH="1">
              <a:off x="4633397" y="4303003"/>
              <a:ext cx="484831" cy="270395"/>
              <a:chOff x="4633397" y="4303003"/>
              <a:chExt cx="484831" cy="270395"/>
            </a:xfrm>
          </p:grpSpPr>
          <p:sp>
            <p:nvSpPr>
              <p:cNvPr id="13" name="Freeform 12"/>
              <p:cNvSpPr/>
              <p:nvPr/>
            </p:nvSpPr>
            <p:spPr>
              <a:xfrm>
                <a:off x="4634105" y="4495265"/>
                <a:ext cx="377098" cy="73108"/>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825"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 name="Freeform 13"/>
              <p:cNvSpPr/>
              <p:nvPr/>
            </p:nvSpPr>
            <p:spPr>
              <a:xfrm>
                <a:off x="4634105" y="4471934"/>
                <a:ext cx="432640" cy="10110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 name="Freeform 14"/>
              <p:cNvSpPr/>
              <p:nvPr/>
            </p:nvSpPr>
            <p:spPr>
              <a:xfrm>
                <a:off x="4634105" y="4471934"/>
                <a:ext cx="432640" cy="101106"/>
              </a:xfrm>
              <a:custGeom>
                <a:avLst/>
                <a:gdLst/>
                <a:ahLst/>
                <a:cxnLst/>
                <a:rect l="0" t="0" r="0" b="0"/>
                <a:pathLst>
                  <a:path w="432916" h="100852">
                    <a:moveTo>
                      <a:pt x="381428" y="96999"/>
                    </a:moveTo>
                    <a:lnTo>
                      <a:pt x="385719" y="96299"/>
                    </a:lnTo>
                    <a:lnTo>
                      <a:pt x="389580" y="95598"/>
                    </a:lnTo>
                    <a:lnTo>
                      <a:pt x="392584" y="95248"/>
                    </a:lnTo>
                    <a:lnTo>
                      <a:pt x="395158" y="94198"/>
                    </a:lnTo>
                    <a:lnTo>
                      <a:pt x="396445" y="95248"/>
                    </a:lnTo>
                    <a:lnTo>
                      <a:pt x="398161" y="96299"/>
                    </a:lnTo>
                    <a:lnTo>
                      <a:pt x="399878" y="96999"/>
                    </a:lnTo>
                    <a:lnTo>
                      <a:pt x="401594" y="98050"/>
                    </a:lnTo>
                    <a:lnTo>
                      <a:pt x="403310" y="99100"/>
                    </a:lnTo>
                    <a:lnTo>
                      <a:pt x="405455" y="100151"/>
                    </a:lnTo>
                    <a:lnTo>
                      <a:pt x="406743" y="100851"/>
                    </a:lnTo>
                    <a:lnTo>
                      <a:pt x="408459" y="100851"/>
                    </a:lnTo>
                    <a:lnTo>
                      <a:pt x="408888" y="100851"/>
                    </a:lnTo>
                    <a:lnTo>
                      <a:pt x="408888" y="100851"/>
                    </a:lnTo>
                    <a:lnTo>
                      <a:pt x="408888" y="100151"/>
                    </a:lnTo>
                    <a:lnTo>
                      <a:pt x="408888" y="99801"/>
                    </a:lnTo>
                    <a:lnTo>
                      <a:pt x="407601" y="98400"/>
                    </a:lnTo>
                    <a:lnTo>
                      <a:pt x="406743" y="98050"/>
                    </a:lnTo>
                    <a:lnTo>
                      <a:pt x="405455" y="96299"/>
                    </a:lnTo>
                    <a:lnTo>
                      <a:pt x="403310" y="95248"/>
                    </a:lnTo>
                    <a:lnTo>
                      <a:pt x="402023" y="93497"/>
                    </a:lnTo>
                    <a:lnTo>
                      <a:pt x="399449" y="91747"/>
                    </a:lnTo>
                    <a:lnTo>
                      <a:pt x="401594" y="90696"/>
                    </a:lnTo>
                    <a:lnTo>
                      <a:pt x="402881" y="89646"/>
                    </a:lnTo>
                    <a:lnTo>
                      <a:pt x="403310" y="88945"/>
                    </a:lnTo>
                    <a:lnTo>
                      <a:pt x="405026" y="88595"/>
                    </a:lnTo>
                    <a:lnTo>
                      <a:pt x="405455" y="87194"/>
                    </a:lnTo>
                    <a:lnTo>
                      <a:pt x="406313" y="87194"/>
                    </a:lnTo>
                    <a:lnTo>
                      <a:pt x="406313" y="86844"/>
                    </a:lnTo>
                    <a:lnTo>
                      <a:pt x="410175" y="83342"/>
                    </a:lnTo>
                    <a:lnTo>
                      <a:pt x="413607" y="80191"/>
                    </a:lnTo>
                    <a:lnTo>
                      <a:pt x="415324" y="78440"/>
                    </a:lnTo>
                    <a:lnTo>
                      <a:pt x="416611" y="76689"/>
                    </a:lnTo>
                    <a:lnTo>
                      <a:pt x="417040" y="74938"/>
                    </a:lnTo>
                    <a:lnTo>
                      <a:pt x="417898" y="72837"/>
                    </a:lnTo>
                    <a:lnTo>
                      <a:pt x="420472" y="71786"/>
                    </a:lnTo>
                    <a:lnTo>
                      <a:pt x="423475" y="71086"/>
                    </a:lnTo>
                    <a:lnTo>
                      <a:pt x="425621" y="70036"/>
                    </a:lnTo>
                    <a:lnTo>
                      <a:pt x="427337" y="69335"/>
                    </a:lnTo>
                    <a:lnTo>
                      <a:pt x="429482" y="68985"/>
                    </a:lnTo>
                    <a:lnTo>
                      <a:pt x="430769" y="68284"/>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8"/>
                    </a:lnTo>
                    <a:lnTo>
                      <a:pt x="413607" y="50425"/>
                    </a:lnTo>
                    <a:lnTo>
                      <a:pt x="411033" y="45873"/>
                    </a:lnTo>
                    <a:lnTo>
                      <a:pt x="407601" y="42722"/>
                    </a:lnTo>
                    <a:lnTo>
                      <a:pt x="404168" y="38520"/>
                    </a:lnTo>
                    <a:lnTo>
                      <a:pt x="399878" y="35718"/>
                    </a:lnTo>
                    <a:lnTo>
                      <a:pt x="399878" y="35718"/>
                    </a:lnTo>
                    <a:lnTo>
                      <a:pt x="399449" y="35368"/>
                    </a:lnTo>
                    <a:lnTo>
                      <a:pt x="398590" y="35368"/>
                    </a:lnTo>
                    <a:lnTo>
                      <a:pt x="397303" y="34668"/>
                    </a:lnTo>
                    <a:lnTo>
                      <a:pt x="396016" y="34317"/>
                    </a:lnTo>
                    <a:lnTo>
                      <a:pt x="394729" y="33617"/>
                    </a:lnTo>
                    <a:lnTo>
                      <a:pt x="392584" y="32916"/>
                    </a:lnTo>
                    <a:lnTo>
                      <a:pt x="389580" y="32566"/>
                    </a:lnTo>
                    <a:lnTo>
                      <a:pt x="387006" y="31866"/>
                    </a:lnTo>
                    <a:lnTo>
                      <a:pt x="384432" y="30815"/>
                    </a:lnTo>
                    <a:lnTo>
                      <a:pt x="380999" y="30115"/>
                    </a:lnTo>
                    <a:lnTo>
                      <a:pt x="377567" y="29065"/>
                    </a:lnTo>
                    <a:lnTo>
                      <a:pt x="373276" y="28714"/>
                    </a:lnTo>
                    <a:lnTo>
                      <a:pt x="368986" y="28014"/>
                    </a:lnTo>
                    <a:lnTo>
                      <a:pt x="365124" y="27314"/>
                    </a:lnTo>
                    <a:lnTo>
                      <a:pt x="360405" y="26964"/>
                    </a:lnTo>
                    <a:lnTo>
                      <a:pt x="353540" y="27314"/>
                    </a:lnTo>
                    <a:lnTo>
                      <a:pt x="346675" y="27314"/>
                    </a:lnTo>
                    <a:lnTo>
                      <a:pt x="339810" y="27314"/>
                    </a:lnTo>
                    <a:lnTo>
                      <a:pt x="332945" y="27314"/>
                    </a:lnTo>
                    <a:lnTo>
                      <a:pt x="325222" y="27314"/>
                    </a:lnTo>
                    <a:lnTo>
                      <a:pt x="317499" y="27314"/>
                    </a:lnTo>
                    <a:lnTo>
                      <a:pt x="310206" y="27314"/>
                    </a:lnTo>
                    <a:lnTo>
                      <a:pt x="302482" y="26964"/>
                    </a:lnTo>
                    <a:lnTo>
                      <a:pt x="295189" y="26964"/>
                    </a:lnTo>
                    <a:lnTo>
                      <a:pt x="287037" y="25913"/>
                    </a:lnTo>
                    <a:lnTo>
                      <a:pt x="271162" y="24512"/>
                    </a:lnTo>
                    <a:lnTo>
                      <a:pt x="254429" y="23112"/>
                    </a:lnTo>
                    <a:lnTo>
                      <a:pt x="237267" y="21361"/>
                    </a:lnTo>
                    <a:lnTo>
                      <a:pt x="220104" y="18910"/>
                    </a:lnTo>
                    <a:lnTo>
                      <a:pt x="202513" y="16809"/>
                    </a:lnTo>
                    <a:lnTo>
                      <a:pt x="184493" y="14708"/>
                    </a:lnTo>
                    <a:lnTo>
                      <a:pt x="166044" y="11906"/>
                    </a:lnTo>
                    <a:lnTo>
                      <a:pt x="147595" y="9104"/>
                    </a:lnTo>
                    <a:lnTo>
                      <a:pt x="129145" y="6303"/>
                    </a:lnTo>
                    <a:lnTo>
                      <a:pt x="109838" y="2801"/>
                    </a:lnTo>
                    <a:lnTo>
                      <a:pt x="90101" y="0"/>
                    </a:lnTo>
                    <a:lnTo>
                      <a:pt x="89243" y="0"/>
                    </a:lnTo>
                    <a:lnTo>
                      <a:pt x="87956" y="0"/>
                    </a:lnTo>
                    <a:lnTo>
                      <a:pt x="84953" y="0"/>
                    </a:lnTo>
                    <a:lnTo>
                      <a:pt x="83665" y="700"/>
                    </a:lnTo>
                    <a:lnTo>
                      <a:pt x="81091" y="700"/>
                    </a:lnTo>
                    <a:lnTo>
                      <a:pt x="78088" y="700"/>
                    </a:lnTo>
                    <a:lnTo>
                      <a:pt x="72939" y="1051"/>
                    </a:lnTo>
                    <a:lnTo>
                      <a:pt x="67361" y="1751"/>
                    </a:lnTo>
                    <a:lnTo>
                      <a:pt x="64358" y="2101"/>
                    </a:lnTo>
                    <a:lnTo>
                      <a:pt x="62642" y="2101"/>
                    </a:lnTo>
                    <a:lnTo>
                      <a:pt x="60496" y="2801"/>
                    </a:lnTo>
                    <a:lnTo>
                      <a:pt x="58351" y="3502"/>
                    </a:lnTo>
                    <a:lnTo>
                      <a:pt x="57064" y="3502"/>
                    </a:lnTo>
                    <a:lnTo>
                      <a:pt x="55777" y="3502"/>
                    </a:lnTo>
                    <a:lnTo>
                      <a:pt x="52774" y="3852"/>
                    </a:lnTo>
                    <a:lnTo>
                      <a:pt x="48912" y="4552"/>
                    </a:lnTo>
                    <a:lnTo>
                      <a:pt x="44622" y="4902"/>
                    </a:lnTo>
                    <a:lnTo>
                      <a:pt x="40331" y="6303"/>
                    </a:lnTo>
                    <a:lnTo>
                      <a:pt x="35611" y="6653"/>
                    </a:lnTo>
                    <a:lnTo>
                      <a:pt x="31750" y="7354"/>
                    </a:lnTo>
                    <a:lnTo>
                      <a:pt x="28318" y="7354"/>
                    </a:lnTo>
                    <a:lnTo>
                      <a:pt x="26172" y="7704"/>
                    </a:lnTo>
                    <a:lnTo>
                      <a:pt x="24885" y="7704"/>
                    </a:lnTo>
                    <a:lnTo>
                      <a:pt x="21882" y="9104"/>
                    </a:lnTo>
                    <a:lnTo>
                      <a:pt x="18449" y="10155"/>
                    </a:lnTo>
                    <a:lnTo>
                      <a:pt x="16304" y="11205"/>
                    </a:lnTo>
                    <a:lnTo>
                      <a:pt x="13730" y="12256"/>
                    </a:lnTo>
                    <a:lnTo>
                      <a:pt x="11585" y="12956"/>
                    </a:lnTo>
                    <a:lnTo>
                      <a:pt x="9439" y="14007"/>
                    </a:lnTo>
                    <a:lnTo>
                      <a:pt x="7723" y="14007"/>
                    </a:lnTo>
                    <a:lnTo>
                      <a:pt x="6007" y="14708"/>
                    </a:lnTo>
                    <a:lnTo>
                      <a:pt x="4720" y="15057"/>
                    </a:lnTo>
                    <a:lnTo>
                      <a:pt x="3432" y="15057"/>
                    </a:lnTo>
                    <a:lnTo>
                      <a:pt x="2574" y="15057"/>
                    </a:lnTo>
                    <a:lnTo>
                      <a:pt x="1287" y="15057"/>
                    </a:lnTo>
                    <a:lnTo>
                      <a:pt x="1287" y="15057"/>
                    </a:lnTo>
                    <a:lnTo>
                      <a:pt x="858" y="15057"/>
                    </a:lnTo>
                    <a:lnTo>
                      <a:pt x="858" y="14708"/>
                    </a:lnTo>
                    <a:lnTo>
                      <a:pt x="0" y="14708"/>
                    </a:lnTo>
                    <a:lnTo>
                      <a:pt x="858" y="15758"/>
                    </a:lnTo>
                    <a:lnTo>
                      <a:pt x="858" y="16108"/>
                    </a:lnTo>
                    <a:lnTo>
                      <a:pt x="1287" y="17509"/>
                    </a:lnTo>
                    <a:lnTo>
                      <a:pt x="2145" y="18559"/>
                    </a:lnTo>
                    <a:lnTo>
                      <a:pt x="2574" y="20310"/>
                    </a:lnTo>
                    <a:lnTo>
                      <a:pt x="4290" y="21361"/>
                    </a:lnTo>
                    <a:lnTo>
                      <a:pt x="6865" y="23462"/>
                    </a:lnTo>
                    <a:lnTo>
                      <a:pt x="11156" y="26263"/>
                    </a:lnTo>
                    <a:lnTo>
                      <a:pt x="15017" y="28714"/>
                    </a:lnTo>
                    <a:lnTo>
                      <a:pt x="19736" y="31516"/>
                    </a:lnTo>
                    <a:lnTo>
                      <a:pt x="25314" y="33617"/>
                    </a:lnTo>
                    <a:lnTo>
                      <a:pt x="30892" y="35368"/>
                    </a:lnTo>
                    <a:lnTo>
                      <a:pt x="36899" y="37469"/>
                    </a:lnTo>
                    <a:lnTo>
                      <a:pt x="43764" y="39920"/>
                    </a:lnTo>
                    <a:lnTo>
                      <a:pt x="50628" y="40971"/>
                    </a:lnTo>
                    <a:lnTo>
                      <a:pt x="57493" y="42722"/>
                    </a:lnTo>
                    <a:lnTo>
                      <a:pt x="64358" y="43772"/>
                    </a:lnTo>
                    <a:lnTo>
                      <a:pt x="72081" y="44122"/>
                    </a:lnTo>
                    <a:lnTo>
                      <a:pt x="78946" y="44122"/>
                    </a:lnTo>
                    <a:lnTo>
                      <a:pt x="83236" y="45523"/>
                    </a:lnTo>
                    <a:lnTo>
                      <a:pt x="86669" y="46573"/>
                    </a:lnTo>
                    <a:lnTo>
                      <a:pt x="90530" y="46924"/>
                    </a:lnTo>
                    <a:lnTo>
                      <a:pt x="94821" y="47624"/>
                    </a:lnTo>
                    <a:lnTo>
                      <a:pt x="102973" y="49375"/>
                    </a:lnTo>
                    <a:lnTo>
                      <a:pt x="111983" y="50425"/>
                    </a:lnTo>
                    <a:lnTo>
                      <a:pt x="120564" y="51126"/>
                    </a:lnTo>
                    <a:lnTo>
                      <a:pt x="129574" y="52177"/>
                    </a:lnTo>
                    <a:lnTo>
                      <a:pt x="139442" y="53927"/>
                    </a:lnTo>
                    <a:lnTo>
                      <a:pt x="148024" y="54978"/>
                    </a:lnTo>
                    <a:lnTo>
                      <a:pt x="154459" y="56729"/>
                    </a:lnTo>
                    <a:lnTo>
                      <a:pt x="160466" y="58129"/>
                    </a:lnTo>
                    <a:lnTo>
                      <a:pt x="173767" y="60931"/>
                    </a:lnTo>
                    <a:lnTo>
                      <a:pt x="185780" y="63732"/>
                    </a:lnTo>
                    <a:lnTo>
                      <a:pt x="192216" y="65483"/>
                    </a:lnTo>
                    <a:lnTo>
                      <a:pt x="199081" y="66534"/>
                    </a:lnTo>
                    <a:lnTo>
                      <a:pt x="205088" y="67934"/>
                    </a:lnTo>
                    <a:lnTo>
                      <a:pt x="212810" y="68985"/>
                    </a:lnTo>
                    <a:lnTo>
                      <a:pt x="219675" y="70036"/>
                    </a:lnTo>
                    <a:lnTo>
                      <a:pt x="226969" y="70736"/>
                    </a:lnTo>
                    <a:lnTo>
                      <a:pt x="235550" y="71086"/>
                    </a:lnTo>
                    <a:lnTo>
                      <a:pt x="243702" y="71786"/>
                    </a:lnTo>
                    <a:lnTo>
                      <a:pt x="252713" y="71786"/>
                    </a:lnTo>
                    <a:lnTo>
                      <a:pt x="257432" y="71786"/>
                    </a:lnTo>
                    <a:lnTo>
                      <a:pt x="261293" y="71086"/>
                    </a:lnTo>
                    <a:lnTo>
                      <a:pt x="273307" y="73537"/>
                    </a:lnTo>
                    <a:lnTo>
                      <a:pt x="284033" y="75638"/>
                    </a:lnTo>
                    <a:lnTo>
                      <a:pt x="294331" y="77739"/>
                    </a:lnTo>
                    <a:lnTo>
                      <a:pt x="304199" y="80191"/>
                    </a:lnTo>
                    <a:lnTo>
                      <a:pt x="312780" y="81941"/>
                    </a:lnTo>
                    <a:lnTo>
                      <a:pt x="321790" y="84042"/>
                    </a:lnTo>
                    <a:lnTo>
                      <a:pt x="329942" y="85793"/>
                    </a:lnTo>
                    <a:lnTo>
                      <a:pt x="336807" y="87194"/>
                    </a:lnTo>
                    <a:lnTo>
                      <a:pt x="344530" y="88945"/>
                    </a:lnTo>
                    <a:lnTo>
                      <a:pt x="350536" y="90696"/>
                    </a:lnTo>
                    <a:lnTo>
                      <a:pt x="356972" y="91747"/>
                    </a:lnTo>
                    <a:lnTo>
                      <a:pt x="362979" y="93497"/>
                    </a:lnTo>
                    <a:lnTo>
                      <a:pt x="367699" y="94548"/>
                    </a:lnTo>
                    <a:lnTo>
                      <a:pt x="373276" y="95598"/>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 name="Freeform 15"/>
              <p:cNvSpPr/>
              <p:nvPr/>
            </p:nvSpPr>
            <p:spPr>
              <a:xfrm>
                <a:off x="4727649" y="4473489"/>
                <a:ext cx="273323" cy="32666"/>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540"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590"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 name="Freeform 16"/>
              <p:cNvSpPr/>
              <p:nvPr/>
            </p:nvSpPr>
            <p:spPr>
              <a:xfrm>
                <a:off x="4695493" y="4302386"/>
                <a:ext cx="305478" cy="203768"/>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892"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 name="Freeform 17"/>
              <p:cNvSpPr/>
              <p:nvPr/>
            </p:nvSpPr>
            <p:spPr>
              <a:xfrm>
                <a:off x="4695493" y="4302386"/>
                <a:ext cx="305478" cy="203768"/>
              </a:xfrm>
              <a:custGeom>
                <a:avLst/>
                <a:gdLst/>
                <a:ahLst/>
                <a:cxnLst/>
                <a:rect l="0" t="0" r="0" b="0"/>
                <a:pathLst>
                  <a:path w="306346" h="203455">
                    <a:moveTo>
                      <a:pt x="27459" y="167386"/>
                    </a:moveTo>
                    <a:lnTo>
                      <a:pt x="30892" y="170188"/>
                    </a:lnTo>
                    <a:lnTo>
                      <a:pt x="34324" y="173689"/>
                    </a:lnTo>
                    <a:lnTo>
                      <a:pt x="38615" y="176491"/>
                    </a:lnTo>
                    <a:lnTo>
                      <a:pt x="41189" y="177541"/>
                    </a:lnTo>
                    <a:lnTo>
                      <a:pt x="43334" y="178592"/>
                    </a:lnTo>
                    <a:lnTo>
                      <a:pt x="45909" y="180343"/>
                    </a:lnTo>
                    <a:lnTo>
                      <a:pt x="48912" y="181043"/>
                    </a:lnTo>
                    <a:lnTo>
                      <a:pt x="51486" y="182093"/>
                    </a:lnTo>
                    <a:lnTo>
                      <a:pt x="54919" y="183144"/>
                    </a:lnTo>
                    <a:lnTo>
                      <a:pt x="57922" y="184194"/>
                    </a:lnTo>
                    <a:lnTo>
                      <a:pt x="61355" y="184895"/>
                    </a:lnTo>
                    <a:lnTo>
                      <a:pt x="64787" y="185945"/>
                    </a:lnTo>
                    <a:lnTo>
                      <a:pt x="68648" y="186646"/>
                    </a:lnTo>
                    <a:lnTo>
                      <a:pt x="72081" y="186996"/>
                    </a:lnTo>
                    <a:lnTo>
                      <a:pt x="76801" y="187697"/>
                    </a:lnTo>
                    <a:lnTo>
                      <a:pt x="81091" y="188047"/>
                    </a:lnTo>
                    <a:lnTo>
                      <a:pt x="85382" y="188747"/>
                    </a:lnTo>
                    <a:lnTo>
                      <a:pt x="90101" y="188747"/>
                    </a:lnTo>
                    <a:lnTo>
                      <a:pt x="94821" y="189447"/>
                    </a:lnTo>
                    <a:lnTo>
                      <a:pt x="99540" y="189447"/>
                    </a:lnTo>
                    <a:lnTo>
                      <a:pt x="105118" y="189798"/>
                    </a:lnTo>
                    <a:lnTo>
                      <a:pt x="110696" y="189798"/>
                    </a:lnTo>
                    <a:lnTo>
                      <a:pt x="116703" y="189798"/>
                    </a:lnTo>
                    <a:lnTo>
                      <a:pt x="122280" y="189798"/>
                    </a:lnTo>
                    <a:lnTo>
                      <a:pt x="128287" y="189447"/>
                    </a:lnTo>
                    <a:lnTo>
                      <a:pt x="135152" y="189447"/>
                    </a:lnTo>
                    <a:lnTo>
                      <a:pt x="141588" y="188747"/>
                    </a:lnTo>
                    <a:lnTo>
                      <a:pt x="148453" y="188047"/>
                    </a:lnTo>
                    <a:lnTo>
                      <a:pt x="155317" y="187697"/>
                    </a:lnTo>
                    <a:lnTo>
                      <a:pt x="158750" y="189447"/>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4"/>
                    </a:lnTo>
                    <a:lnTo>
                      <a:pt x="234263" y="202754"/>
                    </a:lnTo>
                    <a:lnTo>
                      <a:pt x="244561" y="203454"/>
                    </a:lnTo>
                    <a:lnTo>
                      <a:pt x="254858" y="202754"/>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0"/>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9"/>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299"/>
                    </a:lnTo>
                    <a:lnTo>
                      <a:pt x="272449" y="91747"/>
                    </a:lnTo>
                    <a:lnTo>
                      <a:pt x="270304" y="87195"/>
                    </a:lnTo>
                    <a:lnTo>
                      <a:pt x="269017" y="82993"/>
                    </a:lnTo>
                    <a:lnTo>
                      <a:pt x="266871" y="79141"/>
                    </a:lnTo>
                    <a:lnTo>
                      <a:pt x="265584" y="74588"/>
                    </a:lnTo>
                    <a:lnTo>
                      <a:pt x="263439" y="70737"/>
                    </a:lnTo>
                    <a:lnTo>
                      <a:pt x="261723" y="66534"/>
                    </a:lnTo>
                    <a:lnTo>
                      <a:pt x="259578" y="63383"/>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6"/>
                    </a:lnTo>
                    <a:lnTo>
                      <a:pt x="194362" y="9455"/>
                    </a:lnTo>
                    <a:lnTo>
                      <a:pt x="187496" y="6654"/>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1"/>
                    </a:lnTo>
                    <a:lnTo>
                      <a:pt x="105976" y="3502"/>
                    </a:lnTo>
                    <a:lnTo>
                      <a:pt x="98253" y="4903"/>
                    </a:lnTo>
                    <a:lnTo>
                      <a:pt x="91388" y="6654"/>
                    </a:lnTo>
                    <a:lnTo>
                      <a:pt x="84524" y="9105"/>
                    </a:lnTo>
                    <a:lnTo>
                      <a:pt x="77659" y="11206"/>
                    </a:lnTo>
                    <a:lnTo>
                      <a:pt x="70794" y="14008"/>
                    </a:lnTo>
                    <a:lnTo>
                      <a:pt x="63929" y="16809"/>
                    </a:lnTo>
                    <a:lnTo>
                      <a:pt x="57922" y="20311"/>
                    </a:lnTo>
                    <a:lnTo>
                      <a:pt x="51486" y="24163"/>
                    </a:lnTo>
                    <a:lnTo>
                      <a:pt x="45909" y="27314"/>
                    </a:lnTo>
                    <a:lnTo>
                      <a:pt x="40760" y="31517"/>
                    </a:lnTo>
                    <a:lnTo>
                      <a:pt x="35182" y="35368"/>
                    </a:lnTo>
                    <a:lnTo>
                      <a:pt x="30463" y="39921"/>
                    </a:lnTo>
                    <a:lnTo>
                      <a:pt x="25743" y="44823"/>
                    </a:lnTo>
                    <a:lnTo>
                      <a:pt x="21452" y="49376"/>
                    </a:lnTo>
                    <a:lnTo>
                      <a:pt x="17162" y="54278"/>
                    </a:lnTo>
                    <a:lnTo>
                      <a:pt x="13730" y="59531"/>
                    </a:lnTo>
                    <a:lnTo>
                      <a:pt x="10297" y="65133"/>
                    </a:lnTo>
                    <a:lnTo>
                      <a:pt x="7723" y="70036"/>
                    </a:lnTo>
                    <a:lnTo>
                      <a:pt x="5148" y="75639"/>
                    </a:lnTo>
                    <a:lnTo>
                      <a:pt x="3432" y="81942"/>
                    </a:lnTo>
                    <a:lnTo>
                      <a:pt x="1716" y="87195"/>
                    </a:lnTo>
                    <a:lnTo>
                      <a:pt x="858" y="93498"/>
                    </a:lnTo>
                    <a:lnTo>
                      <a:pt x="0" y="99802"/>
                    </a:lnTo>
                    <a:lnTo>
                      <a:pt x="0" y="105754"/>
                    </a:lnTo>
                    <a:lnTo>
                      <a:pt x="858" y="112408"/>
                    </a:lnTo>
                    <a:lnTo>
                      <a:pt x="2145" y="119412"/>
                    </a:lnTo>
                    <a:lnTo>
                      <a:pt x="4290" y="125364"/>
                    </a:lnTo>
                    <a:lnTo>
                      <a:pt x="6435" y="132018"/>
                    </a:lnTo>
                    <a:lnTo>
                      <a:pt x="9010" y="139372"/>
                    </a:lnTo>
                    <a:lnTo>
                      <a:pt x="12442" y="146025"/>
                    </a:lnTo>
                    <a:lnTo>
                      <a:pt x="17162" y="153028"/>
                    </a:lnTo>
                    <a:lnTo>
                      <a:pt x="22310"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 name="Freeform 18"/>
              <p:cNvSpPr/>
              <p:nvPr/>
            </p:nvSpPr>
            <p:spPr>
              <a:xfrm>
                <a:off x="4783190" y="4310164"/>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 name="Freeform 19"/>
              <p:cNvSpPr/>
              <p:nvPr/>
            </p:nvSpPr>
            <p:spPr>
              <a:xfrm>
                <a:off x="4787575" y="4311719"/>
                <a:ext cx="192934" cy="191325"/>
              </a:xfrm>
              <a:custGeom>
                <a:avLst/>
                <a:gdLst/>
                <a:ahLst/>
                <a:cxnLst/>
                <a:rect l="0" t="0" r="0" b="0"/>
                <a:pathLst>
                  <a:path w="193041" h="191136">
                    <a:moveTo>
                      <a:pt x="75184"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7884"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 name="Freeform 20"/>
              <p:cNvSpPr/>
              <p:nvPr/>
            </p:nvSpPr>
            <p:spPr>
              <a:xfrm>
                <a:off x="4790498" y="4311719"/>
                <a:ext cx="187088" cy="189769"/>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 name="Freeform 21"/>
              <p:cNvSpPr/>
              <p:nvPr/>
            </p:nvSpPr>
            <p:spPr>
              <a:xfrm>
                <a:off x="4794883" y="4313275"/>
                <a:ext cx="181241"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 name="Freeform 22"/>
              <p:cNvSpPr/>
              <p:nvPr/>
            </p:nvSpPr>
            <p:spPr>
              <a:xfrm>
                <a:off x="4799268" y="4314830"/>
                <a:ext cx="175395" cy="185103"/>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117"/>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 name="Freeform 23"/>
              <p:cNvSpPr/>
              <p:nvPr/>
            </p:nvSpPr>
            <p:spPr>
              <a:xfrm>
                <a:off x="4802191" y="4314830"/>
                <a:ext cx="171010" cy="183547"/>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 name="Freeform 24"/>
              <p:cNvSpPr/>
              <p:nvPr/>
            </p:nvSpPr>
            <p:spPr>
              <a:xfrm>
                <a:off x="4806576" y="4314830"/>
                <a:ext cx="165163"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 name="Freeform 25"/>
              <p:cNvSpPr/>
              <p:nvPr/>
            </p:nvSpPr>
            <p:spPr>
              <a:xfrm>
                <a:off x="4734956" y="4335051"/>
                <a:ext cx="149085" cy="155548"/>
              </a:xfrm>
              <a:custGeom>
                <a:avLst/>
                <a:gdLst/>
                <a:ahLst/>
                <a:cxnLst/>
                <a:rect l="0" t="0" r="0" b="0"/>
                <a:pathLst>
                  <a:path w="149353" h="154687">
                    <a:moveTo>
                      <a:pt x="18669" y="6731"/>
                    </a:moveTo>
                    <a:lnTo>
                      <a:pt x="26543"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4018" y="40005"/>
                    </a:lnTo>
                    <a:lnTo>
                      <a:pt x="145034" y="43180"/>
                    </a:lnTo>
                    <a:lnTo>
                      <a:pt x="146685" y="49530"/>
                    </a:lnTo>
                    <a:lnTo>
                      <a:pt x="148082" y="56007"/>
                    </a:lnTo>
                    <a:lnTo>
                      <a:pt x="148844" y="62738"/>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 name="Freeform 26"/>
              <p:cNvSpPr/>
              <p:nvPr/>
            </p:nvSpPr>
            <p:spPr>
              <a:xfrm>
                <a:off x="4739342" y="4336606"/>
                <a:ext cx="143239" cy="15088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590"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1115"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 name="Freeform 27"/>
              <p:cNvSpPr/>
              <p:nvPr/>
            </p:nvSpPr>
            <p:spPr>
              <a:xfrm>
                <a:off x="4745188" y="4336606"/>
                <a:ext cx="135930"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 name="Freeform 28"/>
              <p:cNvSpPr/>
              <p:nvPr/>
            </p:nvSpPr>
            <p:spPr>
              <a:xfrm>
                <a:off x="4749573" y="4338162"/>
                <a:ext cx="131546" cy="146215"/>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 name="Freeform 29"/>
              <p:cNvSpPr/>
              <p:nvPr/>
            </p:nvSpPr>
            <p:spPr>
              <a:xfrm>
                <a:off x="4755419" y="4338162"/>
                <a:ext cx="124238" cy="146215"/>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875"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875"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 name="Freeform 30"/>
              <p:cNvSpPr/>
              <p:nvPr/>
            </p:nvSpPr>
            <p:spPr>
              <a:xfrm>
                <a:off x="4759804" y="4339717"/>
                <a:ext cx="119853" cy="143104"/>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 name="Freeform 31"/>
              <p:cNvSpPr/>
              <p:nvPr/>
            </p:nvSpPr>
            <p:spPr>
              <a:xfrm>
                <a:off x="4765651" y="4339717"/>
                <a:ext cx="112544"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 name="Freeform 32"/>
              <p:cNvSpPr/>
              <p:nvPr/>
            </p:nvSpPr>
            <p:spPr>
              <a:xfrm>
                <a:off x="4707186" y="4325718"/>
                <a:ext cx="185625" cy="167992"/>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689"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 name="Freeform 33"/>
              <p:cNvSpPr/>
              <p:nvPr/>
            </p:nvSpPr>
            <p:spPr>
              <a:xfrm>
                <a:off x="4705724" y="4325718"/>
                <a:ext cx="187088" cy="16799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 name="Freeform 34"/>
              <p:cNvSpPr/>
              <p:nvPr/>
            </p:nvSpPr>
            <p:spPr>
              <a:xfrm>
                <a:off x="4705724" y="4324162"/>
                <a:ext cx="187088"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844"/>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319"/>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 name="Freeform 35"/>
              <p:cNvSpPr/>
              <p:nvPr/>
            </p:nvSpPr>
            <p:spPr>
              <a:xfrm>
                <a:off x="4705724" y="4324162"/>
                <a:ext cx="188550" cy="167992"/>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434"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134"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 name="Freeform 36"/>
              <p:cNvSpPr/>
              <p:nvPr/>
            </p:nvSpPr>
            <p:spPr>
              <a:xfrm>
                <a:off x="4705724" y="4324162"/>
                <a:ext cx="188550" cy="167992"/>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213"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913" y="70485"/>
                    </a:lnTo>
                    <a:lnTo>
                      <a:pt x="65659" y="72009"/>
                    </a:lnTo>
                    <a:lnTo>
                      <a:pt x="65405" y="73533"/>
                    </a:lnTo>
                    <a:lnTo>
                      <a:pt x="65405" y="75184"/>
                    </a:lnTo>
                    <a:lnTo>
                      <a:pt x="65405" y="76835"/>
                    </a:lnTo>
                    <a:lnTo>
                      <a:pt x="65913"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913"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 name="Freeform 37"/>
              <p:cNvSpPr/>
              <p:nvPr/>
            </p:nvSpPr>
            <p:spPr>
              <a:xfrm>
                <a:off x="4704263" y="4322607"/>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 name="Freeform 38"/>
              <p:cNvSpPr/>
              <p:nvPr/>
            </p:nvSpPr>
            <p:spPr>
              <a:xfrm>
                <a:off x="4704263" y="4322607"/>
                <a:ext cx="190011" cy="167992"/>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221"/>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128"/>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 name="Freeform 39"/>
              <p:cNvSpPr/>
              <p:nvPr/>
            </p:nvSpPr>
            <p:spPr>
              <a:xfrm>
                <a:off x="5036050" y="4489043"/>
                <a:ext cx="81851" cy="32666"/>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 name="Freeform 40"/>
              <p:cNvSpPr/>
              <p:nvPr/>
            </p:nvSpPr>
            <p:spPr>
              <a:xfrm>
                <a:off x="5036050" y="4490599"/>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 name="Freeform 41"/>
              <p:cNvSpPr/>
              <p:nvPr/>
            </p:nvSpPr>
            <p:spPr>
              <a:xfrm>
                <a:off x="5037512" y="4490599"/>
                <a:ext cx="80389" cy="31110"/>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3" name="Freeform 42"/>
              <p:cNvSpPr/>
              <p:nvPr/>
            </p:nvSpPr>
            <p:spPr>
              <a:xfrm>
                <a:off x="5038974" y="4492154"/>
                <a:ext cx="78928" cy="29555"/>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4" name="Freeform 43"/>
              <p:cNvSpPr/>
              <p:nvPr/>
            </p:nvSpPr>
            <p:spPr>
              <a:xfrm>
                <a:off x="5040436" y="4492154"/>
                <a:ext cx="77465" cy="29555"/>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5" name="Freeform 44"/>
              <p:cNvSpPr/>
              <p:nvPr/>
            </p:nvSpPr>
            <p:spPr>
              <a:xfrm>
                <a:off x="5040436" y="4493710"/>
                <a:ext cx="77465"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6" name="Freeform 45"/>
              <p:cNvSpPr/>
              <p:nvPr/>
            </p:nvSpPr>
            <p:spPr>
              <a:xfrm>
                <a:off x="5040436" y="4493710"/>
                <a:ext cx="77465"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7" name="Freeform 46"/>
              <p:cNvSpPr/>
              <p:nvPr/>
            </p:nvSpPr>
            <p:spPr>
              <a:xfrm>
                <a:off x="4634105" y="4485932"/>
                <a:ext cx="432640"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858"/>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372"/>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8" name="Freeform 47"/>
              <p:cNvSpPr/>
              <p:nvPr/>
            </p:nvSpPr>
            <p:spPr>
              <a:xfrm>
                <a:off x="4634105" y="4485932"/>
                <a:ext cx="432640"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851"/>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9" name="Freeform 48"/>
              <p:cNvSpPr/>
              <p:nvPr/>
            </p:nvSpPr>
            <p:spPr>
              <a:xfrm>
                <a:off x="4634105" y="4485932"/>
                <a:ext cx="432640"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0" name="Freeform 49"/>
              <p:cNvSpPr/>
              <p:nvPr/>
            </p:nvSpPr>
            <p:spPr>
              <a:xfrm>
                <a:off x="4634105" y="4485932"/>
                <a:ext cx="432640"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1" name="Freeform 50"/>
              <p:cNvSpPr/>
              <p:nvPr/>
            </p:nvSpPr>
            <p:spPr>
              <a:xfrm>
                <a:off x="4634105" y="4485932"/>
                <a:ext cx="432640"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2" name="Freeform 51"/>
              <p:cNvSpPr/>
              <p:nvPr/>
            </p:nvSpPr>
            <p:spPr>
              <a:xfrm>
                <a:off x="4634105" y="4485932"/>
                <a:ext cx="432640" cy="87107"/>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3" name="Freeform 52"/>
              <p:cNvSpPr/>
              <p:nvPr/>
            </p:nvSpPr>
            <p:spPr>
              <a:xfrm>
                <a:off x="4634105" y="4485932"/>
                <a:ext cx="432640"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4" name="Freeform 53"/>
              <p:cNvSpPr/>
              <p:nvPr/>
            </p:nvSpPr>
            <p:spPr>
              <a:xfrm>
                <a:off x="4634105" y="4485932"/>
                <a:ext cx="432640" cy="87107"/>
              </a:xfrm>
              <a:custGeom>
                <a:avLst/>
                <a:gdLst/>
                <a:ahLst/>
                <a:cxnLst/>
                <a:rect l="0" t="0" r="0" b="0"/>
                <a:pathLst>
                  <a:path w="432916" h="86495">
                    <a:moveTo>
                      <a:pt x="0" y="0"/>
                    </a:moveTo>
                    <a:lnTo>
                      <a:pt x="858" y="1051"/>
                    </a:lnTo>
                    <a:lnTo>
                      <a:pt x="858" y="1401"/>
                    </a:lnTo>
                    <a:lnTo>
                      <a:pt x="1287" y="3152"/>
                    </a:lnTo>
                    <a:lnTo>
                      <a:pt x="2145" y="3852"/>
                    </a:lnTo>
                    <a:lnTo>
                      <a:pt x="2574" y="5603"/>
                    </a:lnTo>
                    <a:lnTo>
                      <a:pt x="4290" y="6653"/>
                    </a:lnTo>
                    <a:lnTo>
                      <a:pt x="6865" y="8754"/>
                    </a:lnTo>
                    <a:lnTo>
                      <a:pt x="11156" y="11556"/>
                    </a:lnTo>
                    <a:lnTo>
                      <a:pt x="15017" y="14007"/>
                    </a:lnTo>
                    <a:lnTo>
                      <a:pt x="19736" y="16809"/>
                    </a:lnTo>
                    <a:lnTo>
                      <a:pt x="25314" y="18910"/>
                    </a:lnTo>
                    <a:lnTo>
                      <a:pt x="30892" y="21011"/>
                    </a:lnTo>
                    <a:lnTo>
                      <a:pt x="36899" y="22761"/>
                    </a:lnTo>
                    <a:lnTo>
                      <a:pt x="43764" y="25213"/>
                    </a:lnTo>
                    <a:lnTo>
                      <a:pt x="50628" y="26613"/>
                    </a:lnTo>
                    <a:lnTo>
                      <a:pt x="57493" y="28014"/>
                    </a:lnTo>
                    <a:lnTo>
                      <a:pt x="64358" y="29065"/>
                    </a:lnTo>
                    <a:lnTo>
                      <a:pt x="72081" y="29415"/>
                    </a:lnTo>
                    <a:lnTo>
                      <a:pt x="78946" y="30115"/>
                    </a:lnTo>
                    <a:lnTo>
                      <a:pt x="83236" y="30816"/>
                    </a:lnTo>
                    <a:lnTo>
                      <a:pt x="86669" y="31866"/>
                    </a:lnTo>
                    <a:lnTo>
                      <a:pt x="90530" y="32216"/>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8"/>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3"/>
                    </a:lnTo>
                    <a:lnTo>
                      <a:pt x="312780" y="67234"/>
                    </a:lnTo>
                    <a:lnTo>
                      <a:pt x="321790" y="69335"/>
                    </a:lnTo>
                    <a:lnTo>
                      <a:pt x="329942" y="71086"/>
                    </a:lnTo>
                    <a:lnTo>
                      <a:pt x="336807" y="72487"/>
                    </a:lnTo>
                    <a:lnTo>
                      <a:pt x="344530" y="74238"/>
                    </a:lnTo>
                    <a:lnTo>
                      <a:pt x="350536" y="75989"/>
                    </a:lnTo>
                    <a:lnTo>
                      <a:pt x="356972" y="77739"/>
                    </a:lnTo>
                    <a:lnTo>
                      <a:pt x="362979" y="78790"/>
                    </a:lnTo>
                    <a:lnTo>
                      <a:pt x="367699" y="79840"/>
                    </a:lnTo>
                    <a:lnTo>
                      <a:pt x="373276" y="80891"/>
                    </a:lnTo>
                    <a:lnTo>
                      <a:pt x="377567" y="81591"/>
                    </a:lnTo>
                    <a:lnTo>
                      <a:pt x="381428" y="82292"/>
                    </a:lnTo>
                    <a:lnTo>
                      <a:pt x="385719" y="82292"/>
                    </a:lnTo>
                    <a:lnTo>
                      <a:pt x="389580" y="80891"/>
                    </a:lnTo>
                    <a:lnTo>
                      <a:pt x="392584" y="80541"/>
                    </a:lnTo>
                    <a:lnTo>
                      <a:pt x="395158" y="79840"/>
                    </a:lnTo>
                    <a:lnTo>
                      <a:pt x="396445" y="80541"/>
                    </a:lnTo>
                    <a:lnTo>
                      <a:pt x="398161" y="81591"/>
                    </a:lnTo>
                    <a:lnTo>
                      <a:pt x="399878" y="82292"/>
                    </a:lnTo>
                    <a:lnTo>
                      <a:pt x="401594" y="83342"/>
                    </a:lnTo>
                    <a:lnTo>
                      <a:pt x="403310" y="84393"/>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9"/>
                    </a:lnTo>
                    <a:lnTo>
                      <a:pt x="402881" y="74938"/>
                    </a:lnTo>
                    <a:lnTo>
                      <a:pt x="403310" y="74238"/>
                    </a:lnTo>
                    <a:lnTo>
                      <a:pt x="405026" y="73888"/>
                    </a:lnTo>
                    <a:lnTo>
                      <a:pt x="405455" y="72487"/>
                    </a:lnTo>
                    <a:lnTo>
                      <a:pt x="406313" y="72487"/>
                    </a:lnTo>
                    <a:lnTo>
                      <a:pt x="406313" y="72137"/>
                    </a:lnTo>
                    <a:lnTo>
                      <a:pt x="410175" y="69335"/>
                    </a:lnTo>
                    <a:lnTo>
                      <a:pt x="413607" y="65483"/>
                    </a:lnTo>
                    <a:lnTo>
                      <a:pt x="415324" y="63733"/>
                    </a:lnTo>
                    <a:lnTo>
                      <a:pt x="416611" y="61981"/>
                    </a:lnTo>
                    <a:lnTo>
                      <a:pt x="417040" y="60230"/>
                    </a:lnTo>
                    <a:lnTo>
                      <a:pt x="417898" y="58129"/>
                    </a:lnTo>
                    <a:lnTo>
                      <a:pt x="420472" y="57079"/>
                    </a:lnTo>
                    <a:lnTo>
                      <a:pt x="423475" y="56379"/>
                    </a:lnTo>
                    <a:lnTo>
                      <a:pt x="425621" y="55328"/>
                    </a:lnTo>
                    <a:lnTo>
                      <a:pt x="427337" y="54628"/>
                    </a:lnTo>
                    <a:lnTo>
                      <a:pt x="429482" y="54278"/>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55" name="Freeform 54"/>
              <p:cNvSpPr/>
              <p:nvPr/>
            </p:nvSpPr>
            <p:spPr>
              <a:xfrm>
                <a:off x="4713033" y="4363050"/>
                <a:ext cx="116930" cy="97995"/>
              </a:xfrm>
              <a:custGeom>
                <a:avLst/>
                <a:gdLst/>
                <a:ahLst/>
                <a:cxnLst/>
                <a:rect l="0" t="0" r="0" b="0"/>
                <a:pathLst>
                  <a:path w="116714" h="97918">
                    <a:moveTo>
                      <a:pt x="20066"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6" name="Freeform 55"/>
              <p:cNvSpPr/>
              <p:nvPr/>
            </p:nvSpPr>
            <p:spPr>
              <a:xfrm>
                <a:off x="4714494" y="4366161"/>
                <a:ext cx="112545"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7" name="Freeform 56"/>
              <p:cNvSpPr/>
              <p:nvPr/>
            </p:nvSpPr>
            <p:spPr>
              <a:xfrm>
                <a:off x="4715956" y="4369272"/>
                <a:ext cx="108160" cy="88662"/>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8" name="Freeform 57"/>
              <p:cNvSpPr/>
              <p:nvPr/>
            </p:nvSpPr>
            <p:spPr>
              <a:xfrm>
                <a:off x="4715956" y="4372383"/>
                <a:ext cx="106698"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9" name="Freeform 58"/>
              <p:cNvSpPr/>
              <p:nvPr/>
            </p:nvSpPr>
            <p:spPr>
              <a:xfrm>
                <a:off x="4717417" y="4375494"/>
                <a:ext cx="103776" cy="79329"/>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959" y="80010"/>
                    </a:lnTo>
                    <a:lnTo>
                      <a:pt x="48514" y="79629"/>
                    </a:lnTo>
                    <a:lnTo>
                      <a:pt x="44450" y="78613"/>
                    </a:lnTo>
                    <a:lnTo>
                      <a:pt x="40259"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959"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0" name="Freeform 59"/>
              <p:cNvSpPr/>
              <p:nvPr/>
            </p:nvSpPr>
            <p:spPr>
              <a:xfrm>
                <a:off x="4718879" y="4378605"/>
                <a:ext cx="100851" cy="76218"/>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1" name="Freeform 60"/>
              <p:cNvSpPr/>
              <p:nvPr/>
            </p:nvSpPr>
            <p:spPr>
              <a:xfrm>
                <a:off x="4720340" y="4381716"/>
                <a:ext cx="99390"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2" name="Freeform 61"/>
              <p:cNvSpPr/>
              <p:nvPr/>
            </p:nvSpPr>
            <p:spPr>
              <a:xfrm>
                <a:off x="5019973" y="4521709"/>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3" name="Freeform 62"/>
              <p:cNvSpPr/>
              <p:nvPr/>
            </p:nvSpPr>
            <p:spPr>
              <a:xfrm>
                <a:off x="5021434" y="4523264"/>
                <a:ext cx="80390" cy="32666"/>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4" name="Freeform 63"/>
              <p:cNvSpPr/>
              <p:nvPr/>
            </p:nvSpPr>
            <p:spPr>
              <a:xfrm>
                <a:off x="5022896" y="4524820"/>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5" name="Freeform 64"/>
              <p:cNvSpPr/>
              <p:nvPr/>
            </p:nvSpPr>
            <p:spPr>
              <a:xfrm>
                <a:off x="5022896" y="4524820"/>
                <a:ext cx="77465"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6" name="Freeform 65"/>
              <p:cNvSpPr/>
              <p:nvPr/>
            </p:nvSpPr>
            <p:spPr>
              <a:xfrm>
                <a:off x="5022896" y="4526375"/>
                <a:ext cx="77465" cy="29555"/>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7" name="Freeform 66"/>
              <p:cNvSpPr/>
              <p:nvPr/>
            </p:nvSpPr>
            <p:spPr>
              <a:xfrm>
                <a:off x="5022896" y="4526375"/>
                <a:ext cx="77465" cy="29555"/>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8" name="Freeform 67"/>
              <p:cNvSpPr/>
              <p:nvPr/>
            </p:nvSpPr>
            <p:spPr>
              <a:xfrm>
                <a:off x="5022896" y="4524820"/>
                <a:ext cx="77465" cy="31110"/>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9" name="Freeform 68"/>
              <p:cNvSpPr/>
              <p:nvPr/>
            </p:nvSpPr>
            <p:spPr>
              <a:xfrm>
                <a:off x="5036050" y="4489043"/>
                <a:ext cx="81851" cy="32666"/>
              </a:xfrm>
              <a:custGeom>
                <a:avLst/>
                <a:gdLst/>
                <a:ahLst/>
                <a:cxnLst/>
                <a:rect l="0" t="0" r="0" b="0"/>
                <a:pathLst>
                  <a:path w="81522" h="32569">
                    <a:moveTo>
                      <a:pt x="3433" y="32568"/>
                    </a:moveTo>
                    <a:lnTo>
                      <a:pt x="10727" y="30467"/>
                    </a:lnTo>
                    <a:lnTo>
                      <a:pt x="18450" y="27665"/>
                    </a:lnTo>
                    <a:lnTo>
                      <a:pt x="22740" y="26965"/>
                    </a:lnTo>
                    <a:lnTo>
                      <a:pt x="26602" y="25214"/>
                    </a:lnTo>
                    <a:lnTo>
                      <a:pt x="30892" y="24164"/>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4"/>
                    </a:lnTo>
                    <a:lnTo>
                      <a:pt x="81092" y="5253"/>
                    </a:lnTo>
                    <a:lnTo>
                      <a:pt x="81521" y="4553"/>
                    </a:lnTo>
                    <a:lnTo>
                      <a:pt x="81092" y="3502"/>
                    </a:lnTo>
                    <a:lnTo>
                      <a:pt x="80234" y="1752"/>
                    </a:lnTo>
                    <a:lnTo>
                      <a:pt x="78947" y="701"/>
                    </a:lnTo>
                    <a:lnTo>
                      <a:pt x="77660" y="0"/>
                    </a:lnTo>
                    <a:lnTo>
                      <a:pt x="76802" y="0"/>
                    </a:lnTo>
                    <a:lnTo>
                      <a:pt x="75514" y="0"/>
                    </a:lnTo>
                    <a:lnTo>
                      <a:pt x="74656" y="0"/>
                    </a:lnTo>
                    <a:lnTo>
                      <a:pt x="74227" y="701"/>
                    </a:lnTo>
                    <a:lnTo>
                      <a:pt x="70795" y="2802"/>
                    </a:lnTo>
                    <a:lnTo>
                      <a:pt x="67362" y="5604"/>
                    </a:lnTo>
                    <a:lnTo>
                      <a:pt x="63072" y="8055"/>
                    </a:lnTo>
                    <a:lnTo>
                      <a:pt x="58781" y="10156"/>
                    </a:lnTo>
                    <a:lnTo>
                      <a:pt x="54920" y="12257"/>
                    </a:lnTo>
                    <a:lnTo>
                      <a:pt x="50200" y="14008"/>
                    </a:lnTo>
                    <a:lnTo>
                      <a:pt x="45051" y="15759"/>
                    </a:lnTo>
                    <a:lnTo>
                      <a:pt x="40332" y="17510"/>
                    </a:lnTo>
                    <a:lnTo>
                      <a:pt x="30034" y="20312"/>
                    </a:lnTo>
                    <a:lnTo>
                      <a:pt x="19737" y="23113"/>
                    </a:lnTo>
                    <a:lnTo>
                      <a:pt x="9440" y="25915"/>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70" name="Freeform 69"/>
              <p:cNvSpPr/>
              <p:nvPr/>
            </p:nvSpPr>
            <p:spPr>
              <a:xfrm>
                <a:off x="5022896" y="4521709"/>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8"/>
                    </a:lnTo>
                    <a:lnTo>
                      <a:pt x="34324" y="19609"/>
                    </a:lnTo>
                    <a:lnTo>
                      <a:pt x="39473" y="21360"/>
                    </a:lnTo>
                    <a:lnTo>
                      <a:pt x="44621" y="23111"/>
                    </a:lnTo>
                    <a:lnTo>
                      <a:pt x="49770" y="25212"/>
                    </a:lnTo>
                    <a:lnTo>
                      <a:pt x="55777" y="27313"/>
                    </a:lnTo>
                    <a:lnTo>
                      <a:pt x="61354" y="29064"/>
                    </a:lnTo>
                    <a:lnTo>
                      <a:pt x="67361" y="31515"/>
                    </a:lnTo>
                    <a:lnTo>
                      <a:pt x="74226" y="33617"/>
                    </a:lnTo>
                    <a:lnTo>
                      <a:pt x="75084" y="33967"/>
                    </a:lnTo>
                    <a:lnTo>
                      <a:pt x="75513" y="33967"/>
                    </a:lnTo>
                    <a:lnTo>
                      <a:pt x="76371" y="33617"/>
                    </a:lnTo>
                    <a:lnTo>
                      <a:pt x="77658" y="33617"/>
                    </a:lnTo>
                    <a:lnTo>
                      <a:pt x="77658" y="32916"/>
                    </a:lnTo>
                    <a:lnTo>
                      <a:pt x="78516" y="32566"/>
                    </a:lnTo>
                    <a:lnTo>
                      <a:pt x="78945" y="30815"/>
                    </a:lnTo>
                    <a:lnTo>
                      <a:pt x="78945" y="29765"/>
                    </a:lnTo>
                    <a:lnTo>
                      <a:pt x="78945" y="28014"/>
                    </a:lnTo>
                    <a:lnTo>
                      <a:pt x="78516" y="27313"/>
                    </a:lnTo>
                    <a:lnTo>
                      <a:pt x="77658" y="26963"/>
                    </a:lnTo>
                    <a:lnTo>
                      <a:pt x="77229" y="26263"/>
                    </a:lnTo>
                    <a:lnTo>
                      <a:pt x="76371" y="26263"/>
                    </a:lnTo>
                    <a:lnTo>
                      <a:pt x="71652" y="25912"/>
                    </a:lnTo>
                    <a:lnTo>
                      <a:pt x="66932" y="25912"/>
                    </a:lnTo>
                    <a:lnTo>
                      <a:pt x="62641" y="24512"/>
                    </a:lnTo>
                    <a:lnTo>
                      <a:pt x="57922" y="23461"/>
                    </a:lnTo>
                    <a:lnTo>
                      <a:pt x="53202" y="22411"/>
                    </a:lnTo>
                    <a:lnTo>
                      <a:pt x="48054" y="20660"/>
                    </a:lnTo>
                    <a:lnTo>
                      <a:pt x="38615" y="17508"/>
                    </a:lnTo>
                    <a:lnTo>
                      <a:pt x="29175" y="12956"/>
                    </a:lnTo>
                    <a:lnTo>
                      <a:pt x="19307" y="8404"/>
                    </a:lnTo>
                    <a:lnTo>
                      <a:pt x="10297" y="3852"/>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2493" name="Group 129"/>
            <p:cNvGrpSpPr>
              <a:grpSpLocks/>
            </p:cNvGrpSpPr>
            <p:nvPr/>
          </p:nvGrpSpPr>
          <p:grpSpPr bwMode="auto">
            <a:xfrm>
              <a:off x="6703497" y="3083803"/>
              <a:ext cx="484831" cy="270395"/>
              <a:chOff x="6703497" y="3083803"/>
              <a:chExt cx="484831" cy="270395"/>
            </a:xfrm>
          </p:grpSpPr>
          <p:sp>
            <p:nvSpPr>
              <p:cNvPr id="72" name="Freeform 71"/>
              <p:cNvSpPr/>
              <p:nvPr/>
            </p:nvSpPr>
            <p:spPr>
              <a:xfrm>
                <a:off x="6703380" y="3275769"/>
                <a:ext cx="378559" cy="73108"/>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3" name="Freeform 72"/>
              <p:cNvSpPr/>
              <p:nvPr/>
            </p:nvSpPr>
            <p:spPr>
              <a:xfrm>
                <a:off x="6703380" y="3252438"/>
                <a:ext cx="434101" cy="10110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4" name="Freeform 73"/>
              <p:cNvSpPr/>
              <p:nvPr/>
            </p:nvSpPr>
            <p:spPr>
              <a:xfrm>
                <a:off x="6703380" y="3252438"/>
                <a:ext cx="432640" cy="101106"/>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5" name="Freeform 74"/>
              <p:cNvSpPr/>
              <p:nvPr/>
            </p:nvSpPr>
            <p:spPr>
              <a:xfrm>
                <a:off x="6796924" y="3255549"/>
                <a:ext cx="274785" cy="32665"/>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6" name="Freeform 75"/>
              <p:cNvSpPr/>
              <p:nvPr/>
            </p:nvSpPr>
            <p:spPr>
              <a:xfrm>
                <a:off x="6764768" y="3084446"/>
                <a:ext cx="306940" cy="202213"/>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7" name="Freeform 76"/>
              <p:cNvSpPr/>
              <p:nvPr/>
            </p:nvSpPr>
            <p:spPr>
              <a:xfrm>
                <a:off x="6764768" y="3084446"/>
                <a:ext cx="305478" cy="202213"/>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8" name="Freeform 77"/>
              <p:cNvSpPr/>
              <p:nvPr/>
            </p:nvSpPr>
            <p:spPr>
              <a:xfrm>
                <a:off x="6853927" y="3092223"/>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9" name="Freeform 78"/>
              <p:cNvSpPr/>
              <p:nvPr/>
            </p:nvSpPr>
            <p:spPr>
              <a:xfrm>
                <a:off x="6856850" y="3093779"/>
                <a:ext cx="194396" cy="189769"/>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0" name="Freeform 79"/>
              <p:cNvSpPr/>
              <p:nvPr/>
            </p:nvSpPr>
            <p:spPr>
              <a:xfrm>
                <a:off x="6861235" y="3093779"/>
                <a:ext cx="187088" cy="188213"/>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1" name="Freeform 80"/>
              <p:cNvSpPr/>
              <p:nvPr/>
            </p:nvSpPr>
            <p:spPr>
              <a:xfrm>
                <a:off x="6864158" y="3095334"/>
                <a:ext cx="182702"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2" name="Freeform 81"/>
              <p:cNvSpPr/>
              <p:nvPr/>
            </p:nvSpPr>
            <p:spPr>
              <a:xfrm>
                <a:off x="6868543" y="3095334"/>
                <a:ext cx="176857" cy="185103"/>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3" name="Freeform 82"/>
              <p:cNvSpPr/>
              <p:nvPr/>
            </p:nvSpPr>
            <p:spPr>
              <a:xfrm>
                <a:off x="6872928" y="3096890"/>
                <a:ext cx="171009" cy="181991"/>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4" name="Freeform 83"/>
              <p:cNvSpPr/>
              <p:nvPr/>
            </p:nvSpPr>
            <p:spPr>
              <a:xfrm>
                <a:off x="6875851" y="3096890"/>
                <a:ext cx="165163" cy="181991"/>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5" name="Freeform 84"/>
              <p:cNvSpPr/>
              <p:nvPr/>
            </p:nvSpPr>
            <p:spPr>
              <a:xfrm>
                <a:off x="6804231" y="3117110"/>
                <a:ext cx="149085" cy="153993"/>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6" name="Freeform 85"/>
              <p:cNvSpPr/>
              <p:nvPr/>
            </p:nvSpPr>
            <p:spPr>
              <a:xfrm>
                <a:off x="6810078" y="3118666"/>
                <a:ext cx="143239" cy="150881"/>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7" name="Freeform 86"/>
              <p:cNvSpPr/>
              <p:nvPr/>
            </p:nvSpPr>
            <p:spPr>
              <a:xfrm>
                <a:off x="6814463" y="3118666"/>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8" name="Freeform 87"/>
              <p:cNvSpPr/>
              <p:nvPr/>
            </p:nvSpPr>
            <p:spPr>
              <a:xfrm>
                <a:off x="6818848" y="3120221"/>
                <a:ext cx="131546" cy="144660"/>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9" name="Freeform 88"/>
              <p:cNvSpPr/>
              <p:nvPr/>
            </p:nvSpPr>
            <p:spPr>
              <a:xfrm>
                <a:off x="6824694" y="3120221"/>
                <a:ext cx="125699" cy="144660"/>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0" name="Freeform 89"/>
              <p:cNvSpPr/>
              <p:nvPr/>
            </p:nvSpPr>
            <p:spPr>
              <a:xfrm>
                <a:off x="6829079" y="3120221"/>
                <a:ext cx="119853" cy="144660"/>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1" name="Freeform 90"/>
              <p:cNvSpPr/>
              <p:nvPr/>
            </p:nvSpPr>
            <p:spPr>
              <a:xfrm>
                <a:off x="6834926" y="3121777"/>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2" name="Freeform 91"/>
              <p:cNvSpPr/>
              <p:nvPr/>
            </p:nvSpPr>
            <p:spPr>
              <a:xfrm>
                <a:off x="6776461" y="3107777"/>
                <a:ext cx="187088" cy="166437"/>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3" name="Freeform 92"/>
              <p:cNvSpPr/>
              <p:nvPr/>
            </p:nvSpPr>
            <p:spPr>
              <a:xfrm>
                <a:off x="6776461" y="3107777"/>
                <a:ext cx="187088" cy="166437"/>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4" name="Freeform 93"/>
              <p:cNvSpPr/>
              <p:nvPr/>
            </p:nvSpPr>
            <p:spPr>
              <a:xfrm>
                <a:off x="6774999" y="3106223"/>
                <a:ext cx="188550"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5" name="Freeform 94"/>
              <p:cNvSpPr/>
              <p:nvPr/>
            </p:nvSpPr>
            <p:spPr>
              <a:xfrm>
                <a:off x="6774999" y="3106223"/>
                <a:ext cx="188550" cy="166436"/>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6" name="Freeform 95"/>
              <p:cNvSpPr/>
              <p:nvPr/>
            </p:nvSpPr>
            <p:spPr>
              <a:xfrm>
                <a:off x="6774999" y="3106223"/>
                <a:ext cx="188550" cy="166436"/>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7" name="Freeform 96"/>
              <p:cNvSpPr/>
              <p:nvPr/>
            </p:nvSpPr>
            <p:spPr>
              <a:xfrm>
                <a:off x="6773538" y="3104667"/>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8" name="Freeform 97"/>
              <p:cNvSpPr/>
              <p:nvPr/>
            </p:nvSpPr>
            <p:spPr>
              <a:xfrm>
                <a:off x="6773538" y="3104667"/>
                <a:ext cx="190011" cy="166437"/>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9" name="Freeform 98"/>
              <p:cNvSpPr/>
              <p:nvPr/>
            </p:nvSpPr>
            <p:spPr>
              <a:xfrm>
                <a:off x="7105325" y="3271103"/>
                <a:ext cx="83313" cy="32665"/>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0" name="Freeform 99"/>
              <p:cNvSpPr/>
              <p:nvPr/>
            </p:nvSpPr>
            <p:spPr>
              <a:xfrm>
                <a:off x="7106787" y="3271103"/>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1" name="Freeform 100"/>
              <p:cNvSpPr/>
              <p:nvPr/>
            </p:nvSpPr>
            <p:spPr>
              <a:xfrm>
                <a:off x="7108249" y="3272658"/>
                <a:ext cx="80390" cy="29555"/>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2" name="Freeform 101"/>
              <p:cNvSpPr/>
              <p:nvPr/>
            </p:nvSpPr>
            <p:spPr>
              <a:xfrm>
                <a:off x="7109711" y="3272658"/>
                <a:ext cx="78928" cy="29555"/>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3" name="Freeform 102"/>
              <p:cNvSpPr/>
              <p:nvPr/>
            </p:nvSpPr>
            <p:spPr>
              <a:xfrm>
                <a:off x="7109711" y="3272658"/>
                <a:ext cx="78928" cy="29555"/>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4" name="Freeform 103"/>
              <p:cNvSpPr/>
              <p:nvPr/>
            </p:nvSpPr>
            <p:spPr>
              <a:xfrm>
                <a:off x="7109711" y="3274214"/>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5" name="Freeform 104"/>
              <p:cNvSpPr/>
              <p:nvPr/>
            </p:nvSpPr>
            <p:spPr>
              <a:xfrm>
                <a:off x="7109711" y="3274214"/>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6" name="Freeform 105"/>
              <p:cNvSpPr/>
              <p:nvPr/>
            </p:nvSpPr>
            <p:spPr>
              <a:xfrm>
                <a:off x="6703380" y="3266437"/>
                <a:ext cx="434101"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7" name="Freeform 106"/>
              <p:cNvSpPr/>
              <p:nvPr/>
            </p:nvSpPr>
            <p:spPr>
              <a:xfrm>
                <a:off x="6703380" y="3266437"/>
                <a:ext cx="434101"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8" name="Freeform 107"/>
              <p:cNvSpPr/>
              <p:nvPr/>
            </p:nvSpPr>
            <p:spPr>
              <a:xfrm>
                <a:off x="6703380" y="3266437"/>
                <a:ext cx="434101"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9" name="Freeform 108"/>
              <p:cNvSpPr/>
              <p:nvPr/>
            </p:nvSpPr>
            <p:spPr>
              <a:xfrm>
                <a:off x="6703380" y="3266437"/>
                <a:ext cx="434101"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0" name="Freeform 109"/>
              <p:cNvSpPr/>
              <p:nvPr/>
            </p:nvSpPr>
            <p:spPr>
              <a:xfrm>
                <a:off x="6703380" y="3266437"/>
                <a:ext cx="434101"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1" name="Freeform 110"/>
              <p:cNvSpPr/>
              <p:nvPr/>
            </p:nvSpPr>
            <p:spPr>
              <a:xfrm>
                <a:off x="6703380" y="3267993"/>
                <a:ext cx="434101" cy="8555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2" name="Freeform 111"/>
              <p:cNvSpPr/>
              <p:nvPr/>
            </p:nvSpPr>
            <p:spPr>
              <a:xfrm>
                <a:off x="6703380" y="3266437"/>
                <a:ext cx="434101"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3" name="Freeform 112"/>
              <p:cNvSpPr/>
              <p:nvPr/>
            </p:nvSpPr>
            <p:spPr>
              <a:xfrm>
                <a:off x="6703380" y="3267993"/>
                <a:ext cx="432640" cy="85551"/>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14" name="Freeform 113"/>
              <p:cNvSpPr/>
              <p:nvPr/>
            </p:nvSpPr>
            <p:spPr>
              <a:xfrm>
                <a:off x="6782308" y="3145109"/>
                <a:ext cx="116930" cy="96440"/>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5" name="Freeform 114"/>
              <p:cNvSpPr/>
              <p:nvPr/>
            </p:nvSpPr>
            <p:spPr>
              <a:xfrm>
                <a:off x="6783769" y="3148220"/>
                <a:ext cx="112545"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6" name="Freeform 115"/>
              <p:cNvSpPr/>
              <p:nvPr/>
            </p:nvSpPr>
            <p:spPr>
              <a:xfrm>
                <a:off x="6785231" y="3151331"/>
                <a:ext cx="109621" cy="88663"/>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7" name="Freeform 116"/>
              <p:cNvSpPr/>
              <p:nvPr/>
            </p:nvSpPr>
            <p:spPr>
              <a:xfrm>
                <a:off x="6786692" y="3154442"/>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8" name="Freeform 117"/>
              <p:cNvSpPr/>
              <p:nvPr/>
            </p:nvSpPr>
            <p:spPr>
              <a:xfrm>
                <a:off x="6788154" y="3155998"/>
                <a:ext cx="102313" cy="80885"/>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9" name="Freeform 118"/>
              <p:cNvSpPr/>
              <p:nvPr/>
            </p:nvSpPr>
            <p:spPr>
              <a:xfrm>
                <a:off x="6788154" y="3159109"/>
                <a:ext cx="102313" cy="76218"/>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0" name="Freeform 119"/>
              <p:cNvSpPr/>
              <p:nvPr/>
            </p:nvSpPr>
            <p:spPr>
              <a:xfrm>
                <a:off x="6789615" y="3162220"/>
                <a:ext cx="100852"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1" name="Freeform 120"/>
              <p:cNvSpPr/>
              <p:nvPr/>
            </p:nvSpPr>
            <p:spPr>
              <a:xfrm>
                <a:off x="7090709" y="3302213"/>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2" name="Freeform 121"/>
              <p:cNvSpPr/>
              <p:nvPr/>
            </p:nvSpPr>
            <p:spPr>
              <a:xfrm>
                <a:off x="7092171" y="3303768"/>
                <a:ext cx="80389" cy="32666"/>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3" name="Freeform 122"/>
              <p:cNvSpPr/>
              <p:nvPr/>
            </p:nvSpPr>
            <p:spPr>
              <a:xfrm>
                <a:off x="7093632" y="3305324"/>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4" name="Freeform 123"/>
              <p:cNvSpPr/>
              <p:nvPr/>
            </p:nvSpPr>
            <p:spPr>
              <a:xfrm>
                <a:off x="7093632" y="3305324"/>
                <a:ext cx="77466"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5" name="Freeform 124"/>
              <p:cNvSpPr/>
              <p:nvPr/>
            </p:nvSpPr>
            <p:spPr>
              <a:xfrm>
                <a:off x="7093632" y="3306879"/>
                <a:ext cx="77466" cy="29555"/>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6" name="Freeform 125"/>
              <p:cNvSpPr/>
              <p:nvPr/>
            </p:nvSpPr>
            <p:spPr>
              <a:xfrm>
                <a:off x="7093632" y="3306879"/>
                <a:ext cx="77466" cy="29555"/>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7" name="Freeform 126"/>
              <p:cNvSpPr/>
              <p:nvPr/>
            </p:nvSpPr>
            <p:spPr>
              <a:xfrm>
                <a:off x="7093632" y="3306879"/>
                <a:ext cx="77466" cy="29555"/>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8" name="Freeform 127"/>
              <p:cNvSpPr/>
              <p:nvPr/>
            </p:nvSpPr>
            <p:spPr>
              <a:xfrm>
                <a:off x="7106787" y="3271103"/>
                <a:ext cx="81851" cy="31110"/>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29" name="Freeform 128"/>
              <p:cNvSpPr/>
              <p:nvPr/>
            </p:nvSpPr>
            <p:spPr>
              <a:xfrm>
                <a:off x="7093632" y="3302213"/>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2494" name="Group 188"/>
            <p:cNvGrpSpPr>
              <a:grpSpLocks/>
            </p:cNvGrpSpPr>
            <p:nvPr/>
          </p:nvGrpSpPr>
          <p:grpSpPr bwMode="auto">
            <a:xfrm flipH="1">
              <a:off x="8176697" y="4341103"/>
              <a:ext cx="484831" cy="270395"/>
              <a:chOff x="8176697" y="4341103"/>
              <a:chExt cx="484831" cy="270395"/>
            </a:xfrm>
          </p:grpSpPr>
          <p:sp>
            <p:nvSpPr>
              <p:cNvPr id="131" name="Freeform 130"/>
              <p:cNvSpPr/>
              <p:nvPr/>
            </p:nvSpPr>
            <p:spPr>
              <a:xfrm>
                <a:off x="8176273" y="4534153"/>
                <a:ext cx="378560" cy="731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2" name="Freeform 131"/>
              <p:cNvSpPr/>
              <p:nvPr/>
            </p:nvSpPr>
            <p:spPr>
              <a:xfrm>
                <a:off x="8176273" y="4510820"/>
                <a:ext cx="434102" cy="101107"/>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3" name="Freeform 132"/>
              <p:cNvSpPr/>
              <p:nvPr/>
            </p:nvSpPr>
            <p:spPr>
              <a:xfrm>
                <a:off x="8176273" y="4510820"/>
                <a:ext cx="432640" cy="101107"/>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4" name="Freeform 133"/>
              <p:cNvSpPr/>
              <p:nvPr/>
            </p:nvSpPr>
            <p:spPr>
              <a:xfrm>
                <a:off x="8269816" y="4512376"/>
                <a:ext cx="274785" cy="32665"/>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5" name="Freeform 134"/>
              <p:cNvSpPr/>
              <p:nvPr/>
            </p:nvSpPr>
            <p:spPr>
              <a:xfrm>
                <a:off x="8237661" y="4341273"/>
                <a:ext cx="306940" cy="203768"/>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6" name="Freeform 135"/>
              <p:cNvSpPr/>
              <p:nvPr/>
            </p:nvSpPr>
            <p:spPr>
              <a:xfrm>
                <a:off x="8237661" y="4341273"/>
                <a:ext cx="305479" cy="203768"/>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7" name="Freeform 136"/>
              <p:cNvSpPr/>
              <p:nvPr/>
            </p:nvSpPr>
            <p:spPr>
              <a:xfrm>
                <a:off x="8326820" y="4349050"/>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8" name="Freeform 137"/>
              <p:cNvSpPr/>
              <p:nvPr/>
            </p:nvSpPr>
            <p:spPr>
              <a:xfrm>
                <a:off x="8329743" y="4350606"/>
                <a:ext cx="194395" cy="191324"/>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9" name="Freeform 138"/>
              <p:cNvSpPr/>
              <p:nvPr/>
            </p:nvSpPr>
            <p:spPr>
              <a:xfrm>
                <a:off x="8334128" y="4350606"/>
                <a:ext cx="187088" cy="189769"/>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0" name="Freeform 139"/>
              <p:cNvSpPr/>
              <p:nvPr/>
            </p:nvSpPr>
            <p:spPr>
              <a:xfrm>
                <a:off x="8337051" y="4352161"/>
                <a:ext cx="182703"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1" name="Freeform 140"/>
              <p:cNvSpPr/>
              <p:nvPr/>
            </p:nvSpPr>
            <p:spPr>
              <a:xfrm>
                <a:off x="8341436" y="4353717"/>
                <a:ext cx="176856" cy="185102"/>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2" name="Freeform 141"/>
              <p:cNvSpPr/>
              <p:nvPr/>
            </p:nvSpPr>
            <p:spPr>
              <a:xfrm>
                <a:off x="8345821" y="4353717"/>
                <a:ext cx="171010" cy="183547"/>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3" name="Freeform 142"/>
              <p:cNvSpPr/>
              <p:nvPr/>
            </p:nvSpPr>
            <p:spPr>
              <a:xfrm>
                <a:off x="8348744" y="4353717"/>
                <a:ext cx="165164" cy="181991"/>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4" name="Freeform 143"/>
              <p:cNvSpPr/>
              <p:nvPr/>
            </p:nvSpPr>
            <p:spPr>
              <a:xfrm>
                <a:off x="8277125" y="4373938"/>
                <a:ext cx="149085" cy="155548"/>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5" name="Freeform 144"/>
              <p:cNvSpPr/>
              <p:nvPr/>
            </p:nvSpPr>
            <p:spPr>
              <a:xfrm>
                <a:off x="8282971" y="4375494"/>
                <a:ext cx="143239" cy="150881"/>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6" name="Freeform 145"/>
              <p:cNvSpPr/>
              <p:nvPr/>
            </p:nvSpPr>
            <p:spPr>
              <a:xfrm>
                <a:off x="8287356" y="4375494"/>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7" name="Freeform 146"/>
              <p:cNvSpPr/>
              <p:nvPr/>
            </p:nvSpPr>
            <p:spPr>
              <a:xfrm>
                <a:off x="8291741" y="4377049"/>
                <a:ext cx="131546" cy="146215"/>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8" name="Freeform 147"/>
              <p:cNvSpPr/>
              <p:nvPr/>
            </p:nvSpPr>
            <p:spPr>
              <a:xfrm>
                <a:off x="8297588" y="4377049"/>
                <a:ext cx="125699" cy="146215"/>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9" name="Freeform 148"/>
              <p:cNvSpPr/>
              <p:nvPr/>
            </p:nvSpPr>
            <p:spPr>
              <a:xfrm>
                <a:off x="8301972" y="4378605"/>
                <a:ext cx="119853" cy="143104"/>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0" name="Freeform 149"/>
              <p:cNvSpPr/>
              <p:nvPr/>
            </p:nvSpPr>
            <p:spPr>
              <a:xfrm>
                <a:off x="8307818" y="4378605"/>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1" name="Freeform 150"/>
              <p:cNvSpPr/>
              <p:nvPr/>
            </p:nvSpPr>
            <p:spPr>
              <a:xfrm>
                <a:off x="8249354" y="4364605"/>
                <a:ext cx="187088" cy="167992"/>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2" name="Freeform 151"/>
              <p:cNvSpPr/>
              <p:nvPr/>
            </p:nvSpPr>
            <p:spPr>
              <a:xfrm>
                <a:off x="8249354" y="4364605"/>
                <a:ext cx="187088" cy="16799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3" name="Freeform 152"/>
              <p:cNvSpPr/>
              <p:nvPr/>
            </p:nvSpPr>
            <p:spPr>
              <a:xfrm>
                <a:off x="8247892" y="4363050"/>
                <a:ext cx="188549"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4" name="Freeform 153"/>
              <p:cNvSpPr/>
              <p:nvPr/>
            </p:nvSpPr>
            <p:spPr>
              <a:xfrm>
                <a:off x="8247892" y="4363050"/>
                <a:ext cx="188549" cy="167992"/>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5" name="Freeform 154"/>
              <p:cNvSpPr/>
              <p:nvPr/>
            </p:nvSpPr>
            <p:spPr>
              <a:xfrm>
                <a:off x="8247892" y="4363050"/>
                <a:ext cx="188549" cy="167992"/>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6" name="Freeform 155"/>
              <p:cNvSpPr/>
              <p:nvPr/>
            </p:nvSpPr>
            <p:spPr>
              <a:xfrm>
                <a:off x="8246430" y="4361494"/>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7" name="Freeform 156"/>
              <p:cNvSpPr/>
              <p:nvPr/>
            </p:nvSpPr>
            <p:spPr>
              <a:xfrm>
                <a:off x="8246430" y="4361494"/>
                <a:ext cx="190011" cy="167992"/>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8" name="Freeform 157"/>
              <p:cNvSpPr/>
              <p:nvPr/>
            </p:nvSpPr>
            <p:spPr>
              <a:xfrm>
                <a:off x="8578219" y="4527931"/>
                <a:ext cx="83312" cy="32665"/>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9" name="Freeform 158"/>
              <p:cNvSpPr/>
              <p:nvPr/>
            </p:nvSpPr>
            <p:spPr>
              <a:xfrm>
                <a:off x="8579680" y="4529486"/>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0" name="Freeform 159"/>
              <p:cNvSpPr/>
              <p:nvPr/>
            </p:nvSpPr>
            <p:spPr>
              <a:xfrm>
                <a:off x="8581142" y="4529486"/>
                <a:ext cx="80389" cy="31110"/>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1" name="Freeform 160"/>
              <p:cNvSpPr/>
              <p:nvPr/>
            </p:nvSpPr>
            <p:spPr>
              <a:xfrm>
                <a:off x="8582603" y="4531042"/>
                <a:ext cx="78928" cy="295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2" name="Freeform 161"/>
              <p:cNvSpPr/>
              <p:nvPr/>
            </p:nvSpPr>
            <p:spPr>
              <a:xfrm>
                <a:off x="8582603" y="4531042"/>
                <a:ext cx="78928" cy="29554"/>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3" name="Freeform 162"/>
              <p:cNvSpPr/>
              <p:nvPr/>
            </p:nvSpPr>
            <p:spPr>
              <a:xfrm>
                <a:off x="8582603" y="4532597"/>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4" name="Freeform 163"/>
              <p:cNvSpPr/>
              <p:nvPr/>
            </p:nvSpPr>
            <p:spPr>
              <a:xfrm>
                <a:off x="8582603" y="4532597"/>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5" name="Freeform 164"/>
              <p:cNvSpPr/>
              <p:nvPr/>
            </p:nvSpPr>
            <p:spPr>
              <a:xfrm>
                <a:off x="8176273" y="4524820"/>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6" name="Freeform 165"/>
              <p:cNvSpPr/>
              <p:nvPr/>
            </p:nvSpPr>
            <p:spPr>
              <a:xfrm>
                <a:off x="8176273" y="4524820"/>
                <a:ext cx="434102"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7" name="Freeform 166"/>
              <p:cNvSpPr/>
              <p:nvPr/>
            </p:nvSpPr>
            <p:spPr>
              <a:xfrm>
                <a:off x="8176273" y="4524820"/>
                <a:ext cx="434102"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8" name="Freeform 167"/>
              <p:cNvSpPr/>
              <p:nvPr/>
            </p:nvSpPr>
            <p:spPr>
              <a:xfrm>
                <a:off x="8176273" y="4524820"/>
                <a:ext cx="434102"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9" name="Freeform 168"/>
              <p:cNvSpPr/>
              <p:nvPr/>
            </p:nvSpPr>
            <p:spPr>
              <a:xfrm>
                <a:off x="8176273" y="4524820"/>
                <a:ext cx="434102"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0" name="Freeform 169"/>
              <p:cNvSpPr/>
              <p:nvPr/>
            </p:nvSpPr>
            <p:spPr>
              <a:xfrm>
                <a:off x="8176273" y="4524820"/>
                <a:ext cx="434102" cy="87107"/>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1" name="Freeform 170"/>
              <p:cNvSpPr/>
              <p:nvPr/>
            </p:nvSpPr>
            <p:spPr>
              <a:xfrm>
                <a:off x="8176273" y="4524820"/>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2" name="Freeform 171"/>
              <p:cNvSpPr/>
              <p:nvPr/>
            </p:nvSpPr>
            <p:spPr>
              <a:xfrm>
                <a:off x="8176273" y="4524820"/>
                <a:ext cx="432640" cy="87107"/>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73" name="Freeform 172"/>
              <p:cNvSpPr/>
              <p:nvPr/>
            </p:nvSpPr>
            <p:spPr>
              <a:xfrm>
                <a:off x="8255200" y="4401937"/>
                <a:ext cx="116930" cy="97996"/>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4" name="Freeform 173"/>
              <p:cNvSpPr/>
              <p:nvPr/>
            </p:nvSpPr>
            <p:spPr>
              <a:xfrm>
                <a:off x="8256662" y="4405048"/>
                <a:ext cx="112544"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5" name="Freeform 174"/>
              <p:cNvSpPr/>
              <p:nvPr/>
            </p:nvSpPr>
            <p:spPr>
              <a:xfrm>
                <a:off x="8258123" y="4408159"/>
                <a:ext cx="109622" cy="88663"/>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6" name="Freeform 175"/>
              <p:cNvSpPr/>
              <p:nvPr/>
            </p:nvSpPr>
            <p:spPr>
              <a:xfrm>
                <a:off x="8259585" y="4411270"/>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7" name="Freeform 176"/>
              <p:cNvSpPr/>
              <p:nvPr/>
            </p:nvSpPr>
            <p:spPr>
              <a:xfrm>
                <a:off x="8261047" y="4414381"/>
                <a:ext cx="102313" cy="79330"/>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8" name="Freeform 177"/>
              <p:cNvSpPr/>
              <p:nvPr/>
            </p:nvSpPr>
            <p:spPr>
              <a:xfrm>
                <a:off x="8261047" y="4417492"/>
                <a:ext cx="102313" cy="7621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9" name="Freeform 178"/>
              <p:cNvSpPr/>
              <p:nvPr/>
            </p:nvSpPr>
            <p:spPr>
              <a:xfrm>
                <a:off x="8262509" y="4420603"/>
                <a:ext cx="100851"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0" name="Freeform 179"/>
              <p:cNvSpPr/>
              <p:nvPr/>
            </p:nvSpPr>
            <p:spPr>
              <a:xfrm>
                <a:off x="8563603" y="4560596"/>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1" name="Freeform 180"/>
              <p:cNvSpPr/>
              <p:nvPr/>
            </p:nvSpPr>
            <p:spPr>
              <a:xfrm>
                <a:off x="8565064" y="4562152"/>
                <a:ext cx="80390" cy="3266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2" name="Freeform 181"/>
              <p:cNvSpPr/>
              <p:nvPr/>
            </p:nvSpPr>
            <p:spPr>
              <a:xfrm>
                <a:off x="8566526" y="4563707"/>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3" name="Freeform 182"/>
              <p:cNvSpPr/>
              <p:nvPr/>
            </p:nvSpPr>
            <p:spPr>
              <a:xfrm>
                <a:off x="8566526" y="4563707"/>
                <a:ext cx="77465"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4" name="Freeform 183"/>
              <p:cNvSpPr/>
              <p:nvPr/>
            </p:nvSpPr>
            <p:spPr>
              <a:xfrm>
                <a:off x="8566526" y="4565263"/>
                <a:ext cx="77465" cy="295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5" name="Freeform 184"/>
              <p:cNvSpPr/>
              <p:nvPr/>
            </p:nvSpPr>
            <p:spPr>
              <a:xfrm>
                <a:off x="8566526" y="4565263"/>
                <a:ext cx="77465" cy="295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6" name="Freeform 185"/>
              <p:cNvSpPr/>
              <p:nvPr/>
            </p:nvSpPr>
            <p:spPr>
              <a:xfrm>
                <a:off x="8566526" y="4563707"/>
                <a:ext cx="77465" cy="31110"/>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7" name="Freeform 186"/>
              <p:cNvSpPr/>
              <p:nvPr/>
            </p:nvSpPr>
            <p:spPr>
              <a:xfrm>
                <a:off x="8579680" y="4527931"/>
                <a:ext cx="81851" cy="32665"/>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88" name="Freeform 187"/>
              <p:cNvSpPr/>
              <p:nvPr/>
            </p:nvSpPr>
            <p:spPr>
              <a:xfrm>
                <a:off x="8566526" y="4560596"/>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2495" name="Group 247"/>
            <p:cNvGrpSpPr>
              <a:grpSpLocks/>
            </p:cNvGrpSpPr>
            <p:nvPr/>
          </p:nvGrpSpPr>
          <p:grpSpPr bwMode="auto">
            <a:xfrm>
              <a:off x="5217597" y="3312403"/>
              <a:ext cx="484831" cy="270395"/>
              <a:chOff x="5217597" y="3312403"/>
              <a:chExt cx="484831" cy="270395"/>
            </a:xfrm>
          </p:grpSpPr>
          <p:sp>
            <p:nvSpPr>
              <p:cNvPr id="190" name="Freeform 189"/>
              <p:cNvSpPr/>
              <p:nvPr/>
            </p:nvSpPr>
            <p:spPr>
              <a:xfrm>
                <a:off x="5216910" y="3504425"/>
                <a:ext cx="378560" cy="731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1" name="Freeform 190"/>
              <p:cNvSpPr/>
              <p:nvPr/>
            </p:nvSpPr>
            <p:spPr>
              <a:xfrm>
                <a:off x="5216910" y="3481093"/>
                <a:ext cx="434102" cy="101107"/>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2" name="Freeform 191"/>
              <p:cNvSpPr/>
              <p:nvPr/>
            </p:nvSpPr>
            <p:spPr>
              <a:xfrm>
                <a:off x="5216910" y="3481093"/>
                <a:ext cx="432640" cy="101107"/>
              </a:xfrm>
              <a:custGeom>
                <a:avLst/>
                <a:gdLst/>
                <a:ahLst/>
                <a:cxnLst/>
                <a:rect l="0" t="0" r="0" b="0"/>
                <a:pathLst>
                  <a:path w="432916" h="100852">
                    <a:moveTo>
                      <a:pt x="381428" y="96999"/>
                    </a:moveTo>
                    <a:lnTo>
                      <a:pt x="385719" y="96299"/>
                    </a:lnTo>
                    <a:lnTo>
                      <a:pt x="389580" y="95599"/>
                    </a:lnTo>
                    <a:lnTo>
                      <a:pt x="392584" y="95248"/>
                    </a:lnTo>
                    <a:lnTo>
                      <a:pt x="395158" y="94198"/>
                    </a:lnTo>
                    <a:lnTo>
                      <a:pt x="396445" y="95248"/>
                    </a:lnTo>
                    <a:lnTo>
                      <a:pt x="398161" y="96299"/>
                    </a:lnTo>
                    <a:lnTo>
                      <a:pt x="399878" y="96999"/>
                    </a:lnTo>
                    <a:lnTo>
                      <a:pt x="401594" y="98050"/>
                    </a:lnTo>
                    <a:lnTo>
                      <a:pt x="403310" y="99100"/>
                    </a:lnTo>
                    <a:lnTo>
                      <a:pt x="405455" y="100150"/>
                    </a:lnTo>
                    <a:lnTo>
                      <a:pt x="406743" y="100851"/>
                    </a:lnTo>
                    <a:lnTo>
                      <a:pt x="408459" y="100851"/>
                    </a:lnTo>
                    <a:lnTo>
                      <a:pt x="408888" y="100851"/>
                    </a:lnTo>
                    <a:lnTo>
                      <a:pt x="408888" y="100851"/>
                    </a:lnTo>
                    <a:lnTo>
                      <a:pt x="408888" y="100150"/>
                    </a:lnTo>
                    <a:lnTo>
                      <a:pt x="408888" y="99801"/>
                    </a:lnTo>
                    <a:lnTo>
                      <a:pt x="407601" y="98400"/>
                    </a:lnTo>
                    <a:lnTo>
                      <a:pt x="406743" y="98050"/>
                    </a:lnTo>
                    <a:lnTo>
                      <a:pt x="405455" y="96299"/>
                    </a:lnTo>
                    <a:lnTo>
                      <a:pt x="403310" y="95248"/>
                    </a:lnTo>
                    <a:lnTo>
                      <a:pt x="402023" y="93497"/>
                    </a:lnTo>
                    <a:lnTo>
                      <a:pt x="399449" y="91746"/>
                    </a:lnTo>
                    <a:lnTo>
                      <a:pt x="401594"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5" y="71086"/>
                    </a:lnTo>
                    <a:lnTo>
                      <a:pt x="425621" y="70035"/>
                    </a:lnTo>
                    <a:lnTo>
                      <a:pt x="427337" y="69335"/>
                    </a:lnTo>
                    <a:lnTo>
                      <a:pt x="429482" y="68985"/>
                    </a:lnTo>
                    <a:lnTo>
                      <a:pt x="430769" y="68285"/>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8" y="35718"/>
                    </a:lnTo>
                    <a:lnTo>
                      <a:pt x="399878" y="35718"/>
                    </a:lnTo>
                    <a:lnTo>
                      <a:pt x="399449" y="35367"/>
                    </a:lnTo>
                    <a:lnTo>
                      <a:pt x="398590" y="35367"/>
                    </a:lnTo>
                    <a:lnTo>
                      <a:pt x="397303"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2" y="27314"/>
                    </a:lnTo>
                    <a:lnTo>
                      <a:pt x="317499" y="27314"/>
                    </a:lnTo>
                    <a:lnTo>
                      <a:pt x="310206"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5" y="70035"/>
                    </a:lnTo>
                    <a:lnTo>
                      <a:pt x="226969" y="70736"/>
                    </a:lnTo>
                    <a:lnTo>
                      <a:pt x="235550" y="71086"/>
                    </a:lnTo>
                    <a:lnTo>
                      <a:pt x="243702" y="71786"/>
                    </a:lnTo>
                    <a:lnTo>
                      <a:pt x="252713" y="71786"/>
                    </a:lnTo>
                    <a:lnTo>
                      <a:pt x="257432" y="71786"/>
                    </a:lnTo>
                    <a:lnTo>
                      <a:pt x="261293" y="71086"/>
                    </a:lnTo>
                    <a:lnTo>
                      <a:pt x="273307" y="73537"/>
                    </a:lnTo>
                    <a:lnTo>
                      <a:pt x="284033" y="75639"/>
                    </a:lnTo>
                    <a:lnTo>
                      <a:pt x="294331" y="77739"/>
                    </a:lnTo>
                    <a:lnTo>
                      <a:pt x="304199" y="80190"/>
                    </a:lnTo>
                    <a:lnTo>
                      <a:pt x="312780" y="81941"/>
                    </a:lnTo>
                    <a:lnTo>
                      <a:pt x="321790" y="84043"/>
                    </a:lnTo>
                    <a:lnTo>
                      <a:pt x="329942" y="85793"/>
                    </a:lnTo>
                    <a:lnTo>
                      <a:pt x="336807" y="87194"/>
                    </a:lnTo>
                    <a:lnTo>
                      <a:pt x="344530" y="88945"/>
                    </a:lnTo>
                    <a:lnTo>
                      <a:pt x="350536" y="90696"/>
                    </a:lnTo>
                    <a:lnTo>
                      <a:pt x="356972"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3" name="Freeform 192"/>
              <p:cNvSpPr/>
              <p:nvPr/>
            </p:nvSpPr>
            <p:spPr>
              <a:xfrm>
                <a:off x="5310454" y="3484204"/>
                <a:ext cx="274785" cy="32666"/>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4" name="Freeform 193"/>
              <p:cNvSpPr/>
              <p:nvPr/>
            </p:nvSpPr>
            <p:spPr>
              <a:xfrm>
                <a:off x="5278298" y="3313101"/>
                <a:ext cx="306940" cy="202213"/>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5" name="Freeform 194"/>
              <p:cNvSpPr/>
              <p:nvPr/>
            </p:nvSpPr>
            <p:spPr>
              <a:xfrm>
                <a:off x="5278298" y="3313101"/>
                <a:ext cx="305479" cy="202213"/>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5"/>
                    </a:lnTo>
                    <a:lnTo>
                      <a:pt x="234263" y="202755"/>
                    </a:lnTo>
                    <a:lnTo>
                      <a:pt x="244561" y="203454"/>
                    </a:lnTo>
                    <a:lnTo>
                      <a:pt x="254858"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8"/>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300"/>
                    </a:lnTo>
                    <a:lnTo>
                      <a:pt x="272449" y="91747"/>
                    </a:lnTo>
                    <a:lnTo>
                      <a:pt x="270304" y="87195"/>
                    </a:lnTo>
                    <a:lnTo>
                      <a:pt x="269017" y="82993"/>
                    </a:lnTo>
                    <a:lnTo>
                      <a:pt x="266871" y="79141"/>
                    </a:lnTo>
                    <a:lnTo>
                      <a:pt x="265584" y="74589"/>
                    </a:lnTo>
                    <a:lnTo>
                      <a:pt x="263439" y="70736"/>
                    </a:lnTo>
                    <a:lnTo>
                      <a:pt x="261723" y="66534"/>
                    </a:lnTo>
                    <a:lnTo>
                      <a:pt x="259578" y="63382"/>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7"/>
                    </a:lnTo>
                    <a:lnTo>
                      <a:pt x="194362" y="9455"/>
                    </a:lnTo>
                    <a:lnTo>
                      <a:pt x="187496" y="6653"/>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6" name="Freeform 195"/>
              <p:cNvSpPr/>
              <p:nvPr/>
            </p:nvSpPr>
            <p:spPr>
              <a:xfrm>
                <a:off x="5367458" y="3320879"/>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7" name="Freeform 196"/>
              <p:cNvSpPr/>
              <p:nvPr/>
            </p:nvSpPr>
            <p:spPr>
              <a:xfrm>
                <a:off x="5370381" y="3322434"/>
                <a:ext cx="194395" cy="189769"/>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8" name="Freeform 197"/>
              <p:cNvSpPr/>
              <p:nvPr/>
            </p:nvSpPr>
            <p:spPr>
              <a:xfrm>
                <a:off x="5374765" y="3322434"/>
                <a:ext cx="187088" cy="188214"/>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9" name="Freeform 198"/>
              <p:cNvSpPr/>
              <p:nvPr/>
            </p:nvSpPr>
            <p:spPr>
              <a:xfrm>
                <a:off x="5377688" y="3323989"/>
                <a:ext cx="182703"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0" name="Freeform 199"/>
              <p:cNvSpPr/>
              <p:nvPr/>
            </p:nvSpPr>
            <p:spPr>
              <a:xfrm>
                <a:off x="5382074" y="3323989"/>
                <a:ext cx="176856" cy="185102"/>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1" name="Freeform 200"/>
              <p:cNvSpPr/>
              <p:nvPr/>
            </p:nvSpPr>
            <p:spPr>
              <a:xfrm>
                <a:off x="5386458" y="3325544"/>
                <a:ext cx="171010" cy="181992"/>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2" name="Freeform 201"/>
              <p:cNvSpPr/>
              <p:nvPr/>
            </p:nvSpPr>
            <p:spPr>
              <a:xfrm>
                <a:off x="5389381" y="3325544"/>
                <a:ext cx="16516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3" name="Freeform 202"/>
              <p:cNvSpPr/>
              <p:nvPr/>
            </p:nvSpPr>
            <p:spPr>
              <a:xfrm>
                <a:off x="5317762" y="3345766"/>
                <a:ext cx="149085" cy="153992"/>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4" name="Freeform 203"/>
              <p:cNvSpPr/>
              <p:nvPr/>
            </p:nvSpPr>
            <p:spPr>
              <a:xfrm>
                <a:off x="5323609" y="3347321"/>
                <a:ext cx="143239" cy="15088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5" name="Freeform 204"/>
              <p:cNvSpPr/>
              <p:nvPr/>
            </p:nvSpPr>
            <p:spPr>
              <a:xfrm>
                <a:off x="5327993" y="3347321"/>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6" name="Freeform 205"/>
              <p:cNvSpPr/>
              <p:nvPr/>
            </p:nvSpPr>
            <p:spPr>
              <a:xfrm>
                <a:off x="5332379" y="3348877"/>
                <a:ext cx="131546" cy="144659"/>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7" name="Freeform 206"/>
              <p:cNvSpPr/>
              <p:nvPr/>
            </p:nvSpPr>
            <p:spPr>
              <a:xfrm>
                <a:off x="5338225" y="3348877"/>
                <a:ext cx="125699" cy="14465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8" name="Freeform 207"/>
              <p:cNvSpPr/>
              <p:nvPr/>
            </p:nvSpPr>
            <p:spPr>
              <a:xfrm>
                <a:off x="5342610" y="3348877"/>
                <a:ext cx="119853" cy="144659"/>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9" name="Freeform 208"/>
              <p:cNvSpPr/>
              <p:nvPr/>
            </p:nvSpPr>
            <p:spPr>
              <a:xfrm>
                <a:off x="5348456" y="3350432"/>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0" name="Freeform 209"/>
              <p:cNvSpPr/>
              <p:nvPr/>
            </p:nvSpPr>
            <p:spPr>
              <a:xfrm>
                <a:off x="5289991" y="3336433"/>
                <a:ext cx="187088" cy="16643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1" name="Freeform 210"/>
              <p:cNvSpPr/>
              <p:nvPr/>
            </p:nvSpPr>
            <p:spPr>
              <a:xfrm>
                <a:off x="5289991" y="3336433"/>
                <a:ext cx="187088" cy="166436"/>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2" name="Freeform 211"/>
              <p:cNvSpPr/>
              <p:nvPr/>
            </p:nvSpPr>
            <p:spPr>
              <a:xfrm>
                <a:off x="5288530" y="3334877"/>
                <a:ext cx="188549"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3" name="Freeform 212"/>
              <p:cNvSpPr/>
              <p:nvPr/>
            </p:nvSpPr>
            <p:spPr>
              <a:xfrm>
                <a:off x="5288530" y="3334877"/>
                <a:ext cx="188549" cy="166437"/>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4" name="Freeform 213"/>
              <p:cNvSpPr/>
              <p:nvPr/>
            </p:nvSpPr>
            <p:spPr>
              <a:xfrm>
                <a:off x="5288530" y="3334877"/>
                <a:ext cx="188549" cy="166437"/>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5" name="Freeform 214"/>
              <p:cNvSpPr/>
              <p:nvPr/>
            </p:nvSpPr>
            <p:spPr>
              <a:xfrm>
                <a:off x="5287068" y="3333322"/>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6" name="Freeform 215"/>
              <p:cNvSpPr/>
              <p:nvPr/>
            </p:nvSpPr>
            <p:spPr>
              <a:xfrm>
                <a:off x="5287068" y="3333322"/>
                <a:ext cx="190011" cy="166436"/>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7" name="Freeform 216"/>
              <p:cNvSpPr/>
              <p:nvPr/>
            </p:nvSpPr>
            <p:spPr>
              <a:xfrm>
                <a:off x="5618856" y="3499758"/>
                <a:ext cx="83312" cy="32666"/>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8" name="Freeform 217"/>
              <p:cNvSpPr/>
              <p:nvPr/>
            </p:nvSpPr>
            <p:spPr>
              <a:xfrm>
                <a:off x="5620318" y="3499758"/>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9" name="Freeform 218"/>
              <p:cNvSpPr/>
              <p:nvPr/>
            </p:nvSpPr>
            <p:spPr>
              <a:xfrm>
                <a:off x="5621780" y="3501314"/>
                <a:ext cx="80389" cy="29554"/>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0" name="Freeform 219"/>
              <p:cNvSpPr/>
              <p:nvPr/>
            </p:nvSpPr>
            <p:spPr>
              <a:xfrm>
                <a:off x="5623241" y="3501314"/>
                <a:ext cx="78928" cy="295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1" name="Freeform 220"/>
              <p:cNvSpPr/>
              <p:nvPr/>
            </p:nvSpPr>
            <p:spPr>
              <a:xfrm>
                <a:off x="5623241" y="3501314"/>
                <a:ext cx="78928" cy="29554"/>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2" name="Freeform 221"/>
              <p:cNvSpPr/>
              <p:nvPr/>
            </p:nvSpPr>
            <p:spPr>
              <a:xfrm>
                <a:off x="5623241" y="3502869"/>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3" name="Freeform 222"/>
              <p:cNvSpPr/>
              <p:nvPr/>
            </p:nvSpPr>
            <p:spPr>
              <a:xfrm>
                <a:off x="5623241" y="3502869"/>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4" name="Freeform 223"/>
              <p:cNvSpPr/>
              <p:nvPr/>
            </p:nvSpPr>
            <p:spPr>
              <a:xfrm>
                <a:off x="5216910" y="3495092"/>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5" name="Freeform 224"/>
              <p:cNvSpPr/>
              <p:nvPr/>
            </p:nvSpPr>
            <p:spPr>
              <a:xfrm>
                <a:off x="5216910" y="3495092"/>
                <a:ext cx="434102"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6" name="Freeform 225"/>
              <p:cNvSpPr/>
              <p:nvPr/>
            </p:nvSpPr>
            <p:spPr>
              <a:xfrm>
                <a:off x="5216910" y="3495092"/>
                <a:ext cx="434102"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7" name="Freeform 226"/>
              <p:cNvSpPr/>
              <p:nvPr/>
            </p:nvSpPr>
            <p:spPr>
              <a:xfrm>
                <a:off x="5216910" y="3495092"/>
                <a:ext cx="434102"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8" name="Freeform 227"/>
              <p:cNvSpPr/>
              <p:nvPr/>
            </p:nvSpPr>
            <p:spPr>
              <a:xfrm>
                <a:off x="5216910" y="3495092"/>
                <a:ext cx="434102"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9" name="Freeform 228"/>
              <p:cNvSpPr/>
              <p:nvPr/>
            </p:nvSpPr>
            <p:spPr>
              <a:xfrm>
                <a:off x="5216910" y="3496647"/>
                <a:ext cx="434102" cy="85552"/>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0" name="Freeform 229"/>
              <p:cNvSpPr/>
              <p:nvPr/>
            </p:nvSpPr>
            <p:spPr>
              <a:xfrm>
                <a:off x="5216910" y="3495092"/>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1" name="Freeform 230"/>
              <p:cNvSpPr/>
              <p:nvPr/>
            </p:nvSpPr>
            <p:spPr>
              <a:xfrm>
                <a:off x="5216910" y="3496647"/>
                <a:ext cx="432640" cy="85552"/>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4"/>
                    </a:lnTo>
                    <a:lnTo>
                      <a:pt x="312780" y="67234"/>
                    </a:lnTo>
                    <a:lnTo>
                      <a:pt x="321790" y="69335"/>
                    </a:lnTo>
                    <a:lnTo>
                      <a:pt x="329942" y="71086"/>
                    </a:lnTo>
                    <a:lnTo>
                      <a:pt x="336807" y="72487"/>
                    </a:lnTo>
                    <a:lnTo>
                      <a:pt x="344530" y="74237"/>
                    </a:lnTo>
                    <a:lnTo>
                      <a:pt x="350536" y="75988"/>
                    </a:lnTo>
                    <a:lnTo>
                      <a:pt x="356972" y="77739"/>
                    </a:lnTo>
                    <a:lnTo>
                      <a:pt x="362979" y="78790"/>
                    </a:lnTo>
                    <a:lnTo>
                      <a:pt x="367699" y="79841"/>
                    </a:lnTo>
                    <a:lnTo>
                      <a:pt x="373276" y="80891"/>
                    </a:lnTo>
                    <a:lnTo>
                      <a:pt x="377567" y="81591"/>
                    </a:lnTo>
                    <a:lnTo>
                      <a:pt x="381428" y="82292"/>
                    </a:lnTo>
                    <a:lnTo>
                      <a:pt x="385719" y="82292"/>
                    </a:lnTo>
                    <a:lnTo>
                      <a:pt x="389580" y="80891"/>
                    </a:lnTo>
                    <a:lnTo>
                      <a:pt x="392584" y="80541"/>
                    </a:lnTo>
                    <a:lnTo>
                      <a:pt x="395158" y="79841"/>
                    </a:lnTo>
                    <a:lnTo>
                      <a:pt x="396445" y="80541"/>
                    </a:lnTo>
                    <a:lnTo>
                      <a:pt x="398161" y="81591"/>
                    </a:lnTo>
                    <a:lnTo>
                      <a:pt x="399878" y="82292"/>
                    </a:lnTo>
                    <a:lnTo>
                      <a:pt x="401594" y="83342"/>
                    </a:lnTo>
                    <a:lnTo>
                      <a:pt x="403310" y="84392"/>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5" y="56379"/>
                    </a:lnTo>
                    <a:lnTo>
                      <a:pt x="425621" y="55328"/>
                    </a:lnTo>
                    <a:lnTo>
                      <a:pt x="427337" y="54628"/>
                    </a:lnTo>
                    <a:lnTo>
                      <a:pt x="429482" y="54277"/>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32" name="Freeform 231"/>
              <p:cNvSpPr/>
              <p:nvPr/>
            </p:nvSpPr>
            <p:spPr>
              <a:xfrm>
                <a:off x="5295838" y="3373765"/>
                <a:ext cx="116930" cy="96440"/>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3" name="Freeform 232"/>
              <p:cNvSpPr/>
              <p:nvPr/>
            </p:nvSpPr>
            <p:spPr>
              <a:xfrm>
                <a:off x="5297300" y="3376876"/>
                <a:ext cx="112544"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4" name="Freeform 233"/>
              <p:cNvSpPr/>
              <p:nvPr/>
            </p:nvSpPr>
            <p:spPr>
              <a:xfrm>
                <a:off x="5298761" y="3379987"/>
                <a:ext cx="109622" cy="88662"/>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5" name="Freeform 234"/>
              <p:cNvSpPr/>
              <p:nvPr/>
            </p:nvSpPr>
            <p:spPr>
              <a:xfrm>
                <a:off x="5300223" y="3383098"/>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6" name="Freeform 235"/>
              <p:cNvSpPr/>
              <p:nvPr/>
            </p:nvSpPr>
            <p:spPr>
              <a:xfrm>
                <a:off x="5301684" y="3384653"/>
                <a:ext cx="102313" cy="80885"/>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7" name="Freeform 236"/>
              <p:cNvSpPr/>
              <p:nvPr/>
            </p:nvSpPr>
            <p:spPr>
              <a:xfrm>
                <a:off x="5301684" y="3387764"/>
                <a:ext cx="102313" cy="7621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8" name="Freeform 237"/>
              <p:cNvSpPr/>
              <p:nvPr/>
            </p:nvSpPr>
            <p:spPr>
              <a:xfrm>
                <a:off x="5303146" y="3390875"/>
                <a:ext cx="100851"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9" name="Freeform 238"/>
              <p:cNvSpPr/>
              <p:nvPr/>
            </p:nvSpPr>
            <p:spPr>
              <a:xfrm>
                <a:off x="5604240" y="3530868"/>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0" name="Freeform 239"/>
              <p:cNvSpPr/>
              <p:nvPr/>
            </p:nvSpPr>
            <p:spPr>
              <a:xfrm>
                <a:off x="5605701" y="3532424"/>
                <a:ext cx="80390" cy="3266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1" name="Freeform 240"/>
              <p:cNvSpPr/>
              <p:nvPr/>
            </p:nvSpPr>
            <p:spPr>
              <a:xfrm>
                <a:off x="5607163" y="3533979"/>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2" name="Freeform 241"/>
              <p:cNvSpPr/>
              <p:nvPr/>
            </p:nvSpPr>
            <p:spPr>
              <a:xfrm>
                <a:off x="5607163" y="3533979"/>
                <a:ext cx="77465"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3" name="Freeform 242"/>
              <p:cNvSpPr/>
              <p:nvPr/>
            </p:nvSpPr>
            <p:spPr>
              <a:xfrm>
                <a:off x="5607163" y="3535535"/>
                <a:ext cx="77465" cy="295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4" name="Freeform 243"/>
              <p:cNvSpPr/>
              <p:nvPr/>
            </p:nvSpPr>
            <p:spPr>
              <a:xfrm>
                <a:off x="5607163" y="3535535"/>
                <a:ext cx="77465" cy="295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5" name="Freeform 244"/>
              <p:cNvSpPr/>
              <p:nvPr/>
            </p:nvSpPr>
            <p:spPr>
              <a:xfrm>
                <a:off x="5607163" y="3535535"/>
                <a:ext cx="77465" cy="29554"/>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6" name="Freeform 245"/>
              <p:cNvSpPr/>
              <p:nvPr/>
            </p:nvSpPr>
            <p:spPr>
              <a:xfrm>
                <a:off x="5620318" y="3499758"/>
                <a:ext cx="81851" cy="31110"/>
              </a:xfrm>
              <a:custGeom>
                <a:avLst/>
                <a:gdLst/>
                <a:ahLst/>
                <a:cxnLst/>
                <a:rect l="0" t="0" r="0" b="0"/>
                <a:pathLst>
                  <a:path w="81522" h="32569">
                    <a:moveTo>
                      <a:pt x="3433" y="32568"/>
                    </a:moveTo>
                    <a:lnTo>
                      <a:pt x="10727" y="30467"/>
                    </a:lnTo>
                    <a:lnTo>
                      <a:pt x="18450" y="27665"/>
                    </a:lnTo>
                    <a:lnTo>
                      <a:pt x="22740" y="26965"/>
                    </a:lnTo>
                    <a:lnTo>
                      <a:pt x="26602" y="25214"/>
                    </a:lnTo>
                    <a:lnTo>
                      <a:pt x="30892" y="24163"/>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2"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7" y="23113"/>
                    </a:lnTo>
                    <a:lnTo>
                      <a:pt x="9440"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47" name="Freeform 246"/>
              <p:cNvSpPr/>
              <p:nvPr/>
            </p:nvSpPr>
            <p:spPr>
              <a:xfrm>
                <a:off x="5607163" y="3530868"/>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6" y="32566"/>
                    </a:lnTo>
                    <a:lnTo>
                      <a:pt x="78945" y="30815"/>
                    </a:lnTo>
                    <a:lnTo>
                      <a:pt x="78945" y="29765"/>
                    </a:lnTo>
                    <a:lnTo>
                      <a:pt x="78945" y="28014"/>
                    </a:lnTo>
                    <a:lnTo>
                      <a:pt x="78516" y="27314"/>
                    </a:lnTo>
                    <a:lnTo>
                      <a:pt x="77658" y="26963"/>
                    </a:lnTo>
                    <a:lnTo>
                      <a:pt x="77229" y="26262"/>
                    </a:lnTo>
                    <a:lnTo>
                      <a:pt x="76371" y="26262"/>
                    </a:lnTo>
                    <a:lnTo>
                      <a:pt x="71652" y="25913"/>
                    </a:lnTo>
                    <a:lnTo>
                      <a:pt x="66932" y="25913"/>
                    </a:lnTo>
                    <a:lnTo>
                      <a:pt x="62641" y="24512"/>
                    </a:lnTo>
                    <a:lnTo>
                      <a:pt x="57922" y="23461"/>
                    </a:lnTo>
                    <a:lnTo>
                      <a:pt x="53202" y="22411"/>
                    </a:lnTo>
                    <a:lnTo>
                      <a:pt x="48054" y="20660"/>
                    </a:lnTo>
                    <a:lnTo>
                      <a:pt x="38615" y="17509"/>
                    </a:lnTo>
                    <a:lnTo>
                      <a:pt x="29175"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2496" name="Group 306"/>
            <p:cNvGrpSpPr>
              <a:grpSpLocks/>
            </p:cNvGrpSpPr>
            <p:nvPr/>
          </p:nvGrpSpPr>
          <p:grpSpPr bwMode="auto">
            <a:xfrm>
              <a:off x="6081197" y="4480803"/>
              <a:ext cx="484831" cy="270395"/>
              <a:chOff x="6081197" y="4480803"/>
              <a:chExt cx="484831" cy="270395"/>
            </a:xfrm>
          </p:grpSpPr>
          <p:sp>
            <p:nvSpPr>
              <p:cNvPr id="249" name="Freeform 248"/>
              <p:cNvSpPr/>
              <p:nvPr/>
            </p:nvSpPr>
            <p:spPr>
              <a:xfrm>
                <a:off x="6080729" y="4674146"/>
                <a:ext cx="378559" cy="731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0" name="Freeform 249"/>
              <p:cNvSpPr/>
              <p:nvPr/>
            </p:nvSpPr>
            <p:spPr>
              <a:xfrm>
                <a:off x="6080729" y="4650813"/>
                <a:ext cx="434101" cy="101107"/>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1" name="Freeform 250"/>
              <p:cNvSpPr/>
              <p:nvPr/>
            </p:nvSpPr>
            <p:spPr>
              <a:xfrm>
                <a:off x="6080729" y="4650813"/>
                <a:ext cx="432640" cy="101107"/>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2" name="Freeform 251"/>
              <p:cNvSpPr/>
              <p:nvPr/>
            </p:nvSpPr>
            <p:spPr>
              <a:xfrm>
                <a:off x="6174273" y="4652369"/>
                <a:ext cx="274785" cy="32665"/>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3" name="Freeform 252"/>
              <p:cNvSpPr/>
              <p:nvPr/>
            </p:nvSpPr>
            <p:spPr>
              <a:xfrm>
                <a:off x="6142117" y="4481266"/>
                <a:ext cx="306940" cy="203768"/>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4" name="Freeform 253"/>
              <p:cNvSpPr/>
              <p:nvPr/>
            </p:nvSpPr>
            <p:spPr>
              <a:xfrm>
                <a:off x="6142117" y="4481266"/>
                <a:ext cx="305478" cy="203768"/>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5" name="Freeform 254"/>
              <p:cNvSpPr/>
              <p:nvPr/>
            </p:nvSpPr>
            <p:spPr>
              <a:xfrm>
                <a:off x="6231276" y="4489043"/>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6" name="Freeform 255"/>
              <p:cNvSpPr/>
              <p:nvPr/>
            </p:nvSpPr>
            <p:spPr>
              <a:xfrm>
                <a:off x="6234199" y="4490599"/>
                <a:ext cx="194396" cy="191324"/>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7" name="Freeform 256"/>
              <p:cNvSpPr/>
              <p:nvPr/>
            </p:nvSpPr>
            <p:spPr>
              <a:xfrm>
                <a:off x="6238584" y="4490599"/>
                <a:ext cx="187088" cy="189769"/>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8" name="Freeform 257"/>
              <p:cNvSpPr/>
              <p:nvPr/>
            </p:nvSpPr>
            <p:spPr>
              <a:xfrm>
                <a:off x="6241508" y="4492154"/>
                <a:ext cx="182702"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9" name="Freeform 258"/>
              <p:cNvSpPr/>
              <p:nvPr/>
            </p:nvSpPr>
            <p:spPr>
              <a:xfrm>
                <a:off x="6245892" y="4493710"/>
                <a:ext cx="176857" cy="185102"/>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0" name="Freeform 259"/>
              <p:cNvSpPr/>
              <p:nvPr/>
            </p:nvSpPr>
            <p:spPr>
              <a:xfrm>
                <a:off x="6250277" y="4493710"/>
                <a:ext cx="171009" cy="183547"/>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1" name="Freeform 260"/>
              <p:cNvSpPr/>
              <p:nvPr/>
            </p:nvSpPr>
            <p:spPr>
              <a:xfrm>
                <a:off x="6253201" y="4493710"/>
                <a:ext cx="165163" cy="181991"/>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2" name="Freeform 261"/>
              <p:cNvSpPr/>
              <p:nvPr/>
            </p:nvSpPr>
            <p:spPr>
              <a:xfrm>
                <a:off x="6181581" y="4513931"/>
                <a:ext cx="149085" cy="155548"/>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3" name="Freeform 262"/>
              <p:cNvSpPr/>
              <p:nvPr/>
            </p:nvSpPr>
            <p:spPr>
              <a:xfrm>
                <a:off x="6187427" y="4515487"/>
                <a:ext cx="143239" cy="150881"/>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4" name="Freeform 263"/>
              <p:cNvSpPr/>
              <p:nvPr/>
            </p:nvSpPr>
            <p:spPr>
              <a:xfrm>
                <a:off x="6191812" y="4515487"/>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5" name="Freeform 264"/>
              <p:cNvSpPr/>
              <p:nvPr/>
            </p:nvSpPr>
            <p:spPr>
              <a:xfrm>
                <a:off x="6196197" y="4517042"/>
                <a:ext cx="131546" cy="146215"/>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6" name="Freeform 265"/>
              <p:cNvSpPr/>
              <p:nvPr/>
            </p:nvSpPr>
            <p:spPr>
              <a:xfrm>
                <a:off x="6202043" y="4517042"/>
                <a:ext cx="125699" cy="146215"/>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7" name="Freeform 266"/>
              <p:cNvSpPr/>
              <p:nvPr/>
            </p:nvSpPr>
            <p:spPr>
              <a:xfrm>
                <a:off x="6206429" y="4518598"/>
                <a:ext cx="119853" cy="143104"/>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8" name="Freeform 267"/>
              <p:cNvSpPr/>
              <p:nvPr/>
            </p:nvSpPr>
            <p:spPr>
              <a:xfrm>
                <a:off x="6212275" y="4518598"/>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9" name="Freeform 268"/>
              <p:cNvSpPr/>
              <p:nvPr/>
            </p:nvSpPr>
            <p:spPr>
              <a:xfrm>
                <a:off x="6153810" y="4504598"/>
                <a:ext cx="187088" cy="167992"/>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0" name="Freeform 269"/>
              <p:cNvSpPr/>
              <p:nvPr/>
            </p:nvSpPr>
            <p:spPr>
              <a:xfrm>
                <a:off x="6153810" y="4504598"/>
                <a:ext cx="187088" cy="16799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1" name="Freeform 270"/>
              <p:cNvSpPr/>
              <p:nvPr/>
            </p:nvSpPr>
            <p:spPr>
              <a:xfrm>
                <a:off x="6152348" y="4503043"/>
                <a:ext cx="188550"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2" name="Freeform 271"/>
              <p:cNvSpPr/>
              <p:nvPr/>
            </p:nvSpPr>
            <p:spPr>
              <a:xfrm>
                <a:off x="6152348" y="4503043"/>
                <a:ext cx="188550" cy="167992"/>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3" name="Freeform 272"/>
              <p:cNvSpPr/>
              <p:nvPr/>
            </p:nvSpPr>
            <p:spPr>
              <a:xfrm>
                <a:off x="6152348" y="4503043"/>
                <a:ext cx="188550" cy="167992"/>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4" name="Freeform 273"/>
              <p:cNvSpPr/>
              <p:nvPr/>
            </p:nvSpPr>
            <p:spPr>
              <a:xfrm>
                <a:off x="6150887" y="4501487"/>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5" name="Freeform 274"/>
              <p:cNvSpPr/>
              <p:nvPr/>
            </p:nvSpPr>
            <p:spPr>
              <a:xfrm>
                <a:off x="6150887" y="4501487"/>
                <a:ext cx="190011" cy="167992"/>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6" name="Freeform 275"/>
              <p:cNvSpPr/>
              <p:nvPr/>
            </p:nvSpPr>
            <p:spPr>
              <a:xfrm>
                <a:off x="6482675" y="4667924"/>
                <a:ext cx="83313" cy="32665"/>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7" name="Freeform 276"/>
              <p:cNvSpPr/>
              <p:nvPr/>
            </p:nvSpPr>
            <p:spPr>
              <a:xfrm>
                <a:off x="6484137" y="4669479"/>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8" name="Freeform 277"/>
              <p:cNvSpPr/>
              <p:nvPr/>
            </p:nvSpPr>
            <p:spPr>
              <a:xfrm>
                <a:off x="6485598" y="4669479"/>
                <a:ext cx="80390" cy="31110"/>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9" name="Freeform 278"/>
              <p:cNvSpPr/>
              <p:nvPr/>
            </p:nvSpPr>
            <p:spPr>
              <a:xfrm>
                <a:off x="6487060" y="4671035"/>
                <a:ext cx="78928" cy="295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0" name="Freeform 279"/>
              <p:cNvSpPr/>
              <p:nvPr/>
            </p:nvSpPr>
            <p:spPr>
              <a:xfrm>
                <a:off x="6487060" y="4671035"/>
                <a:ext cx="78928" cy="29554"/>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1" name="Freeform 280"/>
              <p:cNvSpPr/>
              <p:nvPr/>
            </p:nvSpPr>
            <p:spPr>
              <a:xfrm>
                <a:off x="6487060" y="4672590"/>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2" name="Freeform 281"/>
              <p:cNvSpPr/>
              <p:nvPr/>
            </p:nvSpPr>
            <p:spPr>
              <a:xfrm>
                <a:off x="6487060" y="4672590"/>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3" name="Freeform 282"/>
              <p:cNvSpPr/>
              <p:nvPr/>
            </p:nvSpPr>
            <p:spPr>
              <a:xfrm>
                <a:off x="6080729" y="4664813"/>
                <a:ext cx="434101"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4" name="Freeform 283"/>
              <p:cNvSpPr/>
              <p:nvPr/>
            </p:nvSpPr>
            <p:spPr>
              <a:xfrm>
                <a:off x="6080729" y="4664813"/>
                <a:ext cx="434101"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5" name="Freeform 284"/>
              <p:cNvSpPr/>
              <p:nvPr/>
            </p:nvSpPr>
            <p:spPr>
              <a:xfrm>
                <a:off x="6080729" y="4664813"/>
                <a:ext cx="434101"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6" name="Freeform 285"/>
              <p:cNvSpPr/>
              <p:nvPr/>
            </p:nvSpPr>
            <p:spPr>
              <a:xfrm>
                <a:off x="6080729" y="4664813"/>
                <a:ext cx="434101"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7" name="Freeform 286"/>
              <p:cNvSpPr/>
              <p:nvPr/>
            </p:nvSpPr>
            <p:spPr>
              <a:xfrm>
                <a:off x="6080729" y="4664813"/>
                <a:ext cx="434101"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8" name="Freeform 287"/>
              <p:cNvSpPr/>
              <p:nvPr/>
            </p:nvSpPr>
            <p:spPr>
              <a:xfrm>
                <a:off x="6080729" y="4664813"/>
                <a:ext cx="434101" cy="87107"/>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9" name="Freeform 288"/>
              <p:cNvSpPr/>
              <p:nvPr/>
            </p:nvSpPr>
            <p:spPr>
              <a:xfrm>
                <a:off x="6080729" y="4664813"/>
                <a:ext cx="434101"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0" name="Freeform 289"/>
              <p:cNvSpPr/>
              <p:nvPr/>
            </p:nvSpPr>
            <p:spPr>
              <a:xfrm>
                <a:off x="6080729" y="4664813"/>
                <a:ext cx="432640" cy="87107"/>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91" name="Freeform 290"/>
              <p:cNvSpPr/>
              <p:nvPr/>
            </p:nvSpPr>
            <p:spPr>
              <a:xfrm>
                <a:off x="6159657" y="4541930"/>
                <a:ext cx="116930" cy="97996"/>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2" name="Freeform 291"/>
              <p:cNvSpPr/>
              <p:nvPr/>
            </p:nvSpPr>
            <p:spPr>
              <a:xfrm>
                <a:off x="6161118" y="4545041"/>
                <a:ext cx="112545"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3" name="Freeform 292"/>
              <p:cNvSpPr/>
              <p:nvPr/>
            </p:nvSpPr>
            <p:spPr>
              <a:xfrm>
                <a:off x="6162580" y="4548152"/>
                <a:ext cx="109621" cy="88663"/>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4" name="Freeform 293"/>
              <p:cNvSpPr/>
              <p:nvPr/>
            </p:nvSpPr>
            <p:spPr>
              <a:xfrm>
                <a:off x="6164041" y="4551263"/>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5" name="Freeform 294"/>
              <p:cNvSpPr/>
              <p:nvPr/>
            </p:nvSpPr>
            <p:spPr>
              <a:xfrm>
                <a:off x="6165503" y="4554374"/>
                <a:ext cx="102313" cy="79330"/>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6" name="Freeform 295"/>
              <p:cNvSpPr/>
              <p:nvPr/>
            </p:nvSpPr>
            <p:spPr>
              <a:xfrm>
                <a:off x="6165503" y="4557485"/>
                <a:ext cx="102313" cy="7621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7" name="Freeform 296"/>
              <p:cNvSpPr/>
              <p:nvPr/>
            </p:nvSpPr>
            <p:spPr>
              <a:xfrm>
                <a:off x="6166964" y="4560595"/>
                <a:ext cx="100852"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8" name="Freeform 297"/>
              <p:cNvSpPr/>
              <p:nvPr/>
            </p:nvSpPr>
            <p:spPr>
              <a:xfrm>
                <a:off x="6468058" y="4700589"/>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9" name="Freeform 298"/>
              <p:cNvSpPr/>
              <p:nvPr/>
            </p:nvSpPr>
            <p:spPr>
              <a:xfrm>
                <a:off x="6469520" y="4702145"/>
                <a:ext cx="80389" cy="3266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0" name="Freeform 299"/>
              <p:cNvSpPr/>
              <p:nvPr/>
            </p:nvSpPr>
            <p:spPr>
              <a:xfrm>
                <a:off x="6470982" y="4703700"/>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1" name="Freeform 300"/>
              <p:cNvSpPr/>
              <p:nvPr/>
            </p:nvSpPr>
            <p:spPr>
              <a:xfrm>
                <a:off x="6470982" y="4703700"/>
                <a:ext cx="77466"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2" name="Freeform 301"/>
              <p:cNvSpPr/>
              <p:nvPr/>
            </p:nvSpPr>
            <p:spPr>
              <a:xfrm>
                <a:off x="6470982" y="4705256"/>
                <a:ext cx="77466" cy="295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3" name="Freeform 302"/>
              <p:cNvSpPr/>
              <p:nvPr/>
            </p:nvSpPr>
            <p:spPr>
              <a:xfrm>
                <a:off x="6470982" y="4705256"/>
                <a:ext cx="77466" cy="295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4" name="Freeform 303"/>
              <p:cNvSpPr/>
              <p:nvPr/>
            </p:nvSpPr>
            <p:spPr>
              <a:xfrm>
                <a:off x="6470982" y="4703700"/>
                <a:ext cx="77466" cy="31110"/>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5" name="Freeform 304"/>
              <p:cNvSpPr/>
              <p:nvPr/>
            </p:nvSpPr>
            <p:spPr>
              <a:xfrm>
                <a:off x="6484137" y="4667924"/>
                <a:ext cx="81851" cy="32665"/>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06" name="Freeform 305"/>
              <p:cNvSpPr/>
              <p:nvPr/>
            </p:nvSpPr>
            <p:spPr>
              <a:xfrm>
                <a:off x="6470982" y="4700589"/>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2497" name="Group 365"/>
            <p:cNvGrpSpPr>
              <a:grpSpLocks/>
            </p:cNvGrpSpPr>
            <p:nvPr/>
          </p:nvGrpSpPr>
          <p:grpSpPr bwMode="auto">
            <a:xfrm flipH="1">
              <a:off x="8036997" y="2779003"/>
              <a:ext cx="484831" cy="270395"/>
              <a:chOff x="8036997" y="2779003"/>
              <a:chExt cx="484831" cy="270395"/>
            </a:xfrm>
          </p:grpSpPr>
          <p:sp>
            <p:nvSpPr>
              <p:cNvPr id="308" name="Freeform 307"/>
              <p:cNvSpPr/>
              <p:nvPr/>
            </p:nvSpPr>
            <p:spPr>
              <a:xfrm>
                <a:off x="8037189" y="2970896"/>
                <a:ext cx="378560" cy="73108"/>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9" name="Freeform 308"/>
              <p:cNvSpPr/>
              <p:nvPr/>
            </p:nvSpPr>
            <p:spPr>
              <a:xfrm>
                <a:off x="8037189" y="2947564"/>
                <a:ext cx="434102" cy="10110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0" name="Freeform 309"/>
              <p:cNvSpPr/>
              <p:nvPr/>
            </p:nvSpPr>
            <p:spPr>
              <a:xfrm>
                <a:off x="8037189" y="2947564"/>
                <a:ext cx="432640" cy="101106"/>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1" name="Freeform 310"/>
              <p:cNvSpPr/>
              <p:nvPr/>
            </p:nvSpPr>
            <p:spPr>
              <a:xfrm>
                <a:off x="8130732" y="2950675"/>
                <a:ext cx="274785" cy="32665"/>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2" name="Freeform 311"/>
              <p:cNvSpPr/>
              <p:nvPr/>
            </p:nvSpPr>
            <p:spPr>
              <a:xfrm>
                <a:off x="8098577" y="2779572"/>
                <a:ext cx="306940" cy="202213"/>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3" name="Freeform 312"/>
              <p:cNvSpPr/>
              <p:nvPr/>
            </p:nvSpPr>
            <p:spPr>
              <a:xfrm>
                <a:off x="8098577" y="2779572"/>
                <a:ext cx="305479" cy="202213"/>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4" name="Freeform 313"/>
              <p:cNvSpPr/>
              <p:nvPr/>
            </p:nvSpPr>
            <p:spPr>
              <a:xfrm>
                <a:off x="8187736" y="2787349"/>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5" name="Freeform 314"/>
              <p:cNvSpPr/>
              <p:nvPr/>
            </p:nvSpPr>
            <p:spPr>
              <a:xfrm>
                <a:off x="8190659" y="2788905"/>
                <a:ext cx="194395" cy="189769"/>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6" name="Freeform 315"/>
              <p:cNvSpPr/>
              <p:nvPr/>
            </p:nvSpPr>
            <p:spPr>
              <a:xfrm>
                <a:off x="8195044" y="2788905"/>
                <a:ext cx="187088" cy="188213"/>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7" name="Freeform 316"/>
              <p:cNvSpPr/>
              <p:nvPr/>
            </p:nvSpPr>
            <p:spPr>
              <a:xfrm>
                <a:off x="8197967" y="2790460"/>
                <a:ext cx="182703"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8" name="Freeform 317"/>
              <p:cNvSpPr/>
              <p:nvPr/>
            </p:nvSpPr>
            <p:spPr>
              <a:xfrm>
                <a:off x="8202352" y="2790460"/>
                <a:ext cx="176856" cy="185103"/>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9" name="Freeform 318"/>
              <p:cNvSpPr/>
              <p:nvPr/>
            </p:nvSpPr>
            <p:spPr>
              <a:xfrm>
                <a:off x="8206737" y="2792016"/>
                <a:ext cx="171010" cy="181991"/>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0" name="Freeform 319"/>
              <p:cNvSpPr/>
              <p:nvPr/>
            </p:nvSpPr>
            <p:spPr>
              <a:xfrm>
                <a:off x="8209660" y="2792016"/>
                <a:ext cx="165164" cy="181991"/>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1" name="Freeform 320"/>
              <p:cNvSpPr/>
              <p:nvPr/>
            </p:nvSpPr>
            <p:spPr>
              <a:xfrm>
                <a:off x="8138041" y="2812237"/>
                <a:ext cx="149085" cy="153993"/>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2" name="Freeform 321"/>
              <p:cNvSpPr/>
              <p:nvPr/>
            </p:nvSpPr>
            <p:spPr>
              <a:xfrm>
                <a:off x="8143887" y="2813793"/>
                <a:ext cx="143239" cy="150881"/>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3" name="Freeform 322"/>
              <p:cNvSpPr/>
              <p:nvPr/>
            </p:nvSpPr>
            <p:spPr>
              <a:xfrm>
                <a:off x="8148272" y="2813793"/>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4" name="Freeform 323"/>
              <p:cNvSpPr/>
              <p:nvPr/>
            </p:nvSpPr>
            <p:spPr>
              <a:xfrm>
                <a:off x="8152657" y="2815348"/>
                <a:ext cx="131546" cy="144660"/>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5" name="Freeform 324"/>
              <p:cNvSpPr/>
              <p:nvPr/>
            </p:nvSpPr>
            <p:spPr>
              <a:xfrm>
                <a:off x="8158504" y="2815348"/>
                <a:ext cx="125699" cy="144660"/>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6" name="Freeform 325"/>
              <p:cNvSpPr/>
              <p:nvPr/>
            </p:nvSpPr>
            <p:spPr>
              <a:xfrm>
                <a:off x="8162888" y="2815348"/>
                <a:ext cx="119853" cy="144660"/>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7" name="Freeform 326"/>
              <p:cNvSpPr/>
              <p:nvPr/>
            </p:nvSpPr>
            <p:spPr>
              <a:xfrm>
                <a:off x="8168734" y="2816904"/>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8" name="Freeform 327"/>
              <p:cNvSpPr/>
              <p:nvPr/>
            </p:nvSpPr>
            <p:spPr>
              <a:xfrm>
                <a:off x="8110270" y="2802904"/>
                <a:ext cx="187088" cy="166437"/>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9" name="Freeform 328"/>
              <p:cNvSpPr/>
              <p:nvPr/>
            </p:nvSpPr>
            <p:spPr>
              <a:xfrm>
                <a:off x="8110270" y="2802904"/>
                <a:ext cx="187088" cy="166437"/>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0" name="Freeform 329"/>
              <p:cNvSpPr/>
              <p:nvPr/>
            </p:nvSpPr>
            <p:spPr>
              <a:xfrm>
                <a:off x="8108808" y="2801349"/>
                <a:ext cx="188549"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1" name="Freeform 330"/>
              <p:cNvSpPr/>
              <p:nvPr/>
            </p:nvSpPr>
            <p:spPr>
              <a:xfrm>
                <a:off x="8108808" y="2801349"/>
                <a:ext cx="188549" cy="166436"/>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2" name="Freeform 331"/>
              <p:cNvSpPr/>
              <p:nvPr/>
            </p:nvSpPr>
            <p:spPr>
              <a:xfrm>
                <a:off x="8108808" y="2801349"/>
                <a:ext cx="188549" cy="166436"/>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3" name="Freeform 332"/>
              <p:cNvSpPr/>
              <p:nvPr/>
            </p:nvSpPr>
            <p:spPr>
              <a:xfrm>
                <a:off x="8107346" y="2799793"/>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4" name="Freeform 333"/>
              <p:cNvSpPr/>
              <p:nvPr/>
            </p:nvSpPr>
            <p:spPr>
              <a:xfrm>
                <a:off x="8107346" y="2799793"/>
                <a:ext cx="190011" cy="166437"/>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5" name="Freeform 334"/>
              <p:cNvSpPr/>
              <p:nvPr/>
            </p:nvSpPr>
            <p:spPr>
              <a:xfrm>
                <a:off x="8439135" y="2966230"/>
                <a:ext cx="83312" cy="32665"/>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6" name="Freeform 335"/>
              <p:cNvSpPr/>
              <p:nvPr/>
            </p:nvSpPr>
            <p:spPr>
              <a:xfrm>
                <a:off x="8440596" y="2966230"/>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7" name="Freeform 336"/>
              <p:cNvSpPr/>
              <p:nvPr/>
            </p:nvSpPr>
            <p:spPr>
              <a:xfrm>
                <a:off x="8442058" y="2967785"/>
                <a:ext cx="80389" cy="29555"/>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8" name="Freeform 337"/>
              <p:cNvSpPr/>
              <p:nvPr/>
            </p:nvSpPr>
            <p:spPr>
              <a:xfrm>
                <a:off x="8443519" y="2967785"/>
                <a:ext cx="78928" cy="29555"/>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9" name="Freeform 338"/>
              <p:cNvSpPr/>
              <p:nvPr/>
            </p:nvSpPr>
            <p:spPr>
              <a:xfrm>
                <a:off x="8443519" y="2967785"/>
                <a:ext cx="78928" cy="29555"/>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0" name="Freeform 339"/>
              <p:cNvSpPr/>
              <p:nvPr/>
            </p:nvSpPr>
            <p:spPr>
              <a:xfrm>
                <a:off x="8443519" y="2969341"/>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1" name="Freeform 340"/>
              <p:cNvSpPr/>
              <p:nvPr/>
            </p:nvSpPr>
            <p:spPr>
              <a:xfrm>
                <a:off x="8443519" y="2969341"/>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2" name="Freeform 341"/>
              <p:cNvSpPr/>
              <p:nvPr/>
            </p:nvSpPr>
            <p:spPr>
              <a:xfrm>
                <a:off x="8037189" y="2961563"/>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3" name="Freeform 342"/>
              <p:cNvSpPr/>
              <p:nvPr/>
            </p:nvSpPr>
            <p:spPr>
              <a:xfrm>
                <a:off x="8037189" y="2961563"/>
                <a:ext cx="434102"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4" name="Freeform 343"/>
              <p:cNvSpPr/>
              <p:nvPr/>
            </p:nvSpPr>
            <p:spPr>
              <a:xfrm>
                <a:off x="8037189" y="2961563"/>
                <a:ext cx="434102"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5" name="Freeform 344"/>
              <p:cNvSpPr/>
              <p:nvPr/>
            </p:nvSpPr>
            <p:spPr>
              <a:xfrm>
                <a:off x="8037189" y="2961563"/>
                <a:ext cx="434102"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6" name="Freeform 345"/>
              <p:cNvSpPr/>
              <p:nvPr/>
            </p:nvSpPr>
            <p:spPr>
              <a:xfrm>
                <a:off x="8037189" y="2961563"/>
                <a:ext cx="434102"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7" name="Freeform 346"/>
              <p:cNvSpPr/>
              <p:nvPr/>
            </p:nvSpPr>
            <p:spPr>
              <a:xfrm>
                <a:off x="8037189" y="2963119"/>
                <a:ext cx="434102" cy="8555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8" name="Freeform 347"/>
              <p:cNvSpPr/>
              <p:nvPr/>
            </p:nvSpPr>
            <p:spPr>
              <a:xfrm>
                <a:off x="8037189" y="2961563"/>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9" name="Freeform 348"/>
              <p:cNvSpPr/>
              <p:nvPr/>
            </p:nvSpPr>
            <p:spPr>
              <a:xfrm>
                <a:off x="8037189" y="2963119"/>
                <a:ext cx="432640" cy="85551"/>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50" name="Freeform 349"/>
              <p:cNvSpPr/>
              <p:nvPr/>
            </p:nvSpPr>
            <p:spPr>
              <a:xfrm>
                <a:off x="8116116" y="2840236"/>
                <a:ext cx="116930" cy="96440"/>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1" name="Freeform 350"/>
              <p:cNvSpPr/>
              <p:nvPr/>
            </p:nvSpPr>
            <p:spPr>
              <a:xfrm>
                <a:off x="8117578" y="2843347"/>
                <a:ext cx="112544"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2" name="Freeform 351"/>
              <p:cNvSpPr/>
              <p:nvPr/>
            </p:nvSpPr>
            <p:spPr>
              <a:xfrm>
                <a:off x="8119039" y="2846457"/>
                <a:ext cx="109622" cy="88663"/>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3" name="Freeform 352"/>
              <p:cNvSpPr/>
              <p:nvPr/>
            </p:nvSpPr>
            <p:spPr>
              <a:xfrm>
                <a:off x="8120501" y="2849568"/>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4" name="Freeform 353"/>
              <p:cNvSpPr/>
              <p:nvPr/>
            </p:nvSpPr>
            <p:spPr>
              <a:xfrm>
                <a:off x="8121963" y="2851124"/>
                <a:ext cx="102313" cy="80885"/>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5" name="Freeform 354"/>
              <p:cNvSpPr/>
              <p:nvPr/>
            </p:nvSpPr>
            <p:spPr>
              <a:xfrm>
                <a:off x="8121963" y="2854235"/>
                <a:ext cx="102313" cy="76218"/>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6" name="Freeform 355"/>
              <p:cNvSpPr/>
              <p:nvPr/>
            </p:nvSpPr>
            <p:spPr>
              <a:xfrm>
                <a:off x="8123425" y="2857346"/>
                <a:ext cx="100851"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7" name="Freeform 356"/>
              <p:cNvSpPr/>
              <p:nvPr/>
            </p:nvSpPr>
            <p:spPr>
              <a:xfrm>
                <a:off x="8424519" y="2997340"/>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8" name="Freeform 357"/>
              <p:cNvSpPr/>
              <p:nvPr/>
            </p:nvSpPr>
            <p:spPr>
              <a:xfrm>
                <a:off x="8425980" y="2998895"/>
                <a:ext cx="80390" cy="32666"/>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9" name="Freeform 358"/>
              <p:cNvSpPr/>
              <p:nvPr/>
            </p:nvSpPr>
            <p:spPr>
              <a:xfrm>
                <a:off x="8427442" y="3000451"/>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0" name="Freeform 359"/>
              <p:cNvSpPr/>
              <p:nvPr/>
            </p:nvSpPr>
            <p:spPr>
              <a:xfrm>
                <a:off x="8427442" y="3000451"/>
                <a:ext cx="77465"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1" name="Freeform 360"/>
              <p:cNvSpPr/>
              <p:nvPr/>
            </p:nvSpPr>
            <p:spPr>
              <a:xfrm>
                <a:off x="8427442" y="3002006"/>
                <a:ext cx="77465" cy="29555"/>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2" name="Freeform 361"/>
              <p:cNvSpPr/>
              <p:nvPr/>
            </p:nvSpPr>
            <p:spPr>
              <a:xfrm>
                <a:off x="8427442" y="3002006"/>
                <a:ext cx="77465" cy="29555"/>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3" name="Freeform 362"/>
              <p:cNvSpPr/>
              <p:nvPr/>
            </p:nvSpPr>
            <p:spPr>
              <a:xfrm>
                <a:off x="8427442" y="3002006"/>
                <a:ext cx="77465" cy="29555"/>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4" name="Freeform 363"/>
              <p:cNvSpPr/>
              <p:nvPr/>
            </p:nvSpPr>
            <p:spPr>
              <a:xfrm>
                <a:off x="8440596" y="2966230"/>
                <a:ext cx="81851" cy="31110"/>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65" name="Freeform 364"/>
              <p:cNvSpPr/>
              <p:nvPr/>
            </p:nvSpPr>
            <p:spPr>
              <a:xfrm>
                <a:off x="8427442" y="2997340"/>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2498" name="Group 424"/>
            <p:cNvGrpSpPr>
              <a:grpSpLocks/>
            </p:cNvGrpSpPr>
            <p:nvPr/>
          </p:nvGrpSpPr>
          <p:grpSpPr bwMode="auto">
            <a:xfrm>
              <a:off x="8710097" y="3617203"/>
              <a:ext cx="484831" cy="270395"/>
              <a:chOff x="8710097" y="3617203"/>
              <a:chExt cx="484831" cy="270395"/>
            </a:xfrm>
          </p:grpSpPr>
          <p:sp>
            <p:nvSpPr>
              <p:cNvPr id="367" name="Freeform 366"/>
              <p:cNvSpPr/>
              <p:nvPr/>
            </p:nvSpPr>
            <p:spPr>
              <a:xfrm>
                <a:off x="8710185" y="3809300"/>
                <a:ext cx="378560" cy="731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8" name="Freeform 367"/>
              <p:cNvSpPr/>
              <p:nvPr/>
            </p:nvSpPr>
            <p:spPr>
              <a:xfrm>
                <a:off x="8710185" y="3785967"/>
                <a:ext cx="434102" cy="101107"/>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9" name="Freeform 368"/>
              <p:cNvSpPr/>
              <p:nvPr/>
            </p:nvSpPr>
            <p:spPr>
              <a:xfrm>
                <a:off x="8710185" y="3785967"/>
                <a:ext cx="432640" cy="101107"/>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0" name="Freeform 369"/>
              <p:cNvSpPr/>
              <p:nvPr/>
            </p:nvSpPr>
            <p:spPr>
              <a:xfrm>
                <a:off x="8803729" y="3789078"/>
                <a:ext cx="274785" cy="32666"/>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1" name="Freeform 370"/>
              <p:cNvSpPr/>
              <p:nvPr/>
            </p:nvSpPr>
            <p:spPr>
              <a:xfrm>
                <a:off x="8771573" y="3617975"/>
                <a:ext cx="306940" cy="202213"/>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2" name="Freeform 371"/>
              <p:cNvSpPr/>
              <p:nvPr/>
            </p:nvSpPr>
            <p:spPr>
              <a:xfrm>
                <a:off x="8771573" y="3617975"/>
                <a:ext cx="305479" cy="202213"/>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3" name="Freeform 372"/>
              <p:cNvSpPr/>
              <p:nvPr/>
            </p:nvSpPr>
            <p:spPr>
              <a:xfrm>
                <a:off x="8860733" y="3625753"/>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4" name="Freeform 373"/>
              <p:cNvSpPr/>
              <p:nvPr/>
            </p:nvSpPr>
            <p:spPr>
              <a:xfrm>
                <a:off x="8863656" y="3627308"/>
                <a:ext cx="194395" cy="189769"/>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5" name="Freeform 374"/>
              <p:cNvSpPr/>
              <p:nvPr/>
            </p:nvSpPr>
            <p:spPr>
              <a:xfrm>
                <a:off x="8868040" y="3627308"/>
                <a:ext cx="187088" cy="188214"/>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6" name="Freeform 375"/>
              <p:cNvSpPr/>
              <p:nvPr/>
            </p:nvSpPr>
            <p:spPr>
              <a:xfrm>
                <a:off x="8870964" y="3628864"/>
                <a:ext cx="182703"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7" name="Freeform 376"/>
              <p:cNvSpPr/>
              <p:nvPr/>
            </p:nvSpPr>
            <p:spPr>
              <a:xfrm>
                <a:off x="8875349" y="3628864"/>
                <a:ext cx="176856" cy="185102"/>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8" name="Freeform 377"/>
              <p:cNvSpPr/>
              <p:nvPr/>
            </p:nvSpPr>
            <p:spPr>
              <a:xfrm>
                <a:off x="8879733" y="3630419"/>
                <a:ext cx="171010" cy="181992"/>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9" name="Freeform 378"/>
              <p:cNvSpPr/>
              <p:nvPr/>
            </p:nvSpPr>
            <p:spPr>
              <a:xfrm>
                <a:off x="8882657" y="3630419"/>
                <a:ext cx="16516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0" name="Freeform 379"/>
              <p:cNvSpPr/>
              <p:nvPr/>
            </p:nvSpPr>
            <p:spPr>
              <a:xfrm>
                <a:off x="8811038" y="3650641"/>
                <a:ext cx="149085" cy="153992"/>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1" name="Freeform 380"/>
              <p:cNvSpPr/>
              <p:nvPr/>
            </p:nvSpPr>
            <p:spPr>
              <a:xfrm>
                <a:off x="8816884" y="3652196"/>
                <a:ext cx="143239" cy="15088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2" name="Freeform 381"/>
              <p:cNvSpPr/>
              <p:nvPr/>
            </p:nvSpPr>
            <p:spPr>
              <a:xfrm>
                <a:off x="8821269" y="3652196"/>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3" name="Freeform 382"/>
              <p:cNvSpPr/>
              <p:nvPr/>
            </p:nvSpPr>
            <p:spPr>
              <a:xfrm>
                <a:off x="8825654" y="3653752"/>
                <a:ext cx="131546" cy="144659"/>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4" name="Freeform 383"/>
              <p:cNvSpPr/>
              <p:nvPr/>
            </p:nvSpPr>
            <p:spPr>
              <a:xfrm>
                <a:off x="8831500" y="3653752"/>
                <a:ext cx="125699" cy="14465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5" name="Freeform 384"/>
              <p:cNvSpPr/>
              <p:nvPr/>
            </p:nvSpPr>
            <p:spPr>
              <a:xfrm>
                <a:off x="8835885" y="3653752"/>
                <a:ext cx="119853" cy="144659"/>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6" name="Freeform 385"/>
              <p:cNvSpPr/>
              <p:nvPr/>
            </p:nvSpPr>
            <p:spPr>
              <a:xfrm>
                <a:off x="8841731" y="3655307"/>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7" name="Freeform 386"/>
              <p:cNvSpPr/>
              <p:nvPr/>
            </p:nvSpPr>
            <p:spPr>
              <a:xfrm>
                <a:off x="8783266" y="3641308"/>
                <a:ext cx="187088" cy="16643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8" name="Freeform 387"/>
              <p:cNvSpPr/>
              <p:nvPr/>
            </p:nvSpPr>
            <p:spPr>
              <a:xfrm>
                <a:off x="8783266" y="3641308"/>
                <a:ext cx="187088" cy="166436"/>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9" name="Freeform 388"/>
              <p:cNvSpPr/>
              <p:nvPr/>
            </p:nvSpPr>
            <p:spPr>
              <a:xfrm>
                <a:off x="8781805" y="3639752"/>
                <a:ext cx="188549"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0" name="Freeform 389"/>
              <p:cNvSpPr/>
              <p:nvPr/>
            </p:nvSpPr>
            <p:spPr>
              <a:xfrm>
                <a:off x="8781805" y="3639752"/>
                <a:ext cx="188549" cy="166437"/>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1" name="Freeform 390"/>
              <p:cNvSpPr/>
              <p:nvPr/>
            </p:nvSpPr>
            <p:spPr>
              <a:xfrm>
                <a:off x="8781805" y="3639752"/>
                <a:ext cx="188549" cy="166437"/>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2" name="Freeform 391"/>
              <p:cNvSpPr/>
              <p:nvPr/>
            </p:nvSpPr>
            <p:spPr>
              <a:xfrm>
                <a:off x="8780343" y="3638197"/>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3" name="Freeform 392"/>
              <p:cNvSpPr/>
              <p:nvPr/>
            </p:nvSpPr>
            <p:spPr>
              <a:xfrm>
                <a:off x="8780343" y="3638197"/>
                <a:ext cx="190011" cy="166436"/>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4" name="Freeform 393"/>
              <p:cNvSpPr/>
              <p:nvPr/>
            </p:nvSpPr>
            <p:spPr>
              <a:xfrm>
                <a:off x="9112132" y="3804633"/>
                <a:ext cx="83312" cy="32666"/>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5" name="Freeform 394"/>
              <p:cNvSpPr/>
              <p:nvPr/>
            </p:nvSpPr>
            <p:spPr>
              <a:xfrm>
                <a:off x="9113593" y="3804633"/>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6" name="Freeform 395"/>
              <p:cNvSpPr/>
              <p:nvPr/>
            </p:nvSpPr>
            <p:spPr>
              <a:xfrm>
                <a:off x="9115055" y="3806189"/>
                <a:ext cx="80389" cy="29554"/>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7" name="Freeform 396"/>
              <p:cNvSpPr/>
              <p:nvPr/>
            </p:nvSpPr>
            <p:spPr>
              <a:xfrm>
                <a:off x="9116516" y="3806189"/>
                <a:ext cx="78928" cy="295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8" name="Freeform 397"/>
              <p:cNvSpPr/>
              <p:nvPr/>
            </p:nvSpPr>
            <p:spPr>
              <a:xfrm>
                <a:off x="9116516" y="3806189"/>
                <a:ext cx="78928" cy="29554"/>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9" name="Freeform 398"/>
              <p:cNvSpPr/>
              <p:nvPr/>
            </p:nvSpPr>
            <p:spPr>
              <a:xfrm>
                <a:off x="9116516" y="3807744"/>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0" name="Freeform 399"/>
              <p:cNvSpPr/>
              <p:nvPr/>
            </p:nvSpPr>
            <p:spPr>
              <a:xfrm>
                <a:off x="9116516" y="3807744"/>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1" name="Freeform 400"/>
              <p:cNvSpPr/>
              <p:nvPr/>
            </p:nvSpPr>
            <p:spPr>
              <a:xfrm>
                <a:off x="8710185" y="3799967"/>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2" name="Freeform 401"/>
              <p:cNvSpPr/>
              <p:nvPr/>
            </p:nvSpPr>
            <p:spPr>
              <a:xfrm>
                <a:off x="8710185" y="3799967"/>
                <a:ext cx="434102"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3" name="Freeform 402"/>
              <p:cNvSpPr/>
              <p:nvPr/>
            </p:nvSpPr>
            <p:spPr>
              <a:xfrm>
                <a:off x="8710185" y="3799967"/>
                <a:ext cx="434102"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4" name="Freeform 403"/>
              <p:cNvSpPr/>
              <p:nvPr/>
            </p:nvSpPr>
            <p:spPr>
              <a:xfrm>
                <a:off x="8710185" y="3799967"/>
                <a:ext cx="434102"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5" name="Freeform 404"/>
              <p:cNvSpPr/>
              <p:nvPr/>
            </p:nvSpPr>
            <p:spPr>
              <a:xfrm>
                <a:off x="8710185" y="3799967"/>
                <a:ext cx="434102"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6" name="Freeform 405"/>
              <p:cNvSpPr/>
              <p:nvPr/>
            </p:nvSpPr>
            <p:spPr>
              <a:xfrm>
                <a:off x="8710185" y="3801522"/>
                <a:ext cx="434102" cy="85552"/>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7" name="Freeform 406"/>
              <p:cNvSpPr/>
              <p:nvPr/>
            </p:nvSpPr>
            <p:spPr>
              <a:xfrm>
                <a:off x="8710185" y="3799967"/>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8" name="Freeform 407"/>
              <p:cNvSpPr/>
              <p:nvPr/>
            </p:nvSpPr>
            <p:spPr>
              <a:xfrm>
                <a:off x="8710185" y="3801522"/>
                <a:ext cx="432640" cy="85552"/>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09" name="Freeform 408"/>
              <p:cNvSpPr/>
              <p:nvPr/>
            </p:nvSpPr>
            <p:spPr>
              <a:xfrm>
                <a:off x="8789113" y="3678639"/>
                <a:ext cx="116930" cy="96440"/>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0" name="Freeform 409"/>
              <p:cNvSpPr/>
              <p:nvPr/>
            </p:nvSpPr>
            <p:spPr>
              <a:xfrm>
                <a:off x="8790575" y="3681750"/>
                <a:ext cx="112544"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1" name="Freeform 410"/>
              <p:cNvSpPr/>
              <p:nvPr/>
            </p:nvSpPr>
            <p:spPr>
              <a:xfrm>
                <a:off x="8792036" y="3684861"/>
                <a:ext cx="109622" cy="88662"/>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2" name="Freeform 411"/>
              <p:cNvSpPr/>
              <p:nvPr/>
            </p:nvSpPr>
            <p:spPr>
              <a:xfrm>
                <a:off x="8793498" y="3687972"/>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3" name="Freeform 412"/>
              <p:cNvSpPr/>
              <p:nvPr/>
            </p:nvSpPr>
            <p:spPr>
              <a:xfrm>
                <a:off x="8794959" y="3689527"/>
                <a:ext cx="102313" cy="80885"/>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4" name="Freeform 413"/>
              <p:cNvSpPr/>
              <p:nvPr/>
            </p:nvSpPr>
            <p:spPr>
              <a:xfrm>
                <a:off x="8794959" y="3692638"/>
                <a:ext cx="102313" cy="7621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5" name="Freeform 414"/>
              <p:cNvSpPr/>
              <p:nvPr/>
            </p:nvSpPr>
            <p:spPr>
              <a:xfrm>
                <a:off x="8796421" y="3695749"/>
                <a:ext cx="100851"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6" name="Freeform 415"/>
              <p:cNvSpPr/>
              <p:nvPr/>
            </p:nvSpPr>
            <p:spPr>
              <a:xfrm>
                <a:off x="9097515" y="3835742"/>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7" name="Freeform 416"/>
              <p:cNvSpPr/>
              <p:nvPr/>
            </p:nvSpPr>
            <p:spPr>
              <a:xfrm>
                <a:off x="9098977" y="3837298"/>
                <a:ext cx="80390" cy="3266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8" name="Freeform 417"/>
              <p:cNvSpPr/>
              <p:nvPr/>
            </p:nvSpPr>
            <p:spPr>
              <a:xfrm>
                <a:off x="9100439" y="3838853"/>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9" name="Freeform 418"/>
              <p:cNvSpPr/>
              <p:nvPr/>
            </p:nvSpPr>
            <p:spPr>
              <a:xfrm>
                <a:off x="9100439" y="3838853"/>
                <a:ext cx="77465"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0" name="Freeform 419"/>
              <p:cNvSpPr/>
              <p:nvPr/>
            </p:nvSpPr>
            <p:spPr>
              <a:xfrm>
                <a:off x="9100439" y="3840409"/>
                <a:ext cx="77465" cy="295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1" name="Freeform 420"/>
              <p:cNvSpPr/>
              <p:nvPr/>
            </p:nvSpPr>
            <p:spPr>
              <a:xfrm>
                <a:off x="9100439" y="3840409"/>
                <a:ext cx="77465" cy="295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2" name="Freeform 421"/>
              <p:cNvSpPr/>
              <p:nvPr/>
            </p:nvSpPr>
            <p:spPr>
              <a:xfrm>
                <a:off x="9100439" y="3840409"/>
                <a:ext cx="77465" cy="29554"/>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3" name="Freeform 422"/>
              <p:cNvSpPr/>
              <p:nvPr/>
            </p:nvSpPr>
            <p:spPr>
              <a:xfrm>
                <a:off x="9113593" y="3804633"/>
                <a:ext cx="81851" cy="31110"/>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24" name="Freeform 423"/>
              <p:cNvSpPr/>
              <p:nvPr/>
            </p:nvSpPr>
            <p:spPr>
              <a:xfrm>
                <a:off x="9100439" y="3835742"/>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pic>
          <p:nvPicPr>
            <p:cNvPr id="62499" name="Picture 425"/>
            <p:cNvPicPr>
              <a:picLocks/>
            </p:cNvPicPr>
            <p:nvPr/>
          </p:nvPicPr>
          <p:blipFill>
            <a:blip r:embed="rId3"/>
            <a:srcRect/>
            <a:stretch>
              <a:fillRect/>
            </a:stretch>
          </p:blipFill>
          <p:spPr bwMode="auto">
            <a:xfrm>
              <a:off x="5524500" y="2514600"/>
              <a:ext cx="989457" cy="643128"/>
            </a:xfrm>
            <a:prstGeom prst="rect">
              <a:avLst/>
            </a:prstGeom>
            <a:solidFill>
              <a:srgbClr val="000000">
                <a:alpha val="0"/>
              </a:srgbClr>
            </a:solidFill>
            <a:ln w="9525">
              <a:noFill/>
              <a:miter lim="800000"/>
              <a:headEnd/>
              <a:tailEnd/>
            </a:ln>
          </p:spPr>
        </p:pic>
        <p:pic>
          <p:nvPicPr>
            <p:cNvPr id="62500" name="Picture 426"/>
            <p:cNvPicPr>
              <a:picLocks/>
            </p:cNvPicPr>
            <p:nvPr/>
          </p:nvPicPr>
          <p:blipFill>
            <a:blip r:embed="rId3"/>
            <a:srcRect/>
            <a:stretch>
              <a:fillRect/>
            </a:stretch>
          </p:blipFill>
          <p:spPr bwMode="auto">
            <a:xfrm flipH="1">
              <a:off x="6350000" y="3708400"/>
              <a:ext cx="989457" cy="643128"/>
            </a:xfrm>
            <a:prstGeom prst="rect">
              <a:avLst/>
            </a:prstGeom>
            <a:solidFill>
              <a:srgbClr val="000000">
                <a:alpha val="0"/>
              </a:srgbClr>
            </a:solidFill>
            <a:ln w="9525">
              <a:noFill/>
              <a:miter lim="800000"/>
              <a:headEnd/>
              <a:tailEnd/>
            </a:ln>
          </p:spPr>
        </p:pic>
        <p:pic>
          <p:nvPicPr>
            <p:cNvPr id="62501" name="Picture 427"/>
            <p:cNvPicPr>
              <a:picLocks/>
            </p:cNvPicPr>
            <p:nvPr/>
          </p:nvPicPr>
          <p:blipFill>
            <a:blip r:embed="rId3"/>
            <a:srcRect/>
            <a:stretch>
              <a:fillRect/>
            </a:stretch>
          </p:blipFill>
          <p:spPr bwMode="auto">
            <a:xfrm>
              <a:off x="7645400" y="3352800"/>
              <a:ext cx="989457" cy="643128"/>
            </a:xfrm>
            <a:prstGeom prst="rect">
              <a:avLst/>
            </a:prstGeom>
            <a:solidFill>
              <a:srgbClr val="000000">
                <a:alpha val="0"/>
              </a:srgbClr>
            </a:solidFill>
            <a:ln w="9525">
              <a:noFill/>
              <a:miter lim="800000"/>
              <a:headEnd/>
              <a:tailEnd/>
            </a:ln>
          </p:spPr>
        </p:pic>
      </p:grpSp>
      <p:pic>
        <p:nvPicPr>
          <p:cNvPr id="62477" name="Picture 437"/>
          <p:cNvPicPr>
            <a:picLocks/>
          </p:cNvPicPr>
          <p:nvPr/>
        </p:nvPicPr>
        <p:blipFill>
          <a:blip r:embed="rId4"/>
          <a:srcRect/>
          <a:stretch>
            <a:fillRect/>
          </a:stretch>
        </p:blipFill>
        <p:spPr bwMode="auto">
          <a:xfrm>
            <a:off x="138113" y="115888"/>
            <a:ext cx="3752850" cy="65087"/>
          </a:xfrm>
          <a:prstGeom prst="rect">
            <a:avLst/>
          </a:prstGeom>
          <a:solidFill>
            <a:srgbClr val="000000">
              <a:alpha val="0"/>
            </a:srgbClr>
          </a:solidFill>
          <a:ln w="9525">
            <a:noFill/>
            <a:miter lim="800000"/>
            <a:headEnd/>
            <a:tailEnd/>
          </a:ln>
        </p:spPr>
      </p:pic>
      <p:grpSp>
        <p:nvGrpSpPr>
          <p:cNvPr id="62478" name="Group 443"/>
          <p:cNvGrpSpPr>
            <a:grpSpLocks/>
          </p:cNvGrpSpPr>
          <p:nvPr/>
        </p:nvGrpSpPr>
        <p:grpSpPr bwMode="auto">
          <a:xfrm>
            <a:off x="1839913" y="2322513"/>
            <a:ext cx="365125" cy="2451100"/>
            <a:chOff x="1631950" y="3133262"/>
            <a:chExt cx="365760" cy="2450456"/>
          </a:xfrm>
        </p:grpSpPr>
        <p:sp>
          <p:nvSpPr>
            <p:cNvPr id="445" name="Oval 44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6" name="Oval 445"/>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7" name="Oval 446"/>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8" name="Oval 447"/>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Box 1"/>
          <p:cNvSpPr txBox="1">
            <a:spLocks noChangeArrowheads="1"/>
          </p:cNvSpPr>
          <p:nvPr/>
        </p:nvSpPr>
        <p:spPr bwMode="auto">
          <a:xfrm>
            <a:off x="847725" y="985838"/>
            <a:ext cx="107457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10</a:t>
            </a:r>
          </a:p>
        </p:txBody>
      </p:sp>
      <p:sp>
        <p:nvSpPr>
          <p:cNvPr id="64515" name="TextBox 2"/>
          <p:cNvSpPr txBox="1">
            <a:spLocks noChangeArrowheads="1"/>
          </p:cNvSpPr>
          <p:nvPr/>
        </p:nvSpPr>
        <p:spPr bwMode="auto">
          <a:xfrm>
            <a:off x="1730375" y="985838"/>
            <a:ext cx="9045575" cy="1390650"/>
          </a:xfrm>
          <a:prstGeom prst="rect">
            <a:avLst/>
          </a:prstGeom>
          <a:noFill/>
          <a:ln w="9525">
            <a:noFill/>
            <a:miter lim="800000"/>
            <a:headEnd/>
            <a:tailEnd/>
          </a:ln>
        </p:spPr>
        <p:txBody>
          <a:bodyPr lIns="96469" tIns="48235" rIns="96469" bIns="48235">
            <a:spAutoFit/>
          </a:bodyPr>
          <a:lstStyle/>
          <a:p>
            <a:r>
              <a:rPr lang="en-US" sz="2800" b="1">
                <a:solidFill>
                  <a:srgbClr val="000000"/>
                </a:solidFill>
              </a:rPr>
              <a:t>Dr. Ruiz has 7 snails and 3 fish in his aquarium. </a:t>
            </a:r>
          </a:p>
          <a:p>
            <a:r>
              <a:rPr lang="en-US" sz="2800" b="1">
                <a:solidFill>
                  <a:srgbClr val="000000"/>
                </a:solidFill>
              </a:rPr>
              <a:t>What is the ratio of snails to the total number of animals?</a:t>
            </a:r>
          </a:p>
        </p:txBody>
      </p:sp>
      <p:sp>
        <p:nvSpPr>
          <p:cNvPr id="64516" name="TextBox 3"/>
          <p:cNvSpPr txBox="1">
            <a:spLocks noChangeArrowheads="1"/>
          </p:cNvSpPr>
          <p:nvPr/>
        </p:nvSpPr>
        <p:spPr bwMode="auto">
          <a:xfrm>
            <a:off x="2425700" y="2640013"/>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64517" name="TextBox 4"/>
          <p:cNvSpPr txBox="1">
            <a:spLocks noChangeArrowheads="1"/>
          </p:cNvSpPr>
          <p:nvPr/>
        </p:nvSpPr>
        <p:spPr bwMode="auto">
          <a:xfrm>
            <a:off x="3308350" y="2640013"/>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7 to 3</a:t>
            </a:r>
          </a:p>
        </p:txBody>
      </p:sp>
      <p:sp>
        <p:nvSpPr>
          <p:cNvPr id="64518" name="TextBox 5"/>
          <p:cNvSpPr txBox="1">
            <a:spLocks noChangeArrowheads="1"/>
          </p:cNvSpPr>
          <p:nvPr/>
        </p:nvSpPr>
        <p:spPr bwMode="auto">
          <a:xfrm>
            <a:off x="2425700" y="3365500"/>
            <a:ext cx="228600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64519" name="TextBox 6"/>
          <p:cNvSpPr txBox="1">
            <a:spLocks noChangeArrowheads="1"/>
          </p:cNvSpPr>
          <p:nvPr/>
        </p:nvSpPr>
        <p:spPr bwMode="auto">
          <a:xfrm>
            <a:off x="3308350" y="3365500"/>
            <a:ext cx="228600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7 to 10</a:t>
            </a:r>
          </a:p>
        </p:txBody>
      </p:sp>
      <p:sp>
        <p:nvSpPr>
          <p:cNvPr id="64520" name="TextBox 7"/>
          <p:cNvSpPr txBox="1">
            <a:spLocks noChangeArrowheads="1"/>
          </p:cNvSpPr>
          <p:nvPr/>
        </p:nvSpPr>
        <p:spPr bwMode="auto">
          <a:xfrm>
            <a:off x="2425700" y="4076700"/>
            <a:ext cx="207168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64521" name="TextBox 8"/>
          <p:cNvSpPr txBox="1">
            <a:spLocks noChangeArrowheads="1"/>
          </p:cNvSpPr>
          <p:nvPr/>
        </p:nvSpPr>
        <p:spPr bwMode="auto">
          <a:xfrm>
            <a:off x="3308350" y="4076700"/>
            <a:ext cx="207168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3 to 7</a:t>
            </a:r>
          </a:p>
        </p:txBody>
      </p:sp>
      <p:sp>
        <p:nvSpPr>
          <p:cNvPr id="64522" name="TextBox 9"/>
          <p:cNvSpPr txBox="1">
            <a:spLocks noChangeArrowheads="1"/>
          </p:cNvSpPr>
          <p:nvPr/>
        </p:nvSpPr>
        <p:spPr bwMode="auto">
          <a:xfrm>
            <a:off x="2425700" y="4751388"/>
            <a:ext cx="22860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64523" name="TextBox 10"/>
          <p:cNvSpPr txBox="1">
            <a:spLocks noChangeArrowheads="1"/>
          </p:cNvSpPr>
          <p:nvPr/>
        </p:nvSpPr>
        <p:spPr bwMode="auto">
          <a:xfrm>
            <a:off x="3308350" y="4751388"/>
            <a:ext cx="22860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 to 10</a:t>
            </a:r>
          </a:p>
        </p:txBody>
      </p:sp>
      <p:grpSp>
        <p:nvGrpSpPr>
          <p:cNvPr id="64524" name="Group 428"/>
          <p:cNvGrpSpPr>
            <a:grpSpLocks/>
          </p:cNvGrpSpPr>
          <p:nvPr/>
        </p:nvGrpSpPr>
        <p:grpSpPr bwMode="auto">
          <a:xfrm>
            <a:off x="5076825" y="2336800"/>
            <a:ext cx="5394325" cy="2970213"/>
            <a:chOff x="4409186" y="1656334"/>
            <a:chExt cx="4966590" cy="2911857"/>
          </a:xfrm>
        </p:grpSpPr>
        <p:sp>
          <p:nvSpPr>
            <p:cNvPr id="12" name="Freeform 11"/>
            <p:cNvSpPr/>
            <p:nvPr/>
          </p:nvSpPr>
          <p:spPr>
            <a:xfrm>
              <a:off x="4409186" y="1656334"/>
              <a:ext cx="4966590" cy="2911857"/>
            </a:xfrm>
            <a:custGeom>
              <a:avLst/>
              <a:gdLst/>
              <a:ahLst/>
              <a:cxnLst/>
              <a:rect l="0" t="0" r="0" b="0"/>
              <a:pathLst>
                <a:path w="4966590" h="2911857">
                  <a:moveTo>
                    <a:pt x="0" y="0"/>
                  </a:moveTo>
                  <a:lnTo>
                    <a:pt x="4966589" y="0"/>
                  </a:lnTo>
                  <a:lnTo>
                    <a:pt x="4966589" y="2911856"/>
                  </a:lnTo>
                  <a:lnTo>
                    <a:pt x="0" y="291185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nvGrpSpPr>
            <p:cNvPr id="64540" name="Group 70"/>
            <p:cNvGrpSpPr>
              <a:grpSpLocks/>
            </p:cNvGrpSpPr>
            <p:nvPr/>
          </p:nvGrpSpPr>
          <p:grpSpPr bwMode="auto">
            <a:xfrm flipH="1">
              <a:off x="4480997" y="3833103"/>
              <a:ext cx="484831" cy="270395"/>
              <a:chOff x="4480997" y="3833103"/>
              <a:chExt cx="484831" cy="270395"/>
            </a:xfrm>
          </p:grpSpPr>
          <p:sp>
            <p:nvSpPr>
              <p:cNvPr id="13" name="Freeform 12"/>
              <p:cNvSpPr/>
              <p:nvPr/>
            </p:nvSpPr>
            <p:spPr>
              <a:xfrm>
                <a:off x="4480761" y="4025038"/>
                <a:ext cx="378560" cy="7314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825"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 name="Freeform 13"/>
              <p:cNvSpPr/>
              <p:nvPr/>
            </p:nvSpPr>
            <p:spPr>
              <a:xfrm>
                <a:off x="4480761" y="4001694"/>
                <a:ext cx="434102" cy="101160"/>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 name="Freeform 14"/>
              <p:cNvSpPr/>
              <p:nvPr/>
            </p:nvSpPr>
            <p:spPr>
              <a:xfrm>
                <a:off x="4480761" y="4001694"/>
                <a:ext cx="432640" cy="101160"/>
              </a:xfrm>
              <a:custGeom>
                <a:avLst/>
                <a:gdLst/>
                <a:ahLst/>
                <a:cxnLst/>
                <a:rect l="0" t="0" r="0" b="0"/>
                <a:pathLst>
                  <a:path w="432916" h="100852">
                    <a:moveTo>
                      <a:pt x="381428" y="96999"/>
                    </a:moveTo>
                    <a:lnTo>
                      <a:pt x="385719" y="96299"/>
                    </a:lnTo>
                    <a:lnTo>
                      <a:pt x="389580" y="95598"/>
                    </a:lnTo>
                    <a:lnTo>
                      <a:pt x="392584" y="95248"/>
                    </a:lnTo>
                    <a:lnTo>
                      <a:pt x="395158" y="94198"/>
                    </a:lnTo>
                    <a:lnTo>
                      <a:pt x="396445" y="95248"/>
                    </a:lnTo>
                    <a:lnTo>
                      <a:pt x="398161" y="96299"/>
                    </a:lnTo>
                    <a:lnTo>
                      <a:pt x="399878" y="96999"/>
                    </a:lnTo>
                    <a:lnTo>
                      <a:pt x="401594" y="98050"/>
                    </a:lnTo>
                    <a:lnTo>
                      <a:pt x="403310" y="99100"/>
                    </a:lnTo>
                    <a:lnTo>
                      <a:pt x="405455" y="100151"/>
                    </a:lnTo>
                    <a:lnTo>
                      <a:pt x="406743" y="100851"/>
                    </a:lnTo>
                    <a:lnTo>
                      <a:pt x="408459" y="100851"/>
                    </a:lnTo>
                    <a:lnTo>
                      <a:pt x="408888" y="100851"/>
                    </a:lnTo>
                    <a:lnTo>
                      <a:pt x="408888" y="100851"/>
                    </a:lnTo>
                    <a:lnTo>
                      <a:pt x="408888" y="100151"/>
                    </a:lnTo>
                    <a:lnTo>
                      <a:pt x="408888" y="99801"/>
                    </a:lnTo>
                    <a:lnTo>
                      <a:pt x="407601" y="98400"/>
                    </a:lnTo>
                    <a:lnTo>
                      <a:pt x="406743" y="98050"/>
                    </a:lnTo>
                    <a:lnTo>
                      <a:pt x="405455" y="96299"/>
                    </a:lnTo>
                    <a:lnTo>
                      <a:pt x="403310" y="95248"/>
                    </a:lnTo>
                    <a:lnTo>
                      <a:pt x="402023" y="93497"/>
                    </a:lnTo>
                    <a:lnTo>
                      <a:pt x="399449" y="91747"/>
                    </a:lnTo>
                    <a:lnTo>
                      <a:pt x="401594" y="90696"/>
                    </a:lnTo>
                    <a:lnTo>
                      <a:pt x="402881" y="89646"/>
                    </a:lnTo>
                    <a:lnTo>
                      <a:pt x="403310" y="88945"/>
                    </a:lnTo>
                    <a:lnTo>
                      <a:pt x="405026" y="88595"/>
                    </a:lnTo>
                    <a:lnTo>
                      <a:pt x="405455" y="87194"/>
                    </a:lnTo>
                    <a:lnTo>
                      <a:pt x="406313" y="87194"/>
                    </a:lnTo>
                    <a:lnTo>
                      <a:pt x="406313" y="86844"/>
                    </a:lnTo>
                    <a:lnTo>
                      <a:pt x="410175" y="83342"/>
                    </a:lnTo>
                    <a:lnTo>
                      <a:pt x="413607" y="80191"/>
                    </a:lnTo>
                    <a:lnTo>
                      <a:pt x="415324" y="78440"/>
                    </a:lnTo>
                    <a:lnTo>
                      <a:pt x="416611" y="76689"/>
                    </a:lnTo>
                    <a:lnTo>
                      <a:pt x="417040" y="74938"/>
                    </a:lnTo>
                    <a:lnTo>
                      <a:pt x="417898" y="72837"/>
                    </a:lnTo>
                    <a:lnTo>
                      <a:pt x="420472" y="71786"/>
                    </a:lnTo>
                    <a:lnTo>
                      <a:pt x="423475" y="71086"/>
                    </a:lnTo>
                    <a:lnTo>
                      <a:pt x="425621" y="70036"/>
                    </a:lnTo>
                    <a:lnTo>
                      <a:pt x="427337" y="69335"/>
                    </a:lnTo>
                    <a:lnTo>
                      <a:pt x="429482" y="68985"/>
                    </a:lnTo>
                    <a:lnTo>
                      <a:pt x="430769" y="68284"/>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8"/>
                    </a:lnTo>
                    <a:lnTo>
                      <a:pt x="413607" y="50425"/>
                    </a:lnTo>
                    <a:lnTo>
                      <a:pt x="411033" y="45873"/>
                    </a:lnTo>
                    <a:lnTo>
                      <a:pt x="407601" y="42722"/>
                    </a:lnTo>
                    <a:lnTo>
                      <a:pt x="404168" y="38520"/>
                    </a:lnTo>
                    <a:lnTo>
                      <a:pt x="399878" y="35718"/>
                    </a:lnTo>
                    <a:lnTo>
                      <a:pt x="399878" y="35718"/>
                    </a:lnTo>
                    <a:lnTo>
                      <a:pt x="399449" y="35368"/>
                    </a:lnTo>
                    <a:lnTo>
                      <a:pt x="398590" y="35368"/>
                    </a:lnTo>
                    <a:lnTo>
                      <a:pt x="397303" y="34668"/>
                    </a:lnTo>
                    <a:lnTo>
                      <a:pt x="396016" y="34317"/>
                    </a:lnTo>
                    <a:lnTo>
                      <a:pt x="394729" y="33617"/>
                    </a:lnTo>
                    <a:lnTo>
                      <a:pt x="392584" y="32916"/>
                    </a:lnTo>
                    <a:lnTo>
                      <a:pt x="389580" y="32566"/>
                    </a:lnTo>
                    <a:lnTo>
                      <a:pt x="387006" y="31866"/>
                    </a:lnTo>
                    <a:lnTo>
                      <a:pt x="384432" y="30815"/>
                    </a:lnTo>
                    <a:lnTo>
                      <a:pt x="380999" y="30115"/>
                    </a:lnTo>
                    <a:lnTo>
                      <a:pt x="377567" y="29065"/>
                    </a:lnTo>
                    <a:lnTo>
                      <a:pt x="373276" y="28714"/>
                    </a:lnTo>
                    <a:lnTo>
                      <a:pt x="368986" y="28014"/>
                    </a:lnTo>
                    <a:lnTo>
                      <a:pt x="365124" y="27314"/>
                    </a:lnTo>
                    <a:lnTo>
                      <a:pt x="360405" y="26964"/>
                    </a:lnTo>
                    <a:lnTo>
                      <a:pt x="353540" y="27314"/>
                    </a:lnTo>
                    <a:lnTo>
                      <a:pt x="346675" y="27314"/>
                    </a:lnTo>
                    <a:lnTo>
                      <a:pt x="339810" y="27314"/>
                    </a:lnTo>
                    <a:lnTo>
                      <a:pt x="332945" y="27314"/>
                    </a:lnTo>
                    <a:lnTo>
                      <a:pt x="325222" y="27314"/>
                    </a:lnTo>
                    <a:lnTo>
                      <a:pt x="317499" y="27314"/>
                    </a:lnTo>
                    <a:lnTo>
                      <a:pt x="310206" y="27314"/>
                    </a:lnTo>
                    <a:lnTo>
                      <a:pt x="302482" y="26964"/>
                    </a:lnTo>
                    <a:lnTo>
                      <a:pt x="295189" y="26964"/>
                    </a:lnTo>
                    <a:lnTo>
                      <a:pt x="287037" y="25913"/>
                    </a:lnTo>
                    <a:lnTo>
                      <a:pt x="271162" y="24512"/>
                    </a:lnTo>
                    <a:lnTo>
                      <a:pt x="254429" y="23112"/>
                    </a:lnTo>
                    <a:lnTo>
                      <a:pt x="237267" y="21361"/>
                    </a:lnTo>
                    <a:lnTo>
                      <a:pt x="220104" y="18910"/>
                    </a:lnTo>
                    <a:lnTo>
                      <a:pt x="202513" y="16809"/>
                    </a:lnTo>
                    <a:lnTo>
                      <a:pt x="184493" y="14708"/>
                    </a:lnTo>
                    <a:lnTo>
                      <a:pt x="166044" y="11906"/>
                    </a:lnTo>
                    <a:lnTo>
                      <a:pt x="147595" y="9104"/>
                    </a:lnTo>
                    <a:lnTo>
                      <a:pt x="129145" y="6303"/>
                    </a:lnTo>
                    <a:lnTo>
                      <a:pt x="109838" y="2801"/>
                    </a:lnTo>
                    <a:lnTo>
                      <a:pt x="90101" y="0"/>
                    </a:lnTo>
                    <a:lnTo>
                      <a:pt x="89243" y="0"/>
                    </a:lnTo>
                    <a:lnTo>
                      <a:pt x="87956" y="0"/>
                    </a:lnTo>
                    <a:lnTo>
                      <a:pt x="84953" y="0"/>
                    </a:lnTo>
                    <a:lnTo>
                      <a:pt x="83665" y="700"/>
                    </a:lnTo>
                    <a:lnTo>
                      <a:pt x="81091" y="700"/>
                    </a:lnTo>
                    <a:lnTo>
                      <a:pt x="78088" y="700"/>
                    </a:lnTo>
                    <a:lnTo>
                      <a:pt x="72939" y="1051"/>
                    </a:lnTo>
                    <a:lnTo>
                      <a:pt x="67361" y="1751"/>
                    </a:lnTo>
                    <a:lnTo>
                      <a:pt x="64358" y="2101"/>
                    </a:lnTo>
                    <a:lnTo>
                      <a:pt x="62642" y="2101"/>
                    </a:lnTo>
                    <a:lnTo>
                      <a:pt x="60496" y="2801"/>
                    </a:lnTo>
                    <a:lnTo>
                      <a:pt x="58351" y="3502"/>
                    </a:lnTo>
                    <a:lnTo>
                      <a:pt x="57064" y="3502"/>
                    </a:lnTo>
                    <a:lnTo>
                      <a:pt x="55777" y="3502"/>
                    </a:lnTo>
                    <a:lnTo>
                      <a:pt x="52774" y="3852"/>
                    </a:lnTo>
                    <a:lnTo>
                      <a:pt x="48912" y="4552"/>
                    </a:lnTo>
                    <a:lnTo>
                      <a:pt x="44622" y="4902"/>
                    </a:lnTo>
                    <a:lnTo>
                      <a:pt x="40331" y="6303"/>
                    </a:lnTo>
                    <a:lnTo>
                      <a:pt x="35611" y="6653"/>
                    </a:lnTo>
                    <a:lnTo>
                      <a:pt x="31750" y="7354"/>
                    </a:lnTo>
                    <a:lnTo>
                      <a:pt x="28318" y="7354"/>
                    </a:lnTo>
                    <a:lnTo>
                      <a:pt x="26172" y="7704"/>
                    </a:lnTo>
                    <a:lnTo>
                      <a:pt x="24885" y="7704"/>
                    </a:lnTo>
                    <a:lnTo>
                      <a:pt x="21882" y="9104"/>
                    </a:lnTo>
                    <a:lnTo>
                      <a:pt x="18449" y="10155"/>
                    </a:lnTo>
                    <a:lnTo>
                      <a:pt x="16304" y="11205"/>
                    </a:lnTo>
                    <a:lnTo>
                      <a:pt x="13730" y="12256"/>
                    </a:lnTo>
                    <a:lnTo>
                      <a:pt x="11585" y="12956"/>
                    </a:lnTo>
                    <a:lnTo>
                      <a:pt x="9439" y="14007"/>
                    </a:lnTo>
                    <a:lnTo>
                      <a:pt x="7723" y="14007"/>
                    </a:lnTo>
                    <a:lnTo>
                      <a:pt x="6007" y="14708"/>
                    </a:lnTo>
                    <a:lnTo>
                      <a:pt x="4720" y="15057"/>
                    </a:lnTo>
                    <a:lnTo>
                      <a:pt x="3432" y="15057"/>
                    </a:lnTo>
                    <a:lnTo>
                      <a:pt x="2574" y="15057"/>
                    </a:lnTo>
                    <a:lnTo>
                      <a:pt x="1287" y="15057"/>
                    </a:lnTo>
                    <a:lnTo>
                      <a:pt x="1287" y="15057"/>
                    </a:lnTo>
                    <a:lnTo>
                      <a:pt x="858" y="15057"/>
                    </a:lnTo>
                    <a:lnTo>
                      <a:pt x="858" y="14708"/>
                    </a:lnTo>
                    <a:lnTo>
                      <a:pt x="0" y="14708"/>
                    </a:lnTo>
                    <a:lnTo>
                      <a:pt x="858" y="15758"/>
                    </a:lnTo>
                    <a:lnTo>
                      <a:pt x="858" y="16108"/>
                    </a:lnTo>
                    <a:lnTo>
                      <a:pt x="1287" y="17509"/>
                    </a:lnTo>
                    <a:lnTo>
                      <a:pt x="2145" y="18559"/>
                    </a:lnTo>
                    <a:lnTo>
                      <a:pt x="2574" y="20310"/>
                    </a:lnTo>
                    <a:lnTo>
                      <a:pt x="4290" y="21361"/>
                    </a:lnTo>
                    <a:lnTo>
                      <a:pt x="6865" y="23462"/>
                    </a:lnTo>
                    <a:lnTo>
                      <a:pt x="11156" y="26263"/>
                    </a:lnTo>
                    <a:lnTo>
                      <a:pt x="15017" y="28714"/>
                    </a:lnTo>
                    <a:lnTo>
                      <a:pt x="19736" y="31516"/>
                    </a:lnTo>
                    <a:lnTo>
                      <a:pt x="25314" y="33617"/>
                    </a:lnTo>
                    <a:lnTo>
                      <a:pt x="30892" y="35368"/>
                    </a:lnTo>
                    <a:lnTo>
                      <a:pt x="36899" y="37469"/>
                    </a:lnTo>
                    <a:lnTo>
                      <a:pt x="43764" y="39920"/>
                    </a:lnTo>
                    <a:lnTo>
                      <a:pt x="50628" y="40971"/>
                    </a:lnTo>
                    <a:lnTo>
                      <a:pt x="57493" y="42722"/>
                    </a:lnTo>
                    <a:lnTo>
                      <a:pt x="64358" y="43772"/>
                    </a:lnTo>
                    <a:lnTo>
                      <a:pt x="72081" y="44122"/>
                    </a:lnTo>
                    <a:lnTo>
                      <a:pt x="78946" y="44122"/>
                    </a:lnTo>
                    <a:lnTo>
                      <a:pt x="83236" y="45523"/>
                    </a:lnTo>
                    <a:lnTo>
                      <a:pt x="86669" y="46573"/>
                    </a:lnTo>
                    <a:lnTo>
                      <a:pt x="90530" y="46924"/>
                    </a:lnTo>
                    <a:lnTo>
                      <a:pt x="94821" y="47624"/>
                    </a:lnTo>
                    <a:lnTo>
                      <a:pt x="102973" y="49375"/>
                    </a:lnTo>
                    <a:lnTo>
                      <a:pt x="111983" y="50425"/>
                    </a:lnTo>
                    <a:lnTo>
                      <a:pt x="120564" y="51126"/>
                    </a:lnTo>
                    <a:lnTo>
                      <a:pt x="129574" y="52177"/>
                    </a:lnTo>
                    <a:lnTo>
                      <a:pt x="139442" y="53927"/>
                    </a:lnTo>
                    <a:lnTo>
                      <a:pt x="148024" y="54978"/>
                    </a:lnTo>
                    <a:lnTo>
                      <a:pt x="154459" y="56729"/>
                    </a:lnTo>
                    <a:lnTo>
                      <a:pt x="160466" y="58129"/>
                    </a:lnTo>
                    <a:lnTo>
                      <a:pt x="173767" y="60931"/>
                    </a:lnTo>
                    <a:lnTo>
                      <a:pt x="185780" y="63732"/>
                    </a:lnTo>
                    <a:lnTo>
                      <a:pt x="192216" y="65483"/>
                    </a:lnTo>
                    <a:lnTo>
                      <a:pt x="199081" y="66534"/>
                    </a:lnTo>
                    <a:lnTo>
                      <a:pt x="205088" y="67934"/>
                    </a:lnTo>
                    <a:lnTo>
                      <a:pt x="212810" y="68985"/>
                    </a:lnTo>
                    <a:lnTo>
                      <a:pt x="219675" y="70036"/>
                    </a:lnTo>
                    <a:lnTo>
                      <a:pt x="226969" y="70736"/>
                    </a:lnTo>
                    <a:lnTo>
                      <a:pt x="235550" y="71086"/>
                    </a:lnTo>
                    <a:lnTo>
                      <a:pt x="243702" y="71786"/>
                    </a:lnTo>
                    <a:lnTo>
                      <a:pt x="252713" y="71786"/>
                    </a:lnTo>
                    <a:lnTo>
                      <a:pt x="257432" y="71786"/>
                    </a:lnTo>
                    <a:lnTo>
                      <a:pt x="261293" y="71086"/>
                    </a:lnTo>
                    <a:lnTo>
                      <a:pt x="273307" y="73537"/>
                    </a:lnTo>
                    <a:lnTo>
                      <a:pt x="284033" y="75638"/>
                    </a:lnTo>
                    <a:lnTo>
                      <a:pt x="294331" y="77739"/>
                    </a:lnTo>
                    <a:lnTo>
                      <a:pt x="304199" y="80191"/>
                    </a:lnTo>
                    <a:lnTo>
                      <a:pt x="312780" y="81941"/>
                    </a:lnTo>
                    <a:lnTo>
                      <a:pt x="321790" y="84042"/>
                    </a:lnTo>
                    <a:lnTo>
                      <a:pt x="329942" y="85793"/>
                    </a:lnTo>
                    <a:lnTo>
                      <a:pt x="336807" y="87194"/>
                    </a:lnTo>
                    <a:lnTo>
                      <a:pt x="344530" y="88945"/>
                    </a:lnTo>
                    <a:lnTo>
                      <a:pt x="350536" y="90696"/>
                    </a:lnTo>
                    <a:lnTo>
                      <a:pt x="356972" y="91747"/>
                    </a:lnTo>
                    <a:lnTo>
                      <a:pt x="362979" y="93497"/>
                    </a:lnTo>
                    <a:lnTo>
                      <a:pt x="367699" y="94548"/>
                    </a:lnTo>
                    <a:lnTo>
                      <a:pt x="373276" y="95598"/>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 name="Freeform 15"/>
              <p:cNvSpPr/>
              <p:nvPr/>
            </p:nvSpPr>
            <p:spPr>
              <a:xfrm>
                <a:off x="4574305" y="4004807"/>
                <a:ext cx="274785" cy="32682"/>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540"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590"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 name="Freeform 16"/>
              <p:cNvSpPr/>
              <p:nvPr/>
            </p:nvSpPr>
            <p:spPr>
              <a:xfrm>
                <a:off x="4542149" y="3833613"/>
                <a:ext cx="306940" cy="202320"/>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892"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 name="Freeform 17"/>
              <p:cNvSpPr/>
              <p:nvPr/>
            </p:nvSpPr>
            <p:spPr>
              <a:xfrm>
                <a:off x="4542149" y="3833613"/>
                <a:ext cx="305479" cy="202320"/>
              </a:xfrm>
              <a:custGeom>
                <a:avLst/>
                <a:gdLst/>
                <a:ahLst/>
                <a:cxnLst/>
                <a:rect l="0" t="0" r="0" b="0"/>
                <a:pathLst>
                  <a:path w="306346" h="203455">
                    <a:moveTo>
                      <a:pt x="27459" y="167386"/>
                    </a:moveTo>
                    <a:lnTo>
                      <a:pt x="30892" y="170188"/>
                    </a:lnTo>
                    <a:lnTo>
                      <a:pt x="34324" y="173689"/>
                    </a:lnTo>
                    <a:lnTo>
                      <a:pt x="38615" y="176491"/>
                    </a:lnTo>
                    <a:lnTo>
                      <a:pt x="41189" y="177541"/>
                    </a:lnTo>
                    <a:lnTo>
                      <a:pt x="43334" y="178592"/>
                    </a:lnTo>
                    <a:lnTo>
                      <a:pt x="45909" y="180343"/>
                    </a:lnTo>
                    <a:lnTo>
                      <a:pt x="48912" y="181043"/>
                    </a:lnTo>
                    <a:lnTo>
                      <a:pt x="51486" y="182093"/>
                    </a:lnTo>
                    <a:lnTo>
                      <a:pt x="54919" y="183144"/>
                    </a:lnTo>
                    <a:lnTo>
                      <a:pt x="57922" y="184194"/>
                    </a:lnTo>
                    <a:lnTo>
                      <a:pt x="61355" y="184895"/>
                    </a:lnTo>
                    <a:lnTo>
                      <a:pt x="64787" y="185945"/>
                    </a:lnTo>
                    <a:lnTo>
                      <a:pt x="68648" y="186646"/>
                    </a:lnTo>
                    <a:lnTo>
                      <a:pt x="72081" y="186996"/>
                    </a:lnTo>
                    <a:lnTo>
                      <a:pt x="76801" y="187697"/>
                    </a:lnTo>
                    <a:lnTo>
                      <a:pt x="81091" y="188047"/>
                    </a:lnTo>
                    <a:lnTo>
                      <a:pt x="85382" y="188747"/>
                    </a:lnTo>
                    <a:lnTo>
                      <a:pt x="90101" y="188747"/>
                    </a:lnTo>
                    <a:lnTo>
                      <a:pt x="94821" y="189447"/>
                    </a:lnTo>
                    <a:lnTo>
                      <a:pt x="99540" y="189447"/>
                    </a:lnTo>
                    <a:lnTo>
                      <a:pt x="105118" y="189798"/>
                    </a:lnTo>
                    <a:lnTo>
                      <a:pt x="110696" y="189798"/>
                    </a:lnTo>
                    <a:lnTo>
                      <a:pt x="116703" y="189798"/>
                    </a:lnTo>
                    <a:lnTo>
                      <a:pt x="122280" y="189798"/>
                    </a:lnTo>
                    <a:lnTo>
                      <a:pt x="128287" y="189447"/>
                    </a:lnTo>
                    <a:lnTo>
                      <a:pt x="135152" y="189447"/>
                    </a:lnTo>
                    <a:lnTo>
                      <a:pt x="141588" y="188747"/>
                    </a:lnTo>
                    <a:lnTo>
                      <a:pt x="148453" y="188047"/>
                    </a:lnTo>
                    <a:lnTo>
                      <a:pt x="155317" y="187697"/>
                    </a:lnTo>
                    <a:lnTo>
                      <a:pt x="158750" y="189447"/>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4"/>
                    </a:lnTo>
                    <a:lnTo>
                      <a:pt x="234263" y="202754"/>
                    </a:lnTo>
                    <a:lnTo>
                      <a:pt x="244561" y="203454"/>
                    </a:lnTo>
                    <a:lnTo>
                      <a:pt x="254858" y="202754"/>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0"/>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9"/>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299"/>
                    </a:lnTo>
                    <a:lnTo>
                      <a:pt x="272449" y="91747"/>
                    </a:lnTo>
                    <a:lnTo>
                      <a:pt x="270304" y="87195"/>
                    </a:lnTo>
                    <a:lnTo>
                      <a:pt x="269017" y="82993"/>
                    </a:lnTo>
                    <a:lnTo>
                      <a:pt x="266871" y="79141"/>
                    </a:lnTo>
                    <a:lnTo>
                      <a:pt x="265584" y="74588"/>
                    </a:lnTo>
                    <a:lnTo>
                      <a:pt x="263439" y="70737"/>
                    </a:lnTo>
                    <a:lnTo>
                      <a:pt x="261723" y="66534"/>
                    </a:lnTo>
                    <a:lnTo>
                      <a:pt x="259578" y="63383"/>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6"/>
                    </a:lnTo>
                    <a:lnTo>
                      <a:pt x="194362" y="9455"/>
                    </a:lnTo>
                    <a:lnTo>
                      <a:pt x="187496" y="6654"/>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1"/>
                    </a:lnTo>
                    <a:lnTo>
                      <a:pt x="105976" y="3502"/>
                    </a:lnTo>
                    <a:lnTo>
                      <a:pt x="98253" y="4903"/>
                    </a:lnTo>
                    <a:lnTo>
                      <a:pt x="91388" y="6654"/>
                    </a:lnTo>
                    <a:lnTo>
                      <a:pt x="84524" y="9105"/>
                    </a:lnTo>
                    <a:lnTo>
                      <a:pt x="77659" y="11206"/>
                    </a:lnTo>
                    <a:lnTo>
                      <a:pt x="70794" y="14008"/>
                    </a:lnTo>
                    <a:lnTo>
                      <a:pt x="63929" y="16809"/>
                    </a:lnTo>
                    <a:lnTo>
                      <a:pt x="57922" y="20311"/>
                    </a:lnTo>
                    <a:lnTo>
                      <a:pt x="51486" y="24163"/>
                    </a:lnTo>
                    <a:lnTo>
                      <a:pt x="45909" y="27314"/>
                    </a:lnTo>
                    <a:lnTo>
                      <a:pt x="40760" y="31517"/>
                    </a:lnTo>
                    <a:lnTo>
                      <a:pt x="35182" y="35368"/>
                    </a:lnTo>
                    <a:lnTo>
                      <a:pt x="30463" y="39921"/>
                    </a:lnTo>
                    <a:lnTo>
                      <a:pt x="25743" y="44823"/>
                    </a:lnTo>
                    <a:lnTo>
                      <a:pt x="21452" y="49376"/>
                    </a:lnTo>
                    <a:lnTo>
                      <a:pt x="17162" y="54278"/>
                    </a:lnTo>
                    <a:lnTo>
                      <a:pt x="13730" y="59531"/>
                    </a:lnTo>
                    <a:lnTo>
                      <a:pt x="10297" y="65133"/>
                    </a:lnTo>
                    <a:lnTo>
                      <a:pt x="7723" y="70036"/>
                    </a:lnTo>
                    <a:lnTo>
                      <a:pt x="5148" y="75639"/>
                    </a:lnTo>
                    <a:lnTo>
                      <a:pt x="3432" y="81942"/>
                    </a:lnTo>
                    <a:lnTo>
                      <a:pt x="1716" y="87195"/>
                    </a:lnTo>
                    <a:lnTo>
                      <a:pt x="858" y="93498"/>
                    </a:lnTo>
                    <a:lnTo>
                      <a:pt x="0" y="99802"/>
                    </a:lnTo>
                    <a:lnTo>
                      <a:pt x="0" y="105754"/>
                    </a:lnTo>
                    <a:lnTo>
                      <a:pt x="858" y="112408"/>
                    </a:lnTo>
                    <a:lnTo>
                      <a:pt x="2145" y="119412"/>
                    </a:lnTo>
                    <a:lnTo>
                      <a:pt x="4290" y="125364"/>
                    </a:lnTo>
                    <a:lnTo>
                      <a:pt x="6435" y="132018"/>
                    </a:lnTo>
                    <a:lnTo>
                      <a:pt x="9010" y="139372"/>
                    </a:lnTo>
                    <a:lnTo>
                      <a:pt x="12442" y="146025"/>
                    </a:lnTo>
                    <a:lnTo>
                      <a:pt x="17162" y="153028"/>
                    </a:lnTo>
                    <a:lnTo>
                      <a:pt x="22310"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 name="Freeform 18"/>
              <p:cNvSpPr/>
              <p:nvPr/>
            </p:nvSpPr>
            <p:spPr>
              <a:xfrm>
                <a:off x="4631309" y="3841394"/>
                <a:ext cx="198780" cy="19298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 name="Freeform 19"/>
              <p:cNvSpPr/>
              <p:nvPr/>
            </p:nvSpPr>
            <p:spPr>
              <a:xfrm>
                <a:off x="4634232" y="3842951"/>
                <a:ext cx="194395" cy="189870"/>
              </a:xfrm>
              <a:custGeom>
                <a:avLst/>
                <a:gdLst/>
                <a:ahLst/>
                <a:cxnLst/>
                <a:rect l="0" t="0" r="0" b="0"/>
                <a:pathLst>
                  <a:path w="193041" h="191136">
                    <a:moveTo>
                      <a:pt x="75184"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7884"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 name="Freeform 20"/>
              <p:cNvSpPr/>
              <p:nvPr/>
            </p:nvSpPr>
            <p:spPr>
              <a:xfrm>
                <a:off x="4638616" y="3842951"/>
                <a:ext cx="187088" cy="188313"/>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 name="Freeform 21"/>
              <p:cNvSpPr/>
              <p:nvPr/>
            </p:nvSpPr>
            <p:spPr>
              <a:xfrm>
                <a:off x="4641540" y="3844506"/>
                <a:ext cx="182703" cy="186757"/>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 name="Freeform 22"/>
              <p:cNvSpPr/>
              <p:nvPr/>
            </p:nvSpPr>
            <p:spPr>
              <a:xfrm>
                <a:off x="4645925" y="3844506"/>
                <a:ext cx="176856" cy="185201"/>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117"/>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 name="Freeform 23"/>
              <p:cNvSpPr/>
              <p:nvPr/>
            </p:nvSpPr>
            <p:spPr>
              <a:xfrm>
                <a:off x="4650309" y="3846063"/>
                <a:ext cx="171010" cy="182088"/>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 name="Freeform 24"/>
              <p:cNvSpPr/>
              <p:nvPr/>
            </p:nvSpPr>
            <p:spPr>
              <a:xfrm>
                <a:off x="4653233" y="3846063"/>
                <a:ext cx="165164" cy="182088"/>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 name="Freeform 25"/>
              <p:cNvSpPr/>
              <p:nvPr/>
            </p:nvSpPr>
            <p:spPr>
              <a:xfrm>
                <a:off x="4581614" y="3866295"/>
                <a:ext cx="149085" cy="154075"/>
              </a:xfrm>
              <a:custGeom>
                <a:avLst/>
                <a:gdLst/>
                <a:ahLst/>
                <a:cxnLst/>
                <a:rect l="0" t="0" r="0" b="0"/>
                <a:pathLst>
                  <a:path w="149353" h="154687">
                    <a:moveTo>
                      <a:pt x="18669" y="6731"/>
                    </a:moveTo>
                    <a:lnTo>
                      <a:pt x="26543"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4018" y="40005"/>
                    </a:lnTo>
                    <a:lnTo>
                      <a:pt x="145034" y="43180"/>
                    </a:lnTo>
                    <a:lnTo>
                      <a:pt x="146685" y="49530"/>
                    </a:lnTo>
                    <a:lnTo>
                      <a:pt x="148082" y="56007"/>
                    </a:lnTo>
                    <a:lnTo>
                      <a:pt x="148844" y="62738"/>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 name="Freeform 26"/>
              <p:cNvSpPr/>
              <p:nvPr/>
            </p:nvSpPr>
            <p:spPr>
              <a:xfrm>
                <a:off x="4587460" y="3867852"/>
                <a:ext cx="143239" cy="15096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590"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1115"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 name="Freeform 27"/>
              <p:cNvSpPr/>
              <p:nvPr/>
            </p:nvSpPr>
            <p:spPr>
              <a:xfrm>
                <a:off x="4591845" y="3867852"/>
                <a:ext cx="137392" cy="14940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 name="Freeform 28"/>
              <p:cNvSpPr/>
              <p:nvPr/>
            </p:nvSpPr>
            <p:spPr>
              <a:xfrm>
                <a:off x="4596230" y="3869407"/>
                <a:ext cx="131546" cy="144737"/>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 name="Freeform 29"/>
              <p:cNvSpPr/>
              <p:nvPr/>
            </p:nvSpPr>
            <p:spPr>
              <a:xfrm>
                <a:off x="4602076" y="3869407"/>
                <a:ext cx="125699" cy="144737"/>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875"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875"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 name="Freeform 30"/>
              <p:cNvSpPr/>
              <p:nvPr/>
            </p:nvSpPr>
            <p:spPr>
              <a:xfrm>
                <a:off x="4606461" y="3869407"/>
                <a:ext cx="119853" cy="144737"/>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 name="Freeform 31"/>
              <p:cNvSpPr/>
              <p:nvPr/>
            </p:nvSpPr>
            <p:spPr>
              <a:xfrm>
                <a:off x="4612307" y="3870964"/>
                <a:ext cx="114006" cy="143181"/>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 name="Freeform 32"/>
              <p:cNvSpPr/>
              <p:nvPr/>
            </p:nvSpPr>
            <p:spPr>
              <a:xfrm>
                <a:off x="4553842" y="3856957"/>
                <a:ext cx="187088" cy="16652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689"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 name="Freeform 33"/>
              <p:cNvSpPr/>
              <p:nvPr/>
            </p:nvSpPr>
            <p:spPr>
              <a:xfrm>
                <a:off x="4553842" y="3856957"/>
                <a:ext cx="187088" cy="166526"/>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 name="Freeform 34"/>
              <p:cNvSpPr/>
              <p:nvPr/>
            </p:nvSpPr>
            <p:spPr>
              <a:xfrm>
                <a:off x="4552381" y="3855401"/>
                <a:ext cx="188549" cy="168081"/>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844"/>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319"/>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 name="Freeform 35"/>
              <p:cNvSpPr/>
              <p:nvPr/>
            </p:nvSpPr>
            <p:spPr>
              <a:xfrm>
                <a:off x="4552381" y="3855401"/>
                <a:ext cx="188549" cy="166525"/>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434"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134"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 name="Freeform 36"/>
              <p:cNvSpPr/>
              <p:nvPr/>
            </p:nvSpPr>
            <p:spPr>
              <a:xfrm>
                <a:off x="4552381" y="3855401"/>
                <a:ext cx="188549" cy="166525"/>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213"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913" y="70485"/>
                    </a:lnTo>
                    <a:lnTo>
                      <a:pt x="65659" y="72009"/>
                    </a:lnTo>
                    <a:lnTo>
                      <a:pt x="65405" y="73533"/>
                    </a:lnTo>
                    <a:lnTo>
                      <a:pt x="65405" y="75184"/>
                    </a:lnTo>
                    <a:lnTo>
                      <a:pt x="65405" y="76835"/>
                    </a:lnTo>
                    <a:lnTo>
                      <a:pt x="65913"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913"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 name="Freeform 37"/>
              <p:cNvSpPr/>
              <p:nvPr/>
            </p:nvSpPr>
            <p:spPr>
              <a:xfrm>
                <a:off x="4550919" y="3853844"/>
                <a:ext cx="190011" cy="16808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 name="Freeform 38"/>
              <p:cNvSpPr/>
              <p:nvPr/>
            </p:nvSpPr>
            <p:spPr>
              <a:xfrm>
                <a:off x="4550919" y="3853844"/>
                <a:ext cx="190011" cy="166526"/>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221"/>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128"/>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 name="Freeform 39"/>
              <p:cNvSpPr/>
              <p:nvPr/>
            </p:nvSpPr>
            <p:spPr>
              <a:xfrm>
                <a:off x="4882708" y="4020370"/>
                <a:ext cx="83312" cy="32682"/>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 name="Freeform 40"/>
              <p:cNvSpPr/>
              <p:nvPr/>
            </p:nvSpPr>
            <p:spPr>
              <a:xfrm>
                <a:off x="4884169" y="4020370"/>
                <a:ext cx="81851" cy="31126"/>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 name="Freeform 41"/>
              <p:cNvSpPr/>
              <p:nvPr/>
            </p:nvSpPr>
            <p:spPr>
              <a:xfrm>
                <a:off x="4885631" y="4021926"/>
                <a:ext cx="80389" cy="29570"/>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3" name="Freeform 42"/>
              <p:cNvSpPr/>
              <p:nvPr/>
            </p:nvSpPr>
            <p:spPr>
              <a:xfrm>
                <a:off x="4887092" y="4021926"/>
                <a:ext cx="78928" cy="29570"/>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4" name="Freeform 43"/>
              <p:cNvSpPr/>
              <p:nvPr/>
            </p:nvSpPr>
            <p:spPr>
              <a:xfrm>
                <a:off x="4887092" y="4021926"/>
                <a:ext cx="78928" cy="29570"/>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5" name="Freeform 44"/>
              <p:cNvSpPr/>
              <p:nvPr/>
            </p:nvSpPr>
            <p:spPr>
              <a:xfrm>
                <a:off x="4887092" y="4023483"/>
                <a:ext cx="78928" cy="28014"/>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6" name="Freeform 45"/>
              <p:cNvSpPr/>
              <p:nvPr/>
            </p:nvSpPr>
            <p:spPr>
              <a:xfrm>
                <a:off x="4887092" y="4023483"/>
                <a:ext cx="78928" cy="28014"/>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7" name="Freeform 46"/>
              <p:cNvSpPr/>
              <p:nvPr/>
            </p:nvSpPr>
            <p:spPr>
              <a:xfrm>
                <a:off x="4480761" y="4015701"/>
                <a:ext cx="434102"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858"/>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372"/>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8" name="Freeform 47"/>
              <p:cNvSpPr/>
              <p:nvPr/>
            </p:nvSpPr>
            <p:spPr>
              <a:xfrm>
                <a:off x="4480761" y="4015701"/>
                <a:ext cx="434102" cy="87153"/>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851"/>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9" name="Freeform 48"/>
              <p:cNvSpPr/>
              <p:nvPr/>
            </p:nvSpPr>
            <p:spPr>
              <a:xfrm>
                <a:off x="4480761" y="4015701"/>
                <a:ext cx="434102" cy="87153"/>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0" name="Freeform 49"/>
              <p:cNvSpPr/>
              <p:nvPr/>
            </p:nvSpPr>
            <p:spPr>
              <a:xfrm>
                <a:off x="4480761" y="4015701"/>
                <a:ext cx="434102" cy="87153"/>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1" name="Freeform 50"/>
              <p:cNvSpPr/>
              <p:nvPr/>
            </p:nvSpPr>
            <p:spPr>
              <a:xfrm>
                <a:off x="4480761" y="4015701"/>
                <a:ext cx="434102" cy="87153"/>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2" name="Freeform 51"/>
              <p:cNvSpPr/>
              <p:nvPr/>
            </p:nvSpPr>
            <p:spPr>
              <a:xfrm>
                <a:off x="4480761" y="4017257"/>
                <a:ext cx="434102" cy="85597"/>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3" name="Freeform 52"/>
              <p:cNvSpPr/>
              <p:nvPr/>
            </p:nvSpPr>
            <p:spPr>
              <a:xfrm>
                <a:off x="4480761" y="4015701"/>
                <a:ext cx="434102"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4" name="Freeform 53"/>
              <p:cNvSpPr/>
              <p:nvPr/>
            </p:nvSpPr>
            <p:spPr>
              <a:xfrm>
                <a:off x="4480761" y="4017257"/>
                <a:ext cx="432640" cy="85597"/>
              </a:xfrm>
              <a:custGeom>
                <a:avLst/>
                <a:gdLst/>
                <a:ahLst/>
                <a:cxnLst/>
                <a:rect l="0" t="0" r="0" b="0"/>
                <a:pathLst>
                  <a:path w="432916" h="86495">
                    <a:moveTo>
                      <a:pt x="0" y="0"/>
                    </a:moveTo>
                    <a:lnTo>
                      <a:pt x="858" y="1051"/>
                    </a:lnTo>
                    <a:lnTo>
                      <a:pt x="858" y="1401"/>
                    </a:lnTo>
                    <a:lnTo>
                      <a:pt x="1287" y="3152"/>
                    </a:lnTo>
                    <a:lnTo>
                      <a:pt x="2145" y="3852"/>
                    </a:lnTo>
                    <a:lnTo>
                      <a:pt x="2574" y="5603"/>
                    </a:lnTo>
                    <a:lnTo>
                      <a:pt x="4290" y="6653"/>
                    </a:lnTo>
                    <a:lnTo>
                      <a:pt x="6865" y="8754"/>
                    </a:lnTo>
                    <a:lnTo>
                      <a:pt x="11156" y="11556"/>
                    </a:lnTo>
                    <a:lnTo>
                      <a:pt x="15017" y="14007"/>
                    </a:lnTo>
                    <a:lnTo>
                      <a:pt x="19736" y="16809"/>
                    </a:lnTo>
                    <a:lnTo>
                      <a:pt x="25314" y="18910"/>
                    </a:lnTo>
                    <a:lnTo>
                      <a:pt x="30892" y="21011"/>
                    </a:lnTo>
                    <a:lnTo>
                      <a:pt x="36899" y="22761"/>
                    </a:lnTo>
                    <a:lnTo>
                      <a:pt x="43764" y="25213"/>
                    </a:lnTo>
                    <a:lnTo>
                      <a:pt x="50628" y="26613"/>
                    </a:lnTo>
                    <a:lnTo>
                      <a:pt x="57493" y="28014"/>
                    </a:lnTo>
                    <a:lnTo>
                      <a:pt x="64358" y="29065"/>
                    </a:lnTo>
                    <a:lnTo>
                      <a:pt x="72081" y="29415"/>
                    </a:lnTo>
                    <a:lnTo>
                      <a:pt x="78946" y="30115"/>
                    </a:lnTo>
                    <a:lnTo>
                      <a:pt x="83236" y="30816"/>
                    </a:lnTo>
                    <a:lnTo>
                      <a:pt x="86669" y="31866"/>
                    </a:lnTo>
                    <a:lnTo>
                      <a:pt x="90530" y="32216"/>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8"/>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3"/>
                    </a:lnTo>
                    <a:lnTo>
                      <a:pt x="312780" y="67234"/>
                    </a:lnTo>
                    <a:lnTo>
                      <a:pt x="321790" y="69335"/>
                    </a:lnTo>
                    <a:lnTo>
                      <a:pt x="329942" y="71086"/>
                    </a:lnTo>
                    <a:lnTo>
                      <a:pt x="336807" y="72487"/>
                    </a:lnTo>
                    <a:lnTo>
                      <a:pt x="344530" y="74238"/>
                    </a:lnTo>
                    <a:lnTo>
                      <a:pt x="350536" y="75989"/>
                    </a:lnTo>
                    <a:lnTo>
                      <a:pt x="356972" y="77739"/>
                    </a:lnTo>
                    <a:lnTo>
                      <a:pt x="362979" y="78790"/>
                    </a:lnTo>
                    <a:lnTo>
                      <a:pt x="367699" y="79840"/>
                    </a:lnTo>
                    <a:lnTo>
                      <a:pt x="373276" y="80891"/>
                    </a:lnTo>
                    <a:lnTo>
                      <a:pt x="377567" y="81591"/>
                    </a:lnTo>
                    <a:lnTo>
                      <a:pt x="381428" y="82292"/>
                    </a:lnTo>
                    <a:lnTo>
                      <a:pt x="385719" y="82292"/>
                    </a:lnTo>
                    <a:lnTo>
                      <a:pt x="389580" y="80891"/>
                    </a:lnTo>
                    <a:lnTo>
                      <a:pt x="392584" y="80541"/>
                    </a:lnTo>
                    <a:lnTo>
                      <a:pt x="395158" y="79840"/>
                    </a:lnTo>
                    <a:lnTo>
                      <a:pt x="396445" y="80541"/>
                    </a:lnTo>
                    <a:lnTo>
                      <a:pt x="398161" y="81591"/>
                    </a:lnTo>
                    <a:lnTo>
                      <a:pt x="399878" y="82292"/>
                    </a:lnTo>
                    <a:lnTo>
                      <a:pt x="401594" y="83342"/>
                    </a:lnTo>
                    <a:lnTo>
                      <a:pt x="403310" y="84393"/>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9"/>
                    </a:lnTo>
                    <a:lnTo>
                      <a:pt x="402881" y="74938"/>
                    </a:lnTo>
                    <a:lnTo>
                      <a:pt x="403310" y="74238"/>
                    </a:lnTo>
                    <a:lnTo>
                      <a:pt x="405026" y="73888"/>
                    </a:lnTo>
                    <a:lnTo>
                      <a:pt x="405455" y="72487"/>
                    </a:lnTo>
                    <a:lnTo>
                      <a:pt x="406313" y="72487"/>
                    </a:lnTo>
                    <a:lnTo>
                      <a:pt x="406313" y="72137"/>
                    </a:lnTo>
                    <a:lnTo>
                      <a:pt x="410175" y="69335"/>
                    </a:lnTo>
                    <a:lnTo>
                      <a:pt x="413607" y="65483"/>
                    </a:lnTo>
                    <a:lnTo>
                      <a:pt x="415324" y="63733"/>
                    </a:lnTo>
                    <a:lnTo>
                      <a:pt x="416611" y="61981"/>
                    </a:lnTo>
                    <a:lnTo>
                      <a:pt x="417040" y="60230"/>
                    </a:lnTo>
                    <a:lnTo>
                      <a:pt x="417898" y="58129"/>
                    </a:lnTo>
                    <a:lnTo>
                      <a:pt x="420472" y="57079"/>
                    </a:lnTo>
                    <a:lnTo>
                      <a:pt x="423475" y="56379"/>
                    </a:lnTo>
                    <a:lnTo>
                      <a:pt x="425621" y="55328"/>
                    </a:lnTo>
                    <a:lnTo>
                      <a:pt x="427337" y="54628"/>
                    </a:lnTo>
                    <a:lnTo>
                      <a:pt x="429482" y="54278"/>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55" name="Freeform 54"/>
              <p:cNvSpPr/>
              <p:nvPr/>
            </p:nvSpPr>
            <p:spPr>
              <a:xfrm>
                <a:off x="4559689" y="3894308"/>
                <a:ext cx="116930" cy="96491"/>
              </a:xfrm>
              <a:custGeom>
                <a:avLst/>
                <a:gdLst/>
                <a:ahLst/>
                <a:cxnLst/>
                <a:rect l="0" t="0" r="0" b="0"/>
                <a:pathLst>
                  <a:path w="116714" h="97918">
                    <a:moveTo>
                      <a:pt x="20066"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6" name="Freeform 55"/>
              <p:cNvSpPr/>
              <p:nvPr/>
            </p:nvSpPr>
            <p:spPr>
              <a:xfrm>
                <a:off x="4561151" y="3897421"/>
                <a:ext cx="112544" cy="9337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7" name="Freeform 56"/>
              <p:cNvSpPr/>
              <p:nvPr/>
            </p:nvSpPr>
            <p:spPr>
              <a:xfrm>
                <a:off x="4562612" y="3900534"/>
                <a:ext cx="109622" cy="88710"/>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8" name="Freeform 57"/>
              <p:cNvSpPr/>
              <p:nvPr/>
            </p:nvSpPr>
            <p:spPr>
              <a:xfrm>
                <a:off x="4564074" y="3903646"/>
                <a:ext cx="105237" cy="84041"/>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9" name="Freeform 58"/>
              <p:cNvSpPr/>
              <p:nvPr/>
            </p:nvSpPr>
            <p:spPr>
              <a:xfrm>
                <a:off x="4565535" y="3905203"/>
                <a:ext cx="102313" cy="80928"/>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959" y="80010"/>
                    </a:lnTo>
                    <a:lnTo>
                      <a:pt x="48514" y="79629"/>
                    </a:lnTo>
                    <a:lnTo>
                      <a:pt x="44450" y="78613"/>
                    </a:lnTo>
                    <a:lnTo>
                      <a:pt x="40259"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959"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0" name="Freeform 59"/>
              <p:cNvSpPr/>
              <p:nvPr/>
            </p:nvSpPr>
            <p:spPr>
              <a:xfrm>
                <a:off x="4565535" y="3908316"/>
                <a:ext cx="102313" cy="7625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1" name="Freeform 60"/>
              <p:cNvSpPr/>
              <p:nvPr/>
            </p:nvSpPr>
            <p:spPr>
              <a:xfrm>
                <a:off x="4566997" y="3911428"/>
                <a:ext cx="100851" cy="71590"/>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2" name="Freeform 61"/>
              <p:cNvSpPr/>
              <p:nvPr/>
            </p:nvSpPr>
            <p:spPr>
              <a:xfrm>
                <a:off x="4868091" y="4051496"/>
                <a:ext cx="81851" cy="34239"/>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3" name="Freeform 62"/>
              <p:cNvSpPr/>
              <p:nvPr/>
            </p:nvSpPr>
            <p:spPr>
              <a:xfrm>
                <a:off x="4869553" y="4053052"/>
                <a:ext cx="80390" cy="32683"/>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4" name="Freeform 63"/>
              <p:cNvSpPr/>
              <p:nvPr/>
            </p:nvSpPr>
            <p:spPr>
              <a:xfrm>
                <a:off x="4871015" y="4054609"/>
                <a:ext cx="78928" cy="31126"/>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5" name="Freeform 64"/>
              <p:cNvSpPr/>
              <p:nvPr/>
            </p:nvSpPr>
            <p:spPr>
              <a:xfrm>
                <a:off x="4871015" y="4054609"/>
                <a:ext cx="77465" cy="3112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6" name="Freeform 65"/>
              <p:cNvSpPr/>
              <p:nvPr/>
            </p:nvSpPr>
            <p:spPr>
              <a:xfrm>
                <a:off x="4871015" y="4056165"/>
                <a:ext cx="77465" cy="29570"/>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7" name="Freeform 66"/>
              <p:cNvSpPr/>
              <p:nvPr/>
            </p:nvSpPr>
            <p:spPr>
              <a:xfrm>
                <a:off x="4871015" y="4056165"/>
                <a:ext cx="77465" cy="29570"/>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8" name="Freeform 67"/>
              <p:cNvSpPr/>
              <p:nvPr/>
            </p:nvSpPr>
            <p:spPr>
              <a:xfrm>
                <a:off x="4871015" y="4056165"/>
                <a:ext cx="77465" cy="29570"/>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9" name="Freeform 68"/>
              <p:cNvSpPr/>
              <p:nvPr/>
            </p:nvSpPr>
            <p:spPr>
              <a:xfrm>
                <a:off x="4884169" y="4020370"/>
                <a:ext cx="81851" cy="31126"/>
              </a:xfrm>
              <a:custGeom>
                <a:avLst/>
                <a:gdLst/>
                <a:ahLst/>
                <a:cxnLst/>
                <a:rect l="0" t="0" r="0" b="0"/>
                <a:pathLst>
                  <a:path w="81522" h="32569">
                    <a:moveTo>
                      <a:pt x="3433" y="32568"/>
                    </a:moveTo>
                    <a:lnTo>
                      <a:pt x="10727" y="30467"/>
                    </a:lnTo>
                    <a:lnTo>
                      <a:pt x="18450" y="27665"/>
                    </a:lnTo>
                    <a:lnTo>
                      <a:pt x="22740" y="26965"/>
                    </a:lnTo>
                    <a:lnTo>
                      <a:pt x="26602" y="25214"/>
                    </a:lnTo>
                    <a:lnTo>
                      <a:pt x="30892" y="24164"/>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4"/>
                    </a:lnTo>
                    <a:lnTo>
                      <a:pt x="81092" y="5253"/>
                    </a:lnTo>
                    <a:lnTo>
                      <a:pt x="81521" y="4553"/>
                    </a:lnTo>
                    <a:lnTo>
                      <a:pt x="81092" y="3502"/>
                    </a:lnTo>
                    <a:lnTo>
                      <a:pt x="80234" y="1752"/>
                    </a:lnTo>
                    <a:lnTo>
                      <a:pt x="78947" y="701"/>
                    </a:lnTo>
                    <a:lnTo>
                      <a:pt x="77660" y="0"/>
                    </a:lnTo>
                    <a:lnTo>
                      <a:pt x="76802" y="0"/>
                    </a:lnTo>
                    <a:lnTo>
                      <a:pt x="75514" y="0"/>
                    </a:lnTo>
                    <a:lnTo>
                      <a:pt x="74656" y="0"/>
                    </a:lnTo>
                    <a:lnTo>
                      <a:pt x="74227" y="701"/>
                    </a:lnTo>
                    <a:lnTo>
                      <a:pt x="70795" y="2802"/>
                    </a:lnTo>
                    <a:lnTo>
                      <a:pt x="67362" y="5604"/>
                    </a:lnTo>
                    <a:lnTo>
                      <a:pt x="63072" y="8055"/>
                    </a:lnTo>
                    <a:lnTo>
                      <a:pt x="58781" y="10156"/>
                    </a:lnTo>
                    <a:lnTo>
                      <a:pt x="54920" y="12257"/>
                    </a:lnTo>
                    <a:lnTo>
                      <a:pt x="50200" y="14008"/>
                    </a:lnTo>
                    <a:lnTo>
                      <a:pt x="45051" y="15759"/>
                    </a:lnTo>
                    <a:lnTo>
                      <a:pt x="40332" y="17510"/>
                    </a:lnTo>
                    <a:lnTo>
                      <a:pt x="30034" y="20312"/>
                    </a:lnTo>
                    <a:lnTo>
                      <a:pt x="19737" y="23113"/>
                    </a:lnTo>
                    <a:lnTo>
                      <a:pt x="9440" y="25915"/>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70" name="Freeform 69"/>
              <p:cNvSpPr/>
              <p:nvPr/>
            </p:nvSpPr>
            <p:spPr>
              <a:xfrm>
                <a:off x="4871015" y="4051496"/>
                <a:ext cx="78928" cy="34239"/>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8"/>
                    </a:lnTo>
                    <a:lnTo>
                      <a:pt x="34324" y="19609"/>
                    </a:lnTo>
                    <a:lnTo>
                      <a:pt x="39473" y="21360"/>
                    </a:lnTo>
                    <a:lnTo>
                      <a:pt x="44621" y="23111"/>
                    </a:lnTo>
                    <a:lnTo>
                      <a:pt x="49770" y="25212"/>
                    </a:lnTo>
                    <a:lnTo>
                      <a:pt x="55777" y="27313"/>
                    </a:lnTo>
                    <a:lnTo>
                      <a:pt x="61354" y="29064"/>
                    </a:lnTo>
                    <a:lnTo>
                      <a:pt x="67361" y="31515"/>
                    </a:lnTo>
                    <a:lnTo>
                      <a:pt x="74226" y="33617"/>
                    </a:lnTo>
                    <a:lnTo>
                      <a:pt x="75084" y="33967"/>
                    </a:lnTo>
                    <a:lnTo>
                      <a:pt x="75513" y="33967"/>
                    </a:lnTo>
                    <a:lnTo>
                      <a:pt x="76371" y="33617"/>
                    </a:lnTo>
                    <a:lnTo>
                      <a:pt x="77658" y="33617"/>
                    </a:lnTo>
                    <a:lnTo>
                      <a:pt x="77658" y="32916"/>
                    </a:lnTo>
                    <a:lnTo>
                      <a:pt x="78516" y="32566"/>
                    </a:lnTo>
                    <a:lnTo>
                      <a:pt x="78945" y="30815"/>
                    </a:lnTo>
                    <a:lnTo>
                      <a:pt x="78945" y="29765"/>
                    </a:lnTo>
                    <a:lnTo>
                      <a:pt x="78945" y="28014"/>
                    </a:lnTo>
                    <a:lnTo>
                      <a:pt x="78516" y="27313"/>
                    </a:lnTo>
                    <a:lnTo>
                      <a:pt x="77658" y="26963"/>
                    </a:lnTo>
                    <a:lnTo>
                      <a:pt x="77229" y="26263"/>
                    </a:lnTo>
                    <a:lnTo>
                      <a:pt x="76371" y="26263"/>
                    </a:lnTo>
                    <a:lnTo>
                      <a:pt x="71652" y="25912"/>
                    </a:lnTo>
                    <a:lnTo>
                      <a:pt x="66932" y="25912"/>
                    </a:lnTo>
                    <a:lnTo>
                      <a:pt x="62641" y="24512"/>
                    </a:lnTo>
                    <a:lnTo>
                      <a:pt x="57922" y="23461"/>
                    </a:lnTo>
                    <a:lnTo>
                      <a:pt x="53202" y="22411"/>
                    </a:lnTo>
                    <a:lnTo>
                      <a:pt x="48054" y="20660"/>
                    </a:lnTo>
                    <a:lnTo>
                      <a:pt x="38615" y="17508"/>
                    </a:lnTo>
                    <a:lnTo>
                      <a:pt x="29175" y="12956"/>
                    </a:lnTo>
                    <a:lnTo>
                      <a:pt x="19307" y="8404"/>
                    </a:lnTo>
                    <a:lnTo>
                      <a:pt x="10297" y="3852"/>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4541" name="Group 129"/>
            <p:cNvGrpSpPr>
              <a:grpSpLocks/>
            </p:cNvGrpSpPr>
            <p:nvPr/>
          </p:nvGrpSpPr>
          <p:grpSpPr bwMode="auto">
            <a:xfrm>
              <a:off x="6551097" y="2613903"/>
              <a:ext cx="484831" cy="270395"/>
              <a:chOff x="6551097" y="2613903"/>
              <a:chExt cx="484831" cy="270395"/>
            </a:xfrm>
          </p:grpSpPr>
          <p:sp>
            <p:nvSpPr>
              <p:cNvPr id="72" name="Freeform 71"/>
              <p:cNvSpPr/>
              <p:nvPr/>
            </p:nvSpPr>
            <p:spPr>
              <a:xfrm>
                <a:off x="6550462" y="2806448"/>
                <a:ext cx="378559" cy="73146"/>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3" name="Freeform 72"/>
              <p:cNvSpPr/>
              <p:nvPr/>
            </p:nvSpPr>
            <p:spPr>
              <a:xfrm>
                <a:off x="6550462" y="2783103"/>
                <a:ext cx="434101" cy="101161"/>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4" name="Freeform 73"/>
              <p:cNvSpPr/>
              <p:nvPr/>
            </p:nvSpPr>
            <p:spPr>
              <a:xfrm>
                <a:off x="6550462" y="2783103"/>
                <a:ext cx="432640" cy="101161"/>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5" name="Freeform 74"/>
              <p:cNvSpPr/>
              <p:nvPr/>
            </p:nvSpPr>
            <p:spPr>
              <a:xfrm>
                <a:off x="6644005" y="2784660"/>
                <a:ext cx="274785" cy="32682"/>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6" name="Freeform 75"/>
              <p:cNvSpPr/>
              <p:nvPr/>
            </p:nvSpPr>
            <p:spPr>
              <a:xfrm>
                <a:off x="6611850" y="2613466"/>
                <a:ext cx="306940" cy="203876"/>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7" name="Freeform 76"/>
              <p:cNvSpPr/>
              <p:nvPr/>
            </p:nvSpPr>
            <p:spPr>
              <a:xfrm>
                <a:off x="6611850" y="2613466"/>
                <a:ext cx="305478" cy="203876"/>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8" name="Freeform 77"/>
              <p:cNvSpPr/>
              <p:nvPr/>
            </p:nvSpPr>
            <p:spPr>
              <a:xfrm>
                <a:off x="6701008" y="2621247"/>
                <a:ext cx="198780" cy="19298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9" name="Freeform 78"/>
              <p:cNvSpPr/>
              <p:nvPr/>
            </p:nvSpPr>
            <p:spPr>
              <a:xfrm>
                <a:off x="6703931" y="2622804"/>
                <a:ext cx="194396" cy="19142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0" name="Freeform 79"/>
              <p:cNvSpPr/>
              <p:nvPr/>
            </p:nvSpPr>
            <p:spPr>
              <a:xfrm>
                <a:off x="6708317" y="2622804"/>
                <a:ext cx="187088" cy="189870"/>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1" name="Freeform 80"/>
              <p:cNvSpPr/>
              <p:nvPr/>
            </p:nvSpPr>
            <p:spPr>
              <a:xfrm>
                <a:off x="6711240" y="2624359"/>
                <a:ext cx="182702" cy="186757"/>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2" name="Freeform 81"/>
              <p:cNvSpPr/>
              <p:nvPr/>
            </p:nvSpPr>
            <p:spPr>
              <a:xfrm>
                <a:off x="6715624" y="2625916"/>
                <a:ext cx="176857" cy="185200"/>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3" name="Freeform 82"/>
              <p:cNvSpPr/>
              <p:nvPr/>
            </p:nvSpPr>
            <p:spPr>
              <a:xfrm>
                <a:off x="6720010" y="2625916"/>
                <a:ext cx="171009" cy="183645"/>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4" name="Freeform 83"/>
              <p:cNvSpPr/>
              <p:nvPr/>
            </p:nvSpPr>
            <p:spPr>
              <a:xfrm>
                <a:off x="6722933" y="2625916"/>
                <a:ext cx="165163" cy="182088"/>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5" name="Freeform 84"/>
              <p:cNvSpPr/>
              <p:nvPr/>
            </p:nvSpPr>
            <p:spPr>
              <a:xfrm>
                <a:off x="6651313" y="2646148"/>
                <a:ext cx="149085" cy="155631"/>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6" name="Freeform 85"/>
              <p:cNvSpPr/>
              <p:nvPr/>
            </p:nvSpPr>
            <p:spPr>
              <a:xfrm>
                <a:off x="6657160" y="2647705"/>
                <a:ext cx="143239" cy="15096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7" name="Freeform 86"/>
              <p:cNvSpPr/>
              <p:nvPr/>
            </p:nvSpPr>
            <p:spPr>
              <a:xfrm>
                <a:off x="6661545" y="2647705"/>
                <a:ext cx="137392" cy="14940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8" name="Freeform 87"/>
              <p:cNvSpPr/>
              <p:nvPr/>
            </p:nvSpPr>
            <p:spPr>
              <a:xfrm>
                <a:off x="6665929" y="2649260"/>
                <a:ext cx="131546" cy="146293"/>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9" name="Freeform 88"/>
              <p:cNvSpPr/>
              <p:nvPr/>
            </p:nvSpPr>
            <p:spPr>
              <a:xfrm>
                <a:off x="6671776" y="2649260"/>
                <a:ext cx="125699" cy="146293"/>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0" name="Freeform 89"/>
              <p:cNvSpPr/>
              <p:nvPr/>
            </p:nvSpPr>
            <p:spPr>
              <a:xfrm>
                <a:off x="6676161" y="2650817"/>
                <a:ext cx="119853" cy="143181"/>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1" name="Freeform 90"/>
              <p:cNvSpPr/>
              <p:nvPr/>
            </p:nvSpPr>
            <p:spPr>
              <a:xfrm>
                <a:off x="6682008" y="2650817"/>
                <a:ext cx="114006" cy="143181"/>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2" name="Freeform 91"/>
              <p:cNvSpPr/>
              <p:nvPr/>
            </p:nvSpPr>
            <p:spPr>
              <a:xfrm>
                <a:off x="6623543" y="2636810"/>
                <a:ext cx="187088" cy="168081"/>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3" name="Freeform 92"/>
              <p:cNvSpPr/>
              <p:nvPr/>
            </p:nvSpPr>
            <p:spPr>
              <a:xfrm>
                <a:off x="6623543" y="2636810"/>
                <a:ext cx="187088" cy="168081"/>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4" name="Freeform 93"/>
              <p:cNvSpPr/>
              <p:nvPr/>
            </p:nvSpPr>
            <p:spPr>
              <a:xfrm>
                <a:off x="6622081" y="2635254"/>
                <a:ext cx="188550" cy="168081"/>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5" name="Freeform 94"/>
              <p:cNvSpPr/>
              <p:nvPr/>
            </p:nvSpPr>
            <p:spPr>
              <a:xfrm>
                <a:off x="6622081" y="2635254"/>
                <a:ext cx="188550" cy="168081"/>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6" name="Freeform 95"/>
              <p:cNvSpPr/>
              <p:nvPr/>
            </p:nvSpPr>
            <p:spPr>
              <a:xfrm>
                <a:off x="6622081" y="2635254"/>
                <a:ext cx="188550" cy="16808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7" name="Freeform 96"/>
              <p:cNvSpPr/>
              <p:nvPr/>
            </p:nvSpPr>
            <p:spPr>
              <a:xfrm>
                <a:off x="6620620" y="2633697"/>
                <a:ext cx="190011" cy="16808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8" name="Freeform 97"/>
              <p:cNvSpPr/>
              <p:nvPr/>
            </p:nvSpPr>
            <p:spPr>
              <a:xfrm>
                <a:off x="6620620" y="2633697"/>
                <a:ext cx="190011" cy="168081"/>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9" name="Freeform 98"/>
              <p:cNvSpPr/>
              <p:nvPr/>
            </p:nvSpPr>
            <p:spPr>
              <a:xfrm>
                <a:off x="6952407" y="2800223"/>
                <a:ext cx="83313" cy="32682"/>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0" name="Freeform 99"/>
              <p:cNvSpPr/>
              <p:nvPr/>
            </p:nvSpPr>
            <p:spPr>
              <a:xfrm>
                <a:off x="6953869" y="2801779"/>
                <a:ext cx="81851" cy="31126"/>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1" name="Freeform 100"/>
              <p:cNvSpPr/>
              <p:nvPr/>
            </p:nvSpPr>
            <p:spPr>
              <a:xfrm>
                <a:off x="6955330" y="2801779"/>
                <a:ext cx="80390" cy="3112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2" name="Freeform 101"/>
              <p:cNvSpPr/>
              <p:nvPr/>
            </p:nvSpPr>
            <p:spPr>
              <a:xfrm>
                <a:off x="6956792" y="2803336"/>
                <a:ext cx="78928" cy="29569"/>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3" name="Freeform 102"/>
              <p:cNvSpPr/>
              <p:nvPr/>
            </p:nvSpPr>
            <p:spPr>
              <a:xfrm>
                <a:off x="6956792" y="2803336"/>
                <a:ext cx="78928" cy="29569"/>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4" name="Freeform 103"/>
              <p:cNvSpPr/>
              <p:nvPr/>
            </p:nvSpPr>
            <p:spPr>
              <a:xfrm>
                <a:off x="6956792" y="2804891"/>
                <a:ext cx="78928" cy="28014"/>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5" name="Freeform 104"/>
              <p:cNvSpPr/>
              <p:nvPr/>
            </p:nvSpPr>
            <p:spPr>
              <a:xfrm>
                <a:off x="6956792" y="2804891"/>
                <a:ext cx="78928" cy="28014"/>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6" name="Freeform 105"/>
              <p:cNvSpPr/>
              <p:nvPr/>
            </p:nvSpPr>
            <p:spPr>
              <a:xfrm>
                <a:off x="6550462" y="2797110"/>
                <a:ext cx="434101"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7" name="Freeform 106"/>
              <p:cNvSpPr/>
              <p:nvPr/>
            </p:nvSpPr>
            <p:spPr>
              <a:xfrm>
                <a:off x="6550462" y="2797110"/>
                <a:ext cx="434101" cy="87153"/>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8" name="Freeform 107"/>
              <p:cNvSpPr/>
              <p:nvPr/>
            </p:nvSpPr>
            <p:spPr>
              <a:xfrm>
                <a:off x="6550462" y="2797110"/>
                <a:ext cx="434101" cy="87153"/>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9" name="Freeform 108"/>
              <p:cNvSpPr/>
              <p:nvPr/>
            </p:nvSpPr>
            <p:spPr>
              <a:xfrm>
                <a:off x="6550462" y="2797110"/>
                <a:ext cx="434101" cy="87153"/>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0" name="Freeform 109"/>
              <p:cNvSpPr/>
              <p:nvPr/>
            </p:nvSpPr>
            <p:spPr>
              <a:xfrm>
                <a:off x="6550462" y="2797110"/>
                <a:ext cx="434101" cy="87153"/>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1" name="Freeform 110"/>
              <p:cNvSpPr/>
              <p:nvPr/>
            </p:nvSpPr>
            <p:spPr>
              <a:xfrm>
                <a:off x="6550462" y="2797110"/>
                <a:ext cx="434101" cy="87153"/>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2" name="Freeform 111"/>
              <p:cNvSpPr/>
              <p:nvPr/>
            </p:nvSpPr>
            <p:spPr>
              <a:xfrm>
                <a:off x="6550462" y="2797110"/>
                <a:ext cx="434101"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3" name="Freeform 112"/>
              <p:cNvSpPr/>
              <p:nvPr/>
            </p:nvSpPr>
            <p:spPr>
              <a:xfrm>
                <a:off x="6550462" y="2797110"/>
                <a:ext cx="432640" cy="87153"/>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14" name="Freeform 113"/>
              <p:cNvSpPr/>
              <p:nvPr/>
            </p:nvSpPr>
            <p:spPr>
              <a:xfrm>
                <a:off x="6629389" y="2674161"/>
                <a:ext cx="116930" cy="9804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5" name="Freeform 114"/>
              <p:cNvSpPr/>
              <p:nvPr/>
            </p:nvSpPr>
            <p:spPr>
              <a:xfrm>
                <a:off x="6630850" y="2677274"/>
                <a:ext cx="112545" cy="9337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6" name="Freeform 115"/>
              <p:cNvSpPr/>
              <p:nvPr/>
            </p:nvSpPr>
            <p:spPr>
              <a:xfrm>
                <a:off x="6632312" y="2680387"/>
                <a:ext cx="109621" cy="88710"/>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7" name="Freeform 116"/>
              <p:cNvSpPr/>
              <p:nvPr/>
            </p:nvSpPr>
            <p:spPr>
              <a:xfrm>
                <a:off x="6633774" y="2683499"/>
                <a:ext cx="105237" cy="84041"/>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8" name="Freeform 117"/>
              <p:cNvSpPr/>
              <p:nvPr/>
            </p:nvSpPr>
            <p:spPr>
              <a:xfrm>
                <a:off x="6635236" y="2686612"/>
                <a:ext cx="102313" cy="7937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9" name="Freeform 118"/>
              <p:cNvSpPr/>
              <p:nvPr/>
            </p:nvSpPr>
            <p:spPr>
              <a:xfrm>
                <a:off x="6635236" y="2689724"/>
                <a:ext cx="102313" cy="76260"/>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0" name="Freeform 119"/>
              <p:cNvSpPr/>
              <p:nvPr/>
            </p:nvSpPr>
            <p:spPr>
              <a:xfrm>
                <a:off x="6636697" y="2692837"/>
                <a:ext cx="100852" cy="71590"/>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1" name="Freeform 120"/>
              <p:cNvSpPr/>
              <p:nvPr/>
            </p:nvSpPr>
            <p:spPr>
              <a:xfrm>
                <a:off x="6937791" y="2832905"/>
                <a:ext cx="81851" cy="34239"/>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2" name="Freeform 121"/>
              <p:cNvSpPr/>
              <p:nvPr/>
            </p:nvSpPr>
            <p:spPr>
              <a:xfrm>
                <a:off x="6939253" y="2834462"/>
                <a:ext cx="80389" cy="32682"/>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3" name="Freeform 122"/>
              <p:cNvSpPr/>
              <p:nvPr/>
            </p:nvSpPr>
            <p:spPr>
              <a:xfrm>
                <a:off x="6940714" y="2836018"/>
                <a:ext cx="78928" cy="31126"/>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4" name="Freeform 123"/>
              <p:cNvSpPr/>
              <p:nvPr/>
            </p:nvSpPr>
            <p:spPr>
              <a:xfrm>
                <a:off x="6940714" y="2836018"/>
                <a:ext cx="77466" cy="3112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5" name="Freeform 124"/>
              <p:cNvSpPr/>
              <p:nvPr/>
            </p:nvSpPr>
            <p:spPr>
              <a:xfrm>
                <a:off x="6940714" y="2837574"/>
                <a:ext cx="77466" cy="29569"/>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6" name="Freeform 125"/>
              <p:cNvSpPr/>
              <p:nvPr/>
            </p:nvSpPr>
            <p:spPr>
              <a:xfrm>
                <a:off x="6940714" y="2837574"/>
                <a:ext cx="77466" cy="29569"/>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7" name="Freeform 126"/>
              <p:cNvSpPr/>
              <p:nvPr/>
            </p:nvSpPr>
            <p:spPr>
              <a:xfrm>
                <a:off x="6940714" y="2836018"/>
                <a:ext cx="77466" cy="31126"/>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8" name="Freeform 127"/>
              <p:cNvSpPr/>
              <p:nvPr/>
            </p:nvSpPr>
            <p:spPr>
              <a:xfrm>
                <a:off x="6953869" y="2800223"/>
                <a:ext cx="81851" cy="32682"/>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29" name="Freeform 128"/>
              <p:cNvSpPr/>
              <p:nvPr/>
            </p:nvSpPr>
            <p:spPr>
              <a:xfrm>
                <a:off x="6940714" y="2832905"/>
                <a:ext cx="78928" cy="34239"/>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4542" name="Group 188"/>
            <p:cNvGrpSpPr>
              <a:grpSpLocks/>
            </p:cNvGrpSpPr>
            <p:nvPr/>
          </p:nvGrpSpPr>
          <p:grpSpPr bwMode="auto">
            <a:xfrm flipH="1">
              <a:off x="8024297" y="3871203"/>
              <a:ext cx="484831" cy="270395"/>
              <a:chOff x="8024297" y="3871203"/>
              <a:chExt cx="484831" cy="270395"/>
            </a:xfrm>
          </p:grpSpPr>
          <p:sp>
            <p:nvSpPr>
              <p:cNvPr id="131" name="Freeform 130"/>
              <p:cNvSpPr/>
              <p:nvPr/>
            </p:nvSpPr>
            <p:spPr>
              <a:xfrm>
                <a:off x="8024390" y="4063946"/>
                <a:ext cx="378560" cy="73146"/>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2" name="Freeform 131"/>
              <p:cNvSpPr/>
              <p:nvPr/>
            </p:nvSpPr>
            <p:spPr>
              <a:xfrm>
                <a:off x="8024390" y="4040601"/>
                <a:ext cx="434102" cy="101161"/>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3" name="Freeform 132"/>
              <p:cNvSpPr/>
              <p:nvPr/>
            </p:nvSpPr>
            <p:spPr>
              <a:xfrm>
                <a:off x="8024390" y="4040601"/>
                <a:ext cx="432640" cy="101161"/>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4" name="Freeform 133"/>
              <p:cNvSpPr/>
              <p:nvPr/>
            </p:nvSpPr>
            <p:spPr>
              <a:xfrm>
                <a:off x="8117934" y="4042158"/>
                <a:ext cx="274785" cy="32682"/>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5" name="Freeform 134"/>
              <p:cNvSpPr/>
              <p:nvPr/>
            </p:nvSpPr>
            <p:spPr>
              <a:xfrm>
                <a:off x="8085778" y="3870964"/>
                <a:ext cx="306940" cy="203876"/>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6" name="Freeform 135"/>
              <p:cNvSpPr/>
              <p:nvPr/>
            </p:nvSpPr>
            <p:spPr>
              <a:xfrm>
                <a:off x="8085778" y="3870964"/>
                <a:ext cx="305479" cy="203876"/>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7" name="Freeform 136"/>
              <p:cNvSpPr/>
              <p:nvPr/>
            </p:nvSpPr>
            <p:spPr>
              <a:xfrm>
                <a:off x="8174937" y="3878745"/>
                <a:ext cx="198780" cy="19298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8" name="Freeform 137"/>
              <p:cNvSpPr/>
              <p:nvPr/>
            </p:nvSpPr>
            <p:spPr>
              <a:xfrm>
                <a:off x="8177861" y="3880302"/>
                <a:ext cx="194395" cy="19142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9" name="Freeform 138"/>
              <p:cNvSpPr/>
              <p:nvPr/>
            </p:nvSpPr>
            <p:spPr>
              <a:xfrm>
                <a:off x="8182245" y="3880302"/>
                <a:ext cx="187088" cy="189870"/>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0" name="Freeform 139"/>
              <p:cNvSpPr/>
              <p:nvPr/>
            </p:nvSpPr>
            <p:spPr>
              <a:xfrm>
                <a:off x="8185168" y="3881857"/>
                <a:ext cx="182703" cy="186757"/>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1" name="Freeform 140"/>
              <p:cNvSpPr/>
              <p:nvPr/>
            </p:nvSpPr>
            <p:spPr>
              <a:xfrm>
                <a:off x="8189554" y="3883414"/>
                <a:ext cx="176856" cy="185200"/>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2" name="Freeform 141"/>
              <p:cNvSpPr/>
              <p:nvPr/>
            </p:nvSpPr>
            <p:spPr>
              <a:xfrm>
                <a:off x="8193938" y="3883414"/>
                <a:ext cx="171010" cy="183645"/>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3" name="Freeform 142"/>
              <p:cNvSpPr/>
              <p:nvPr/>
            </p:nvSpPr>
            <p:spPr>
              <a:xfrm>
                <a:off x="8196861" y="3883414"/>
                <a:ext cx="165164" cy="182088"/>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4" name="Freeform 143"/>
              <p:cNvSpPr/>
              <p:nvPr/>
            </p:nvSpPr>
            <p:spPr>
              <a:xfrm>
                <a:off x="8125242" y="3903646"/>
                <a:ext cx="149085" cy="155631"/>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5" name="Freeform 144"/>
              <p:cNvSpPr/>
              <p:nvPr/>
            </p:nvSpPr>
            <p:spPr>
              <a:xfrm>
                <a:off x="8131089" y="3905203"/>
                <a:ext cx="143239" cy="15096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6" name="Freeform 145"/>
              <p:cNvSpPr/>
              <p:nvPr/>
            </p:nvSpPr>
            <p:spPr>
              <a:xfrm>
                <a:off x="8135473" y="3905203"/>
                <a:ext cx="137392" cy="14940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7" name="Freeform 146"/>
              <p:cNvSpPr/>
              <p:nvPr/>
            </p:nvSpPr>
            <p:spPr>
              <a:xfrm>
                <a:off x="8139859" y="3906758"/>
                <a:ext cx="131546" cy="146293"/>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8" name="Freeform 147"/>
              <p:cNvSpPr/>
              <p:nvPr/>
            </p:nvSpPr>
            <p:spPr>
              <a:xfrm>
                <a:off x="8145705" y="3906758"/>
                <a:ext cx="125699" cy="146293"/>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9" name="Freeform 148"/>
              <p:cNvSpPr/>
              <p:nvPr/>
            </p:nvSpPr>
            <p:spPr>
              <a:xfrm>
                <a:off x="8150089" y="3908315"/>
                <a:ext cx="119853" cy="143181"/>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0" name="Freeform 149"/>
              <p:cNvSpPr/>
              <p:nvPr/>
            </p:nvSpPr>
            <p:spPr>
              <a:xfrm>
                <a:off x="8155936" y="3908315"/>
                <a:ext cx="114006" cy="143181"/>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1" name="Freeform 150"/>
              <p:cNvSpPr/>
              <p:nvPr/>
            </p:nvSpPr>
            <p:spPr>
              <a:xfrm>
                <a:off x="8097471" y="3894308"/>
                <a:ext cx="187088" cy="168081"/>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2" name="Freeform 151"/>
              <p:cNvSpPr/>
              <p:nvPr/>
            </p:nvSpPr>
            <p:spPr>
              <a:xfrm>
                <a:off x="8097471" y="3894308"/>
                <a:ext cx="187088" cy="168081"/>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3" name="Freeform 152"/>
              <p:cNvSpPr/>
              <p:nvPr/>
            </p:nvSpPr>
            <p:spPr>
              <a:xfrm>
                <a:off x="8096010" y="3892752"/>
                <a:ext cx="188549" cy="168081"/>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4" name="Freeform 153"/>
              <p:cNvSpPr/>
              <p:nvPr/>
            </p:nvSpPr>
            <p:spPr>
              <a:xfrm>
                <a:off x="8096010" y="3892752"/>
                <a:ext cx="188549" cy="168081"/>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5" name="Freeform 154"/>
              <p:cNvSpPr/>
              <p:nvPr/>
            </p:nvSpPr>
            <p:spPr>
              <a:xfrm>
                <a:off x="8096010" y="3892752"/>
                <a:ext cx="188549" cy="16808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6" name="Freeform 155"/>
              <p:cNvSpPr/>
              <p:nvPr/>
            </p:nvSpPr>
            <p:spPr>
              <a:xfrm>
                <a:off x="8094548" y="3891195"/>
                <a:ext cx="190011" cy="16808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7" name="Freeform 156"/>
              <p:cNvSpPr/>
              <p:nvPr/>
            </p:nvSpPr>
            <p:spPr>
              <a:xfrm>
                <a:off x="8094548" y="3891195"/>
                <a:ext cx="190011" cy="168081"/>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8" name="Freeform 157"/>
              <p:cNvSpPr/>
              <p:nvPr/>
            </p:nvSpPr>
            <p:spPr>
              <a:xfrm>
                <a:off x="8426336" y="4057721"/>
                <a:ext cx="83312" cy="32682"/>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9" name="Freeform 158"/>
              <p:cNvSpPr/>
              <p:nvPr/>
            </p:nvSpPr>
            <p:spPr>
              <a:xfrm>
                <a:off x="8427797" y="4059277"/>
                <a:ext cx="81851" cy="31126"/>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0" name="Freeform 159"/>
              <p:cNvSpPr/>
              <p:nvPr/>
            </p:nvSpPr>
            <p:spPr>
              <a:xfrm>
                <a:off x="8429259" y="4059277"/>
                <a:ext cx="80389" cy="3112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1" name="Freeform 160"/>
              <p:cNvSpPr/>
              <p:nvPr/>
            </p:nvSpPr>
            <p:spPr>
              <a:xfrm>
                <a:off x="8430721" y="4060834"/>
                <a:ext cx="78928" cy="29569"/>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2" name="Freeform 161"/>
              <p:cNvSpPr/>
              <p:nvPr/>
            </p:nvSpPr>
            <p:spPr>
              <a:xfrm>
                <a:off x="8430721" y="4060834"/>
                <a:ext cx="78928" cy="29569"/>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3" name="Freeform 162"/>
              <p:cNvSpPr/>
              <p:nvPr/>
            </p:nvSpPr>
            <p:spPr>
              <a:xfrm>
                <a:off x="8430721" y="4062389"/>
                <a:ext cx="78928" cy="28014"/>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4" name="Freeform 163"/>
              <p:cNvSpPr/>
              <p:nvPr/>
            </p:nvSpPr>
            <p:spPr>
              <a:xfrm>
                <a:off x="8430721" y="4062389"/>
                <a:ext cx="78928" cy="28014"/>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5" name="Freeform 164"/>
              <p:cNvSpPr/>
              <p:nvPr/>
            </p:nvSpPr>
            <p:spPr>
              <a:xfrm>
                <a:off x="8024390" y="4054608"/>
                <a:ext cx="434102"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6" name="Freeform 165"/>
              <p:cNvSpPr/>
              <p:nvPr/>
            </p:nvSpPr>
            <p:spPr>
              <a:xfrm>
                <a:off x="8024390" y="4054608"/>
                <a:ext cx="434102" cy="87153"/>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7" name="Freeform 166"/>
              <p:cNvSpPr/>
              <p:nvPr/>
            </p:nvSpPr>
            <p:spPr>
              <a:xfrm>
                <a:off x="8024390" y="4054608"/>
                <a:ext cx="434102" cy="87153"/>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8" name="Freeform 167"/>
              <p:cNvSpPr/>
              <p:nvPr/>
            </p:nvSpPr>
            <p:spPr>
              <a:xfrm>
                <a:off x="8024390" y="4054608"/>
                <a:ext cx="434102" cy="87153"/>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9" name="Freeform 168"/>
              <p:cNvSpPr/>
              <p:nvPr/>
            </p:nvSpPr>
            <p:spPr>
              <a:xfrm>
                <a:off x="8024390" y="4054608"/>
                <a:ext cx="434102" cy="87153"/>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0" name="Freeform 169"/>
              <p:cNvSpPr/>
              <p:nvPr/>
            </p:nvSpPr>
            <p:spPr>
              <a:xfrm>
                <a:off x="8024390" y="4054608"/>
                <a:ext cx="434102" cy="87153"/>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1" name="Freeform 170"/>
              <p:cNvSpPr/>
              <p:nvPr/>
            </p:nvSpPr>
            <p:spPr>
              <a:xfrm>
                <a:off x="8024390" y="4054608"/>
                <a:ext cx="434102"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2" name="Freeform 171"/>
              <p:cNvSpPr/>
              <p:nvPr/>
            </p:nvSpPr>
            <p:spPr>
              <a:xfrm>
                <a:off x="8024390" y="4054608"/>
                <a:ext cx="432640" cy="87153"/>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73" name="Freeform 172"/>
              <p:cNvSpPr/>
              <p:nvPr/>
            </p:nvSpPr>
            <p:spPr>
              <a:xfrm>
                <a:off x="8103318" y="3931659"/>
                <a:ext cx="116930" cy="9804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4" name="Freeform 173"/>
              <p:cNvSpPr/>
              <p:nvPr/>
            </p:nvSpPr>
            <p:spPr>
              <a:xfrm>
                <a:off x="8104780" y="3934772"/>
                <a:ext cx="112544" cy="9337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5" name="Freeform 174"/>
              <p:cNvSpPr/>
              <p:nvPr/>
            </p:nvSpPr>
            <p:spPr>
              <a:xfrm>
                <a:off x="8106241" y="3937885"/>
                <a:ext cx="109622" cy="88710"/>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6" name="Freeform 175"/>
              <p:cNvSpPr/>
              <p:nvPr/>
            </p:nvSpPr>
            <p:spPr>
              <a:xfrm>
                <a:off x="8107703" y="3940997"/>
                <a:ext cx="105237" cy="84041"/>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7" name="Freeform 176"/>
              <p:cNvSpPr/>
              <p:nvPr/>
            </p:nvSpPr>
            <p:spPr>
              <a:xfrm>
                <a:off x="8109164" y="3944110"/>
                <a:ext cx="102313" cy="7937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8" name="Freeform 177"/>
              <p:cNvSpPr/>
              <p:nvPr/>
            </p:nvSpPr>
            <p:spPr>
              <a:xfrm>
                <a:off x="8109164" y="3947222"/>
                <a:ext cx="102313" cy="76260"/>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9" name="Freeform 178"/>
              <p:cNvSpPr/>
              <p:nvPr/>
            </p:nvSpPr>
            <p:spPr>
              <a:xfrm>
                <a:off x="8110626" y="3950335"/>
                <a:ext cx="100851" cy="71590"/>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0" name="Freeform 179"/>
              <p:cNvSpPr/>
              <p:nvPr/>
            </p:nvSpPr>
            <p:spPr>
              <a:xfrm>
                <a:off x="8411720" y="4090403"/>
                <a:ext cx="81851" cy="34239"/>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1" name="Freeform 180"/>
              <p:cNvSpPr/>
              <p:nvPr/>
            </p:nvSpPr>
            <p:spPr>
              <a:xfrm>
                <a:off x="8413181" y="4091960"/>
                <a:ext cx="80390" cy="32682"/>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2" name="Freeform 181"/>
              <p:cNvSpPr/>
              <p:nvPr/>
            </p:nvSpPr>
            <p:spPr>
              <a:xfrm>
                <a:off x="8414643" y="4093516"/>
                <a:ext cx="78928" cy="31126"/>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3" name="Freeform 182"/>
              <p:cNvSpPr/>
              <p:nvPr/>
            </p:nvSpPr>
            <p:spPr>
              <a:xfrm>
                <a:off x="8414643" y="4093516"/>
                <a:ext cx="77465" cy="3112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4" name="Freeform 183"/>
              <p:cNvSpPr/>
              <p:nvPr/>
            </p:nvSpPr>
            <p:spPr>
              <a:xfrm>
                <a:off x="8414643" y="4095072"/>
                <a:ext cx="77465" cy="29569"/>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5" name="Freeform 184"/>
              <p:cNvSpPr/>
              <p:nvPr/>
            </p:nvSpPr>
            <p:spPr>
              <a:xfrm>
                <a:off x="8414643" y="4095072"/>
                <a:ext cx="77465" cy="29569"/>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6" name="Freeform 185"/>
              <p:cNvSpPr/>
              <p:nvPr/>
            </p:nvSpPr>
            <p:spPr>
              <a:xfrm>
                <a:off x="8414643" y="4093516"/>
                <a:ext cx="77465" cy="31126"/>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7" name="Freeform 186"/>
              <p:cNvSpPr/>
              <p:nvPr/>
            </p:nvSpPr>
            <p:spPr>
              <a:xfrm>
                <a:off x="8427797" y="4057721"/>
                <a:ext cx="81851" cy="32682"/>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88" name="Freeform 187"/>
              <p:cNvSpPr/>
              <p:nvPr/>
            </p:nvSpPr>
            <p:spPr>
              <a:xfrm>
                <a:off x="8414643" y="4090403"/>
                <a:ext cx="78928" cy="34239"/>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4543" name="Group 247"/>
            <p:cNvGrpSpPr>
              <a:grpSpLocks/>
            </p:cNvGrpSpPr>
            <p:nvPr/>
          </p:nvGrpSpPr>
          <p:grpSpPr bwMode="auto">
            <a:xfrm>
              <a:off x="5065197" y="2842503"/>
              <a:ext cx="484831" cy="270395"/>
              <a:chOff x="5065197" y="2842503"/>
              <a:chExt cx="484831" cy="270395"/>
            </a:xfrm>
          </p:grpSpPr>
          <p:sp>
            <p:nvSpPr>
              <p:cNvPr id="190" name="Freeform 189"/>
              <p:cNvSpPr/>
              <p:nvPr/>
            </p:nvSpPr>
            <p:spPr>
              <a:xfrm>
                <a:off x="5065455" y="3035225"/>
                <a:ext cx="378559" cy="7314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1" name="Freeform 190"/>
              <p:cNvSpPr/>
              <p:nvPr/>
            </p:nvSpPr>
            <p:spPr>
              <a:xfrm>
                <a:off x="5065455" y="3011880"/>
                <a:ext cx="434101" cy="101160"/>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2" name="Freeform 191"/>
              <p:cNvSpPr/>
              <p:nvPr/>
            </p:nvSpPr>
            <p:spPr>
              <a:xfrm>
                <a:off x="5065455" y="3011880"/>
                <a:ext cx="432640" cy="101160"/>
              </a:xfrm>
              <a:custGeom>
                <a:avLst/>
                <a:gdLst/>
                <a:ahLst/>
                <a:cxnLst/>
                <a:rect l="0" t="0" r="0" b="0"/>
                <a:pathLst>
                  <a:path w="432916" h="100852">
                    <a:moveTo>
                      <a:pt x="381428" y="96999"/>
                    </a:moveTo>
                    <a:lnTo>
                      <a:pt x="385719" y="96299"/>
                    </a:lnTo>
                    <a:lnTo>
                      <a:pt x="389580" y="95599"/>
                    </a:lnTo>
                    <a:lnTo>
                      <a:pt x="392584" y="95248"/>
                    </a:lnTo>
                    <a:lnTo>
                      <a:pt x="395158" y="94198"/>
                    </a:lnTo>
                    <a:lnTo>
                      <a:pt x="396445" y="95248"/>
                    </a:lnTo>
                    <a:lnTo>
                      <a:pt x="398161" y="96299"/>
                    </a:lnTo>
                    <a:lnTo>
                      <a:pt x="399878" y="96999"/>
                    </a:lnTo>
                    <a:lnTo>
                      <a:pt x="401594" y="98050"/>
                    </a:lnTo>
                    <a:lnTo>
                      <a:pt x="403310" y="99100"/>
                    </a:lnTo>
                    <a:lnTo>
                      <a:pt x="405455" y="100150"/>
                    </a:lnTo>
                    <a:lnTo>
                      <a:pt x="406743" y="100851"/>
                    </a:lnTo>
                    <a:lnTo>
                      <a:pt x="408459" y="100851"/>
                    </a:lnTo>
                    <a:lnTo>
                      <a:pt x="408888" y="100851"/>
                    </a:lnTo>
                    <a:lnTo>
                      <a:pt x="408888" y="100851"/>
                    </a:lnTo>
                    <a:lnTo>
                      <a:pt x="408888" y="100150"/>
                    </a:lnTo>
                    <a:lnTo>
                      <a:pt x="408888" y="99801"/>
                    </a:lnTo>
                    <a:lnTo>
                      <a:pt x="407601" y="98400"/>
                    </a:lnTo>
                    <a:lnTo>
                      <a:pt x="406743" y="98050"/>
                    </a:lnTo>
                    <a:lnTo>
                      <a:pt x="405455" y="96299"/>
                    </a:lnTo>
                    <a:lnTo>
                      <a:pt x="403310" y="95248"/>
                    </a:lnTo>
                    <a:lnTo>
                      <a:pt x="402023" y="93497"/>
                    </a:lnTo>
                    <a:lnTo>
                      <a:pt x="399449" y="91746"/>
                    </a:lnTo>
                    <a:lnTo>
                      <a:pt x="401594"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5" y="71086"/>
                    </a:lnTo>
                    <a:lnTo>
                      <a:pt x="425621" y="70035"/>
                    </a:lnTo>
                    <a:lnTo>
                      <a:pt x="427337" y="69335"/>
                    </a:lnTo>
                    <a:lnTo>
                      <a:pt x="429482" y="68985"/>
                    </a:lnTo>
                    <a:lnTo>
                      <a:pt x="430769" y="68285"/>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8" y="35718"/>
                    </a:lnTo>
                    <a:lnTo>
                      <a:pt x="399878" y="35718"/>
                    </a:lnTo>
                    <a:lnTo>
                      <a:pt x="399449" y="35367"/>
                    </a:lnTo>
                    <a:lnTo>
                      <a:pt x="398590" y="35367"/>
                    </a:lnTo>
                    <a:lnTo>
                      <a:pt x="397303"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2" y="27314"/>
                    </a:lnTo>
                    <a:lnTo>
                      <a:pt x="317499" y="27314"/>
                    </a:lnTo>
                    <a:lnTo>
                      <a:pt x="310206"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5" y="70035"/>
                    </a:lnTo>
                    <a:lnTo>
                      <a:pt x="226969" y="70736"/>
                    </a:lnTo>
                    <a:lnTo>
                      <a:pt x="235550" y="71086"/>
                    </a:lnTo>
                    <a:lnTo>
                      <a:pt x="243702" y="71786"/>
                    </a:lnTo>
                    <a:lnTo>
                      <a:pt x="252713" y="71786"/>
                    </a:lnTo>
                    <a:lnTo>
                      <a:pt x="257432" y="71786"/>
                    </a:lnTo>
                    <a:lnTo>
                      <a:pt x="261293" y="71086"/>
                    </a:lnTo>
                    <a:lnTo>
                      <a:pt x="273307" y="73537"/>
                    </a:lnTo>
                    <a:lnTo>
                      <a:pt x="284033" y="75639"/>
                    </a:lnTo>
                    <a:lnTo>
                      <a:pt x="294331" y="77739"/>
                    </a:lnTo>
                    <a:lnTo>
                      <a:pt x="304199" y="80190"/>
                    </a:lnTo>
                    <a:lnTo>
                      <a:pt x="312780" y="81941"/>
                    </a:lnTo>
                    <a:lnTo>
                      <a:pt x="321790" y="84043"/>
                    </a:lnTo>
                    <a:lnTo>
                      <a:pt x="329942" y="85793"/>
                    </a:lnTo>
                    <a:lnTo>
                      <a:pt x="336807" y="87194"/>
                    </a:lnTo>
                    <a:lnTo>
                      <a:pt x="344530" y="88945"/>
                    </a:lnTo>
                    <a:lnTo>
                      <a:pt x="350536" y="90696"/>
                    </a:lnTo>
                    <a:lnTo>
                      <a:pt x="356972"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3" name="Freeform 192"/>
              <p:cNvSpPr/>
              <p:nvPr/>
            </p:nvSpPr>
            <p:spPr>
              <a:xfrm>
                <a:off x="5158999" y="3013436"/>
                <a:ext cx="274785" cy="32683"/>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4" name="Freeform 193"/>
              <p:cNvSpPr/>
              <p:nvPr/>
            </p:nvSpPr>
            <p:spPr>
              <a:xfrm>
                <a:off x="5126843" y="2842242"/>
                <a:ext cx="306940" cy="203877"/>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5" name="Freeform 194"/>
              <p:cNvSpPr/>
              <p:nvPr/>
            </p:nvSpPr>
            <p:spPr>
              <a:xfrm>
                <a:off x="5126843" y="2842242"/>
                <a:ext cx="305478" cy="203877"/>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5"/>
                    </a:lnTo>
                    <a:lnTo>
                      <a:pt x="234263" y="202755"/>
                    </a:lnTo>
                    <a:lnTo>
                      <a:pt x="244561" y="203454"/>
                    </a:lnTo>
                    <a:lnTo>
                      <a:pt x="254858"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8"/>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300"/>
                    </a:lnTo>
                    <a:lnTo>
                      <a:pt x="272449" y="91747"/>
                    </a:lnTo>
                    <a:lnTo>
                      <a:pt x="270304" y="87195"/>
                    </a:lnTo>
                    <a:lnTo>
                      <a:pt x="269017" y="82993"/>
                    </a:lnTo>
                    <a:lnTo>
                      <a:pt x="266871" y="79141"/>
                    </a:lnTo>
                    <a:lnTo>
                      <a:pt x="265584" y="74589"/>
                    </a:lnTo>
                    <a:lnTo>
                      <a:pt x="263439" y="70736"/>
                    </a:lnTo>
                    <a:lnTo>
                      <a:pt x="261723" y="66534"/>
                    </a:lnTo>
                    <a:lnTo>
                      <a:pt x="259578" y="63382"/>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7"/>
                    </a:lnTo>
                    <a:lnTo>
                      <a:pt x="194362" y="9455"/>
                    </a:lnTo>
                    <a:lnTo>
                      <a:pt x="187496" y="6653"/>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6" name="Freeform 195"/>
              <p:cNvSpPr/>
              <p:nvPr/>
            </p:nvSpPr>
            <p:spPr>
              <a:xfrm>
                <a:off x="5216001" y="2850024"/>
                <a:ext cx="198780" cy="19298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7" name="Freeform 196"/>
              <p:cNvSpPr/>
              <p:nvPr/>
            </p:nvSpPr>
            <p:spPr>
              <a:xfrm>
                <a:off x="5218925" y="2851580"/>
                <a:ext cx="194396" cy="191427"/>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8" name="Freeform 197"/>
              <p:cNvSpPr/>
              <p:nvPr/>
            </p:nvSpPr>
            <p:spPr>
              <a:xfrm>
                <a:off x="5223310" y="2851580"/>
                <a:ext cx="187088" cy="189870"/>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9" name="Freeform 198"/>
              <p:cNvSpPr/>
              <p:nvPr/>
            </p:nvSpPr>
            <p:spPr>
              <a:xfrm>
                <a:off x="5226233" y="2853137"/>
                <a:ext cx="182702" cy="186757"/>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0" name="Freeform 199"/>
              <p:cNvSpPr/>
              <p:nvPr/>
            </p:nvSpPr>
            <p:spPr>
              <a:xfrm>
                <a:off x="5230618" y="2854693"/>
                <a:ext cx="176857" cy="185201"/>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1" name="Freeform 200"/>
              <p:cNvSpPr/>
              <p:nvPr/>
            </p:nvSpPr>
            <p:spPr>
              <a:xfrm>
                <a:off x="5235003" y="2854693"/>
                <a:ext cx="171009" cy="183645"/>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2" name="Freeform 201"/>
              <p:cNvSpPr/>
              <p:nvPr/>
            </p:nvSpPr>
            <p:spPr>
              <a:xfrm>
                <a:off x="5237926" y="2854693"/>
                <a:ext cx="165163" cy="182089"/>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3" name="Freeform 202"/>
              <p:cNvSpPr/>
              <p:nvPr/>
            </p:nvSpPr>
            <p:spPr>
              <a:xfrm>
                <a:off x="5166306" y="2874925"/>
                <a:ext cx="149085" cy="155631"/>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4" name="Freeform 203"/>
              <p:cNvSpPr/>
              <p:nvPr/>
            </p:nvSpPr>
            <p:spPr>
              <a:xfrm>
                <a:off x="5172153" y="2876481"/>
                <a:ext cx="143239" cy="150963"/>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5" name="Freeform 204"/>
              <p:cNvSpPr/>
              <p:nvPr/>
            </p:nvSpPr>
            <p:spPr>
              <a:xfrm>
                <a:off x="5176538" y="2876481"/>
                <a:ext cx="137392" cy="14940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6" name="Freeform 205"/>
              <p:cNvSpPr/>
              <p:nvPr/>
            </p:nvSpPr>
            <p:spPr>
              <a:xfrm>
                <a:off x="5180922" y="2878038"/>
                <a:ext cx="131546" cy="146293"/>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7" name="Freeform 206"/>
              <p:cNvSpPr/>
              <p:nvPr/>
            </p:nvSpPr>
            <p:spPr>
              <a:xfrm>
                <a:off x="5186769" y="2878038"/>
                <a:ext cx="125699" cy="146293"/>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8" name="Freeform 207"/>
              <p:cNvSpPr/>
              <p:nvPr/>
            </p:nvSpPr>
            <p:spPr>
              <a:xfrm>
                <a:off x="5191154" y="2879594"/>
                <a:ext cx="119853" cy="143181"/>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9" name="Freeform 208"/>
              <p:cNvSpPr/>
              <p:nvPr/>
            </p:nvSpPr>
            <p:spPr>
              <a:xfrm>
                <a:off x="5197001" y="2879594"/>
                <a:ext cx="114006" cy="143181"/>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0" name="Freeform 209"/>
              <p:cNvSpPr/>
              <p:nvPr/>
            </p:nvSpPr>
            <p:spPr>
              <a:xfrm>
                <a:off x="5138536" y="2865587"/>
                <a:ext cx="187088" cy="168081"/>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1" name="Freeform 210"/>
              <p:cNvSpPr/>
              <p:nvPr/>
            </p:nvSpPr>
            <p:spPr>
              <a:xfrm>
                <a:off x="5138536" y="2865587"/>
                <a:ext cx="187088" cy="168081"/>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2" name="Freeform 211"/>
              <p:cNvSpPr/>
              <p:nvPr/>
            </p:nvSpPr>
            <p:spPr>
              <a:xfrm>
                <a:off x="5137074" y="2864031"/>
                <a:ext cx="188550" cy="168081"/>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3" name="Freeform 212"/>
              <p:cNvSpPr/>
              <p:nvPr/>
            </p:nvSpPr>
            <p:spPr>
              <a:xfrm>
                <a:off x="5137074" y="2864031"/>
                <a:ext cx="188550" cy="168081"/>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4" name="Freeform 213"/>
              <p:cNvSpPr/>
              <p:nvPr/>
            </p:nvSpPr>
            <p:spPr>
              <a:xfrm>
                <a:off x="5137074" y="2864031"/>
                <a:ext cx="188550" cy="16808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5" name="Freeform 214"/>
              <p:cNvSpPr/>
              <p:nvPr/>
            </p:nvSpPr>
            <p:spPr>
              <a:xfrm>
                <a:off x="5135613" y="2862475"/>
                <a:ext cx="190011" cy="16808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6" name="Freeform 215"/>
              <p:cNvSpPr/>
              <p:nvPr/>
            </p:nvSpPr>
            <p:spPr>
              <a:xfrm>
                <a:off x="5135613" y="2862475"/>
                <a:ext cx="190011" cy="168081"/>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7" name="Freeform 216"/>
              <p:cNvSpPr/>
              <p:nvPr/>
            </p:nvSpPr>
            <p:spPr>
              <a:xfrm>
                <a:off x="5467400" y="3028999"/>
                <a:ext cx="83313" cy="32683"/>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8" name="Freeform 217"/>
              <p:cNvSpPr/>
              <p:nvPr/>
            </p:nvSpPr>
            <p:spPr>
              <a:xfrm>
                <a:off x="5468862" y="3030556"/>
                <a:ext cx="81851" cy="31126"/>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9" name="Freeform 218"/>
              <p:cNvSpPr/>
              <p:nvPr/>
            </p:nvSpPr>
            <p:spPr>
              <a:xfrm>
                <a:off x="5470323" y="3030556"/>
                <a:ext cx="80390" cy="3112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0" name="Freeform 219"/>
              <p:cNvSpPr/>
              <p:nvPr/>
            </p:nvSpPr>
            <p:spPr>
              <a:xfrm>
                <a:off x="5471785" y="3032112"/>
                <a:ext cx="78928" cy="29570"/>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1" name="Freeform 220"/>
              <p:cNvSpPr/>
              <p:nvPr/>
            </p:nvSpPr>
            <p:spPr>
              <a:xfrm>
                <a:off x="5471785" y="3032112"/>
                <a:ext cx="78928" cy="29570"/>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2" name="Freeform 221"/>
              <p:cNvSpPr/>
              <p:nvPr/>
            </p:nvSpPr>
            <p:spPr>
              <a:xfrm>
                <a:off x="5471785" y="3033669"/>
                <a:ext cx="78928" cy="28014"/>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3" name="Freeform 222"/>
              <p:cNvSpPr/>
              <p:nvPr/>
            </p:nvSpPr>
            <p:spPr>
              <a:xfrm>
                <a:off x="5471785" y="3033669"/>
                <a:ext cx="78928" cy="28014"/>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4" name="Freeform 223"/>
              <p:cNvSpPr/>
              <p:nvPr/>
            </p:nvSpPr>
            <p:spPr>
              <a:xfrm>
                <a:off x="5065455" y="3025887"/>
                <a:ext cx="434101"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5" name="Freeform 224"/>
              <p:cNvSpPr/>
              <p:nvPr/>
            </p:nvSpPr>
            <p:spPr>
              <a:xfrm>
                <a:off x="5065455" y="3025887"/>
                <a:ext cx="434101" cy="87153"/>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6" name="Freeform 225"/>
              <p:cNvSpPr/>
              <p:nvPr/>
            </p:nvSpPr>
            <p:spPr>
              <a:xfrm>
                <a:off x="5065455" y="3025887"/>
                <a:ext cx="434101" cy="87153"/>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7" name="Freeform 226"/>
              <p:cNvSpPr/>
              <p:nvPr/>
            </p:nvSpPr>
            <p:spPr>
              <a:xfrm>
                <a:off x="5065455" y="3025887"/>
                <a:ext cx="434101" cy="87153"/>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8" name="Freeform 227"/>
              <p:cNvSpPr/>
              <p:nvPr/>
            </p:nvSpPr>
            <p:spPr>
              <a:xfrm>
                <a:off x="5065455" y="3025887"/>
                <a:ext cx="434101" cy="87153"/>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9" name="Freeform 228"/>
              <p:cNvSpPr/>
              <p:nvPr/>
            </p:nvSpPr>
            <p:spPr>
              <a:xfrm>
                <a:off x="5065455" y="3025887"/>
                <a:ext cx="434101" cy="87153"/>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0" name="Freeform 229"/>
              <p:cNvSpPr/>
              <p:nvPr/>
            </p:nvSpPr>
            <p:spPr>
              <a:xfrm>
                <a:off x="5065455" y="3025887"/>
                <a:ext cx="434101"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1" name="Freeform 230"/>
              <p:cNvSpPr/>
              <p:nvPr/>
            </p:nvSpPr>
            <p:spPr>
              <a:xfrm>
                <a:off x="5065455" y="3025887"/>
                <a:ext cx="432640" cy="87153"/>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4"/>
                    </a:lnTo>
                    <a:lnTo>
                      <a:pt x="312780" y="67234"/>
                    </a:lnTo>
                    <a:lnTo>
                      <a:pt x="321790" y="69335"/>
                    </a:lnTo>
                    <a:lnTo>
                      <a:pt x="329942" y="71086"/>
                    </a:lnTo>
                    <a:lnTo>
                      <a:pt x="336807" y="72487"/>
                    </a:lnTo>
                    <a:lnTo>
                      <a:pt x="344530" y="74237"/>
                    </a:lnTo>
                    <a:lnTo>
                      <a:pt x="350536" y="75988"/>
                    </a:lnTo>
                    <a:lnTo>
                      <a:pt x="356972" y="77739"/>
                    </a:lnTo>
                    <a:lnTo>
                      <a:pt x="362979" y="78790"/>
                    </a:lnTo>
                    <a:lnTo>
                      <a:pt x="367699" y="79841"/>
                    </a:lnTo>
                    <a:lnTo>
                      <a:pt x="373276" y="80891"/>
                    </a:lnTo>
                    <a:lnTo>
                      <a:pt x="377567" y="81591"/>
                    </a:lnTo>
                    <a:lnTo>
                      <a:pt x="381428" y="82292"/>
                    </a:lnTo>
                    <a:lnTo>
                      <a:pt x="385719" y="82292"/>
                    </a:lnTo>
                    <a:lnTo>
                      <a:pt x="389580" y="80891"/>
                    </a:lnTo>
                    <a:lnTo>
                      <a:pt x="392584" y="80541"/>
                    </a:lnTo>
                    <a:lnTo>
                      <a:pt x="395158" y="79841"/>
                    </a:lnTo>
                    <a:lnTo>
                      <a:pt x="396445" y="80541"/>
                    </a:lnTo>
                    <a:lnTo>
                      <a:pt x="398161" y="81591"/>
                    </a:lnTo>
                    <a:lnTo>
                      <a:pt x="399878" y="82292"/>
                    </a:lnTo>
                    <a:lnTo>
                      <a:pt x="401594" y="83342"/>
                    </a:lnTo>
                    <a:lnTo>
                      <a:pt x="403310" y="84392"/>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5" y="56379"/>
                    </a:lnTo>
                    <a:lnTo>
                      <a:pt x="425621" y="55328"/>
                    </a:lnTo>
                    <a:lnTo>
                      <a:pt x="427337" y="54628"/>
                    </a:lnTo>
                    <a:lnTo>
                      <a:pt x="429482" y="54277"/>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32" name="Freeform 231"/>
              <p:cNvSpPr/>
              <p:nvPr/>
            </p:nvSpPr>
            <p:spPr>
              <a:xfrm>
                <a:off x="5144382" y="2902939"/>
                <a:ext cx="116930" cy="98047"/>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3" name="Freeform 232"/>
              <p:cNvSpPr/>
              <p:nvPr/>
            </p:nvSpPr>
            <p:spPr>
              <a:xfrm>
                <a:off x="5145843" y="2906051"/>
                <a:ext cx="112545" cy="9337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4" name="Freeform 233"/>
              <p:cNvSpPr/>
              <p:nvPr/>
            </p:nvSpPr>
            <p:spPr>
              <a:xfrm>
                <a:off x="5147306" y="2909164"/>
                <a:ext cx="109621" cy="88709"/>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5" name="Freeform 234"/>
              <p:cNvSpPr/>
              <p:nvPr/>
            </p:nvSpPr>
            <p:spPr>
              <a:xfrm>
                <a:off x="5148767" y="2912277"/>
                <a:ext cx="105237" cy="84041"/>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6" name="Freeform 235"/>
              <p:cNvSpPr/>
              <p:nvPr/>
            </p:nvSpPr>
            <p:spPr>
              <a:xfrm>
                <a:off x="5150229" y="2915389"/>
                <a:ext cx="102313" cy="79371"/>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7" name="Freeform 236"/>
              <p:cNvSpPr/>
              <p:nvPr/>
            </p:nvSpPr>
            <p:spPr>
              <a:xfrm>
                <a:off x="5150229" y="2918502"/>
                <a:ext cx="102313" cy="7625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8" name="Freeform 237"/>
              <p:cNvSpPr/>
              <p:nvPr/>
            </p:nvSpPr>
            <p:spPr>
              <a:xfrm>
                <a:off x="5151690" y="2921615"/>
                <a:ext cx="100852" cy="71590"/>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9" name="Freeform 238"/>
              <p:cNvSpPr/>
              <p:nvPr/>
            </p:nvSpPr>
            <p:spPr>
              <a:xfrm>
                <a:off x="5452784" y="3061682"/>
                <a:ext cx="81851" cy="34239"/>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0" name="Freeform 239"/>
              <p:cNvSpPr/>
              <p:nvPr/>
            </p:nvSpPr>
            <p:spPr>
              <a:xfrm>
                <a:off x="5454246" y="3063238"/>
                <a:ext cx="80389" cy="32683"/>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1" name="Freeform 240"/>
              <p:cNvSpPr/>
              <p:nvPr/>
            </p:nvSpPr>
            <p:spPr>
              <a:xfrm>
                <a:off x="5455707" y="3064795"/>
                <a:ext cx="78928" cy="31126"/>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2" name="Freeform 241"/>
              <p:cNvSpPr/>
              <p:nvPr/>
            </p:nvSpPr>
            <p:spPr>
              <a:xfrm>
                <a:off x="5455707" y="3064795"/>
                <a:ext cx="77466" cy="3112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3" name="Freeform 242"/>
              <p:cNvSpPr/>
              <p:nvPr/>
            </p:nvSpPr>
            <p:spPr>
              <a:xfrm>
                <a:off x="5455707" y="3066351"/>
                <a:ext cx="77466" cy="29570"/>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4" name="Freeform 243"/>
              <p:cNvSpPr/>
              <p:nvPr/>
            </p:nvSpPr>
            <p:spPr>
              <a:xfrm>
                <a:off x="5455707" y="3066351"/>
                <a:ext cx="77466" cy="29570"/>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5" name="Freeform 244"/>
              <p:cNvSpPr/>
              <p:nvPr/>
            </p:nvSpPr>
            <p:spPr>
              <a:xfrm>
                <a:off x="5455707" y="3064795"/>
                <a:ext cx="77466" cy="31126"/>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6" name="Freeform 245"/>
              <p:cNvSpPr/>
              <p:nvPr/>
            </p:nvSpPr>
            <p:spPr>
              <a:xfrm>
                <a:off x="5468862" y="3028999"/>
                <a:ext cx="81851" cy="32683"/>
              </a:xfrm>
              <a:custGeom>
                <a:avLst/>
                <a:gdLst/>
                <a:ahLst/>
                <a:cxnLst/>
                <a:rect l="0" t="0" r="0" b="0"/>
                <a:pathLst>
                  <a:path w="81522" h="32569">
                    <a:moveTo>
                      <a:pt x="3433" y="32568"/>
                    </a:moveTo>
                    <a:lnTo>
                      <a:pt x="10727" y="30467"/>
                    </a:lnTo>
                    <a:lnTo>
                      <a:pt x="18450" y="27665"/>
                    </a:lnTo>
                    <a:lnTo>
                      <a:pt x="22740" y="26965"/>
                    </a:lnTo>
                    <a:lnTo>
                      <a:pt x="26602" y="25214"/>
                    </a:lnTo>
                    <a:lnTo>
                      <a:pt x="30892" y="24163"/>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2"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7" y="23113"/>
                    </a:lnTo>
                    <a:lnTo>
                      <a:pt x="9440"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47" name="Freeform 246"/>
              <p:cNvSpPr/>
              <p:nvPr/>
            </p:nvSpPr>
            <p:spPr>
              <a:xfrm>
                <a:off x="5455707" y="3061682"/>
                <a:ext cx="78928" cy="34239"/>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6" y="32566"/>
                    </a:lnTo>
                    <a:lnTo>
                      <a:pt x="78945" y="30815"/>
                    </a:lnTo>
                    <a:lnTo>
                      <a:pt x="78945" y="29765"/>
                    </a:lnTo>
                    <a:lnTo>
                      <a:pt x="78945" y="28014"/>
                    </a:lnTo>
                    <a:lnTo>
                      <a:pt x="78516" y="27314"/>
                    </a:lnTo>
                    <a:lnTo>
                      <a:pt x="77658" y="26963"/>
                    </a:lnTo>
                    <a:lnTo>
                      <a:pt x="77229" y="26262"/>
                    </a:lnTo>
                    <a:lnTo>
                      <a:pt x="76371" y="26262"/>
                    </a:lnTo>
                    <a:lnTo>
                      <a:pt x="71652" y="25913"/>
                    </a:lnTo>
                    <a:lnTo>
                      <a:pt x="66932" y="25913"/>
                    </a:lnTo>
                    <a:lnTo>
                      <a:pt x="62641" y="24512"/>
                    </a:lnTo>
                    <a:lnTo>
                      <a:pt x="57922" y="23461"/>
                    </a:lnTo>
                    <a:lnTo>
                      <a:pt x="53202" y="22411"/>
                    </a:lnTo>
                    <a:lnTo>
                      <a:pt x="48054" y="20660"/>
                    </a:lnTo>
                    <a:lnTo>
                      <a:pt x="38615" y="17509"/>
                    </a:lnTo>
                    <a:lnTo>
                      <a:pt x="29175"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4544" name="Group 306"/>
            <p:cNvGrpSpPr>
              <a:grpSpLocks/>
            </p:cNvGrpSpPr>
            <p:nvPr/>
          </p:nvGrpSpPr>
          <p:grpSpPr bwMode="auto">
            <a:xfrm>
              <a:off x="5928797" y="4010903"/>
              <a:ext cx="484831" cy="270395"/>
              <a:chOff x="5928797" y="4010903"/>
              <a:chExt cx="484831" cy="270395"/>
            </a:xfrm>
          </p:grpSpPr>
          <p:sp>
            <p:nvSpPr>
              <p:cNvPr id="249" name="Freeform 248"/>
              <p:cNvSpPr/>
              <p:nvPr/>
            </p:nvSpPr>
            <p:spPr>
              <a:xfrm>
                <a:off x="5929272" y="4204015"/>
                <a:ext cx="377098" cy="73146"/>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0" name="Freeform 249"/>
              <p:cNvSpPr/>
              <p:nvPr/>
            </p:nvSpPr>
            <p:spPr>
              <a:xfrm>
                <a:off x="5929272" y="4180670"/>
                <a:ext cx="432640" cy="101161"/>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1" name="Freeform 250"/>
              <p:cNvSpPr/>
              <p:nvPr/>
            </p:nvSpPr>
            <p:spPr>
              <a:xfrm>
                <a:off x="5929272" y="4180670"/>
                <a:ext cx="432640" cy="101161"/>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2" name="Freeform 251"/>
              <p:cNvSpPr/>
              <p:nvPr/>
            </p:nvSpPr>
            <p:spPr>
              <a:xfrm>
                <a:off x="6022816" y="4182226"/>
                <a:ext cx="273324" cy="32682"/>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3" name="Freeform 252"/>
              <p:cNvSpPr/>
              <p:nvPr/>
            </p:nvSpPr>
            <p:spPr>
              <a:xfrm>
                <a:off x="5990660" y="4011032"/>
                <a:ext cx="305479" cy="203876"/>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4" name="Freeform 253"/>
              <p:cNvSpPr/>
              <p:nvPr/>
            </p:nvSpPr>
            <p:spPr>
              <a:xfrm>
                <a:off x="5990660" y="4011032"/>
                <a:ext cx="305479" cy="203876"/>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5" name="Freeform 254"/>
              <p:cNvSpPr/>
              <p:nvPr/>
            </p:nvSpPr>
            <p:spPr>
              <a:xfrm>
                <a:off x="6078357" y="4018813"/>
                <a:ext cx="198780" cy="19298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6" name="Freeform 255"/>
              <p:cNvSpPr/>
              <p:nvPr/>
            </p:nvSpPr>
            <p:spPr>
              <a:xfrm>
                <a:off x="6082743" y="4020370"/>
                <a:ext cx="192934" cy="19142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7" name="Freeform 256"/>
              <p:cNvSpPr/>
              <p:nvPr/>
            </p:nvSpPr>
            <p:spPr>
              <a:xfrm>
                <a:off x="6085666" y="4020370"/>
                <a:ext cx="187088" cy="189870"/>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8" name="Freeform 257"/>
              <p:cNvSpPr/>
              <p:nvPr/>
            </p:nvSpPr>
            <p:spPr>
              <a:xfrm>
                <a:off x="6090050" y="4021926"/>
                <a:ext cx="181241" cy="186757"/>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9" name="Freeform 258"/>
              <p:cNvSpPr/>
              <p:nvPr/>
            </p:nvSpPr>
            <p:spPr>
              <a:xfrm>
                <a:off x="6094436" y="4023483"/>
                <a:ext cx="175395" cy="185200"/>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0" name="Freeform 259"/>
              <p:cNvSpPr/>
              <p:nvPr/>
            </p:nvSpPr>
            <p:spPr>
              <a:xfrm>
                <a:off x="6097359" y="4023483"/>
                <a:ext cx="171009" cy="183645"/>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1" name="Freeform 260"/>
              <p:cNvSpPr/>
              <p:nvPr/>
            </p:nvSpPr>
            <p:spPr>
              <a:xfrm>
                <a:off x="6101743" y="4023483"/>
                <a:ext cx="165164" cy="182088"/>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2" name="Freeform 261"/>
              <p:cNvSpPr/>
              <p:nvPr/>
            </p:nvSpPr>
            <p:spPr>
              <a:xfrm>
                <a:off x="6030124" y="4043714"/>
                <a:ext cx="149085" cy="155631"/>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3" name="Freeform 262"/>
              <p:cNvSpPr/>
              <p:nvPr/>
            </p:nvSpPr>
            <p:spPr>
              <a:xfrm>
                <a:off x="6034509" y="4045271"/>
                <a:ext cx="143239" cy="15096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4" name="Freeform 263"/>
              <p:cNvSpPr/>
              <p:nvPr/>
            </p:nvSpPr>
            <p:spPr>
              <a:xfrm>
                <a:off x="6040355" y="4045271"/>
                <a:ext cx="135931" cy="14940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5" name="Freeform 264"/>
              <p:cNvSpPr/>
              <p:nvPr/>
            </p:nvSpPr>
            <p:spPr>
              <a:xfrm>
                <a:off x="6044741" y="4046827"/>
                <a:ext cx="131546" cy="146293"/>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6" name="Freeform 265"/>
              <p:cNvSpPr/>
              <p:nvPr/>
            </p:nvSpPr>
            <p:spPr>
              <a:xfrm>
                <a:off x="6050587" y="4046827"/>
                <a:ext cx="124237" cy="146293"/>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7" name="Freeform 266"/>
              <p:cNvSpPr/>
              <p:nvPr/>
            </p:nvSpPr>
            <p:spPr>
              <a:xfrm>
                <a:off x="6054971" y="4048384"/>
                <a:ext cx="119853" cy="143181"/>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8" name="Freeform 267"/>
              <p:cNvSpPr/>
              <p:nvPr/>
            </p:nvSpPr>
            <p:spPr>
              <a:xfrm>
                <a:off x="6060818" y="4048384"/>
                <a:ext cx="112545" cy="143181"/>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9" name="Freeform 268"/>
              <p:cNvSpPr/>
              <p:nvPr/>
            </p:nvSpPr>
            <p:spPr>
              <a:xfrm>
                <a:off x="6002353" y="4034377"/>
                <a:ext cx="185626" cy="168081"/>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0" name="Freeform 269"/>
              <p:cNvSpPr/>
              <p:nvPr/>
            </p:nvSpPr>
            <p:spPr>
              <a:xfrm>
                <a:off x="6000892" y="4034377"/>
                <a:ext cx="187088" cy="168081"/>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1" name="Freeform 270"/>
              <p:cNvSpPr/>
              <p:nvPr/>
            </p:nvSpPr>
            <p:spPr>
              <a:xfrm>
                <a:off x="6000892" y="4032821"/>
                <a:ext cx="187088" cy="168081"/>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2" name="Freeform 271"/>
              <p:cNvSpPr/>
              <p:nvPr/>
            </p:nvSpPr>
            <p:spPr>
              <a:xfrm>
                <a:off x="6000892" y="4032821"/>
                <a:ext cx="188549" cy="168081"/>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3" name="Freeform 272"/>
              <p:cNvSpPr/>
              <p:nvPr/>
            </p:nvSpPr>
            <p:spPr>
              <a:xfrm>
                <a:off x="6000892" y="4032821"/>
                <a:ext cx="188549" cy="16808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4" name="Freeform 273"/>
              <p:cNvSpPr/>
              <p:nvPr/>
            </p:nvSpPr>
            <p:spPr>
              <a:xfrm>
                <a:off x="5999430" y="4031264"/>
                <a:ext cx="190011" cy="16808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5" name="Freeform 274"/>
              <p:cNvSpPr/>
              <p:nvPr/>
            </p:nvSpPr>
            <p:spPr>
              <a:xfrm>
                <a:off x="5999430" y="4031264"/>
                <a:ext cx="190011" cy="168081"/>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6" name="Freeform 275"/>
              <p:cNvSpPr/>
              <p:nvPr/>
            </p:nvSpPr>
            <p:spPr>
              <a:xfrm>
                <a:off x="6331218" y="4197790"/>
                <a:ext cx="81851" cy="32682"/>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7" name="Freeform 276"/>
              <p:cNvSpPr/>
              <p:nvPr/>
            </p:nvSpPr>
            <p:spPr>
              <a:xfrm>
                <a:off x="6331218" y="4199345"/>
                <a:ext cx="81851" cy="31126"/>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8" name="Freeform 277"/>
              <p:cNvSpPr/>
              <p:nvPr/>
            </p:nvSpPr>
            <p:spPr>
              <a:xfrm>
                <a:off x="6332680" y="4199345"/>
                <a:ext cx="80390" cy="3112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9" name="Freeform 278"/>
              <p:cNvSpPr/>
              <p:nvPr/>
            </p:nvSpPr>
            <p:spPr>
              <a:xfrm>
                <a:off x="6334142" y="4200902"/>
                <a:ext cx="78928" cy="29569"/>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0" name="Freeform 279"/>
              <p:cNvSpPr/>
              <p:nvPr/>
            </p:nvSpPr>
            <p:spPr>
              <a:xfrm>
                <a:off x="6335603" y="4200902"/>
                <a:ext cx="77466" cy="29569"/>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1" name="Freeform 280"/>
              <p:cNvSpPr/>
              <p:nvPr/>
            </p:nvSpPr>
            <p:spPr>
              <a:xfrm>
                <a:off x="6335603" y="4202458"/>
                <a:ext cx="77466" cy="28014"/>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2" name="Freeform 281"/>
              <p:cNvSpPr/>
              <p:nvPr/>
            </p:nvSpPr>
            <p:spPr>
              <a:xfrm>
                <a:off x="6335603" y="4202458"/>
                <a:ext cx="77466" cy="28014"/>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3" name="Freeform 282"/>
              <p:cNvSpPr/>
              <p:nvPr/>
            </p:nvSpPr>
            <p:spPr>
              <a:xfrm>
                <a:off x="5929272" y="4194677"/>
                <a:ext cx="432640"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4" name="Freeform 283"/>
              <p:cNvSpPr/>
              <p:nvPr/>
            </p:nvSpPr>
            <p:spPr>
              <a:xfrm>
                <a:off x="5929272" y="4194677"/>
                <a:ext cx="432640" cy="87153"/>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5" name="Freeform 284"/>
              <p:cNvSpPr/>
              <p:nvPr/>
            </p:nvSpPr>
            <p:spPr>
              <a:xfrm>
                <a:off x="5929272" y="4194677"/>
                <a:ext cx="432640" cy="87153"/>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6" name="Freeform 285"/>
              <p:cNvSpPr/>
              <p:nvPr/>
            </p:nvSpPr>
            <p:spPr>
              <a:xfrm>
                <a:off x="5929272" y="4194677"/>
                <a:ext cx="432640" cy="87153"/>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7" name="Freeform 286"/>
              <p:cNvSpPr/>
              <p:nvPr/>
            </p:nvSpPr>
            <p:spPr>
              <a:xfrm>
                <a:off x="5929272" y="4194677"/>
                <a:ext cx="432640" cy="87153"/>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8" name="Freeform 287"/>
              <p:cNvSpPr/>
              <p:nvPr/>
            </p:nvSpPr>
            <p:spPr>
              <a:xfrm>
                <a:off x="5929272" y="4194677"/>
                <a:ext cx="432640" cy="87153"/>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9" name="Freeform 288"/>
              <p:cNvSpPr/>
              <p:nvPr/>
            </p:nvSpPr>
            <p:spPr>
              <a:xfrm>
                <a:off x="5929272" y="4194677"/>
                <a:ext cx="432640"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0" name="Freeform 289"/>
              <p:cNvSpPr/>
              <p:nvPr/>
            </p:nvSpPr>
            <p:spPr>
              <a:xfrm>
                <a:off x="5929272" y="4194677"/>
                <a:ext cx="432640" cy="87153"/>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91" name="Freeform 290"/>
              <p:cNvSpPr/>
              <p:nvPr/>
            </p:nvSpPr>
            <p:spPr>
              <a:xfrm>
                <a:off x="6008200" y="4071728"/>
                <a:ext cx="116930" cy="9804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2" name="Freeform 291"/>
              <p:cNvSpPr/>
              <p:nvPr/>
            </p:nvSpPr>
            <p:spPr>
              <a:xfrm>
                <a:off x="6009662" y="4074841"/>
                <a:ext cx="112544" cy="9337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3" name="Freeform 292"/>
              <p:cNvSpPr/>
              <p:nvPr/>
            </p:nvSpPr>
            <p:spPr>
              <a:xfrm>
                <a:off x="6011123" y="4077953"/>
                <a:ext cx="108160" cy="88710"/>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4" name="Freeform 293"/>
              <p:cNvSpPr/>
              <p:nvPr/>
            </p:nvSpPr>
            <p:spPr>
              <a:xfrm>
                <a:off x="6011123" y="4081066"/>
                <a:ext cx="106699" cy="84041"/>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5" name="Freeform 294"/>
              <p:cNvSpPr/>
              <p:nvPr/>
            </p:nvSpPr>
            <p:spPr>
              <a:xfrm>
                <a:off x="6012585" y="4084178"/>
                <a:ext cx="103775" cy="7937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6" name="Freeform 295"/>
              <p:cNvSpPr/>
              <p:nvPr/>
            </p:nvSpPr>
            <p:spPr>
              <a:xfrm>
                <a:off x="6014046" y="4087291"/>
                <a:ext cx="100852" cy="76260"/>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7" name="Freeform 296"/>
              <p:cNvSpPr/>
              <p:nvPr/>
            </p:nvSpPr>
            <p:spPr>
              <a:xfrm>
                <a:off x="6015508" y="4090404"/>
                <a:ext cx="99390" cy="71590"/>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8" name="Freeform 297"/>
              <p:cNvSpPr/>
              <p:nvPr/>
            </p:nvSpPr>
            <p:spPr>
              <a:xfrm>
                <a:off x="6315140" y="4230472"/>
                <a:ext cx="81851" cy="34239"/>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9" name="Freeform 298"/>
              <p:cNvSpPr/>
              <p:nvPr/>
            </p:nvSpPr>
            <p:spPr>
              <a:xfrm>
                <a:off x="6316602" y="4232028"/>
                <a:ext cx="80389" cy="32682"/>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0" name="Freeform 299"/>
              <p:cNvSpPr/>
              <p:nvPr/>
            </p:nvSpPr>
            <p:spPr>
              <a:xfrm>
                <a:off x="6318063" y="4233584"/>
                <a:ext cx="78928" cy="31126"/>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1" name="Freeform 300"/>
              <p:cNvSpPr/>
              <p:nvPr/>
            </p:nvSpPr>
            <p:spPr>
              <a:xfrm>
                <a:off x="6318063" y="4233584"/>
                <a:ext cx="77466" cy="3112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2" name="Freeform 301"/>
              <p:cNvSpPr/>
              <p:nvPr/>
            </p:nvSpPr>
            <p:spPr>
              <a:xfrm>
                <a:off x="6318063" y="4235141"/>
                <a:ext cx="77466" cy="29569"/>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3" name="Freeform 302"/>
              <p:cNvSpPr/>
              <p:nvPr/>
            </p:nvSpPr>
            <p:spPr>
              <a:xfrm>
                <a:off x="6318063" y="4235141"/>
                <a:ext cx="77466" cy="29569"/>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4" name="Freeform 303"/>
              <p:cNvSpPr/>
              <p:nvPr/>
            </p:nvSpPr>
            <p:spPr>
              <a:xfrm>
                <a:off x="6318063" y="4233584"/>
                <a:ext cx="77466" cy="31126"/>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5" name="Freeform 304"/>
              <p:cNvSpPr/>
              <p:nvPr/>
            </p:nvSpPr>
            <p:spPr>
              <a:xfrm>
                <a:off x="6331218" y="4197790"/>
                <a:ext cx="81851" cy="32682"/>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06" name="Freeform 305"/>
              <p:cNvSpPr/>
              <p:nvPr/>
            </p:nvSpPr>
            <p:spPr>
              <a:xfrm>
                <a:off x="6318063" y="4230472"/>
                <a:ext cx="78928" cy="34239"/>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4545" name="Group 365"/>
            <p:cNvGrpSpPr>
              <a:grpSpLocks/>
            </p:cNvGrpSpPr>
            <p:nvPr/>
          </p:nvGrpSpPr>
          <p:grpSpPr bwMode="auto">
            <a:xfrm flipH="1">
              <a:off x="7884597" y="2309103"/>
              <a:ext cx="484831" cy="270395"/>
              <a:chOff x="7884597" y="2309103"/>
              <a:chExt cx="484831" cy="270395"/>
            </a:xfrm>
          </p:grpSpPr>
          <p:sp>
            <p:nvSpPr>
              <p:cNvPr id="308" name="Freeform 307"/>
              <p:cNvSpPr/>
              <p:nvPr/>
            </p:nvSpPr>
            <p:spPr>
              <a:xfrm>
                <a:off x="7885306" y="2501411"/>
                <a:ext cx="377098" cy="73146"/>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9" name="Freeform 308"/>
              <p:cNvSpPr/>
              <p:nvPr/>
            </p:nvSpPr>
            <p:spPr>
              <a:xfrm>
                <a:off x="7885306" y="2478066"/>
                <a:ext cx="432640" cy="101161"/>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0" name="Freeform 309"/>
              <p:cNvSpPr/>
              <p:nvPr/>
            </p:nvSpPr>
            <p:spPr>
              <a:xfrm>
                <a:off x="7885306" y="2478066"/>
                <a:ext cx="432640" cy="101161"/>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1" name="Freeform 310"/>
              <p:cNvSpPr/>
              <p:nvPr/>
            </p:nvSpPr>
            <p:spPr>
              <a:xfrm>
                <a:off x="7978850" y="2479623"/>
                <a:ext cx="273324" cy="32682"/>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2" name="Freeform 311"/>
              <p:cNvSpPr/>
              <p:nvPr/>
            </p:nvSpPr>
            <p:spPr>
              <a:xfrm>
                <a:off x="7946694" y="2308429"/>
                <a:ext cx="305479" cy="203876"/>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3" name="Freeform 312"/>
              <p:cNvSpPr/>
              <p:nvPr/>
            </p:nvSpPr>
            <p:spPr>
              <a:xfrm>
                <a:off x="7946694" y="2308429"/>
                <a:ext cx="305479" cy="203876"/>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4" name="Freeform 313"/>
              <p:cNvSpPr/>
              <p:nvPr/>
            </p:nvSpPr>
            <p:spPr>
              <a:xfrm>
                <a:off x="8034391" y="2316210"/>
                <a:ext cx="198780" cy="19298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5" name="Freeform 314"/>
              <p:cNvSpPr/>
              <p:nvPr/>
            </p:nvSpPr>
            <p:spPr>
              <a:xfrm>
                <a:off x="8038777" y="2317766"/>
                <a:ext cx="192934" cy="191426"/>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6" name="Freeform 315"/>
              <p:cNvSpPr/>
              <p:nvPr/>
            </p:nvSpPr>
            <p:spPr>
              <a:xfrm>
                <a:off x="8041700" y="2317766"/>
                <a:ext cx="187088" cy="189870"/>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7" name="Freeform 316"/>
              <p:cNvSpPr/>
              <p:nvPr/>
            </p:nvSpPr>
            <p:spPr>
              <a:xfrm>
                <a:off x="8046084" y="2319322"/>
                <a:ext cx="181241" cy="186757"/>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8" name="Freeform 317"/>
              <p:cNvSpPr/>
              <p:nvPr/>
            </p:nvSpPr>
            <p:spPr>
              <a:xfrm>
                <a:off x="8050470" y="2320879"/>
                <a:ext cx="175395" cy="185200"/>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9" name="Freeform 318"/>
              <p:cNvSpPr/>
              <p:nvPr/>
            </p:nvSpPr>
            <p:spPr>
              <a:xfrm>
                <a:off x="8053393" y="2320879"/>
                <a:ext cx="171009" cy="183645"/>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0" name="Freeform 319"/>
              <p:cNvSpPr/>
              <p:nvPr/>
            </p:nvSpPr>
            <p:spPr>
              <a:xfrm>
                <a:off x="8057777" y="2320879"/>
                <a:ext cx="165164" cy="182088"/>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1" name="Freeform 320"/>
              <p:cNvSpPr/>
              <p:nvPr/>
            </p:nvSpPr>
            <p:spPr>
              <a:xfrm>
                <a:off x="7986158" y="2341111"/>
                <a:ext cx="149085" cy="155631"/>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2" name="Freeform 321"/>
              <p:cNvSpPr/>
              <p:nvPr/>
            </p:nvSpPr>
            <p:spPr>
              <a:xfrm>
                <a:off x="7990543" y="2342667"/>
                <a:ext cx="143239" cy="15096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3" name="Freeform 322"/>
              <p:cNvSpPr/>
              <p:nvPr/>
            </p:nvSpPr>
            <p:spPr>
              <a:xfrm>
                <a:off x="7996389" y="2342667"/>
                <a:ext cx="135931" cy="14940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4" name="Freeform 323"/>
              <p:cNvSpPr/>
              <p:nvPr/>
            </p:nvSpPr>
            <p:spPr>
              <a:xfrm>
                <a:off x="8000774" y="2344223"/>
                <a:ext cx="131546" cy="146293"/>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5" name="Freeform 324"/>
              <p:cNvSpPr/>
              <p:nvPr/>
            </p:nvSpPr>
            <p:spPr>
              <a:xfrm>
                <a:off x="8006621" y="2344223"/>
                <a:ext cx="124237" cy="146293"/>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6" name="Freeform 325"/>
              <p:cNvSpPr/>
              <p:nvPr/>
            </p:nvSpPr>
            <p:spPr>
              <a:xfrm>
                <a:off x="8011005" y="2345780"/>
                <a:ext cx="119853" cy="143181"/>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7" name="Freeform 326"/>
              <p:cNvSpPr/>
              <p:nvPr/>
            </p:nvSpPr>
            <p:spPr>
              <a:xfrm>
                <a:off x="8016852" y="2345780"/>
                <a:ext cx="112545" cy="143181"/>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8" name="Freeform 327"/>
              <p:cNvSpPr/>
              <p:nvPr/>
            </p:nvSpPr>
            <p:spPr>
              <a:xfrm>
                <a:off x="7958387" y="2331773"/>
                <a:ext cx="185626" cy="168081"/>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9" name="Freeform 328"/>
              <p:cNvSpPr/>
              <p:nvPr/>
            </p:nvSpPr>
            <p:spPr>
              <a:xfrm>
                <a:off x="7956926" y="2331773"/>
                <a:ext cx="187088" cy="168081"/>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0" name="Freeform 329"/>
              <p:cNvSpPr/>
              <p:nvPr/>
            </p:nvSpPr>
            <p:spPr>
              <a:xfrm>
                <a:off x="7956926" y="2330217"/>
                <a:ext cx="187088" cy="168081"/>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1" name="Freeform 330"/>
              <p:cNvSpPr/>
              <p:nvPr/>
            </p:nvSpPr>
            <p:spPr>
              <a:xfrm>
                <a:off x="7956926" y="2330217"/>
                <a:ext cx="188549" cy="168081"/>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2" name="Freeform 331"/>
              <p:cNvSpPr/>
              <p:nvPr/>
            </p:nvSpPr>
            <p:spPr>
              <a:xfrm>
                <a:off x="7956926" y="2330217"/>
                <a:ext cx="188549" cy="16808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3" name="Freeform 332"/>
              <p:cNvSpPr/>
              <p:nvPr/>
            </p:nvSpPr>
            <p:spPr>
              <a:xfrm>
                <a:off x="7955464" y="2328660"/>
                <a:ext cx="190011" cy="16808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4" name="Freeform 333"/>
              <p:cNvSpPr/>
              <p:nvPr/>
            </p:nvSpPr>
            <p:spPr>
              <a:xfrm>
                <a:off x="7955464" y="2328660"/>
                <a:ext cx="190011" cy="168081"/>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5" name="Freeform 334"/>
              <p:cNvSpPr/>
              <p:nvPr/>
            </p:nvSpPr>
            <p:spPr>
              <a:xfrm>
                <a:off x="8287252" y="2495186"/>
                <a:ext cx="81851" cy="32682"/>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6" name="Freeform 335"/>
              <p:cNvSpPr/>
              <p:nvPr/>
            </p:nvSpPr>
            <p:spPr>
              <a:xfrm>
                <a:off x="8287252" y="2496742"/>
                <a:ext cx="81851" cy="31126"/>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7" name="Freeform 336"/>
              <p:cNvSpPr/>
              <p:nvPr/>
            </p:nvSpPr>
            <p:spPr>
              <a:xfrm>
                <a:off x="8288713" y="2496742"/>
                <a:ext cx="80390" cy="3112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8" name="Freeform 337"/>
              <p:cNvSpPr/>
              <p:nvPr/>
            </p:nvSpPr>
            <p:spPr>
              <a:xfrm>
                <a:off x="8290175" y="2498298"/>
                <a:ext cx="78928" cy="29569"/>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9" name="Freeform 338"/>
              <p:cNvSpPr/>
              <p:nvPr/>
            </p:nvSpPr>
            <p:spPr>
              <a:xfrm>
                <a:off x="8291637" y="2498298"/>
                <a:ext cx="77466" cy="29569"/>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0" name="Freeform 339"/>
              <p:cNvSpPr/>
              <p:nvPr/>
            </p:nvSpPr>
            <p:spPr>
              <a:xfrm>
                <a:off x="8291637" y="2499854"/>
                <a:ext cx="77466" cy="28014"/>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1" name="Freeform 340"/>
              <p:cNvSpPr/>
              <p:nvPr/>
            </p:nvSpPr>
            <p:spPr>
              <a:xfrm>
                <a:off x="8291637" y="2499854"/>
                <a:ext cx="77466" cy="28014"/>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2" name="Freeform 341"/>
              <p:cNvSpPr/>
              <p:nvPr/>
            </p:nvSpPr>
            <p:spPr>
              <a:xfrm>
                <a:off x="7885306" y="2492073"/>
                <a:ext cx="432640"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3" name="Freeform 342"/>
              <p:cNvSpPr/>
              <p:nvPr/>
            </p:nvSpPr>
            <p:spPr>
              <a:xfrm>
                <a:off x="7885306" y="2492073"/>
                <a:ext cx="432640" cy="87153"/>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4" name="Freeform 343"/>
              <p:cNvSpPr/>
              <p:nvPr/>
            </p:nvSpPr>
            <p:spPr>
              <a:xfrm>
                <a:off x="7885306" y="2492073"/>
                <a:ext cx="432640" cy="87153"/>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5" name="Freeform 344"/>
              <p:cNvSpPr/>
              <p:nvPr/>
            </p:nvSpPr>
            <p:spPr>
              <a:xfrm>
                <a:off x="7885306" y="2492073"/>
                <a:ext cx="432640" cy="87153"/>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6" name="Freeform 345"/>
              <p:cNvSpPr/>
              <p:nvPr/>
            </p:nvSpPr>
            <p:spPr>
              <a:xfrm>
                <a:off x="7885306" y="2492073"/>
                <a:ext cx="432640" cy="87153"/>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7" name="Freeform 346"/>
              <p:cNvSpPr/>
              <p:nvPr/>
            </p:nvSpPr>
            <p:spPr>
              <a:xfrm>
                <a:off x="7885306" y="2492073"/>
                <a:ext cx="432640" cy="87153"/>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8" name="Freeform 347"/>
              <p:cNvSpPr/>
              <p:nvPr/>
            </p:nvSpPr>
            <p:spPr>
              <a:xfrm>
                <a:off x="7885306" y="2492073"/>
                <a:ext cx="432640"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9" name="Freeform 348"/>
              <p:cNvSpPr/>
              <p:nvPr/>
            </p:nvSpPr>
            <p:spPr>
              <a:xfrm>
                <a:off x="7885306" y="2492073"/>
                <a:ext cx="432640" cy="87153"/>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50" name="Freeform 349"/>
              <p:cNvSpPr/>
              <p:nvPr/>
            </p:nvSpPr>
            <p:spPr>
              <a:xfrm>
                <a:off x="7964233" y="2369124"/>
                <a:ext cx="116930" cy="98048"/>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1" name="Freeform 350"/>
              <p:cNvSpPr/>
              <p:nvPr/>
            </p:nvSpPr>
            <p:spPr>
              <a:xfrm>
                <a:off x="7965696" y="2372237"/>
                <a:ext cx="112544" cy="9337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2" name="Freeform 351"/>
              <p:cNvSpPr/>
              <p:nvPr/>
            </p:nvSpPr>
            <p:spPr>
              <a:xfrm>
                <a:off x="7967157" y="2375349"/>
                <a:ext cx="108160" cy="88710"/>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3" name="Freeform 352"/>
              <p:cNvSpPr/>
              <p:nvPr/>
            </p:nvSpPr>
            <p:spPr>
              <a:xfrm>
                <a:off x="7967157" y="2378462"/>
                <a:ext cx="106699" cy="84041"/>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4" name="Freeform 353"/>
              <p:cNvSpPr/>
              <p:nvPr/>
            </p:nvSpPr>
            <p:spPr>
              <a:xfrm>
                <a:off x="7968619" y="2381575"/>
                <a:ext cx="103775" cy="79372"/>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5" name="Freeform 354"/>
              <p:cNvSpPr/>
              <p:nvPr/>
            </p:nvSpPr>
            <p:spPr>
              <a:xfrm>
                <a:off x="7970080" y="2384687"/>
                <a:ext cx="100852" cy="76260"/>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6" name="Freeform 355"/>
              <p:cNvSpPr/>
              <p:nvPr/>
            </p:nvSpPr>
            <p:spPr>
              <a:xfrm>
                <a:off x="7971542" y="2387800"/>
                <a:ext cx="99390" cy="71590"/>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7" name="Freeform 356"/>
              <p:cNvSpPr/>
              <p:nvPr/>
            </p:nvSpPr>
            <p:spPr>
              <a:xfrm>
                <a:off x="8271174" y="2527868"/>
                <a:ext cx="81851" cy="34239"/>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8" name="Freeform 357"/>
              <p:cNvSpPr/>
              <p:nvPr/>
            </p:nvSpPr>
            <p:spPr>
              <a:xfrm>
                <a:off x="8272636" y="2529425"/>
                <a:ext cx="80389" cy="32682"/>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9" name="Freeform 358"/>
              <p:cNvSpPr/>
              <p:nvPr/>
            </p:nvSpPr>
            <p:spPr>
              <a:xfrm>
                <a:off x="8274097" y="2530980"/>
                <a:ext cx="78928" cy="31126"/>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0" name="Freeform 359"/>
              <p:cNvSpPr/>
              <p:nvPr/>
            </p:nvSpPr>
            <p:spPr>
              <a:xfrm>
                <a:off x="8274097" y="2530980"/>
                <a:ext cx="77466" cy="3112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1" name="Freeform 360"/>
              <p:cNvSpPr/>
              <p:nvPr/>
            </p:nvSpPr>
            <p:spPr>
              <a:xfrm>
                <a:off x="8274097" y="2532537"/>
                <a:ext cx="77466" cy="29569"/>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2" name="Freeform 361"/>
              <p:cNvSpPr/>
              <p:nvPr/>
            </p:nvSpPr>
            <p:spPr>
              <a:xfrm>
                <a:off x="8274097" y="2532537"/>
                <a:ext cx="77466" cy="29569"/>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3" name="Freeform 362"/>
              <p:cNvSpPr/>
              <p:nvPr/>
            </p:nvSpPr>
            <p:spPr>
              <a:xfrm>
                <a:off x="8274097" y="2530980"/>
                <a:ext cx="77466" cy="31126"/>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4" name="Freeform 363"/>
              <p:cNvSpPr/>
              <p:nvPr/>
            </p:nvSpPr>
            <p:spPr>
              <a:xfrm>
                <a:off x="8287252" y="2495186"/>
                <a:ext cx="81851" cy="32682"/>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65" name="Freeform 364"/>
              <p:cNvSpPr/>
              <p:nvPr/>
            </p:nvSpPr>
            <p:spPr>
              <a:xfrm>
                <a:off x="8274097" y="2527868"/>
                <a:ext cx="78928" cy="34239"/>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4546" name="Group 424"/>
            <p:cNvGrpSpPr>
              <a:grpSpLocks/>
            </p:cNvGrpSpPr>
            <p:nvPr/>
          </p:nvGrpSpPr>
          <p:grpSpPr bwMode="auto">
            <a:xfrm>
              <a:off x="8557697" y="3147303"/>
              <a:ext cx="484831" cy="270395"/>
              <a:chOff x="8557697" y="3147303"/>
              <a:chExt cx="484831" cy="270395"/>
            </a:xfrm>
          </p:grpSpPr>
          <p:sp>
            <p:nvSpPr>
              <p:cNvPr id="367" name="Freeform 366"/>
              <p:cNvSpPr/>
              <p:nvPr/>
            </p:nvSpPr>
            <p:spPr>
              <a:xfrm>
                <a:off x="8557268" y="3340262"/>
                <a:ext cx="378560" cy="7314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8" name="Freeform 367"/>
              <p:cNvSpPr/>
              <p:nvPr/>
            </p:nvSpPr>
            <p:spPr>
              <a:xfrm>
                <a:off x="8557268" y="3316918"/>
                <a:ext cx="434102" cy="101160"/>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9" name="Freeform 368"/>
              <p:cNvSpPr/>
              <p:nvPr/>
            </p:nvSpPr>
            <p:spPr>
              <a:xfrm>
                <a:off x="8557268" y="3316918"/>
                <a:ext cx="432640" cy="101160"/>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0" name="Freeform 369"/>
              <p:cNvSpPr/>
              <p:nvPr/>
            </p:nvSpPr>
            <p:spPr>
              <a:xfrm>
                <a:off x="8650812" y="3318474"/>
                <a:ext cx="274785" cy="32683"/>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1" name="Freeform 370"/>
              <p:cNvSpPr/>
              <p:nvPr/>
            </p:nvSpPr>
            <p:spPr>
              <a:xfrm>
                <a:off x="8618656" y="3147279"/>
                <a:ext cx="306940" cy="203877"/>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2" name="Freeform 371"/>
              <p:cNvSpPr/>
              <p:nvPr/>
            </p:nvSpPr>
            <p:spPr>
              <a:xfrm>
                <a:off x="8618656" y="3147279"/>
                <a:ext cx="305479" cy="203877"/>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3" name="Freeform 372"/>
              <p:cNvSpPr/>
              <p:nvPr/>
            </p:nvSpPr>
            <p:spPr>
              <a:xfrm>
                <a:off x="8707815" y="3155062"/>
                <a:ext cx="198780" cy="192982"/>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4" name="Freeform 373"/>
              <p:cNvSpPr/>
              <p:nvPr/>
            </p:nvSpPr>
            <p:spPr>
              <a:xfrm>
                <a:off x="8710739" y="3156617"/>
                <a:ext cx="194395" cy="191427"/>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5" name="Freeform 374"/>
              <p:cNvSpPr/>
              <p:nvPr/>
            </p:nvSpPr>
            <p:spPr>
              <a:xfrm>
                <a:off x="8715123" y="3156617"/>
                <a:ext cx="187088" cy="189870"/>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6" name="Freeform 375"/>
              <p:cNvSpPr/>
              <p:nvPr/>
            </p:nvSpPr>
            <p:spPr>
              <a:xfrm>
                <a:off x="8718046" y="3158174"/>
                <a:ext cx="182703" cy="186757"/>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7" name="Freeform 376"/>
              <p:cNvSpPr/>
              <p:nvPr/>
            </p:nvSpPr>
            <p:spPr>
              <a:xfrm>
                <a:off x="8722432" y="3159730"/>
                <a:ext cx="176856" cy="185201"/>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8" name="Freeform 377"/>
              <p:cNvSpPr/>
              <p:nvPr/>
            </p:nvSpPr>
            <p:spPr>
              <a:xfrm>
                <a:off x="8726816" y="3159730"/>
                <a:ext cx="171010" cy="183645"/>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9" name="Freeform 378"/>
              <p:cNvSpPr/>
              <p:nvPr/>
            </p:nvSpPr>
            <p:spPr>
              <a:xfrm>
                <a:off x="8729739" y="3159730"/>
                <a:ext cx="165164" cy="182089"/>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0" name="Freeform 379"/>
              <p:cNvSpPr/>
              <p:nvPr/>
            </p:nvSpPr>
            <p:spPr>
              <a:xfrm>
                <a:off x="8658120" y="3179962"/>
                <a:ext cx="149085" cy="155631"/>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1" name="Freeform 380"/>
              <p:cNvSpPr/>
              <p:nvPr/>
            </p:nvSpPr>
            <p:spPr>
              <a:xfrm>
                <a:off x="8663967" y="3181518"/>
                <a:ext cx="143239" cy="150963"/>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2" name="Freeform 381"/>
              <p:cNvSpPr/>
              <p:nvPr/>
            </p:nvSpPr>
            <p:spPr>
              <a:xfrm>
                <a:off x="8668351" y="3181518"/>
                <a:ext cx="137392" cy="14940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3" name="Freeform 382"/>
              <p:cNvSpPr/>
              <p:nvPr/>
            </p:nvSpPr>
            <p:spPr>
              <a:xfrm>
                <a:off x="8672736" y="3183075"/>
                <a:ext cx="131546" cy="146293"/>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4" name="Freeform 383"/>
              <p:cNvSpPr/>
              <p:nvPr/>
            </p:nvSpPr>
            <p:spPr>
              <a:xfrm>
                <a:off x="8678583" y="3183075"/>
                <a:ext cx="125699" cy="146293"/>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5" name="Freeform 384"/>
              <p:cNvSpPr/>
              <p:nvPr/>
            </p:nvSpPr>
            <p:spPr>
              <a:xfrm>
                <a:off x="8682967" y="3184631"/>
                <a:ext cx="119853" cy="143181"/>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6" name="Freeform 385"/>
              <p:cNvSpPr/>
              <p:nvPr/>
            </p:nvSpPr>
            <p:spPr>
              <a:xfrm>
                <a:off x="8688814" y="3184631"/>
                <a:ext cx="114006" cy="143181"/>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7" name="Freeform 386"/>
              <p:cNvSpPr/>
              <p:nvPr/>
            </p:nvSpPr>
            <p:spPr>
              <a:xfrm>
                <a:off x="8630349" y="3170625"/>
                <a:ext cx="187088" cy="168081"/>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8" name="Freeform 387"/>
              <p:cNvSpPr/>
              <p:nvPr/>
            </p:nvSpPr>
            <p:spPr>
              <a:xfrm>
                <a:off x="8630349" y="3170625"/>
                <a:ext cx="187088" cy="168081"/>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9" name="Freeform 388"/>
              <p:cNvSpPr/>
              <p:nvPr/>
            </p:nvSpPr>
            <p:spPr>
              <a:xfrm>
                <a:off x="8628888" y="3169068"/>
                <a:ext cx="188549" cy="168081"/>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0" name="Freeform 389"/>
              <p:cNvSpPr/>
              <p:nvPr/>
            </p:nvSpPr>
            <p:spPr>
              <a:xfrm>
                <a:off x="8628888" y="3169068"/>
                <a:ext cx="188549" cy="168081"/>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1" name="Freeform 390"/>
              <p:cNvSpPr/>
              <p:nvPr/>
            </p:nvSpPr>
            <p:spPr>
              <a:xfrm>
                <a:off x="8628888" y="3169068"/>
                <a:ext cx="188549" cy="168081"/>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2" name="Freeform 391"/>
              <p:cNvSpPr/>
              <p:nvPr/>
            </p:nvSpPr>
            <p:spPr>
              <a:xfrm>
                <a:off x="8627426" y="3167512"/>
                <a:ext cx="190011" cy="168081"/>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3" name="Freeform 392"/>
              <p:cNvSpPr/>
              <p:nvPr/>
            </p:nvSpPr>
            <p:spPr>
              <a:xfrm>
                <a:off x="8627426" y="3167512"/>
                <a:ext cx="190011" cy="168081"/>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4" name="Freeform 393"/>
              <p:cNvSpPr/>
              <p:nvPr/>
            </p:nvSpPr>
            <p:spPr>
              <a:xfrm>
                <a:off x="8959214" y="3334037"/>
                <a:ext cx="83312" cy="32683"/>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5" name="Freeform 394"/>
              <p:cNvSpPr/>
              <p:nvPr/>
            </p:nvSpPr>
            <p:spPr>
              <a:xfrm>
                <a:off x="8960675" y="3335593"/>
                <a:ext cx="81851" cy="31126"/>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6" name="Freeform 395"/>
              <p:cNvSpPr/>
              <p:nvPr/>
            </p:nvSpPr>
            <p:spPr>
              <a:xfrm>
                <a:off x="8962137" y="3335593"/>
                <a:ext cx="80389" cy="31126"/>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7" name="Freeform 396"/>
              <p:cNvSpPr/>
              <p:nvPr/>
            </p:nvSpPr>
            <p:spPr>
              <a:xfrm>
                <a:off x="8963599" y="3337149"/>
                <a:ext cx="78928" cy="29570"/>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8" name="Freeform 397"/>
              <p:cNvSpPr/>
              <p:nvPr/>
            </p:nvSpPr>
            <p:spPr>
              <a:xfrm>
                <a:off x="8963599" y="3337149"/>
                <a:ext cx="78928" cy="29570"/>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9" name="Freeform 398"/>
              <p:cNvSpPr/>
              <p:nvPr/>
            </p:nvSpPr>
            <p:spPr>
              <a:xfrm>
                <a:off x="8963599" y="3338706"/>
                <a:ext cx="78928" cy="28014"/>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0" name="Freeform 399"/>
              <p:cNvSpPr/>
              <p:nvPr/>
            </p:nvSpPr>
            <p:spPr>
              <a:xfrm>
                <a:off x="8963599" y="3338706"/>
                <a:ext cx="78928" cy="28014"/>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1" name="Freeform 400"/>
              <p:cNvSpPr/>
              <p:nvPr/>
            </p:nvSpPr>
            <p:spPr>
              <a:xfrm>
                <a:off x="8557268" y="3330924"/>
                <a:ext cx="434102"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2" name="Freeform 401"/>
              <p:cNvSpPr/>
              <p:nvPr/>
            </p:nvSpPr>
            <p:spPr>
              <a:xfrm>
                <a:off x="8557268" y="3330924"/>
                <a:ext cx="434102" cy="87153"/>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3" name="Freeform 402"/>
              <p:cNvSpPr/>
              <p:nvPr/>
            </p:nvSpPr>
            <p:spPr>
              <a:xfrm>
                <a:off x="8557268" y="3330924"/>
                <a:ext cx="434102" cy="87153"/>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4" name="Freeform 403"/>
              <p:cNvSpPr/>
              <p:nvPr/>
            </p:nvSpPr>
            <p:spPr>
              <a:xfrm>
                <a:off x="8557268" y="3330924"/>
                <a:ext cx="434102" cy="87153"/>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5" name="Freeform 404"/>
              <p:cNvSpPr/>
              <p:nvPr/>
            </p:nvSpPr>
            <p:spPr>
              <a:xfrm>
                <a:off x="8557268" y="3330924"/>
                <a:ext cx="434102" cy="87153"/>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6" name="Freeform 405"/>
              <p:cNvSpPr/>
              <p:nvPr/>
            </p:nvSpPr>
            <p:spPr>
              <a:xfrm>
                <a:off x="8557268" y="3330924"/>
                <a:ext cx="434102" cy="87153"/>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7" name="Freeform 406"/>
              <p:cNvSpPr/>
              <p:nvPr/>
            </p:nvSpPr>
            <p:spPr>
              <a:xfrm>
                <a:off x="8557268" y="3330924"/>
                <a:ext cx="434102" cy="87153"/>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8" name="Freeform 407"/>
              <p:cNvSpPr/>
              <p:nvPr/>
            </p:nvSpPr>
            <p:spPr>
              <a:xfrm>
                <a:off x="8557268" y="3330924"/>
                <a:ext cx="432640" cy="87153"/>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09" name="Freeform 408"/>
              <p:cNvSpPr/>
              <p:nvPr/>
            </p:nvSpPr>
            <p:spPr>
              <a:xfrm>
                <a:off x="8636195" y="3207976"/>
                <a:ext cx="116930" cy="98047"/>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0" name="Freeform 409"/>
              <p:cNvSpPr/>
              <p:nvPr/>
            </p:nvSpPr>
            <p:spPr>
              <a:xfrm>
                <a:off x="8637658" y="3211089"/>
                <a:ext cx="112544" cy="9337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1" name="Freeform 410"/>
              <p:cNvSpPr/>
              <p:nvPr/>
            </p:nvSpPr>
            <p:spPr>
              <a:xfrm>
                <a:off x="8639119" y="3214201"/>
                <a:ext cx="109622" cy="88709"/>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2" name="Freeform 411"/>
              <p:cNvSpPr/>
              <p:nvPr/>
            </p:nvSpPr>
            <p:spPr>
              <a:xfrm>
                <a:off x="8640581" y="3217314"/>
                <a:ext cx="105237" cy="84041"/>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3" name="Freeform 412"/>
              <p:cNvSpPr/>
              <p:nvPr/>
            </p:nvSpPr>
            <p:spPr>
              <a:xfrm>
                <a:off x="8642042" y="3220427"/>
                <a:ext cx="102313" cy="79371"/>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4" name="Freeform 413"/>
              <p:cNvSpPr/>
              <p:nvPr/>
            </p:nvSpPr>
            <p:spPr>
              <a:xfrm>
                <a:off x="8642042" y="3223539"/>
                <a:ext cx="102313" cy="7625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5" name="Freeform 414"/>
              <p:cNvSpPr/>
              <p:nvPr/>
            </p:nvSpPr>
            <p:spPr>
              <a:xfrm>
                <a:off x="8643504" y="3226652"/>
                <a:ext cx="100851" cy="71590"/>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6" name="Freeform 415"/>
              <p:cNvSpPr/>
              <p:nvPr/>
            </p:nvSpPr>
            <p:spPr>
              <a:xfrm>
                <a:off x="8944598" y="3366720"/>
                <a:ext cx="81851" cy="34239"/>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7" name="Freeform 416"/>
              <p:cNvSpPr/>
              <p:nvPr/>
            </p:nvSpPr>
            <p:spPr>
              <a:xfrm>
                <a:off x="8946059" y="3368275"/>
                <a:ext cx="80390" cy="32683"/>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8" name="Freeform 417"/>
              <p:cNvSpPr/>
              <p:nvPr/>
            </p:nvSpPr>
            <p:spPr>
              <a:xfrm>
                <a:off x="8947521" y="3369832"/>
                <a:ext cx="78928" cy="31126"/>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9" name="Freeform 418"/>
              <p:cNvSpPr/>
              <p:nvPr/>
            </p:nvSpPr>
            <p:spPr>
              <a:xfrm>
                <a:off x="8947521" y="3369832"/>
                <a:ext cx="77465" cy="31126"/>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0" name="Freeform 419"/>
              <p:cNvSpPr/>
              <p:nvPr/>
            </p:nvSpPr>
            <p:spPr>
              <a:xfrm>
                <a:off x="8947521" y="3371388"/>
                <a:ext cx="77465" cy="29570"/>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1" name="Freeform 420"/>
              <p:cNvSpPr/>
              <p:nvPr/>
            </p:nvSpPr>
            <p:spPr>
              <a:xfrm>
                <a:off x="8947521" y="3371388"/>
                <a:ext cx="77465" cy="29570"/>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2" name="Freeform 421"/>
              <p:cNvSpPr/>
              <p:nvPr/>
            </p:nvSpPr>
            <p:spPr>
              <a:xfrm>
                <a:off x="8947521" y="3369832"/>
                <a:ext cx="77465" cy="31126"/>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3" name="Freeform 422"/>
              <p:cNvSpPr/>
              <p:nvPr/>
            </p:nvSpPr>
            <p:spPr>
              <a:xfrm>
                <a:off x="8960675" y="3334037"/>
                <a:ext cx="81851" cy="32683"/>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24" name="Freeform 423"/>
              <p:cNvSpPr/>
              <p:nvPr/>
            </p:nvSpPr>
            <p:spPr>
              <a:xfrm>
                <a:off x="8947521" y="3366720"/>
                <a:ext cx="78928" cy="34239"/>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pic>
          <p:nvPicPr>
            <p:cNvPr id="64547" name="Picture 425"/>
            <p:cNvPicPr>
              <a:picLocks/>
            </p:cNvPicPr>
            <p:nvPr/>
          </p:nvPicPr>
          <p:blipFill>
            <a:blip r:embed="rId3"/>
            <a:srcRect/>
            <a:stretch>
              <a:fillRect/>
            </a:stretch>
          </p:blipFill>
          <p:spPr bwMode="auto">
            <a:xfrm>
              <a:off x="5372100" y="2044700"/>
              <a:ext cx="989457" cy="643128"/>
            </a:xfrm>
            <a:prstGeom prst="rect">
              <a:avLst/>
            </a:prstGeom>
            <a:solidFill>
              <a:srgbClr val="000000">
                <a:alpha val="0"/>
              </a:srgbClr>
            </a:solidFill>
            <a:ln w="9525">
              <a:noFill/>
              <a:miter lim="800000"/>
              <a:headEnd/>
              <a:tailEnd/>
            </a:ln>
          </p:spPr>
        </p:pic>
        <p:pic>
          <p:nvPicPr>
            <p:cNvPr id="64548" name="Picture 426"/>
            <p:cNvPicPr>
              <a:picLocks/>
            </p:cNvPicPr>
            <p:nvPr/>
          </p:nvPicPr>
          <p:blipFill>
            <a:blip r:embed="rId3"/>
            <a:srcRect/>
            <a:stretch>
              <a:fillRect/>
            </a:stretch>
          </p:blipFill>
          <p:spPr bwMode="auto">
            <a:xfrm flipH="1">
              <a:off x="6197600" y="3238500"/>
              <a:ext cx="989457" cy="643128"/>
            </a:xfrm>
            <a:prstGeom prst="rect">
              <a:avLst/>
            </a:prstGeom>
            <a:solidFill>
              <a:srgbClr val="000000">
                <a:alpha val="0"/>
              </a:srgbClr>
            </a:solidFill>
            <a:ln w="9525">
              <a:noFill/>
              <a:miter lim="800000"/>
              <a:headEnd/>
              <a:tailEnd/>
            </a:ln>
          </p:spPr>
        </p:pic>
        <p:pic>
          <p:nvPicPr>
            <p:cNvPr id="64549" name="Picture 427"/>
            <p:cNvPicPr>
              <a:picLocks/>
            </p:cNvPicPr>
            <p:nvPr/>
          </p:nvPicPr>
          <p:blipFill>
            <a:blip r:embed="rId3"/>
            <a:srcRect/>
            <a:stretch>
              <a:fillRect/>
            </a:stretch>
          </p:blipFill>
          <p:spPr bwMode="auto">
            <a:xfrm>
              <a:off x="7493000" y="2882900"/>
              <a:ext cx="989457" cy="643128"/>
            </a:xfrm>
            <a:prstGeom prst="rect">
              <a:avLst/>
            </a:prstGeom>
            <a:solidFill>
              <a:srgbClr val="000000">
                <a:alpha val="0"/>
              </a:srgbClr>
            </a:solidFill>
            <a:ln w="9525">
              <a:noFill/>
              <a:miter lim="800000"/>
              <a:headEnd/>
              <a:tailEnd/>
            </a:ln>
          </p:spPr>
        </p:pic>
      </p:grpSp>
      <p:pic>
        <p:nvPicPr>
          <p:cNvPr id="64525" name="Picture 437"/>
          <p:cNvPicPr>
            <a:picLocks/>
          </p:cNvPicPr>
          <p:nvPr/>
        </p:nvPicPr>
        <p:blipFill>
          <a:blip r:embed="rId4"/>
          <a:srcRect/>
          <a:stretch>
            <a:fillRect/>
          </a:stretch>
        </p:blipFill>
        <p:spPr bwMode="auto">
          <a:xfrm>
            <a:off x="123825" y="103188"/>
            <a:ext cx="3752850" cy="65087"/>
          </a:xfrm>
          <a:prstGeom prst="rect">
            <a:avLst/>
          </a:prstGeom>
          <a:solidFill>
            <a:srgbClr val="000000">
              <a:alpha val="0"/>
            </a:srgbClr>
          </a:solidFill>
          <a:ln w="9525">
            <a:noFill/>
            <a:miter lim="800000"/>
            <a:headEnd/>
            <a:tailEnd/>
          </a:ln>
        </p:spPr>
      </p:pic>
      <p:grpSp>
        <p:nvGrpSpPr>
          <p:cNvPr id="64526" name="Group 444"/>
          <p:cNvGrpSpPr>
            <a:grpSpLocks/>
          </p:cNvGrpSpPr>
          <p:nvPr/>
        </p:nvGrpSpPr>
        <p:grpSpPr bwMode="auto">
          <a:xfrm>
            <a:off x="1839913" y="2711450"/>
            <a:ext cx="365125" cy="2451100"/>
            <a:chOff x="1631950" y="3133262"/>
            <a:chExt cx="365760" cy="2450456"/>
          </a:xfrm>
        </p:grpSpPr>
        <p:sp>
          <p:nvSpPr>
            <p:cNvPr id="446" name="Oval 445"/>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7" name="Oval 446"/>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8" name="Oval 447"/>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9" name="Oval 448"/>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868363" y="963613"/>
            <a:ext cx="107457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11</a:t>
            </a:r>
          </a:p>
        </p:txBody>
      </p:sp>
      <p:sp>
        <p:nvSpPr>
          <p:cNvPr id="66563" name="TextBox 2"/>
          <p:cNvSpPr txBox="1">
            <a:spLocks noChangeArrowheads="1"/>
          </p:cNvSpPr>
          <p:nvPr/>
        </p:nvSpPr>
        <p:spPr bwMode="auto">
          <a:xfrm>
            <a:off x="1751013" y="965200"/>
            <a:ext cx="8720137"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If Dr. Ruiz adds 2 fish to this tank, what is the new ratio of guppies to the total number of animals?</a:t>
            </a:r>
          </a:p>
        </p:txBody>
      </p:sp>
      <p:sp>
        <p:nvSpPr>
          <p:cNvPr id="66564" name="TextBox 3"/>
          <p:cNvSpPr txBox="1">
            <a:spLocks noChangeArrowheads="1"/>
          </p:cNvSpPr>
          <p:nvPr/>
        </p:nvSpPr>
        <p:spPr bwMode="auto">
          <a:xfrm>
            <a:off x="2425700" y="2259013"/>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66565" name="TextBox 4"/>
          <p:cNvSpPr txBox="1">
            <a:spLocks noChangeArrowheads="1"/>
          </p:cNvSpPr>
          <p:nvPr/>
        </p:nvSpPr>
        <p:spPr bwMode="auto">
          <a:xfrm>
            <a:off x="3308350" y="2259013"/>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 to 2</a:t>
            </a:r>
          </a:p>
        </p:txBody>
      </p:sp>
      <p:sp>
        <p:nvSpPr>
          <p:cNvPr id="66566" name="TextBox 5"/>
          <p:cNvSpPr txBox="1">
            <a:spLocks noChangeArrowheads="1"/>
          </p:cNvSpPr>
          <p:nvPr/>
        </p:nvSpPr>
        <p:spPr bwMode="auto">
          <a:xfrm>
            <a:off x="2425700" y="2965450"/>
            <a:ext cx="22860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66567" name="TextBox 6"/>
          <p:cNvSpPr txBox="1">
            <a:spLocks noChangeArrowheads="1"/>
          </p:cNvSpPr>
          <p:nvPr/>
        </p:nvSpPr>
        <p:spPr bwMode="auto">
          <a:xfrm>
            <a:off x="3308350" y="2965450"/>
            <a:ext cx="22860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5 to 12</a:t>
            </a:r>
          </a:p>
        </p:txBody>
      </p:sp>
      <p:sp>
        <p:nvSpPr>
          <p:cNvPr id="66568" name="TextBox 7"/>
          <p:cNvSpPr txBox="1">
            <a:spLocks noChangeArrowheads="1"/>
          </p:cNvSpPr>
          <p:nvPr/>
        </p:nvSpPr>
        <p:spPr bwMode="auto">
          <a:xfrm>
            <a:off x="2425700" y="3654425"/>
            <a:ext cx="207168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66569" name="TextBox 8"/>
          <p:cNvSpPr txBox="1">
            <a:spLocks noChangeArrowheads="1"/>
          </p:cNvSpPr>
          <p:nvPr/>
        </p:nvSpPr>
        <p:spPr bwMode="auto">
          <a:xfrm>
            <a:off x="3308350" y="3654425"/>
            <a:ext cx="207168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3 to 7</a:t>
            </a:r>
          </a:p>
        </p:txBody>
      </p:sp>
      <p:sp>
        <p:nvSpPr>
          <p:cNvPr id="66570" name="TextBox 9"/>
          <p:cNvSpPr txBox="1">
            <a:spLocks noChangeArrowheads="1"/>
          </p:cNvSpPr>
          <p:nvPr/>
        </p:nvSpPr>
        <p:spPr bwMode="auto">
          <a:xfrm>
            <a:off x="2425700" y="4357688"/>
            <a:ext cx="22860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66571" name="TextBox 10"/>
          <p:cNvSpPr txBox="1">
            <a:spLocks noChangeArrowheads="1"/>
          </p:cNvSpPr>
          <p:nvPr/>
        </p:nvSpPr>
        <p:spPr bwMode="auto">
          <a:xfrm>
            <a:off x="3308350" y="4357688"/>
            <a:ext cx="22860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 to 10</a:t>
            </a:r>
          </a:p>
        </p:txBody>
      </p:sp>
      <p:grpSp>
        <p:nvGrpSpPr>
          <p:cNvPr id="66572" name="Group 428"/>
          <p:cNvGrpSpPr>
            <a:grpSpLocks/>
          </p:cNvGrpSpPr>
          <p:nvPr/>
        </p:nvGrpSpPr>
        <p:grpSpPr bwMode="auto">
          <a:xfrm>
            <a:off x="5229225" y="2259013"/>
            <a:ext cx="5394325" cy="2971800"/>
            <a:chOff x="4117086" y="1694434"/>
            <a:chExt cx="4966590" cy="2911857"/>
          </a:xfrm>
        </p:grpSpPr>
        <p:sp>
          <p:nvSpPr>
            <p:cNvPr id="12" name="Freeform 11"/>
            <p:cNvSpPr/>
            <p:nvPr/>
          </p:nvSpPr>
          <p:spPr>
            <a:xfrm>
              <a:off x="4117086" y="1694434"/>
              <a:ext cx="4966590" cy="2911857"/>
            </a:xfrm>
            <a:custGeom>
              <a:avLst/>
              <a:gdLst/>
              <a:ahLst/>
              <a:cxnLst/>
              <a:rect l="0" t="0" r="0" b="0"/>
              <a:pathLst>
                <a:path w="4966590" h="2911857">
                  <a:moveTo>
                    <a:pt x="0" y="0"/>
                  </a:moveTo>
                  <a:lnTo>
                    <a:pt x="4966589" y="0"/>
                  </a:lnTo>
                  <a:lnTo>
                    <a:pt x="4966589" y="2911856"/>
                  </a:lnTo>
                  <a:lnTo>
                    <a:pt x="0" y="291185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nvGrpSpPr>
            <p:cNvPr id="66588" name="Group 70"/>
            <p:cNvGrpSpPr>
              <a:grpSpLocks/>
            </p:cNvGrpSpPr>
            <p:nvPr/>
          </p:nvGrpSpPr>
          <p:grpSpPr bwMode="auto">
            <a:xfrm flipH="1">
              <a:off x="4188897" y="3871203"/>
              <a:ext cx="484831" cy="270395"/>
              <a:chOff x="4188897" y="3871203"/>
              <a:chExt cx="484831" cy="270395"/>
            </a:xfrm>
          </p:grpSpPr>
          <p:sp>
            <p:nvSpPr>
              <p:cNvPr id="13" name="Freeform 12"/>
              <p:cNvSpPr/>
              <p:nvPr/>
            </p:nvSpPr>
            <p:spPr>
              <a:xfrm>
                <a:off x="4188661" y="4063428"/>
                <a:ext cx="378560" cy="73108"/>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825"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 name="Freeform 13"/>
              <p:cNvSpPr/>
              <p:nvPr/>
            </p:nvSpPr>
            <p:spPr>
              <a:xfrm>
                <a:off x="4188661" y="4040096"/>
                <a:ext cx="434102" cy="10110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 name="Freeform 14"/>
              <p:cNvSpPr/>
              <p:nvPr/>
            </p:nvSpPr>
            <p:spPr>
              <a:xfrm>
                <a:off x="4188661" y="4040096"/>
                <a:ext cx="432640" cy="101106"/>
              </a:xfrm>
              <a:custGeom>
                <a:avLst/>
                <a:gdLst/>
                <a:ahLst/>
                <a:cxnLst/>
                <a:rect l="0" t="0" r="0" b="0"/>
                <a:pathLst>
                  <a:path w="432916" h="100852">
                    <a:moveTo>
                      <a:pt x="381428" y="96999"/>
                    </a:moveTo>
                    <a:lnTo>
                      <a:pt x="385719" y="96299"/>
                    </a:lnTo>
                    <a:lnTo>
                      <a:pt x="389580" y="95598"/>
                    </a:lnTo>
                    <a:lnTo>
                      <a:pt x="392584" y="95248"/>
                    </a:lnTo>
                    <a:lnTo>
                      <a:pt x="395158" y="94198"/>
                    </a:lnTo>
                    <a:lnTo>
                      <a:pt x="396445" y="95248"/>
                    </a:lnTo>
                    <a:lnTo>
                      <a:pt x="398161" y="96299"/>
                    </a:lnTo>
                    <a:lnTo>
                      <a:pt x="399878" y="96999"/>
                    </a:lnTo>
                    <a:lnTo>
                      <a:pt x="401594" y="98050"/>
                    </a:lnTo>
                    <a:lnTo>
                      <a:pt x="403310" y="99100"/>
                    </a:lnTo>
                    <a:lnTo>
                      <a:pt x="405455" y="100151"/>
                    </a:lnTo>
                    <a:lnTo>
                      <a:pt x="406743" y="100851"/>
                    </a:lnTo>
                    <a:lnTo>
                      <a:pt x="408459" y="100851"/>
                    </a:lnTo>
                    <a:lnTo>
                      <a:pt x="408888" y="100851"/>
                    </a:lnTo>
                    <a:lnTo>
                      <a:pt x="408888" y="100851"/>
                    </a:lnTo>
                    <a:lnTo>
                      <a:pt x="408888" y="100151"/>
                    </a:lnTo>
                    <a:lnTo>
                      <a:pt x="408888" y="99801"/>
                    </a:lnTo>
                    <a:lnTo>
                      <a:pt x="407601" y="98400"/>
                    </a:lnTo>
                    <a:lnTo>
                      <a:pt x="406743" y="98050"/>
                    </a:lnTo>
                    <a:lnTo>
                      <a:pt x="405455" y="96299"/>
                    </a:lnTo>
                    <a:lnTo>
                      <a:pt x="403310" y="95248"/>
                    </a:lnTo>
                    <a:lnTo>
                      <a:pt x="402023" y="93497"/>
                    </a:lnTo>
                    <a:lnTo>
                      <a:pt x="399449" y="91747"/>
                    </a:lnTo>
                    <a:lnTo>
                      <a:pt x="401594" y="90696"/>
                    </a:lnTo>
                    <a:lnTo>
                      <a:pt x="402881" y="89646"/>
                    </a:lnTo>
                    <a:lnTo>
                      <a:pt x="403310" y="88945"/>
                    </a:lnTo>
                    <a:lnTo>
                      <a:pt x="405026" y="88595"/>
                    </a:lnTo>
                    <a:lnTo>
                      <a:pt x="405455" y="87194"/>
                    </a:lnTo>
                    <a:lnTo>
                      <a:pt x="406313" y="87194"/>
                    </a:lnTo>
                    <a:lnTo>
                      <a:pt x="406313" y="86844"/>
                    </a:lnTo>
                    <a:lnTo>
                      <a:pt x="410175" y="83342"/>
                    </a:lnTo>
                    <a:lnTo>
                      <a:pt x="413607" y="80191"/>
                    </a:lnTo>
                    <a:lnTo>
                      <a:pt x="415324" y="78440"/>
                    </a:lnTo>
                    <a:lnTo>
                      <a:pt x="416611" y="76689"/>
                    </a:lnTo>
                    <a:lnTo>
                      <a:pt x="417040" y="74938"/>
                    </a:lnTo>
                    <a:lnTo>
                      <a:pt x="417898" y="72837"/>
                    </a:lnTo>
                    <a:lnTo>
                      <a:pt x="420472" y="71786"/>
                    </a:lnTo>
                    <a:lnTo>
                      <a:pt x="423475" y="71086"/>
                    </a:lnTo>
                    <a:lnTo>
                      <a:pt x="425621" y="70036"/>
                    </a:lnTo>
                    <a:lnTo>
                      <a:pt x="427337" y="69335"/>
                    </a:lnTo>
                    <a:lnTo>
                      <a:pt x="429482" y="68985"/>
                    </a:lnTo>
                    <a:lnTo>
                      <a:pt x="430769" y="68284"/>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8"/>
                    </a:lnTo>
                    <a:lnTo>
                      <a:pt x="413607" y="50425"/>
                    </a:lnTo>
                    <a:lnTo>
                      <a:pt x="411033" y="45873"/>
                    </a:lnTo>
                    <a:lnTo>
                      <a:pt x="407601" y="42722"/>
                    </a:lnTo>
                    <a:lnTo>
                      <a:pt x="404168" y="38520"/>
                    </a:lnTo>
                    <a:lnTo>
                      <a:pt x="399878" y="35718"/>
                    </a:lnTo>
                    <a:lnTo>
                      <a:pt x="399878" y="35718"/>
                    </a:lnTo>
                    <a:lnTo>
                      <a:pt x="399449" y="35368"/>
                    </a:lnTo>
                    <a:lnTo>
                      <a:pt x="398590" y="35368"/>
                    </a:lnTo>
                    <a:lnTo>
                      <a:pt x="397303" y="34668"/>
                    </a:lnTo>
                    <a:lnTo>
                      <a:pt x="396016" y="34317"/>
                    </a:lnTo>
                    <a:lnTo>
                      <a:pt x="394729" y="33617"/>
                    </a:lnTo>
                    <a:lnTo>
                      <a:pt x="392584" y="32916"/>
                    </a:lnTo>
                    <a:lnTo>
                      <a:pt x="389580" y="32566"/>
                    </a:lnTo>
                    <a:lnTo>
                      <a:pt x="387006" y="31866"/>
                    </a:lnTo>
                    <a:lnTo>
                      <a:pt x="384432" y="30815"/>
                    </a:lnTo>
                    <a:lnTo>
                      <a:pt x="380999" y="30115"/>
                    </a:lnTo>
                    <a:lnTo>
                      <a:pt x="377567" y="29065"/>
                    </a:lnTo>
                    <a:lnTo>
                      <a:pt x="373276" y="28714"/>
                    </a:lnTo>
                    <a:lnTo>
                      <a:pt x="368986" y="28014"/>
                    </a:lnTo>
                    <a:lnTo>
                      <a:pt x="365124" y="27314"/>
                    </a:lnTo>
                    <a:lnTo>
                      <a:pt x="360405" y="26964"/>
                    </a:lnTo>
                    <a:lnTo>
                      <a:pt x="353540" y="27314"/>
                    </a:lnTo>
                    <a:lnTo>
                      <a:pt x="346675" y="27314"/>
                    </a:lnTo>
                    <a:lnTo>
                      <a:pt x="339810" y="27314"/>
                    </a:lnTo>
                    <a:lnTo>
                      <a:pt x="332945" y="27314"/>
                    </a:lnTo>
                    <a:lnTo>
                      <a:pt x="325222" y="27314"/>
                    </a:lnTo>
                    <a:lnTo>
                      <a:pt x="317499" y="27314"/>
                    </a:lnTo>
                    <a:lnTo>
                      <a:pt x="310206" y="27314"/>
                    </a:lnTo>
                    <a:lnTo>
                      <a:pt x="302482" y="26964"/>
                    </a:lnTo>
                    <a:lnTo>
                      <a:pt x="295189" y="26964"/>
                    </a:lnTo>
                    <a:lnTo>
                      <a:pt x="287037" y="25913"/>
                    </a:lnTo>
                    <a:lnTo>
                      <a:pt x="271162" y="24512"/>
                    </a:lnTo>
                    <a:lnTo>
                      <a:pt x="254429" y="23112"/>
                    </a:lnTo>
                    <a:lnTo>
                      <a:pt x="237267" y="21361"/>
                    </a:lnTo>
                    <a:lnTo>
                      <a:pt x="220104" y="18910"/>
                    </a:lnTo>
                    <a:lnTo>
                      <a:pt x="202513" y="16809"/>
                    </a:lnTo>
                    <a:lnTo>
                      <a:pt x="184493" y="14708"/>
                    </a:lnTo>
                    <a:lnTo>
                      <a:pt x="166044" y="11906"/>
                    </a:lnTo>
                    <a:lnTo>
                      <a:pt x="147595" y="9104"/>
                    </a:lnTo>
                    <a:lnTo>
                      <a:pt x="129145" y="6303"/>
                    </a:lnTo>
                    <a:lnTo>
                      <a:pt x="109838" y="2801"/>
                    </a:lnTo>
                    <a:lnTo>
                      <a:pt x="90101" y="0"/>
                    </a:lnTo>
                    <a:lnTo>
                      <a:pt x="89243" y="0"/>
                    </a:lnTo>
                    <a:lnTo>
                      <a:pt x="87956" y="0"/>
                    </a:lnTo>
                    <a:lnTo>
                      <a:pt x="84953" y="0"/>
                    </a:lnTo>
                    <a:lnTo>
                      <a:pt x="83665" y="700"/>
                    </a:lnTo>
                    <a:lnTo>
                      <a:pt x="81091" y="700"/>
                    </a:lnTo>
                    <a:lnTo>
                      <a:pt x="78088" y="700"/>
                    </a:lnTo>
                    <a:lnTo>
                      <a:pt x="72939" y="1051"/>
                    </a:lnTo>
                    <a:lnTo>
                      <a:pt x="67361" y="1751"/>
                    </a:lnTo>
                    <a:lnTo>
                      <a:pt x="64358" y="2101"/>
                    </a:lnTo>
                    <a:lnTo>
                      <a:pt x="62642" y="2101"/>
                    </a:lnTo>
                    <a:lnTo>
                      <a:pt x="60496" y="2801"/>
                    </a:lnTo>
                    <a:lnTo>
                      <a:pt x="58351" y="3502"/>
                    </a:lnTo>
                    <a:lnTo>
                      <a:pt x="57064" y="3502"/>
                    </a:lnTo>
                    <a:lnTo>
                      <a:pt x="55777" y="3502"/>
                    </a:lnTo>
                    <a:lnTo>
                      <a:pt x="52774" y="3852"/>
                    </a:lnTo>
                    <a:lnTo>
                      <a:pt x="48912" y="4552"/>
                    </a:lnTo>
                    <a:lnTo>
                      <a:pt x="44622" y="4902"/>
                    </a:lnTo>
                    <a:lnTo>
                      <a:pt x="40331" y="6303"/>
                    </a:lnTo>
                    <a:lnTo>
                      <a:pt x="35611" y="6653"/>
                    </a:lnTo>
                    <a:lnTo>
                      <a:pt x="31750" y="7354"/>
                    </a:lnTo>
                    <a:lnTo>
                      <a:pt x="28318" y="7354"/>
                    </a:lnTo>
                    <a:lnTo>
                      <a:pt x="26172" y="7704"/>
                    </a:lnTo>
                    <a:lnTo>
                      <a:pt x="24885" y="7704"/>
                    </a:lnTo>
                    <a:lnTo>
                      <a:pt x="21882" y="9104"/>
                    </a:lnTo>
                    <a:lnTo>
                      <a:pt x="18449" y="10155"/>
                    </a:lnTo>
                    <a:lnTo>
                      <a:pt x="16304" y="11205"/>
                    </a:lnTo>
                    <a:lnTo>
                      <a:pt x="13730" y="12256"/>
                    </a:lnTo>
                    <a:lnTo>
                      <a:pt x="11585" y="12956"/>
                    </a:lnTo>
                    <a:lnTo>
                      <a:pt x="9439" y="14007"/>
                    </a:lnTo>
                    <a:lnTo>
                      <a:pt x="7723" y="14007"/>
                    </a:lnTo>
                    <a:lnTo>
                      <a:pt x="6007" y="14708"/>
                    </a:lnTo>
                    <a:lnTo>
                      <a:pt x="4720" y="15057"/>
                    </a:lnTo>
                    <a:lnTo>
                      <a:pt x="3432" y="15057"/>
                    </a:lnTo>
                    <a:lnTo>
                      <a:pt x="2574" y="15057"/>
                    </a:lnTo>
                    <a:lnTo>
                      <a:pt x="1287" y="15057"/>
                    </a:lnTo>
                    <a:lnTo>
                      <a:pt x="1287" y="15057"/>
                    </a:lnTo>
                    <a:lnTo>
                      <a:pt x="858" y="15057"/>
                    </a:lnTo>
                    <a:lnTo>
                      <a:pt x="858" y="14708"/>
                    </a:lnTo>
                    <a:lnTo>
                      <a:pt x="0" y="14708"/>
                    </a:lnTo>
                    <a:lnTo>
                      <a:pt x="858" y="15758"/>
                    </a:lnTo>
                    <a:lnTo>
                      <a:pt x="858" y="16108"/>
                    </a:lnTo>
                    <a:lnTo>
                      <a:pt x="1287" y="17509"/>
                    </a:lnTo>
                    <a:lnTo>
                      <a:pt x="2145" y="18559"/>
                    </a:lnTo>
                    <a:lnTo>
                      <a:pt x="2574" y="20310"/>
                    </a:lnTo>
                    <a:lnTo>
                      <a:pt x="4290" y="21361"/>
                    </a:lnTo>
                    <a:lnTo>
                      <a:pt x="6865" y="23462"/>
                    </a:lnTo>
                    <a:lnTo>
                      <a:pt x="11156" y="26263"/>
                    </a:lnTo>
                    <a:lnTo>
                      <a:pt x="15017" y="28714"/>
                    </a:lnTo>
                    <a:lnTo>
                      <a:pt x="19736" y="31516"/>
                    </a:lnTo>
                    <a:lnTo>
                      <a:pt x="25314" y="33617"/>
                    </a:lnTo>
                    <a:lnTo>
                      <a:pt x="30892" y="35368"/>
                    </a:lnTo>
                    <a:lnTo>
                      <a:pt x="36899" y="37469"/>
                    </a:lnTo>
                    <a:lnTo>
                      <a:pt x="43764" y="39920"/>
                    </a:lnTo>
                    <a:lnTo>
                      <a:pt x="50628" y="40971"/>
                    </a:lnTo>
                    <a:lnTo>
                      <a:pt x="57493" y="42722"/>
                    </a:lnTo>
                    <a:lnTo>
                      <a:pt x="64358" y="43772"/>
                    </a:lnTo>
                    <a:lnTo>
                      <a:pt x="72081" y="44122"/>
                    </a:lnTo>
                    <a:lnTo>
                      <a:pt x="78946" y="44122"/>
                    </a:lnTo>
                    <a:lnTo>
                      <a:pt x="83236" y="45523"/>
                    </a:lnTo>
                    <a:lnTo>
                      <a:pt x="86669" y="46573"/>
                    </a:lnTo>
                    <a:lnTo>
                      <a:pt x="90530" y="46924"/>
                    </a:lnTo>
                    <a:lnTo>
                      <a:pt x="94821" y="47624"/>
                    </a:lnTo>
                    <a:lnTo>
                      <a:pt x="102973" y="49375"/>
                    </a:lnTo>
                    <a:lnTo>
                      <a:pt x="111983" y="50425"/>
                    </a:lnTo>
                    <a:lnTo>
                      <a:pt x="120564" y="51126"/>
                    </a:lnTo>
                    <a:lnTo>
                      <a:pt x="129574" y="52177"/>
                    </a:lnTo>
                    <a:lnTo>
                      <a:pt x="139442" y="53927"/>
                    </a:lnTo>
                    <a:lnTo>
                      <a:pt x="148024" y="54978"/>
                    </a:lnTo>
                    <a:lnTo>
                      <a:pt x="154459" y="56729"/>
                    </a:lnTo>
                    <a:lnTo>
                      <a:pt x="160466" y="58129"/>
                    </a:lnTo>
                    <a:lnTo>
                      <a:pt x="173767" y="60931"/>
                    </a:lnTo>
                    <a:lnTo>
                      <a:pt x="185780" y="63732"/>
                    </a:lnTo>
                    <a:lnTo>
                      <a:pt x="192216" y="65483"/>
                    </a:lnTo>
                    <a:lnTo>
                      <a:pt x="199081" y="66534"/>
                    </a:lnTo>
                    <a:lnTo>
                      <a:pt x="205088" y="67934"/>
                    </a:lnTo>
                    <a:lnTo>
                      <a:pt x="212810" y="68985"/>
                    </a:lnTo>
                    <a:lnTo>
                      <a:pt x="219675" y="70036"/>
                    </a:lnTo>
                    <a:lnTo>
                      <a:pt x="226969" y="70736"/>
                    </a:lnTo>
                    <a:lnTo>
                      <a:pt x="235550" y="71086"/>
                    </a:lnTo>
                    <a:lnTo>
                      <a:pt x="243702" y="71786"/>
                    </a:lnTo>
                    <a:lnTo>
                      <a:pt x="252713" y="71786"/>
                    </a:lnTo>
                    <a:lnTo>
                      <a:pt x="257432" y="71786"/>
                    </a:lnTo>
                    <a:lnTo>
                      <a:pt x="261293" y="71086"/>
                    </a:lnTo>
                    <a:lnTo>
                      <a:pt x="273307" y="73537"/>
                    </a:lnTo>
                    <a:lnTo>
                      <a:pt x="284033" y="75638"/>
                    </a:lnTo>
                    <a:lnTo>
                      <a:pt x="294331" y="77739"/>
                    </a:lnTo>
                    <a:lnTo>
                      <a:pt x="304199" y="80191"/>
                    </a:lnTo>
                    <a:lnTo>
                      <a:pt x="312780" y="81941"/>
                    </a:lnTo>
                    <a:lnTo>
                      <a:pt x="321790" y="84042"/>
                    </a:lnTo>
                    <a:lnTo>
                      <a:pt x="329942" y="85793"/>
                    </a:lnTo>
                    <a:lnTo>
                      <a:pt x="336807" y="87194"/>
                    </a:lnTo>
                    <a:lnTo>
                      <a:pt x="344530" y="88945"/>
                    </a:lnTo>
                    <a:lnTo>
                      <a:pt x="350536" y="90696"/>
                    </a:lnTo>
                    <a:lnTo>
                      <a:pt x="356972" y="91747"/>
                    </a:lnTo>
                    <a:lnTo>
                      <a:pt x="362979" y="93497"/>
                    </a:lnTo>
                    <a:lnTo>
                      <a:pt x="367699" y="94548"/>
                    </a:lnTo>
                    <a:lnTo>
                      <a:pt x="373276" y="95598"/>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 name="Freeform 15"/>
              <p:cNvSpPr/>
              <p:nvPr/>
            </p:nvSpPr>
            <p:spPr>
              <a:xfrm>
                <a:off x="4282205" y="4041651"/>
                <a:ext cx="274785" cy="32666"/>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540"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590"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 name="Freeform 16"/>
              <p:cNvSpPr/>
              <p:nvPr/>
            </p:nvSpPr>
            <p:spPr>
              <a:xfrm>
                <a:off x="4250049" y="3870548"/>
                <a:ext cx="306940" cy="203768"/>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892"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 name="Freeform 17"/>
              <p:cNvSpPr/>
              <p:nvPr/>
            </p:nvSpPr>
            <p:spPr>
              <a:xfrm>
                <a:off x="4250049" y="3870548"/>
                <a:ext cx="305479" cy="203768"/>
              </a:xfrm>
              <a:custGeom>
                <a:avLst/>
                <a:gdLst/>
                <a:ahLst/>
                <a:cxnLst/>
                <a:rect l="0" t="0" r="0" b="0"/>
                <a:pathLst>
                  <a:path w="306346" h="203455">
                    <a:moveTo>
                      <a:pt x="27459" y="167386"/>
                    </a:moveTo>
                    <a:lnTo>
                      <a:pt x="30892" y="170188"/>
                    </a:lnTo>
                    <a:lnTo>
                      <a:pt x="34324" y="173689"/>
                    </a:lnTo>
                    <a:lnTo>
                      <a:pt x="38615" y="176491"/>
                    </a:lnTo>
                    <a:lnTo>
                      <a:pt x="41189" y="177541"/>
                    </a:lnTo>
                    <a:lnTo>
                      <a:pt x="43334" y="178592"/>
                    </a:lnTo>
                    <a:lnTo>
                      <a:pt x="45909" y="180343"/>
                    </a:lnTo>
                    <a:lnTo>
                      <a:pt x="48912" y="181043"/>
                    </a:lnTo>
                    <a:lnTo>
                      <a:pt x="51486" y="182093"/>
                    </a:lnTo>
                    <a:lnTo>
                      <a:pt x="54919" y="183144"/>
                    </a:lnTo>
                    <a:lnTo>
                      <a:pt x="57922" y="184194"/>
                    </a:lnTo>
                    <a:lnTo>
                      <a:pt x="61355" y="184895"/>
                    </a:lnTo>
                    <a:lnTo>
                      <a:pt x="64787" y="185945"/>
                    </a:lnTo>
                    <a:lnTo>
                      <a:pt x="68648" y="186646"/>
                    </a:lnTo>
                    <a:lnTo>
                      <a:pt x="72081" y="186996"/>
                    </a:lnTo>
                    <a:lnTo>
                      <a:pt x="76801" y="187697"/>
                    </a:lnTo>
                    <a:lnTo>
                      <a:pt x="81091" y="188047"/>
                    </a:lnTo>
                    <a:lnTo>
                      <a:pt x="85382" y="188747"/>
                    </a:lnTo>
                    <a:lnTo>
                      <a:pt x="90101" y="188747"/>
                    </a:lnTo>
                    <a:lnTo>
                      <a:pt x="94821" y="189447"/>
                    </a:lnTo>
                    <a:lnTo>
                      <a:pt x="99540" y="189447"/>
                    </a:lnTo>
                    <a:lnTo>
                      <a:pt x="105118" y="189798"/>
                    </a:lnTo>
                    <a:lnTo>
                      <a:pt x="110696" y="189798"/>
                    </a:lnTo>
                    <a:lnTo>
                      <a:pt x="116703" y="189798"/>
                    </a:lnTo>
                    <a:lnTo>
                      <a:pt x="122280" y="189798"/>
                    </a:lnTo>
                    <a:lnTo>
                      <a:pt x="128287" y="189447"/>
                    </a:lnTo>
                    <a:lnTo>
                      <a:pt x="135152" y="189447"/>
                    </a:lnTo>
                    <a:lnTo>
                      <a:pt x="141588" y="188747"/>
                    </a:lnTo>
                    <a:lnTo>
                      <a:pt x="148453" y="188047"/>
                    </a:lnTo>
                    <a:lnTo>
                      <a:pt x="155317" y="187697"/>
                    </a:lnTo>
                    <a:lnTo>
                      <a:pt x="158750" y="189447"/>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4"/>
                    </a:lnTo>
                    <a:lnTo>
                      <a:pt x="234263" y="202754"/>
                    </a:lnTo>
                    <a:lnTo>
                      <a:pt x="244561" y="203454"/>
                    </a:lnTo>
                    <a:lnTo>
                      <a:pt x="254858" y="202754"/>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0"/>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9"/>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299"/>
                    </a:lnTo>
                    <a:lnTo>
                      <a:pt x="272449" y="91747"/>
                    </a:lnTo>
                    <a:lnTo>
                      <a:pt x="270304" y="87195"/>
                    </a:lnTo>
                    <a:lnTo>
                      <a:pt x="269017" y="82993"/>
                    </a:lnTo>
                    <a:lnTo>
                      <a:pt x="266871" y="79141"/>
                    </a:lnTo>
                    <a:lnTo>
                      <a:pt x="265584" y="74588"/>
                    </a:lnTo>
                    <a:lnTo>
                      <a:pt x="263439" y="70737"/>
                    </a:lnTo>
                    <a:lnTo>
                      <a:pt x="261723" y="66534"/>
                    </a:lnTo>
                    <a:lnTo>
                      <a:pt x="259578" y="63383"/>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6"/>
                    </a:lnTo>
                    <a:lnTo>
                      <a:pt x="194362" y="9455"/>
                    </a:lnTo>
                    <a:lnTo>
                      <a:pt x="187496" y="6654"/>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1"/>
                    </a:lnTo>
                    <a:lnTo>
                      <a:pt x="105976" y="3502"/>
                    </a:lnTo>
                    <a:lnTo>
                      <a:pt x="98253" y="4903"/>
                    </a:lnTo>
                    <a:lnTo>
                      <a:pt x="91388" y="6654"/>
                    </a:lnTo>
                    <a:lnTo>
                      <a:pt x="84524" y="9105"/>
                    </a:lnTo>
                    <a:lnTo>
                      <a:pt x="77659" y="11206"/>
                    </a:lnTo>
                    <a:lnTo>
                      <a:pt x="70794" y="14008"/>
                    </a:lnTo>
                    <a:lnTo>
                      <a:pt x="63929" y="16809"/>
                    </a:lnTo>
                    <a:lnTo>
                      <a:pt x="57922" y="20311"/>
                    </a:lnTo>
                    <a:lnTo>
                      <a:pt x="51486" y="24163"/>
                    </a:lnTo>
                    <a:lnTo>
                      <a:pt x="45909" y="27314"/>
                    </a:lnTo>
                    <a:lnTo>
                      <a:pt x="40760" y="31517"/>
                    </a:lnTo>
                    <a:lnTo>
                      <a:pt x="35182" y="35368"/>
                    </a:lnTo>
                    <a:lnTo>
                      <a:pt x="30463" y="39921"/>
                    </a:lnTo>
                    <a:lnTo>
                      <a:pt x="25743" y="44823"/>
                    </a:lnTo>
                    <a:lnTo>
                      <a:pt x="21452" y="49376"/>
                    </a:lnTo>
                    <a:lnTo>
                      <a:pt x="17162" y="54278"/>
                    </a:lnTo>
                    <a:lnTo>
                      <a:pt x="13730" y="59531"/>
                    </a:lnTo>
                    <a:lnTo>
                      <a:pt x="10297" y="65133"/>
                    </a:lnTo>
                    <a:lnTo>
                      <a:pt x="7723" y="70036"/>
                    </a:lnTo>
                    <a:lnTo>
                      <a:pt x="5148" y="75639"/>
                    </a:lnTo>
                    <a:lnTo>
                      <a:pt x="3432" y="81942"/>
                    </a:lnTo>
                    <a:lnTo>
                      <a:pt x="1716" y="87195"/>
                    </a:lnTo>
                    <a:lnTo>
                      <a:pt x="858" y="93498"/>
                    </a:lnTo>
                    <a:lnTo>
                      <a:pt x="0" y="99802"/>
                    </a:lnTo>
                    <a:lnTo>
                      <a:pt x="0" y="105754"/>
                    </a:lnTo>
                    <a:lnTo>
                      <a:pt x="858" y="112408"/>
                    </a:lnTo>
                    <a:lnTo>
                      <a:pt x="2145" y="119412"/>
                    </a:lnTo>
                    <a:lnTo>
                      <a:pt x="4290" y="125364"/>
                    </a:lnTo>
                    <a:lnTo>
                      <a:pt x="6435" y="132018"/>
                    </a:lnTo>
                    <a:lnTo>
                      <a:pt x="9010" y="139372"/>
                    </a:lnTo>
                    <a:lnTo>
                      <a:pt x="12442" y="146025"/>
                    </a:lnTo>
                    <a:lnTo>
                      <a:pt x="17162" y="153028"/>
                    </a:lnTo>
                    <a:lnTo>
                      <a:pt x="22310"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 name="Freeform 18"/>
              <p:cNvSpPr/>
              <p:nvPr/>
            </p:nvSpPr>
            <p:spPr>
              <a:xfrm>
                <a:off x="4339209" y="3878326"/>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 name="Freeform 19"/>
              <p:cNvSpPr/>
              <p:nvPr/>
            </p:nvSpPr>
            <p:spPr>
              <a:xfrm>
                <a:off x="4342132" y="3879881"/>
                <a:ext cx="194395" cy="191325"/>
              </a:xfrm>
              <a:custGeom>
                <a:avLst/>
                <a:gdLst/>
                <a:ahLst/>
                <a:cxnLst/>
                <a:rect l="0" t="0" r="0" b="0"/>
                <a:pathLst>
                  <a:path w="193041" h="191136">
                    <a:moveTo>
                      <a:pt x="75184"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7884"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 name="Freeform 20"/>
              <p:cNvSpPr/>
              <p:nvPr/>
            </p:nvSpPr>
            <p:spPr>
              <a:xfrm>
                <a:off x="4346516" y="3879881"/>
                <a:ext cx="187088" cy="189769"/>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 name="Freeform 21"/>
              <p:cNvSpPr/>
              <p:nvPr/>
            </p:nvSpPr>
            <p:spPr>
              <a:xfrm>
                <a:off x="4349440" y="3881437"/>
                <a:ext cx="182703"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 name="Freeform 22"/>
              <p:cNvSpPr/>
              <p:nvPr/>
            </p:nvSpPr>
            <p:spPr>
              <a:xfrm>
                <a:off x="4353825" y="3882992"/>
                <a:ext cx="176856" cy="185103"/>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117"/>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 name="Freeform 23"/>
              <p:cNvSpPr/>
              <p:nvPr/>
            </p:nvSpPr>
            <p:spPr>
              <a:xfrm>
                <a:off x="4358209" y="3882992"/>
                <a:ext cx="171010" cy="183547"/>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 name="Freeform 24"/>
              <p:cNvSpPr/>
              <p:nvPr/>
            </p:nvSpPr>
            <p:spPr>
              <a:xfrm>
                <a:off x="4361133" y="3882992"/>
                <a:ext cx="16516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 name="Freeform 25"/>
              <p:cNvSpPr/>
              <p:nvPr/>
            </p:nvSpPr>
            <p:spPr>
              <a:xfrm>
                <a:off x="4289514" y="3903214"/>
                <a:ext cx="149085" cy="155548"/>
              </a:xfrm>
              <a:custGeom>
                <a:avLst/>
                <a:gdLst/>
                <a:ahLst/>
                <a:cxnLst/>
                <a:rect l="0" t="0" r="0" b="0"/>
                <a:pathLst>
                  <a:path w="149353" h="154687">
                    <a:moveTo>
                      <a:pt x="18669" y="6731"/>
                    </a:moveTo>
                    <a:lnTo>
                      <a:pt x="26543"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4018" y="40005"/>
                    </a:lnTo>
                    <a:lnTo>
                      <a:pt x="145034" y="43180"/>
                    </a:lnTo>
                    <a:lnTo>
                      <a:pt x="146685" y="49530"/>
                    </a:lnTo>
                    <a:lnTo>
                      <a:pt x="148082" y="56007"/>
                    </a:lnTo>
                    <a:lnTo>
                      <a:pt x="148844" y="62738"/>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 name="Freeform 26"/>
              <p:cNvSpPr/>
              <p:nvPr/>
            </p:nvSpPr>
            <p:spPr>
              <a:xfrm>
                <a:off x="4295360" y="3904769"/>
                <a:ext cx="143239" cy="15088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590"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1115"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 name="Freeform 27"/>
              <p:cNvSpPr/>
              <p:nvPr/>
            </p:nvSpPr>
            <p:spPr>
              <a:xfrm>
                <a:off x="4299745" y="3904769"/>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 name="Freeform 28"/>
              <p:cNvSpPr/>
              <p:nvPr/>
            </p:nvSpPr>
            <p:spPr>
              <a:xfrm>
                <a:off x="4304130" y="3906325"/>
                <a:ext cx="131546" cy="146215"/>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 name="Freeform 29"/>
              <p:cNvSpPr/>
              <p:nvPr/>
            </p:nvSpPr>
            <p:spPr>
              <a:xfrm>
                <a:off x="4309976" y="3906325"/>
                <a:ext cx="125699" cy="146215"/>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875"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875"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 name="Freeform 30"/>
              <p:cNvSpPr/>
              <p:nvPr/>
            </p:nvSpPr>
            <p:spPr>
              <a:xfrm>
                <a:off x="4314361" y="3907880"/>
                <a:ext cx="119853" cy="143104"/>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 name="Freeform 31"/>
              <p:cNvSpPr/>
              <p:nvPr/>
            </p:nvSpPr>
            <p:spPr>
              <a:xfrm>
                <a:off x="4320207" y="3907880"/>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 name="Freeform 32"/>
              <p:cNvSpPr/>
              <p:nvPr/>
            </p:nvSpPr>
            <p:spPr>
              <a:xfrm>
                <a:off x="4261742" y="3893881"/>
                <a:ext cx="187088" cy="167992"/>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689"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 name="Freeform 33"/>
              <p:cNvSpPr/>
              <p:nvPr/>
            </p:nvSpPr>
            <p:spPr>
              <a:xfrm>
                <a:off x="4261742" y="3893881"/>
                <a:ext cx="187088" cy="16799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 name="Freeform 34"/>
              <p:cNvSpPr/>
              <p:nvPr/>
            </p:nvSpPr>
            <p:spPr>
              <a:xfrm>
                <a:off x="4260281" y="3892325"/>
                <a:ext cx="188549"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844"/>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319"/>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 name="Freeform 35"/>
              <p:cNvSpPr/>
              <p:nvPr/>
            </p:nvSpPr>
            <p:spPr>
              <a:xfrm>
                <a:off x="4260281" y="3892325"/>
                <a:ext cx="188549" cy="167992"/>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434"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134"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 name="Freeform 36"/>
              <p:cNvSpPr/>
              <p:nvPr/>
            </p:nvSpPr>
            <p:spPr>
              <a:xfrm>
                <a:off x="4260281" y="3892325"/>
                <a:ext cx="188549" cy="167992"/>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213"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913" y="70485"/>
                    </a:lnTo>
                    <a:lnTo>
                      <a:pt x="65659" y="72009"/>
                    </a:lnTo>
                    <a:lnTo>
                      <a:pt x="65405" y="73533"/>
                    </a:lnTo>
                    <a:lnTo>
                      <a:pt x="65405" y="75184"/>
                    </a:lnTo>
                    <a:lnTo>
                      <a:pt x="65405" y="76835"/>
                    </a:lnTo>
                    <a:lnTo>
                      <a:pt x="65913"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913"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 name="Freeform 37"/>
              <p:cNvSpPr/>
              <p:nvPr/>
            </p:nvSpPr>
            <p:spPr>
              <a:xfrm>
                <a:off x="4258819" y="3890770"/>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 name="Freeform 38"/>
              <p:cNvSpPr/>
              <p:nvPr/>
            </p:nvSpPr>
            <p:spPr>
              <a:xfrm>
                <a:off x="4258819" y="3890770"/>
                <a:ext cx="190011" cy="167992"/>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221"/>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128"/>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 name="Freeform 39"/>
              <p:cNvSpPr/>
              <p:nvPr/>
            </p:nvSpPr>
            <p:spPr>
              <a:xfrm>
                <a:off x="4590608" y="4057206"/>
                <a:ext cx="83312" cy="32666"/>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 name="Freeform 40"/>
              <p:cNvSpPr/>
              <p:nvPr/>
            </p:nvSpPr>
            <p:spPr>
              <a:xfrm>
                <a:off x="4592069" y="4058762"/>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 name="Freeform 41"/>
              <p:cNvSpPr/>
              <p:nvPr/>
            </p:nvSpPr>
            <p:spPr>
              <a:xfrm>
                <a:off x="4593531" y="4058762"/>
                <a:ext cx="80389" cy="31110"/>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3" name="Freeform 42"/>
              <p:cNvSpPr/>
              <p:nvPr/>
            </p:nvSpPr>
            <p:spPr>
              <a:xfrm>
                <a:off x="4594992" y="4060317"/>
                <a:ext cx="78928" cy="29555"/>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4" name="Freeform 43"/>
              <p:cNvSpPr/>
              <p:nvPr/>
            </p:nvSpPr>
            <p:spPr>
              <a:xfrm>
                <a:off x="4594992" y="4060317"/>
                <a:ext cx="78928" cy="29555"/>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5" name="Freeform 44"/>
              <p:cNvSpPr/>
              <p:nvPr/>
            </p:nvSpPr>
            <p:spPr>
              <a:xfrm>
                <a:off x="4594992" y="4061873"/>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6" name="Freeform 45"/>
              <p:cNvSpPr/>
              <p:nvPr/>
            </p:nvSpPr>
            <p:spPr>
              <a:xfrm>
                <a:off x="4594992" y="4061873"/>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7" name="Freeform 46"/>
              <p:cNvSpPr/>
              <p:nvPr/>
            </p:nvSpPr>
            <p:spPr>
              <a:xfrm>
                <a:off x="4188661" y="4054095"/>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858"/>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372"/>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8" name="Freeform 47"/>
              <p:cNvSpPr/>
              <p:nvPr/>
            </p:nvSpPr>
            <p:spPr>
              <a:xfrm>
                <a:off x="4188661" y="4054095"/>
                <a:ext cx="434102"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851"/>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9" name="Freeform 48"/>
              <p:cNvSpPr/>
              <p:nvPr/>
            </p:nvSpPr>
            <p:spPr>
              <a:xfrm>
                <a:off x="4188661" y="4054095"/>
                <a:ext cx="434102"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0" name="Freeform 49"/>
              <p:cNvSpPr/>
              <p:nvPr/>
            </p:nvSpPr>
            <p:spPr>
              <a:xfrm>
                <a:off x="4188661" y="4054095"/>
                <a:ext cx="434102"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1" name="Freeform 50"/>
              <p:cNvSpPr/>
              <p:nvPr/>
            </p:nvSpPr>
            <p:spPr>
              <a:xfrm>
                <a:off x="4188661" y="4054095"/>
                <a:ext cx="434102"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2" name="Freeform 51"/>
              <p:cNvSpPr/>
              <p:nvPr/>
            </p:nvSpPr>
            <p:spPr>
              <a:xfrm>
                <a:off x="4188661" y="4054095"/>
                <a:ext cx="434102" cy="87107"/>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3" name="Freeform 52"/>
              <p:cNvSpPr/>
              <p:nvPr/>
            </p:nvSpPr>
            <p:spPr>
              <a:xfrm>
                <a:off x="4188661" y="4054095"/>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372"/>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4" name="Freeform 53"/>
              <p:cNvSpPr/>
              <p:nvPr/>
            </p:nvSpPr>
            <p:spPr>
              <a:xfrm>
                <a:off x="4188661" y="4054095"/>
                <a:ext cx="432640" cy="87107"/>
              </a:xfrm>
              <a:custGeom>
                <a:avLst/>
                <a:gdLst/>
                <a:ahLst/>
                <a:cxnLst/>
                <a:rect l="0" t="0" r="0" b="0"/>
                <a:pathLst>
                  <a:path w="432916" h="86495">
                    <a:moveTo>
                      <a:pt x="0" y="0"/>
                    </a:moveTo>
                    <a:lnTo>
                      <a:pt x="858" y="1051"/>
                    </a:lnTo>
                    <a:lnTo>
                      <a:pt x="858" y="1401"/>
                    </a:lnTo>
                    <a:lnTo>
                      <a:pt x="1287" y="3152"/>
                    </a:lnTo>
                    <a:lnTo>
                      <a:pt x="2145" y="3852"/>
                    </a:lnTo>
                    <a:lnTo>
                      <a:pt x="2574" y="5603"/>
                    </a:lnTo>
                    <a:lnTo>
                      <a:pt x="4290" y="6653"/>
                    </a:lnTo>
                    <a:lnTo>
                      <a:pt x="6865" y="8754"/>
                    </a:lnTo>
                    <a:lnTo>
                      <a:pt x="11156" y="11556"/>
                    </a:lnTo>
                    <a:lnTo>
                      <a:pt x="15017" y="14007"/>
                    </a:lnTo>
                    <a:lnTo>
                      <a:pt x="19736" y="16809"/>
                    </a:lnTo>
                    <a:lnTo>
                      <a:pt x="25314" y="18910"/>
                    </a:lnTo>
                    <a:lnTo>
                      <a:pt x="30892" y="21011"/>
                    </a:lnTo>
                    <a:lnTo>
                      <a:pt x="36899" y="22761"/>
                    </a:lnTo>
                    <a:lnTo>
                      <a:pt x="43764" y="25213"/>
                    </a:lnTo>
                    <a:lnTo>
                      <a:pt x="50628" y="26613"/>
                    </a:lnTo>
                    <a:lnTo>
                      <a:pt x="57493" y="28014"/>
                    </a:lnTo>
                    <a:lnTo>
                      <a:pt x="64358" y="29065"/>
                    </a:lnTo>
                    <a:lnTo>
                      <a:pt x="72081" y="29415"/>
                    </a:lnTo>
                    <a:lnTo>
                      <a:pt x="78946" y="30115"/>
                    </a:lnTo>
                    <a:lnTo>
                      <a:pt x="83236" y="30816"/>
                    </a:lnTo>
                    <a:lnTo>
                      <a:pt x="86669" y="31866"/>
                    </a:lnTo>
                    <a:lnTo>
                      <a:pt x="90530" y="32216"/>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8"/>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3"/>
                    </a:lnTo>
                    <a:lnTo>
                      <a:pt x="312780" y="67234"/>
                    </a:lnTo>
                    <a:lnTo>
                      <a:pt x="321790" y="69335"/>
                    </a:lnTo>
                    <a:lnTo>
                      <a:pt x="329942" y="71086"/>
                    </a:lnTo>
                    <a:lnTo>
                      <a:pt x="336807" y="72487"/>
                    </a:lnTo>
                    <a:lnTo>
                      <a:pt x="344530" y="74238"/>
                    </a:lnTo>
                    <a:lnTo>
                      <a:pt x="350536" y="75989"/>
                    </a:lnTo>
                    <a:lnTo>
                      <a:pt x="356972" y="77739"/>
                    </a:lnTo>
                    <a:lnTo>
                      <a:pt x="362979" y="78790"/>
                    </a:lnTo>
                    <a:lnTo>
                      <a:pt x="367699" y="79840"/>
                    </a:lnTo>
                    <a:lnTo>
                      <a:pt x="373276" y="80891"/>
                    </a:lnTo>
                    <a:lnTo>
                      <a:pt x="377567" y="81591"/>
                    </a:lnTo>
                    <a:lnTo>
                      <a:pt x="381428" y="82292"/>
                    </a:lnTo>
                    <a:lnTo>
                      <a:pt x="385719" y="82292"/>
                    </a:lnTo>
                    <a:lnTo>
                      <a:pt x="389580" y="80891"/>
                    </a:lnTo>
                    <a:lnTo>
                      <a:pt x="392584" y="80541"/>
                    </a:lnTo>
                    <a:lnTo>
                      <a:pt x="395158" y="79840"/>
                    </a:lnTo>
                    <a:lnTo>
                      <a:pt x="396445" y="80541"/>
                    </a:lnTo>
                    <a:lnTo>
                      <a:pt x="398161" y="81591"/>
                    </a:lnTo>
                    <a:lnTo>
                      <a:pt x="399878" y="82292"/>
                    </a:lnTo>
                    <a:lnTo>
                      <a:pt x="401594" y="83342"/>
                    </a:lnTo>
                    <a:lnTo>
                      <a:pt x="403310" y="84393"/>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9"/>
                    </a:lnTo>
                    <a:lnTo>
                      <a:pt x="402881" y="74938"/>
                    </a:lnTo>
                    <a:lnTo>
                      <a:pt x="403310" y="74238"/>
                    </a:lnTo>
                    <a:lnTo>
                      <a:pt x="405026" y="73888"/>
                    </a:lnTo>
                    <a:lnTo>
                      <a:pt x="405455" y="72487"/>
                    </a:lnTo>
                    <a:lnTo>
                      <a:pt x="406313" y="72487"/>
                    </a:lnTo>
                    <a:lnTo>
                      <a:pt x="406313" y="72137"/>
                    </a:lnTo>
                    <a:lnTo>
                      <a:pt x="410175" y="69335"/>
                    </a:lnTo>
                    <a:lnTo>
                      <a:pt x="413607" y="65483"/>
                    </a:lnTo>
                    <a:lnTo>
                      <a:pt x="415324" y="63733"/>
                    </a:lnTo>
                    <a:lnTo>
                      <a:pt x="416611" y="61981"/>
                    </a:lnTo>
                    <a:lnTo>
                      <a:pt x="417040" y="60230"/>
                    </a:lnTo>
                    <a:lnTo>
                      <a:pt x="417898" y="58129"/>
                    </a:lnTo>
                    <a:lnTo>
                      <a:pt x="420472" y="57079"/>
                    </a:lnTo>
                    <a:lnTo>
                      <a:pt x="423475" y="56379"/>
                    </a:lnTo>
                    <a:lnTo>
                      <a:pt x="425621" y="55328"/>
                    </a:lnTo>
                    <a:lnTo>
                      <a:pt x="427337" y="54628"/>
                    </a:lnTo>
                    <a:lnTo>
                      <a:pt x="429482" y="54278"/>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55" name="Freeform 54"/>
              <p:cNvSpPr/>
              <p:nvPr/>
            </p:nvSpPr>
            <p:spPr>
              <a:xfrm>
                <a:off x="4267589" y="3931213"/>
                <a:ext cx="116930" cy="97995"/>
              </a:xfrm>
              <a:custGeom>
                <a:avLst/>
                <a:gdLst/>
                <a:ahLst/>
                <a:cxnLst/>
                <a:rect l="0" t="0" r="0" b="0"/>
                <a:pathLst>
                  <a:path w="116714" h="97918">
                    <a:moveTo>
                      <a:pt x="20066"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6" name="Freeform 55"/>
              <p:cNvSpPr/>
              <p:nvPr/>
            </p:nvSpPr>
            <p:spPr>
              <a:xfrm>
                <a:off x="4269051" y="3934324"/>
                <a:ext cx="112544"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7" name="Freeform 56"/>
              <p:cNvSpPr/>
              <p:nvPr/>
            </p:nvSpPr>
            <p:spPr>
              <a:xfrm>
                <a:off x="4270512" y="3937435"/>
                <a:ext cx="109622" cy="88662"/>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8" name="Freeform 57"/>
              <p:cNvSpPr/>
              <p:nvPr/>
            </p:nvSpPr>
            <p:spPr>
              <a:xfrm>
                <a:off x="4271974" y="3940546"/>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9" name="Freeform 58"/>
              <p:cNvSpPr/>
              <p:nvPr/>
            </p:nvSpPr>
            <p:spPr>
              <a:xfrm>
                <a:off x="4273435" y="3943657"/>
                <a:ext cx="102313" cy="79329"/>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959" y="80010"/>
                    </a:lnTo>
                    <a:lnTo>
                      <a:pt x="48514" y="79629"/>
                    </a:lnTo>
                    <a:lnTo>
                      <a:pt x="44450" y="78613"/>
                    </a:lnTo>
                    <a:lnTo>
                      <a:pt x="40259"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959"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0" name="Freeform 59"/>
              <p:cNvSpPr/>
              <p:nvPr/>
            </p:nvSpPr>
            <p:spPr>
              <a:xfrm>
                <a:off x="4273435" y="3946768"/>
                <a:ext cx="102313" cy="76218"/>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1" name="Freeform 60"/>
              <p:cNvSpPr/>
              <p:nvPr/>
            </p:nvSpPr>
            <p:spPr>
              <a:xfrm>
                <a:off x="4274897" y="3949878"/>
                <a:ext cx="100851"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2" name="Freeform 61"/>
              <p:cNvSpPr/>
              <p:nvPr/>
            </p:nvSpPr>
            <p:spPr>
              <a:xfrm>
                <a:off x="4575991" y="4089872"/>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3" name="Freeform 62"/>
              <p:cNvSpPr/>
              <p:nvPr/>
            </p:nvSpPr>
            <p:spPr>
              <a:xfrm>
                <a:off x="4577453" y="4091427"/>
                <a:ext cx="80390" cy="32666"/>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4" name="Freeform 63"/>
              <p:cNvSpPr/>
              <p:nvPr/>
            </p:nvSpPr>
            <p:spPr>
              <a:xfrm>
                <a:off x="4578915" y="4092983"/>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5" name="Freeform 64"/>
              <p:cNvSpPr/>
              <p:nvPr/>
            </p:nvSpPr>
            <p:spPr>
              <a:xfrm>
                <a:off x="4578915" y="4092983"/>
                <a:ext cx="77465"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6" name="Freeform 65"/>
              <p:cNvSpPr/>
              <p:nvPr/>
            </p:nvSpPr>
            <p:spPr>
              <a:xfrm>
                <a:off x="4578915" y="4094538"/>
                <a:ext cx="77465" cy="29555"/>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7" name="Freeform 66"/>
              <p:cNvSpPr/>
              <p:nvPr/>
            </p:nvSpPr>
            <p:spPr>
              <a:xfrm>
                <a:off x="4578915" y="4094538"/>
                <a:ext cx="77465" cy="29555"/>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8" name="Freeform 67"/>
              <p:cNvSpPr/>
              <p:nvPr/>
            </p:nvSpPr>
            <p:spPr>
              <a:xfrm>
                <a:off x="4578915" y="4092983"/>
                <a:ext cx="77465" cy="31110"/>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9" name="Freeform 68"/>
              <p:cNvSpPr/>
              <p:nvPr/>
            </p:nvSpPr>
            <p:spPr>
              <a:xfrm>
                <a:off x="4592069" y="4057206"/>
                <a:ext cx="81851" cy="32666"/>
              </a:xfrm>
              <a:custGeom>
                <a:avLst/>
                <a:gdLst/>
                <a:ahLst/>
                <a:cxnLst/>
                <a:rect l="0" t="0" r="0" b="0"/>
                <a:pathLst>
                  <a:path w="81522" h="32569">
                    <a:moveTo>
                      <a:pt x="3433" y="32568"/>
                    </a:moveTo>
                    <a:lnTo>
                      <a:pt x="10727" y="30467"/>
                    </a:lnTo>
                    <a:lnTo>
                      <a:pt x="18450" y="27665"/>
                    </a:lnTo>
                    <a:lnTo>
                      <a:pt x="22740" y="26965"/>
                    </a:lnTo>
                    <a:lnTo>
                      <a:pt x="26602" y="25214"/>
                    </a:lnTo>
                    <a:lnTo>
                      <a:pt x="30892" y="24164"/>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4"/>
                    </a:lnTo>
                    <a:lnTo>
                      <a:pt x="81092" y="5253"/>
                    </a:lnTo>
                    <a:lnTo>
                      <a:pt x="81521" y="4553"/>
                    </a:lnTo>
                    <a:lnTo>
                      <a:pt x="81092" y="3502"/>
                    </a:lnTo>
                    <a:lnTo>
                      <a:pt x="80234" y="1752"/>
                    </a:lnTo>
                    <a:lnTo>
                      <a:pt x="78947" y="701"/>
                    </a:lnTo>
                    <a:lnTo>
                      <a:pt x="77660" y="0"/>
                    </a:lnTo>
                    <a:lnTo>
                      <a:pt x="76802" y="0"/>
                    </a:lnTo>
                    <a:lnTo>
                      <a:pt x="75514" y="0"/>
                    </a:lnTo>
                    <a:lnTo>
                      <a:pt x="74656" y="0"/>
                    </a:lnTo>
                    <a:lnTo>
                      <a:pt x="74227" y="701"/>
                    </a:lnTo>
                    <a:lnTo>
                      <a:pt x="70795" y="2802"/>
                    </a:lnTo>
                    <a:lnTo>
                      <a:pt x="67362" y="5604"/>
                    </a:lnTo>
                    <a:lnTo>
                      <a:pt x="63072" y="8055"/>
                    </a:lnTo>
                    <a:lnTo>
                      <a:pt x="58781" y="10156"/>
                    </a:lnTo>
                    <a:lnTo>
                      <a:pt x="54920" y="12257"/>
                    </a:lnTo>
                    <a:lnTo>
                      <a:pt x="50200" y="14008"/>
                    </a:lnTo>
                    <a:lnTo>
                      <a:pt x="45051" y="15759"/>
                    </a:lnTo>
                    <a:lnTo>
                      <a:pt x="40332" y="17510"/>
                    </a:lnTo>
                    <a:lnTo>
                      <a:pt x="30034" y="20312"/>
                    </a:lnTo>
                    <a:lnTo>
                      <a:pt x="19737" y="23113"/>
                    </a:lnTo>
                    <a:lnTo>
                      <a:pt x="9440" y="25915"/>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70" name="Freeform 69"/>
              <p:cNvSpPr/>
              <p:nvPr/>
            </p:nvSpPr>
            <p:spPr>
              <a:xfrm>
                <a:off x="4578915" y="4089872"/>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8"/>
                    </a:lnTo>
                    <a:lnTo>
                      <a:pt x="34324" y="19609"/>
                    </a:lnTo>
                    <a:lnTo>
                      <a:pt x="39473" y="21360"/>
                    </a:lnTo>
                    <a:lnTo>
                      <a:pt x="44621" y="23111"/>
                    </a:lnTo>
                    <a:lnTo>
                      <a:pt x="49770" y="25212"/>
                    </a:lnTo>
                    <a:lnTo>
                      <a:pt x="55777" y="27313"/>
                    </a:lnTo>
                    <a:lnTo>
                      <a:pt x="61354" y="29064"/>
                    </a:lnTo>
                    <a:lnTo>
                      <a:pt x="67361" y="31515"/>
                    </a:lnTo>
                    <a:lnTo>
                      <a:pt x="74226" y="33617"/>
                    </a:lnTo>
                    <a:lnTo>
                      <a:pt x="75084" y="33967"/>
                    </a:lnTo>
                    <a:lnTo>
                      <a:pt x="75513" y="33967"/>
                    </a:lnTo>
                    <a:lnTo>
                      <a:pt x="76371" y="33617"/>
                    </a:lnTo>
                    <a:lnTo>
                      <a:pt x="77658" y="33617"/>
                    </a:lnTo>
                    <a:lnTo>
                      <a:pt x="77658" y="32916"/>
                    </a:lnTo>
                    <a:lnTo>
                      <a:pt x="78516" y="32566"/>
                    </a:lnTo>
                    <a:lnTo>
                      <a:pt x="78945" y="30815"/>
                    </a:lnTo>
                    <a:lnTo>
                      <a:pt x="78945" y="29765"/>
                    </a:lnTo>
                    <a:lnTo>
                      <a:pt x="78945" y="28014"/>
                    </a:lnTo>
                    <a:lnTo>
                      <a:pt x="78516" y="27313"/>
                    </a:lnTo>
                    <a:lnTo>
                      <a:pt x="77658" y="26963"/>
                    </a:lnTo>
                    <a:lnTo>
                      <a:pt x="77229" y="26263"/>
                    </a:lnTo>
                    <a:lnTo>
                      <a:pt x="76371" y="26263"/>
                    </a:lnTo>
                    <a:lnTo>
                      <a:pt x="71652" y="25912"/>
                    </a:lnTo>
                    <a:lnTo>
                      <a:pt x="66932" y="25912"/>
                    </a:lnTo>
                    <a:lnTo>
                      <a:pt x="62641" y="24512"/>
                    </a:lnTo>
                    <a:lnTo>
                      <a:pt x="57922" y="23461"/>
                    </a:lnTo>
                    <a:lnTo>
                      <a:pt x="53202" y="22411"/>
                    </a:lnTo>
                    <a:lnTo>
                      <a:pt x="48054" y="20660"/>
                    </a:lnTo>
                    <a:lnTo>
                      <a:pt x="38615" y="17508"/>
                    </a:lnTo>
                    <a:lnTo>
                      <a:pt x="29175" y="12956"/>
                    </a:lnTo>
                    <a:lnTo>
                      <a:pt x="19307" y="8404"/>
                    </a:lnTo>
                    <a:lnTo>
                      <a:pt x="10297" y="3852"/>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6589" name="Group 129"/>
            <p:cNvGrpSpPr>
              <a:grpSpLocks/>
            </p:cNvGrpSpPr>
            <p:nvPr/>
          </p:nvGrpSpPr>
          <p:grpSpPr bwMode="auto">
            <a:xfrm>
              <a:off x="6258997" y="2652003"/>
              <a:ext cx="484831" cy="270395"/>
              <a:chOff x="6258997" y="2652003"/>
              <a:chExt cx="484831" cy="270395"/>
            </a:xfrm>
          </p:grpSpPr>
          <p:sp>
            <p:nvSpPr>
              <p:cNvPr id="72" name="Freeform 71"/>
              <p:cNvSpPr/>
              <p:nvPr/>
            </p:nvSpPr>
            <p:spPr>
              <a:xfrm>
                <a:off x="6258362" y="2843933"/>
                <a:ext cx="378559" cy="73108"/>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3" name="Freeform 72"/>
              <p:cNvSpPr/>
              <p:nvPr/>
            </p:nvSpPr>
            <p:spPr>
              <a:xfrm>
                <a:off x="6258362" y="2820601"/>
                <a:ext cx="434101" cy="10110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4" name="Freeform 73"/>
              <p:cNvSpPr/>
              <p:nvPr/>
            </p:nvSpPr>
            <p:spPr>
              <a:xfrm>
                <a:off x="6258362" y="2820601"/>
                <a:ext cx="432640" cy="101106"/>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5" name="Freeform 74"/>
              <p:cNvSpPr/>
              <p:nvPr/>
            </p:nvSpPr>
            <p:spPr>
              <a:xfrm>
                <a:off x="6351905" y="2823712"/>
                <a:ext cx="274785" cy="32665"/>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6" name="Freeform 75"/>
              <p:cNvSpPr/>
              <p:nvPr/>
            </p:nvSpPr>
            <p:spPr>
              <a:xfrm>
                <a:off x="6319750" y="2652610"/>
                <a:ext cx="306940" cy="202213"/>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7" name="Freeform 76"/>
              <p:cNvSpPr/>
              <p:nvPr/>
            </p:nvSpPr>
            <p:spPr>
              <a:xfrm>
                <a:off x="6319750" y="2652610"/>
                <a:ext cx="305478" cy="202213"/>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8" name="Freeform 77"/>
              <p:cNvSpPr/>
              <p:nvPr/>
            </p:nvSpPr>
            <p:spPr>
              <a:xfrm>
                <a:off x="6408908" y="2660386"/>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9" name="Freeform 78"/>
              <p:cNvSpPr/>
              <p:nvPr/>
            </p:nvSpPr>
            <p:spPr>
              <a:xfrm>
                <a:off x="6411831" y="2661942"/>
                <a:ext cx="194396" cy="189769"/>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0" name="Freeform 79"/>
              <p:cNvSpPr/>
              <p:nvPr/>
            </p:nvSpPr>
            <p:spPr>
              <a:xfrm>
                <a:off x="6416217" y="2661942"/>
                <a:ext cx="187088" cy="188213"/>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1" name="Freeform 80"/>
              <p:cNvSpPr/>
              <p:nvPr/>
            </p:nvSpPr>
            <p:spPr>
              <a:xfrm>
                <a:off x="6419140" y="2663497"/>
                <a:ext cx="182702"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2" name="Freeform 81"/>
              <p:cNvSpPr/>
              <p:nvPr/>
            </p:nvSpPr>
            <p:spPr>
              <a:xfrm>
                <a:off x="6423524" y="2663497"/>
                <a:ext cx="176857" cy="185103"/>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3" name="Freeform 82"/>
              <p:cNvSpPr/>
              <p:nvPr/>
            </p:nvSpPr>
            <p:spPr>
              <a:xfrm>
                <a:off x="6427910" y="2665053"/>
                <a:ext cx="171009" cy="181991"/>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4" name="Freeform 83"/>
              <p:cNvSpPr/>
              <p:nvPr/>
            </p:nvSpPr>
            <p:spPr>
              <a:xfrm>
                <a:off x="6430833" y="2665053"/>
                <a:ext cx="165163" cy="181991"/>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5" name="Freeform 84"/>
              <p:cNvSpPr/>
              <p:nvPr/>
            </p:nvSpPr>
            <p:spPr>
              <a:xfrm>
                <a:off x="6359213" y="2685274"/>
                <a:ext cx="149085" cy="153993"/>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6" name="Freeform 85"/>
              <p:cNvSpPr/>
              <p:nvPr/>
            </p:nvSpPr>
            <p:spPr>
              <a:xfrm>
                <a:off x="6365060" y="2686830"/>
                <a:ext cx="143239" cy="150881"/>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7" name="Freeform 86"/>
              <p:cNvSpPr/>
              <p:nvPr/>
            </p:nvSpPr>
            <p:spPr>
              <a:xfrm>
                <a:off x="6369445" y="2686830"/>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8" name="Freeform 87"/>
              <p:cNvSpPr/>
              <p:nvPr/>
            </p:nvSpPr>
            <p:spPr>
              <a:xfrm>
                <a:off x="6373829" y="2688385"/>
                <a:ext cx="131546" cy="144660"/>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9" name="Freeform 88"/>
              <p:cNvSpPr/>
              <p:nvPr/>
            </p:nvSpPr>
            <p:spPr>
              <a:xfrm>
                <a:off x="6379676" y="2688385"/>
                <a:ext cx="125699" cy="144660"/>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0" name="Freeform 89"/>
              <p:cNvSpPr/>
              <p:nvPr/>
            </p:nvSpPr>
            <p:spPr>
              <a:xfrm>
                <a:off x="6384061" y="2688385"/>
                <a:ext cx="119853" cy="144660"/>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1" name="Freeform 90"/>
              <p:cNvSpPr/>
              <p:nvPr/>
            </p:nvSpPr>
            <p:spPr>
              <a:xfrm>
                <a:off x="6389908" y="2689941"/>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2" name="Freeform 91"/>
              <p:cNvSpPr/>
              <p:nvPr/>
            </p:nvSpPr>
            <p:spPr>
              <a:xfrm>
                <a:off x="6331443" y="2675941"/>
                <a:ext cx="187088" cy="166437"/>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3" name="Freeform 92"/>
              <p:cNvSpPr/>
              <p:nvPr/>
            </p:nvSpPr>
            <p:spPr>
              <a:xfrm>
                <a:off x="6331443" y="2675941"/>
                <a:ext cx="187088" cy="166437"/>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4" name="Freeform 93"/>
              <p:cNvSpPr/>
              <p:nvPr/>
            </p:nvSpPr>
            <p:spPr>
              <a:xfrm>
                <a:off x="6329981" y="2674386"/>
                <a:ext cx="188550"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5" name="Freeform 94"/>
              <p:cNvSpPr/>
              <p:nvPr/>
            </p:nvSpPr>
            <p:spPr>
              <a:xfrm>
                <a:off x="6329981" y="2674386"/>
                <a:ext cx="188550" cy="166436"/>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6" name="Freeform 95"/>
              <p:cNvSpPr/>
              <p:nvPr/>
            </p:nvSpPr>
            <p:spPr>
              <a:xfrm>
                <a:off x="6329981" y="2674386"/>
                <a:ext cx="188550" cy="166436"/>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7" name="Freeform 96"/>
              <p:cNvSpPr/>
              <p:nvPr/>
            </p:nvSpPr>
            <p:spPr>
              <a:xfrm>
                <a:off x="6328520" y="2672830"/>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8" name="Freeform 97"/>
              <p:cNvSpPr/>
              <p:nvPr/>
            </p:nvSpPr>
            <p:spPr>
              <a:xfrm>
                <a:off x="6328520" y="2672830"/>
                <a:ext cx="190011" cy="166437"/>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9" name="Freeform 98"/>
              <p:cNvSpPr/>
              <p:nvPr/>
            </p:nvSpPr>
            <p:spPr>
              <a:xfrm>
                <a:off x="6660307" y="2839267"/>
                <a:ext cx="83313" cy="32665"/>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0" name="Freeform 99"/>
              <p:cNvSpPr/>
              <p:nvPr/>
            </p:nvSpPr>
            <p:spPr>
              <a:xfrm>
                <a:off x="6661769" y="2839267"/>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1" name="Freeform 100"/>
              <p:cNvSpPr/>
              <p:nvPr/>
            </p:nvSpPr>
            <p:spPr>
              <a:xfrm>
                <a:off x="6663230" y="2840822"/>
                <a:ext cx="80390" cy="29555"/>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2" name="Freeform 101"/>
              <p:cNvSpPr/>
              <p:nvPr/>
            </p:nvSpPr>
            <p:spPr>
              <a:xfrm>
                <a:off x="6664692" y="2840822"/>
                <a:ext cx="78928" cy="29555"/>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3" name="Freeform 102"/>
              <p:cNvSpPr/>
              <p:nvPr/>
            </p:nvSpPr>
            <p:spPr>
              <a:xfrm>
                <a:off x="6664692" y="2840822"/>
                <a:ext cx="78928" cy="29555"/>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4" name="Freeform 103"/>
              <p:cNvSpPr/>
              <p:nvPr/>
            </p:nvSpPr>
            <p:spPr>
              <a:xfrm>
                <a:off x="6664692" y="2842378"/>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5" name="Freeform 104"/>
              <p:cNvSpPr/>
              <p:nvPr/>
            </p:nvSpPr>
            <p:spPr>
              <a:xfrm>
                <a:off x="6664692" y="2842378"/>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6" name="Freeform 105"/>
              <p:cNvSpPr/>
              <p:nvPr/>
            </p:nvSpPr>
            <p:spPr>
              <a:xfrm>
                <a:off x="6258362" y="2834600"/>
                <a:ext cx="434101"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7" name="Freeform 106"/>
              <p:cNvSpPr/>
              <p:nvPr/>
            </p:nvSpPr>
            <p:spPr>
              <a:xfrm>
                <a:off x="6258362" y="2834600"/>
                <a:ext cx="434101"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8" name="Freeform 107"/>
              <p:cNvSpPr/>
              <p:nvPr/>
            </p:nvSpPr>
            <p:spPr>
              <a:xfrm>
                <a:off x="6258362" y="2834600"/>
                <a:ext cx="434101"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9" name="Freeform 108"/>
              <p:cNvSpPr/>
              <p:nvPr/>
            </p:nvSpPr>
            <p:spPr>
              <a:xfrm>
                <a:off x="6258362" y="2834600"/>
                <a:ext cx="434101"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0" name="Freeform 109"/>
              <p:cNvSpPr/>
              <p:nvPr/>
            </p:nvSpPr>
            <p:spPr>
              <a:xfrm>
                <a:off x="6258362" y="2834600"/>
                <a:ext cx="434101"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1" name="Freeform 110"/>
              <p:cNvSpPr/>
              <p:nvPr/>
            </p:nvSpPr>
            <p:spPr>
              <a:xfrm>
                <a:off x="6258362" y="2836156"/>
                <a:ext cx="434101" cy="8555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2" name="Freeform 111"/>
              <p:cNvSpPr/>
              <p:nvPr/>
            </p:nvSpPr>
            <p:spPr>
              <a:xfrm>
                <a:off x="6258362" y="2834600"/>
                <a:ext cx="434101"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3" name="Freeform 112"/>
              <p:cNvSpPr/>
              <p:nvPr/>
            </p:nvSpPr>
            <p:spPr>
              <a:xfrm>
                <a:off x="6258362" y="2836156"/>
                <a:ext cx="432640" cy="85551"/>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14" name="Freeform 113"/>
              <p:cNvSpPr/>
              <p:nvPr/>
            </p:nvSpPr>
            <p:spPr>
              <a:xfrm>
                <a:off x="6337289" y="2713273"/>
                <a:ext cx="116930" cy="96440"/>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5" name="Freeform 114"/>
              <p:cNvSpPr/>
              <p:nvPr/>
            </p:nvSpPr>
            <p:spPr>
              <a:xfrm>
                <a:off x="6338750" y="2716384"/>
                <a:ext cx="112545"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6" name="Freeform 115"/>
              <p:cNvSpPr/>
              <p:nvPr/>
            </p:nvSpPr>
            <p:spPr>
              <a:xfrm>
                <a:off x="6340212" y="2719495"/>
                <a:ext cx="109621" cy="88663"/>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7" name="Freeform 116"/>
              <p:cNvSpPr/>
              <p:nvPr/>
            </p:nvSpPr>
            <p:spPr>
              <a:xfrm>
                <a:off x="6341674" y="2722606"/>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8" name="Freeform 117"/>
              <p:cNvSpPr/>
              <p:nvPr/>
            </p:nvSpPr>
            <p:spPr>
              <a:xfrm>
                <a:off x="6343136" y="2724162"/>
                <a:ext cx="102313" cy="80885"/>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9" name="Freeform 118"/>
              <p:cNvSpPr/>
              <p:nvPr/>
            </p:nvSpPr>
            <p:spPr>
              <a:xfrm>
                <a:off x="6343136" y="2727273"/>
                <a:ext cx="102313" cy="76218"/>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0" name="Freeform 119"/>
              <p:cNvSpPr/>
              <p:nvPr/>
            </p:nvSpPr>
            <p:spPr>
              <a:xfrm>
                <a:off x="6344597" y="2730384"/>
                <a:ext cx="100852"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1" name="Freeform 120"/>
              <p:cNvSpPr/>
              <p:nvPr/>
            </p:nvSpPr>
            <p:spPr>
              <a:xfrm>
                <a:off x="6645691" y="2870377"/>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2" name="Freeform 121"/>
              <p:cNvSpPr/>
              <p:nvPr/>
            </p:nvSpPr>
            <p:spPr>
              <a:xfrm>
                <a:off x="6647153" y="2871932"/>
                <a:ext cx="80389" cy="32666"/>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3" name="Freeform 122"/>
              <p:cNvSpPr/>
              <p:nvPr/>
            </p:nvSpPr>
            <p:spPr>
              <a:xfrm>
                <a:off x="6648614" y="2873488"/>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4" name="Freeform 123"/>
              <p:cNvSpPr/>
              <p:nvPr/>
            </p:nvSpPr>
            <p:spPr>
              <a:xfrm>
                <a:off x="6648614" y="2873488"/>
                <a:ext cx="77466"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5" name="Freeform 124"/>
              <p:cNvSpPr/>
              <p:nvPr/>
            </p:nvSpPr>
            <p:spPr>
              <a:xfrm>
                <a:off x="6648614" y="2875043"/>
                <a:ext cx="77466" cy="29555"/>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6" name="Freeform 125"/>
              <p:cNvSpPr/>
              <p:nvPr/>
            </p:nvSpPr>
            <p:spPr>
              <a:xfrm>
                <a:off x="6648614" y="2875043"/>
                <a:ext cx="77466" cy="29555"/>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7" name="Freeform 126"/>
              <p:cNvSpPr/>
              <p:nvPr/>
            </p:nvSpPr>
            <p:spPr>
              <a:xfrm>
                <a:off x="6648614" y="2875043"/>
                <a:ext cx="77466" cy="29555"/>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8" name="Freeform 127"/>
              <p:cNvSpPr/>
              <p:nvPr/>
            </p:nvSpPr>
            <p:spPr>
              <a:xfrm>
                <a:off x="6661769" y="2839267"/>
                <a:ext cx="81851" cy="31110"/>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29" name="Freeform 128"/>
              <p:cNvSpPr/>
              <p:nvPr/>
            </p:nvSpPr>
            <p:spPr>
              <a:xfrm>
                <a:off x="6648614" y="2870377"/>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6590" name="Group 188"/>
            <p:cNvGrpSpPr>
              <a:grpSpLocks/>
            </p:cNvGrpSpPr>
            <p:nvPr/>
          </p:nvGrpSpPr>
          <p:grpSpPr bwMode="auto">
            <a:xfrm flipH="1">
              <a:off x="7732197" y="3909303"/>
              <a:ext cx="484831" cy="270395"/>
              <a:chOff x="7732197" y="3909303"/>
              <a:chExt cx="484831" cy="270395"/>
            </a:xfrm>
          </p:grpSpPr>
          <p:sp>
            <p:nvSpPr>
              <p:cNvPr id="131" name="Freeform 130"/>
              <p:cNvSpPr/>
              <p:nvPr/>
            </p:nvSpPr>
            <p:spPr>
              <a:xfrm>
                <a:off x="7732290" y="4102316"/>
                <a:ext cx="378560" cy="731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2" name="Freeform 131"/>
              <p:cNvSpPr/>
              <p:nvPr/>
            </p:nvSpPr>
            <p:spPr>
              <a:xfrm>
                <a:off x="7732290" y="4078983"/>
                <a:ext cx="434102" cy="101107"/>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3" name="Freeform 132"/>
              <p:cNvSpPr/>
              <p:nvPr/>
            </p:nvSpPr>
            <p:spPr>
              <a:xfrm>
                <a:off x="7732290" y="4078983"/>
                <a:ext cx="432640" cy="101107"/>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4" name="Freeform 133"/>
              <p:cNvSpPr/>
              <p:nvPr/>
            </p:nvSpPr>
            <p:spPr>
              <a:xfrm>
                <a:off x="7825834" y="4080539"/>
                <a:ext cx="274785" cy="32665"/>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5" name="Freeform 134"/>
              <p:cNvSpPr/>
              <p:nvPr/>
            </p:nvSpPr>
            <p:spPr>
              <a:xfrm>
                <a:off x="7793678" y="3909436"/>
                <a:ext cx="306940" cy="203768"/>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6" name="Freeform 135"/>
              <p:cNvSpPr/>
              <p:nvPr/>
            </p:nvSpPr>
            <p:spPr>
              <a:xfrm>
                <a:off x="7793678" y="3909436"/>
                <a:ext cx="305479" cy="203768"/>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7" name="Freeform 136"/>
              <p:cNvSpPr/>
              <p:nvPr/>
            </p:nvSpPr>
            <p:spPr>
              <a:xfrm>
                <a:off x="7882837" y="3917213"/>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8" name="Freeform 137"/>
              <p:cNvSpPr/>
              <p:nvPr/>
            </p:nvSpPr>
            <p:spPr>
              <a:xfrm>
                <a:off x="7885761" y="3918769"/>
                <a:ext cx="194395" cy="191324"/>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9" name="Freeform 138"/>
              <p:cNvSpPr/>
              <p:nvPr/>
            </p:nvSpPr>
            <p:spPr>
              <a:xfrm>
                <a:off x="7890145" y="3918769"/>
                <a:ext cx="187088" cy="189769"/>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0" name="Freeform 139"/>
              <p:cNvSpPr/>
              <p:nvPr/>
            </p:nvSpPr>
            <p:spPr>
              <a:xfrm>
                <a:off x="7893068" y="3920324"/>
                <a:ext cx="182703"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1" name="Freeform 140"/>
              <p:cNvSpPr/>
              <p:nvPr/>
            </p:nvSpPr>
            <p:spPr>
              <a:xfrm>
                <a:off x="7897454" y="3921880"/>
                <a:ext cx="176856" cy="185102"/>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2" name="Freeform 141"/>
              <p:cNvSpPr/>
              <p:nvPr/>
            </p:nvSpPr>
            <p:spPr>
              <a:xfrm>
                <a:off x="7901838" y="3921880"/>
                <a:ext cx="171010" cy="183547"/>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3" name="Freeform 142"/>
              <p:cNvSpPr/>
              <p:nvPr/>
            </p:nvSpPr>
            <p:spPr>
              <a:xfrm>
                <a:off x="7904761" y="3921880"/>
                <a:ext cx="165164" cy="181991"/>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4" name="Freeform 143"/>
              <p:cNvSpPr/>
              <p:nvPr/>
            </p:nvSpPr>
            <p:spPr>
              <a:xfrm>
                <a:off x="7833142" y="3942101"/>
                <a:ext cx="149085" cy="155548"/>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5" name="Freeform 144"/>
              <p:cNvSpPr/>
              <p:nvPr/>
            </p:nvSpPr>
            <p:spPr>
              <a:xfrm>
                <a:off x="7838989" y="3943657"/>
                <a:ext cx="143239" cy="150881"/>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6" name="Freeform 145"/>
              <p:cNvSpPr/>
              <p:nvPr/>
            </p:nvSpPr>
            <p:spPr>
              <a:xfrm>
                <a:off x="7843373" y="3943657"/>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7" name="Freeform 146"/>
              <p:cNvSpPr/>
              <p:nvPr/>
            </p:nvSpPr>
            <p:spPr>
              <a:xfrm>
                <a:off x="7847759" y="3945212"/>
                <a:ext cx="131546" cy="146215"/>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8" name="Freeform 147"/>
              <p:cNvSpPr/>
              <p:nvPr/>
            </p:nvSpPr>
            <p:spPr>
              <a:xfrm>
                <a:off x="7853605" y="3945212"/>
                <a:ext cx="125699" cy="146215"/>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9" name="Freeform 148"/>
              <p:cNvSpPr/>
              <p:nvPr/>
            </p:nvSpPr>
            <p:spPr>
              <a:xfrm>
                <a:off x="7857989" y="3946768"/>
                <a:ext cx="119853" cy="143104"/>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0" name="Freeform 149"/>
              <p:cNvSpPr/>
              <p:nvPr/>
            </p:nvSpPr>
            <p:spPr>
              <a:xfrm>
                <a:off x="7863836" y="3946768"/>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1" name="Freeform 150"/>
              <p:cNvSpPr/>
              <p:nvPr/>
            </p:nvSpPr>
            <p:spPr>
              <a:xfrm>
                <a:off x="7805371" y="3932768"/>
                <a:ext cx="187088" cy="167992"/>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2" name="Freeform 151"/>
              <p:cNvSpPr/>
              <p:nvPr/>
            </p:nvSpPr>
            <p:spPr>
              <a:xfrm>
                <a:off x="7805371" y="3932768"/>
                <a:ext cx="187088" cy="16799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3" name="Freeform 152"/>
              <p:cNvSpPr/>
              <p:nvPr/>
            </p:nvSpPr>
            <p:spPr>
              <a:xfrm>
                <a:off x="7803910" y="3931213"/>
                <a:ext cx="188549"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4" name="Freeform 153"/>
              <p:cNvSpPr/>
              <p:nvPr/>
            </p:nvSpPr>
            <p:spPr>
              <a:xfrm>
                <a:off x="7803910" y="3931213"/>
                <a:ext cx="188549" cy="167992"/>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5" name="Freeform 154"/>
              <p:cNvSpPr/>
              <p:nvPr/>
            </p:nvSpPr>
            <p:spPr>
              <a:xfrm>
                <a:off x="7803910" y="3931213"/>
                <a:ext cx="188549" cy="167992"/>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6" name="Freeform 155"/>
              <p:cNvSpPr/>
              <p:nvPr/>
            </p:nvSpPr>
            <p:spPr>
              <a:xfrm>
                <a:off x="7802448" y="3929657"/>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7" name="Freeform 156"/>
              <p:cNvSpPr/>
              <p:nvPr/>
            </p:nvSpPr>
            <p:spPr>
              <a:xfrm>
                <a:off x="7802448" y="3929657"/>
                <a:ext cx="190011" cy="167992"/>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8" name="Freeform 157"/>
              <p:cNvSpPr/>
              <p:nvPr/>
            </p:nvSpPr>
            <p:spPr>
              <a:xfrm>
                <a:off x="8134236" y="4096094"/>
                <a:ext cx="83312" cy="32665"/>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9" name="Freeform 158"/>
              <p:cNvSpPr/>
              <p:nvPr/>
            </p:nvSpPr>
            <p:spPr>
              <a:xfrm>
                <a:off x="8135697" y="4097649"/>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0" name="Freeform 159"/>
              <p:cNvSpPr/>
              <p:nvPr/>
            </p:nvSpPr>
            <p:spPr>
              <a:xfrm>
                <a:off x="8137159" y="4097649"/>
                <a:ext cx="80389" cy="31110"/>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1" name="Freeform 160"/>
              <p:cNvSpPr/>
              <p:nvPr/>
            </p:nvSpPr>
            <p:spPr>
              <a:xfrm>
                <a:off x="8138621" y="4099205"/>
                <a:ext cx="78928" cy="295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2" name="Freeform 161"/>
              <p:cNvSpPr/>
              <p:nvPr/>
            </p:nvSpPr>
            <p:spPr>
              <a:xfrm>
                <a:off x="8138621" y="4099205"/>
                <a:ext cx="78928" cy="29554"/>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3" name="Freeform 162"/>
              <p:cNvSpPr/>
              <p:nvPr/>
            </p:nvSpPr>
            <p:spPr>
              <a:xfrm>
                <a:off x="8138621" y="4100760"/>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4" name="Freeform 163"/>
              <p:cNvSpPr/>
              <p:nvPr/>
            </p:nvSpPr>
            <p:spPr>
              <a:xfrm>
                <a:off x="8138621" y="4100760"/>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5" name="Freeform 164"/>
              <p:cNvSpPr/>
              <p:nvPr/>
            </p:nvSpPr>
            <p:spPr>
              <a:xfrm>
                <a:off x="7732290" y="4092983"/>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6" name="Freeform 165"/>
              <p:cNvSpPr/>
              <p:nvPr/>
            </p:nvSpPr>
            <p:spPr>
              <a:xfrm>
                <a:off x="7732290" y="4092983"/>
                <a:ext cx="434102"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7" name="Freeform 166"/>
              <p:cNvSpPr/>
              <p:nvPr/>
            </p:nvSpPr>
            <p:spPr>
              <a:xfrm>
                <a:off x="7732290" y="4092983"/>
                <a:ext cx="434102"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8" name="Freeform 167"/>
              <p:cNvSpPr/>
              <p:nvPr/>
            </p:nvSpPr>
            <p:spPr>
              <a:xfrm>
                <a:off x="7732290" y="4092983"/>
                <a:ext cx="434102"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9" name="Freeform 168"/>
              <p:cNvSpPr/>
              <p:nvPr/>
            </p:nvSpPr>
            <p:spPr>
              <a:xfrm>
                <a:off x="7732290" y="4092983"/>
                <a:ext cx="434102"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0" name="Freeform 169"/>
              <p:cNvSpPr/>
              <p:nvPr/>
            </p:nvSpPr>
            <p:spPr>
              <a:xfrm>
                <a:off x="7732290" y="4092983"/>
                <a:ext cx="434102" cy="87107"/>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1" name="Freeform 170"/>
              <p:cNvSpPr/>
              <p:nvPr/>
            </p:nvSpPr>
            <p:spPr>
              <a:xfrm>
                <a:off x="7732290" y="4092983"/>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2" name="Freeform 171"/>
              <p:cNvSpPr/>
              <p:nvPr/>
            </p:nvSpPr>
            <p:spPr>
              <a:xfrm>
                <a:off x="7732290" y="4092983"/>
                <a:ext cx="432640" cy="87107"/>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73" name="Freeform 172"/>
              <p:cNvSpPr/>
              <p:nvPr/>
            </p:nvSpPr>
            <p:spPr>
              <a:xfrm>
                <a:off x="7811218" y="3970100"/>
                <a:ext cx="116930" cy="97996"/>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4" name="Freeform 173"/>
              <p:cNvSpPr/>
              <p:nvPr/>
            </p:nvSpPr>
            <p:spPr>
              <a:xfrm>
                <a:off x="7812680" y="3973210"/>
                <a:ext cx="112544"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5" name="Freeform 174"/>
              <p:cNvSpPr/>
              <p:nvPr/>
            </p:nvSpPr>
            <p:spPr>
              <a:xfrm>
                <a:off x="7814141" y="3976321"/>
                <a:ext cx="109622" cy="88663"/>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6" name="Freeform 175"/>
              <p:cNvSpPr/>
              <p:nvPr/>
            </p:nvSpPr>
            <p:spPr>
              <a:xfrm>
                <a:off x="7815603" y="3979432"/>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7" name="Freeform 176"/>
              <p:cNvSpPr/>
              <p:nvPr/>
            </p:nvSpPr>
            <p:spPr>
              <a:xfrm>
                <a:off x="7817064" y="3982543"/>
                <a:ext cx="102313" cy="79330"/>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8" name="Freeform 177"/>
              <p:cNvSpPr/>
              <p:nvPr/>
            </p:nvSpPr>
            <p:spPr>
              <a:xfrm>
                <a:off x="7817064" y="3985654"/>
                <a:ext cx="102313" cy="7621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9" name="Freeform 178"/>
              <p:cNvSpPr/>
              <p:nvPr/>
            </p:nvSpPr>
            <p:spPr>
              <a:xfrm>
                <a:off x="7818526" y="3988765"/>
                <a:ext cx="100851"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0" name="Freeform 179"/>
              <p:cNvSpPr/>
              <p:nvPr/>
            </p:nvSpPr>
            <p:spPr>
              <a:xfrm>
                <a:off x="8119620" y="4128759"/>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1" name="Freeform 180"/>
              <p:cNvSpPr/>
              <p:nvPr/>
            </p:nvSpPr>
            <p:spPr>
              <a:xfrm>
                <a:off x="8121081" y="4130315"/>
                <a:ext cx="80390" cy="3266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2" name="Freeform 181"/>
              <p:cNvSpPr/>
              <p:nvPr/>
            </p:nvSpPr>
            <p:spPr>
              <a:xfrm>
                <a:off x="8122543" y="4131870"/>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3" name="Freeform 182"/>
              <p:cNvSpPr/>
              <p:nvPr/>
            </p:nvSpPr>
            <p:spPr>
              <a:xfrm>
                <a:off x="8122543" y="4131870"/>
                <a:ext cx="77465"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4" name="Freeform 183"/>
              <p:cNvSpPr/>
              <p:nvPr/>
            </p:nvSpPr>
            <p:spPr>
              <a:xfrm>
                <a:off x="8122543" y="4133426"/>
                <a:ext cx="77465" cy="295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5" name="Freeform 184"/>
              <p:cNvSpPr/>
              <p:nvPr/>
            </p:nvSpPr>
            <p:spPr>
              <a:xfrm>
                <a:off x="8122543" y="4133426"/>
                <a:ext cx="77465" cy="295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6" name="Freeform 185"/>
              <p:cNvSpPr/>
              <p:nvPr/>
            </p:nvSpPr>
            <p:spPr>
              <a:xfrm>
                <a:off x="8122543" y="4131870"/>
                <a:ext cx="77465" cy="31110"/>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7" name="Freeform 186"/>
              <p:cNvSpPr/>
              <p:nvPr/>
            </p:nvSpPr>
            <p:spPr>
              <a:xfrm>
                <a:off x="8135697" y="4096094"/>
                <a:ext cx="81851" cy="32665"/>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88" name="Freeform 187"/>
              <p:cNvSpPr/>
              <p:nvPr/>
            </p:nvSpPr>
            <p:spPr>
              <a:xfrm>
                <a:off x="8122543" y="4128759"/>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6591" name="Group 247"/>
            <p:cNvGrpSpPr>
              <a:grpSpLocks/>
            </p:cNvGrpSpPr>
            <p:nvPr/>
          </p:nvGrpSpPr>
          <p:grpSpPr bwMode="auto">
            <a:xfrm>
              <a:off x="4773097" y="2880603"/>
              <a:ext cx="484831" cy="270395"/>
              <a:chOff x="4773097" y="2880603"/>
              <a:chExt cx="484831" cy="270395"/>
            </a:xfrm>
          </p:grpSpPr>
          <p:sp>
            <p:nvSpPr>
              <p:cNvPr id="190" name="Freeform 189"/>
              <p:cNvSpPr/>
              <p:nvPr/>
            </p:nvSpPr>
            <p:spPr>
              <a:xfrm>
                <a:off x="4773355" y="3072589"/>
                <a:ext cx="378559" cy="731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1" name="Freeform 190"/>
              <p:cNvSpPr/>
              <p:nvPr/>
            </p:nvSpPr>
            <p:spPr>
              <a:xfrm>
                <a:off x="4773355" y="3049256"/>
                <a:ext cx="434101" cy="101107"/>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2" name="Freeform 191"/>
              <p:cNvSpPr/>
              <p:nvPr/>
            </p:nvSpPr>
            <p:spPr>
              <a:xfrm>
                <a:off x="4773355" y="3049256"/>
                <a:ext cx="432640" cy="101107"/>
              </a:xfrm>
              <a:custGeom>
                <a:avLst/>
                <a:gdLst/>
                <a:ahLst/>
                <a:cxnLst/>
                <a:rect l="0" t="0" r="0" b="0"/>
                <a:pathLst>
                  <a:path w="432916" h="100852">
                    <a:moveTo>
                      <a:pt x="381428" y="96999"/>
                    </a:moveTo>
                    <a:lnTo>
                      <a:pt x="385719" y="96299"/>
                    </a:lnTo>
                    <a:lnTo>
                      <a:pt x="389580" y="95599"/>
                    </a:lnTo>
                    <a:lnTo>
                      <a:pt x="392584" y="95248"/>
                    </a:lnTo>
                    <a:lnTo>
                      <a:pt x="395158" y="94198"/>
                    </a:lnTo>
                    <a:lnTo>
                      <a:pt x="396445" y="95248"/>
                    </a:lnTo>
                    <a:lnTo>
                      <a:pt x="398161" y="96299"/>
                    </a:lnTo>
                    <a:lnTo>
                      <a:pt x="399878" y="96999"/>
                    </a:lnTo>
                    <a:lnTo>
                      <a:pt x="401594" y="98050"/>
                    </a:lnTo>
                    <a:lnTo>
                      <a:pt x="403310" y="99100"/>
                    </a:lnTo>
                    <a:lnTo>
                      <a:pt x="405455" y="100150"/>
                    </a:lnTo>
                    <a:lnTo>
                      <a:pt x="406743" y="100851"/>
                    </a:lnTo>
                    <a:lnTo>
                      <a:pt x="408459" y="100851"/>
                    </a:lnTo>
                    <a:lnTo>
                      <a:pt x="408888" y="100851"/>
                    </a:lnTo>
                    <a:lnTo>
                      <a:pt x="408888" y="100851"/>
                    </a:lnTo>
                    <a:lnTo>
                      <a:pt x="408888" y="100150"/>
                    </a:lnTo>
                    <a:lnTo>
                      <a:pt x="408888" y="99801"/>
                    </a:lnTo>
                    <a:lnTo>
                      <a:pt x="407601" y="98400"/>
                    </a:lnTo>
                    <a:lnTo>
                      <a:pt x="406743" y="98050"/>
                    </a:lnTo>
                    <a:lnTo>
                      <a:pt x="405455" y="96299"/>
                    </a:lnTo>
                    <a:lnTo>
                      <a:pt x="403310" y="95248"/>
                    </a:lnTo>
                    <a:lnTo>
                      <a:pt x="402023" y="93497"/>
                    </a:lnTo>
                    <a:lnTo>
                      <a:pt x="399449" y="91746"/>
                    </a:lnTo>
                    <a:lnTo>
                      <a:pt x="401594"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5" y="71086"/>
                    </a:lnTo>
                    <a:lnTo>
                      <a:pt x="425621" y="70035"/>
                    </a:lnTo>
                    <a:lnTo>
                      <a:pt x="427337" y="69335"/>
                    </a:lnTo>
                    <a:lnTo>
                      <a:pt x="429482" y="68985"/>
                    </a:lnTo>
                    <a:lnTo>
                      <a:pt x="430769" y="68285"/>
                    </a:lnTo>
                    <a:lnTo>
                      <a:pt x="432486" y="67934"/>
                    </a:lnTo>
                    <a:lnTo>
                      <a:pt x="432915" y="67934"/>
                    </a:lnTo>
                    <a:lnTo>
                      <a:pt x="432915" y="67234"/>
                    </a:lnTo>
                    <a:lnTo>
                      <a:pt x="432915" y="67234"/>
                    </a:lnTo>
                    <a:lnTo>
                      <a:pt x="432486" y="67234"/>
                    </a:lnTo>
                    <a:lnTo>
                      <a:pt x="430769" y="66534"/>
                    </a:lnTo>
                    <a:lnTo>
                      <a:pt x="429053" y="66534"/>
                    </a:lnTo>
                    <a:lnTo>
                      <a:pt x="426050" y="67234"/>
                    </a:lnTo>
                    <a:lnTo>
                      <a:pt x="423475"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8" y="35718"/>
                    </a:lnTo>
                    <a:lnTo>
                      <a:pt x="399878" y="35718"/>
                    </a:lnTo>
                    <a:lnTo>
                      <a:pt x="399449" y="35367"/>
                    </a:lnTo>
                    <a:lnTo>
                      <a:pt x="398590" y="35367"/>
                    </a:lnTo>
                    <a:lnTo>
                      <a:pt x="397303"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2" y="27314"/>
                    </a:lnTo>
                    <a:lnTo>
                      <a:pt x="317499" y="27314"/>
                    </a:lnTo>
                    <a:lnTo>
                      <a:pt x="310206"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5" y="70035"/>
                    </a:lnTo>
                    <a:lnTo>
                      <a:pt x="226969" y="70736"/>
                    </a:lnTo>
                    <a:lnTo>
                      <a:pt x="235550" y="71086"/>
                    </a:lnTo>
                    <a:lnTo>
                      <a:pt x="243702" y="71786"/>
                    </a:lnTo>
                    <a:lnTo>
                      <a:pt x="252713" y="71786"/>
                    </a:lnTo>
                    <a:lnTo>
                      <a:pt x="257432" y="71786"/>
                    </a:lnTo>
                    <a:lnTo>
                      <a:pt x="261293" y="71086"/>
                    </a:lnTo>
                    <a:lnTo>
                      <a:pt x="273307" y="73537"/>
                    </a:lnTo>
                    <a:lnTo>
                      <a:pt x="284033" y="75639"/>
                    </a:lnTo>
                    <a:lnTo>
                      <a:pt x="294331" y="77739"/>
                    </a:lnTo>
                    <a:lnTo>
                      <a:pt x="304199" y="80190"/>
                    </a:lnTo>
                    <a:lnTo>
                      <a:pt x="312780" y="81941"/>
                    </a:lnTo>
                    <a:lnTo>
                      <a:pt x="321790" y="84043"/>
                    </a:lnTo>
                    <a:lnTo>
                      <a:pt x="329942" y="85793"/>
                    </a:lnTo>
                    <a:lnTo>
                      <a:pt x="336807" y="87194"/>
                    </a:lnTo>
                    <a:lnTo>
                      <a:pt x="344530" y="88945"/>
                    </a:lnTo>
                    <a:lnTo>
                      <a:pt x="350536" y="90696"/>
                    </a:lnTo>
                    <a:lnTo>
                      <a:pt x="356972"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3" name="Freeform 192"/>
              <p:cNvSpPr/>
              <p:nvPr/>
            </p:nvSpPr>
            <p:spPr>
              <a:xfrm>
                <a:off x="4866899" y="3052367"/>
                <a:ext cx="274785" cy="32666"/>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4" name="Freeform 193"/>
              <p:cNvSpPr/>
              <p:nvPr/>
            </p:nvSpPr>
            <p:spPr>
              <a:xfrm>
                <a:off x="4834743" y="2881264"/>
                <a:ext cx="306940" cy="202213"/>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5" name="Freeform 194"/>
              <p:cNvSpPr/>
              <p:nvPr/>
            </p:nvSpPr>
            <p:spPr>
              <a:xfrm>
                <a:off x="4834743" y="2881264"/>
                <a:ext cx="305478" cy="202213"/>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3" y="190848"/>
                    </a:lnTo>
                    <a:lnTo>
                      <a:pt x="164757" y="192249"/>
                    </a:lnTo>
                    <a:lnTo>
                      <a:pt x="169047" y="193299"/>
                    </a:lnTo>
                    <a:lnTo>
                      <a:pt x="172480" y="195050"/>
                    </a:lnTo>
                    <a:lnTo>
                      <a:pt x="176341" y="196101"/>
                    </a:lnTo>
                    <a:lnTo>
                      <a:pt x="180632" y="196451"/>
                    </a:lnTo>
                    <a:lnTo>
                      <a:pt x="184922" y="197852"/>
                    </a:lnTo>
                    <a:lnTo>
                      <a:pt x="189642" y="198902"/>
                    </a:lnTo>
                    <a:lnTo>
                      <a:pt x="193503" y="199252"/>
                    </a:lnTo>
                    <a:lnTo>
                      <a:pt x="203371" y="201003"/>
                    </a:lnTo>
                    <a:lnTo>
                      <a:pt x="213669" y="201703"/>
                    </a:lnTo>
                    <a:lnTo>
                      <a:pt x="223108" y="202755"/>
                    </a:lnTo>
                    <a:lnTo>
                      <a:pt x="234263" y="202755"/>
                    </a:lnTo>
                    <a:lnTo>
                      <a:pt x="244561" y="203454"/>
                    </a:lnTo>
                    <a:lnTo>
                      <a:pt x="254858"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199" y="193650"/>
                    </a:lnTo>
                    <a:lnTo>
                      <a:pt x="303341" y="192599"/>
                    </a:lnTo>
                    <a:lnTo>
                      <a:pt x="302912" y="191548"/>
                    </a:lnTo>
                    <a:lnTo>
                      <a:pt x="301196" y="190498"/>
                    </a:lnTo>
                    <a:lnTo>
                      <a:pt x="299480" y="187697"/>
                    </a:lnTo>
                    <a:lnTo>
                      <a:pt x="296476" y="184895"/>
                    </a:lnTo>
                    <a:lnTo>
                      <a:pt x="294331" y="181043"/>
                    </a:lnTo>
                    <a:lnTo>
                      <a:pt x="291757" y="176841"/>
                    </a:lnTo>
                    <a:lnTo>
                      <a:pt x="289183" y="172639"/>
                    </a:lnTo>
                    <a:lnTo>
                      <a:pt x="287037" y="167386"/>
                    </a:lnTo>
                    <a:lnTo>
                      <a:pt x="284892" y="161783"/>
                    </a:lnTo>
                    <a:lnTo>
                      <a:pt x="283605" y="156881"/>
                    </a:lnTo>
                    <a:lnTo>
                      <a:pt x="282746" y="153378"/>
                    </a:lnTo>
                    <a:lnTo>
                      <a:pt x="282317" y="150577"/>
                    </a:lnTo>
                    <a:lnTo>
                      <a:pt x="282317" y="147426"/>
                    </a:lnTo>
                    <a:lnTo>
                      <a:pt x="281459" y="144624"/>
                    </a:lnTo>
                    <a:lnTo>
                      <a:pt x="281459" y="141123"/>
                    </a:lnTo>
                    <a:lnTo>
                      <a:pt x="281459" y="137621"/>
                    </a:lnTo>
                    <a:lnTo>
                      <a:pt x="280601" y="132018"/>
                    </a:lnTo>
                    <a:lnTo>
                      <a:pt x="280172" y="126415"/>
                    </a:lnTo>
                    <a:lnTo>
                      <a:pt x="279314" y="120812"/>
                    </a:lnTo>
                    <a:lnTo>
                      <a:pt x="278885" y="115909"/>
                    </a:lnTo>
                    <a:lnTo>
                      <a:pt x="277169" y="111007"/>
                    </a:lnTo>
                    <a:lnTo>
                      <a:pt x="275882" y="105754"/>
                    </a:lnTo>
                    <a:lnTo>
                      <a:pt x="275453" y="101202"/>
                    </a:lnTo>
                    <a:lnTo>
                      <a:pt x="273737" y="96300"/>
                    </a:lnTo>
                    <a:lnTo>
                      <a:pt x="272449" y="91747"/>
                    </a:lnTo>
                    <a:lnTo>
                      <a:pt x="270304" y="87195"/>
                    </a:lnTo>
                    <a:lnTo>
                      <a:pt x="269017" y="82993"/>
                    </a:lnTo>
                    <a:lnTo>
                      <a:pt x="266871" y="79141"/>
                    </a:lnTo>
                    <a:lnTo>
                      <a:pt x="265584" y="74589"/>
                    </a:lnTo>
                    <a:lnTo>
                      <a:pt x="263439" y="70736"/>
                    </a:lnTo>
                    <a:lnTo>
                      <a:pt x="261723" y="66534"/>
                    </a:lnTo>
                    <a:lnTo>
                      <a:pt x="259578" y="63382"/>
                    </a:lnTo>
                    <a:lnTo>
                      <a:pt x="256574" y="59531"/>
                    </a:lnTo>
                    <a:lnTo>
                      <a:pt x="254858" y="56029"/>
                    </a:lnTo>
                    <a:lnTo>
                      <a:pt x="251855" y="52527"/>
                    </a:lnTo>
                    <a:lnTo>
                      <a:pt x="249709" y="49376"/>
                    </a:lnTo>
                    <a:lnTo>
                      <a:pt x="244561" y="43072"/>
                    </a:lnTo>
                    <a:lnTo>
                      <a:pt x="238983" y="37469"/>
                    </a:lnTo>
                    <a:lnTo>
                      <a:pt x="233405" y="31867"/>
                    </a:lnTo>
                    <a:lnTo>
                      <a:pt x="227399" y="27314"/>
                    </a:lnTo>
                    <a:lnTo>
                      <a:pt x="220963" y="23112"/>
                    </a:lnTo>
                    <a:lnTo>
                      <a:pt x="214956" y="18910"/>
                    </a:lnTo>
                    <a:lnTo>
                      <a:pt x="208091" y="15058"/>
                    </a:lnTo>
                    <a:lnTo>
                      <a:pt x="201226" y="12257"/>
                    </a:lnTo>
                    <a:lnTo>
                      <a:pt x="194362" y="9455"/>
                    </a:lnTo>
                    <a:lnTo>
                      <a:pt x="187496" y="6653"/>
                    </a:lnTo>
                    <a:lnTo>
                      <a:pt x="179774" y="4553"/>
                    </a:lnTo>
                    <a:lnTo>
                      <a:pt x="172909" y="3502"/>
                    </a:lnTo>
                    <a:lnTo>
                      <a:pt x="165615"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6" name="Freeform 195"/>
              <p:cNvSpPr/>
              <p:nvPr/>
            </p:nvSpPr>
            <p:spPr>
              <a:xfrm>
                <a:off x="4923901" y="2889042"/>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7" name="Freeform 196"/>
              <p:cNvSpPr/>
              <p:nvPr/>
            </p:nvSpPr>
            <p:spPr>
              <a:xfrm>
                <a:off x="4926825" y="2890597"/>
                <a:ext cx="194396" cy="189769"/>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8" name="Freeform 197"/>
              <p:cNvSpPr/>
              <p:nvPr/>
            </p:nvSpPr>
            <p:spPr>
              <a:xfrm>
                <a:off x="4931210" y="2890597"/>
                <a:ext cx="187088" cy="188214"/>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9" name="Freeform 198"/>
              <p:cNvSpPr/>
              <p:nvPr/>
            </p:nvSpPr>
            <p:spPr>
              <a:xfrm>
                <a:off x="4934133" y="2892153"/>
                <a:ext cx="182702"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0" name="Freeform 199"/>
              <p:cNvSpPr/>
              <p:nvPr/>
            </p:nvSpPr>
            <p:spPr>
              <a:xfrm>
                <a:off x="4938518" y="2892153"/>
                <a:ext cx="176857" cy="185102"/>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1" name="Freeform 200"/>
              <p:cNvSpPr/>
              <p:nvPr/>
            </p:nvSpPr>
            <p:spPr>
              <a:xfrm>
                <a:off x="4942903" y="2893708"/>
                <a:ext cx="171009" cy="181992"/>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2" name="Freeform 201"/>
              <p:cNvSpPr/>
              <p:nvPr/>
            </p:nvSpPr>
            <p:spPr>
              <a:xfrm>
                <a:off x="4945826" y="2893708"/>
                <a:ext cx="165163"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3" name="Freeform 202"/>
              <p:cNvSpPr/>
              <p:nvPr/>
            </p:nvSpPr>
            <p:spPr>
              <a:xfrm>
                <a:off x="4874206" y="2913930"/>
                <a:ext cx="149085" cy="153992"/>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4" name="Freeform 203"/>
              <p:cNvSpPr/>
              <p:nvPr/>
            </p:nvSpPr>
            <p:spPr>
              <a:xfrm>
                <a:off x="4880053" y="2915485"/>
                <a:ext cx="143239" cy="15088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5" name="Freeform 204"/>
              <p:cNvSpPr/>
              <p:nvPr/>
            </p:nvSpPr>
            <p:spPr>
              <a:xfrm>
                <a:off x="4884438" y="2915485"/>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6" name="Freeform 205"/>
              <p:cNvSpPr/>
              <p:nvPr/>
            </p:nvSpPr>
            <p:spPr>
              <a:xfrm>
                <a:off x="4888822" y="2917041"/>
                <a:ext cx="131546" cy="144659"/>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7" name="Freeform 206"/>
              <p:cNvSpPr/>
              <p:nvPr/>
            </p:nvSpPr>
            <p:spPr>
              <a:xfrm>
                <a:off x="4894669" y="2917041"/>
                <a:ext cx="125699" cy="14465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8" name="Freeform 207"/>
              <p:cNvSpPr/>
              <p:nvPr/>
            </p:nvSpPr>
            <p:spPr>
              <a:xfrm>
                <a:off x="4899054" y="2917041"/>
                <a:ext cx="119853" cy="144659"/>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9" name="Freeform 208"/>
              <p:cNvSpPr/>
              <p:nvPr/>
            </p:nvSpPr>
            <p:spPr>
              <a:xfrm>
                <a:off x="4904901" y="2918596"/>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0" name="Freeform 209"/>
              <p:cNvSpPr/>
              <p:nvPr/>
            </p:nvSpPr>
            <p:spPr>
              <a:xfrm>
                <a:off x="4846436" y="2904597"/>
                <a:ext cx="187088" cy="16643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1" name="Freeform 210"/>
              <p:cNvSpPr/>
              <p:nvPr/>
            </p:nvSpPr>
            <p:spPr>
              <a:xfrm>
                <a:off x="4846436" y="2904597"/>
                <a:ext cx="187088" cy="166436"/>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2" name="Freeform 211"/>
              <p:cNvSpPr/>
              <p:nvPr/>
            </p:nvSpPr>
            <p:spPr>
              <a:xfrm>
                <a:off x="4844974" y="2903041"/>
                <a:ext cx="188550"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3" name="Freeform 212"/>
              <p:cNvSpPr/>
              <p:nvPr/>
            </p:nvSpPr>
            <p:spPr>
              <a:xfrm>
                <a:off x="4844974" y="2903041"/>
                <a:ext cx="188550" cy="166437"/>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4" name="Freeform 213"/>
              <p:cNvSpPr/>
              <p:nvPr/>
            </p:nvSpPr>
            <p:spPr>
              <a:xfrm>
                <a:off x="4844974" y="2903041"/>
                <a:ext cx="188550" cy="166437"/>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5" name="Freeform 214"/>
              <p:cNvSpPr/>
              <p:nvPr/>
            </p:nvSpPr>
            <p:spPr>
              <a:xfrm>
                <a:off x="4843513" y="2901486"/>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6" name="Freeform 215"/>
              <p:cNvSpPr/>
              <p:nvPr/>
            </p:nvSpPr>
            <p:spPr>
              <a:xfrm>
                <a:off x="4843513" y="2901486"/>
                <a:ext cx="190011" cy="166436"/>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7" name="Freeform 216"/>
              <p:cNvSpPr/>
              <p:nvPr/>
            </p:nvSpPr>
            <p:spPr>
              <a:xfrm>
                <a:off x="5175300" y="3067922"/>
                <a:ext cx="83313" cy="32666"/>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8" name="Freeform 217"/>
              <p:cNvSpPr/>
              <p:nvPr/>
            </p:nvSpPr>
            <p:spPr>
              <a:xfrm>
                <a:off x="5176762" y="3067922"/>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9" name="Freeform 218"/>
              <p:cNvSpPr/>
              <p:nvPr/>
            </p:nvSpPr>
            <p:spPr>
              <a:xfrm>
                <a:off x="5178223" y="3069478"/>
                <a:ext cx="80390" cy="29554"/>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0" name="Freeform 219"/>
              <p:cNvSpPr/>
              <p:nvPr/>
            </p:nvSpPr>
            <p:spPr>
              <a:xfrm>
                <a:off x="5179685" y="3069478"/>
                <a:ext cx="78928" cy="295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1" name="Freeform 220"/>
              <p:cNvSpPr/>
              <p:nvPr/>
            </p:nvSpPr>
            <p:spPr>
              <a:xfrm>
                <a:off x="5179685" y="3069478"/>
                <a:ext cx="78928" cy="29554"/>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2" name="Freeform 221"/>
              <p:cNvSpPr/>
              <p:nvPr/>
            </p:nvSpPr>
            <p:spPr>
              <a:xfrm>
                <a:off x="5179685" y="3071033"/>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3" name="Freeform 222"/>
              <p:cNvSpPr/>
              <p:nvPr/>
            </p:nvSpPr>
            <p:spPr>
              <a:xfrm>
                <a:off x="5179685" y="3071033"/>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4" name="Freeform 223"/>
              <p:cNvSpPr/>
              <p:nvPr/>
            </p:nvSpPr>
            <p:spPr>
              <a:xfrm>
                <a:off x="4773355" y="3063256"/>
                <a:ext cx="434101"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5" name="Freeform 224"/>
              <p:cNvSpPr/>
              <p:nvPr/>
            </p:nvSpPr>
            <p:spPr>
              <a:xfrm>
                <a:off x="4773355" y="3063256"/>
                <a:ext cx="434101"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6" name="Freeform 225"/>
              <p:cNvSpPr/>
              <p:nvPr/>
            </p:nvSpPr>
            <p:spPr>
              <a:xfrm>
                <a:off x="4773355" y="3063256"/>
                <a:ext cx="434101"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7" name="Freeform 226"/>
              <p:cNvSpPr/>
              <p:nvPr/>
            </p:nvSpPr>
            <p:spPr>
              <a:xfrm>
                <a:off x="4773355" y="3063256"/>
                <a:ext cx="434101"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8" name="Freeform 227"/>
              <p:cNvSpPr/>
              <p:nvPr/>
            </p:nvSpPr>
            <p:spPr>
              <a:xfrm>
                <a:off x="4773355" y="3063256"/>
                <a:ext cx="434101"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9" name="Freeform 228"/>
              <p:cNvSpPr/>
              <p:nvPr/>
            </p:nvSpPr>
            <p:spPr>
              <a:xfrm>
                <a:off x="4773355" y="3064811"/>
                <a:ext cx="434101" cy="85552"/>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0" name="Freeform 229"/>
              <p:cNvSpPr/>
              <p:nvPr/>
            </p:nvSpPr>
            <p:spPr>
              <a:xfrm>
                <a:off x="4773355" y="3063256"/>
                <a:ext cx="434101"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1" name="Freeform 230"/>
              <p:cNvSpPr/>
              <p:nvPr/>
            </p:nvSpPr>
            <p:spPr>
              <a:xfrm>
                <a:off x="4773355" y="3064811"/>
                <a:ext cx="432640" cy="85552"/>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5" y="55328"/>
                    </a:lnTo>
                    <a:lnTo>
                      <a:pt x="226969" y="56028"/>
                    </a:lnTo>
                    <a:lnTo>
                      <a:pt x="235550" y="56379"/>
                    </a:lnTo>
                    <a:lnTo>
                      <a:pt x="243702" y="57079"/>
                    </a:lnTo>
                    <a:lnTo>
                      <a:pt x="252713" y="57079"/>
                    </a:lnTo>
                    <a:lnTo>
                      <a:pt x="257432" y="57079"/>
                    </a:lnTo>
                    <a:lnTo>
                      <a:pt x="261293" y="56379"/>
                    </a:lnTo>
                    <a:lnTo>
                      <a:pt x="273307" y="58830"/>
                    </a:lnTo>
                    <a:lnTo>
                      <a:pt x="284033" y="60931"/>
                    </a:lnTo>
                    <a:lnTo>
                      <a:pt x="294331" y="63032"/>
                    </a:lnTo>
                    <a:lnTo>
                      <a:pt x="304199" y="65484"/>
                    </a:lnTo>
                    <a:lnTo>
                      <a:pt x="312780" y="67234"/>
                    </a:lnTo>
                    <a:lnTo>
                      <a:pt x="321790" y="69335"/>
                    </a:lnTo>
                    <a:lnTo>
                      <a:pt x="329942" y="71086"/>
                    </a:lnTo>
                    <a:lnTo>
                      <a:pt x="336807" y="72487"/>
                    </a:lnTo>
                    <a:lnTo>
                      <a:pt x="344530" y="74237"/>
                    </a:lnTo>
                    <a:lnTo>
                      <a:pt x="350536" y="75988"/>
                    </a:lnTo>
                    <a:lnTo>
                      <a:pt x="356972" y="77739"/>
                    </a:lnTo>
                    <a:lnTo>
                      <a:pt x="362979" y="78790"/>
                    </a:lnTo>
                    <a:lnTo>
                      <a:pt x="367699" y="79841"/>
                    </a:lnTo>
                    <a:lnTo>
                      <a:pt x="373276" y="80891"/>
                    </a:lnTo>
                    <a:lnTo>
                      <a:pt x="377567" y="81591"/>
                    </a:lnTo>
                    <a:lnTo>
                      <a:pt x="381428" y="82292"/>
                    </a:lnTo>
                    <a:lnTo>
                      <a:pt x="385719" y="82292"/>
                    </a:lnTo>
                    <a:lnTo>
                      <a:pt x="389580" y="80891"/>
                    </a:lnTo>
                    <a:lnTo>
                      <a:pt x="392584" y="80541"/>
                    </a:lnTo>
                    <a:lnTo>
                      <a:pt x="395158" y="79841"/>
                    </a:lnTo>
                    <a:lnTo>
                      <a:pt x="396445" y="80541"/>
                    </a:lnTo>
                    <a:lnTo>
                      <a:pt x="398161" y="81591"/>
                    </a:lnTo>
                    <a:lnTo>
                      <a:pt x="399878" y="82292"/>
                    </a:lnTo>
                    <a:lnTo>
                      <a:pt x="401594" y="83342"/>
                    </a:lnTo>
                    <a:lnTo>
                      <a:pt x="403310" y="84392"/>
                    </a:lnTo>
                    <a:lnTo>
                      <a:pt x="405455" y="85444"/>
                    </a:lnTo>
                    <a:lnTo>
                      <a:pt x="406743" y="86144"/>
                    </a:lnTo>
                    <a:lnTo>
                      <a:pt x="408459" y="86144"/>
                    </a:lnTo>
                    <a:lnTo>
                      <a:pt x="408888" y="86494"/>
                    </a:lnTo>
                    <a:lnTo>
                      <a:pt x="408888" y="86144"/>
                    </a:lnTo>
                    <a:lnTo>
                      <a:pt x="408888" y="85444"/>
                    </a:lnTo>
                    <a:lnTo>
                      <a:pt x="408888" y="85093"/>
                    </a:lnTo>
                    <a:lnTo>
                      <a:pt x="407601" y="83693"/>
                    </a:lnTo>
                    <a:lnTo>
                      <a:pt x="406743" y="83342"/>
                    </a:lnTo>
                    <a:lnTo>
                      <a:pt x="405455" y="81591"/>
                    </a:lnTo>
                    <a:lnTo>
                      <a:pt x="403310" y="80541"/>
                    </a:lnTo>
                    <a:lnTo>
                      <a:pt x="402023" y="78790"/>
                    </a:lnTo>
                    <a:lnTo>
                      <a:pt x="399449" y="77039"/>
                    </a:lnTo>
                    <a:lnTo>
                      <a:pt x="401594"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5" y="56379"/>
                    </a:lnTo>
                    <a:lnTo>
                      <a:pt x="425621" y="55328"/>
                    </a:lnTo>
                    <a:lnTo>
                      <a:pt x="427337" y="54628"/>
                    </a:lnTo>
                    <a:lnTo>
                      <a:pt x="429482" y="54277"/>
                    </a:lnTo>
                    <a:lnTo>
                      <a:pt x="430769" y="53577"/>
                    </a:lnTo>
                    <a:lnTo>
                      <a:pt x="432486" y="53227"/>
                    </a:lnTo>
                    <a:lnTo>
                      <a:pt x="432915" y="53227"/>
                    </a:lnTo>
                    <a:lnTo>
                      <a:pt x="432915" y="52527"/>
                    </a:lnTo>
                    <a:lnTo>
                      <a:pt x="432915" y="52527"/>
                    </a:lnTo>
                    <a:lnTo>
                      <a:pt x="432486" y="52527"/>
                    </a:lnTo>
                    <a:lnTo>
                      <a:pt x="430769" y="51826"/>
                    </a:lnTo>
                    <a:lnTo>
                      <a:pt x="429053" y="51826"/>
                    </a:lnTo>
                    <a:lnTo>
                      <a:pt x="426050" y="52527"/>
                    </a:lnTo>
                    <a:lnTo>
                      <a:pt x="423475"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32" name="Freeform 231"/>
              <p:cNvSpPr/>
              <p:nvPr/>
            </p:nvSpPr>
            <p:spPr>
              <a:xfrm>
                <a:off x="4852282" y="2941929"/>
                <a:ext cx="116930" cy="96440"/>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3" name="Freeform 232"/>
              <p:cNvSpPr/>
              <p:nvPr/>
            </p:nvSpPr>
            <p:spPr>
              <a:xfrm>
                <a:off x="4853743" y="2945040"/>
                <a:ext cx="112545"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4" name="Freeform 233"/>
              <p:cNvSpPr/>
              <p:nvPr/>
            </p:nvSpPr>
            <p:spPr>
              <a:xfrm>
                <a:off x="4855206" y="2948151"/>
                <a:ext cx="109621" cy="88662"/>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5" name="Freeform 234"/>
              <p:cNvSpPr/>
              <p:nvPr/>
            </p:nvSpPr>
            <p:spPr>
              <a:xfrm>
                <a:off x="4856667" y="2951262"/>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6" name="Freeform 235"/>
              <p:cNvSpPr/>
              <p:nvPr/>
            </p:nvSpPr>
            <p:spPr>
              <a:xfrm>
                <a:off x="4858129" y="2952817"/>
                <a:ext cx="102313" cy="80885"/>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7" name="Freeform 236"/>
              <p:cNvSpPr/>
              <p:nvPr/>
            </p:nvSpPr>
            <p:spPr>
              <a:xfrm>
                <a:off x="4858129" y="2955927"/>
                <a:ext cx="102313" cy="7621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8" name="Freeform 237"/>
              <p:cNvSpPr/>
              <p:nvPr/>
            </p:nvSpPr>
            <p:spPr>
              <a:xfrm>
                <a:off x="4859590" y="2959038"/>
                <a:ext cx="100852"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9" name="Freeform 238"/>
              <p:cNvSpPr/>
              <p:nvPr/>
            </p:nvSpPr>
            <p:spPr>
              <a:xfrm>
                <a:off x="5160684" y="3099032"/>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0" name="Freeform 239"/>
              <p:cNvSpPr/>
              <p:nvPr/>
            </p:nvSpPr>
            <p:spPr>
              <a:xfrm>
                <a:off x="5162146" y="3100588"/>
                <a:ext cx="80389" cy="3266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1" name="Freeform 240"/>
              <p:cNvSpPr/>
              <p:nvPr/>
            </p:nvSpPr>
            <p:spPr>
              <a:xfrm>
                <a:off x="5163607" y="3102143"/>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2" name="Freeform 241"/>
              <p:cNvSpPr/>
              <p:nvPr/>
            </p:nvSpPr>
            <p:spPr>
              <a:xfrm>
                <a:off x="5163607" y="3102143"/>
                <a:ext cx="77466"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3" name="Freeform 242"/>
              <p:cNvSpPr/>
              <p:nvPr/>
            </p:nvSpPr>
            <p:spPr>
              <a:xfrm>
                <a:off x="5163607" y="3103699"/>
                <a:ext cx="77466" cy="295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4" name="Freeform 243"/>
              <p:cNvSpPr/>
              <p:nvPr/>
            </p:nvSpPr>
            <p:spPr>
              <a:xfrm>
                <a:off x="5163607" y="3103699"/>
                <a:ext cx="77466" cy="295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5" name="Freeform 244"/>
              <p:cNvSpPr/>
              <p:nvPr/>
            </p:nvSpPr>
            <p:spPr>
              <a:xfrm>
                <a:off x="5163607" y="3103699"/>
                <a:ext cx="77466" cy="29554"/>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6" name="Freeform 245"/>
              <p:cNvSpPr/>
              <p:nvPr/>
            </p:nvSpPr>
            <p:spPr>
              <a:xfrm>
                <a:off x="5176762" y="3067922"/>
                <a:ext cx="81851" cy="31110"/>
              </a:xfrm>
              <a:custGeom>
                <a:avLst/>
                <a:gdLst/>
                <a:ahLst/>
                <a:cxnLst/>
                <a:rect l="0" t="0" r="0" b="0"/>
                <a:pathLst>
                  <a:path w="81522" h="32569">
                    <a:moveTo>
                      <a:pt x="3433" y="32568"/>
                    </a:moveTo>
                    <a:lnTo>
                      <a:pt x="10727" y="30467"/>
                    </a:lnTo>
                    <a:lnTo>
                      <a:pt x="18450" y="27665"/>
                    </a:lnTo>
                    <a:lnTo>
                      <a:pt x="22740" y="26965"/>
                    </a:lnTo>
                    <a:lnTo>
                      <a:pt x="26602" y="25214"/>
                    </a:lnTo>
                    <a:lnTo>
                      <a:pt x="30892" y="24163"/>
                    </a:lnTo>
                    <a:lnTo>
                      <a:pt x="35612" y="23113"/>
                    </a:lnTo>
                    <a:lnTo>
                      <a:pt x="40332" y="21362"/>
                    </a:lnTo>
                    <a:lnTo>
                      <a:pt x="45051" y="19611"/>
                    </a:lnTo>
                    <a:lnTo>
                      <a:pt x="50629" y="17860"/>
                    </a:lnTo>
                    <a:lnTo>
                      <a:pt x="55349"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2"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7" y="23113"/>
                    </a:lnTo>
                    <a:lnTo>
                      <a:pt x="9440"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47" name="Freeform 246"/>
              <p:cNvSpPr/>
              <p:nvPr/>
            </p:nvSpPr>
            <p:spPr>
              <a:xfrm>
                <a:off x="5163607" y="3099032"/>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3"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6" y="32566"/>
                    </a:lnTo>
                    <a:lnTo>
                      <a:pt x="78945" y="30815"/>
                    </a:lnTo>
                    <a:lnTo>
                      <a:pt x="78945" y="29765"/>
                    </a:lnTo>
                    <a:lnTo>
                      <a:pt x="78945" y="28014"/>
                    </a:lnTo>
                    <a:lnTo>
                      <a:pt x="78516" y="27314"/>
                    </a:lnTo>
                    <a:lnTo>
                      <a:pt x="77658" y="26963"/>
                    </a:lnTo>
                    <a:lnTo>
                      <a:pt x="77229" y="26262"/>
                    </a:lnTo>
                    <a:lnTo>
                      <a:pt x="76371" y="26262"/>
                    </a:lnTo>
                    <a:lnTo>
                      <a:pt x="71652" y="25913"/>
                    </a:lnTo>
                    <a:lnTo>
                      <a:pt x="66932" y="25913"/>
                    </a:lnTo>
                    <a:lnTo>
                      <a:pt x="62641" y="24512"/>
                    </a:lnTo>
                    <a:lnTo>
                      <a:pt x="57922" y="23461"/>
                    </a:lnTo>
                    <a:lnTo>
                      <a:pt x="53202" y="22411"/>
                    </a:lnTo>
                    <a:lnTo>
                      <a:pt x="48054" y="20660"/>
                    </a:lnTo>
                    <a:lnTo>
                      <a:pt x="38615" y="17509"/>
                    </a:lnTo>
                    <a:lnTo>
                      <a:pt x="29175"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6592" name="Group 306"/>
            <p:cNvGrpSpPr>
              <a:grpSpLocks/>
            </p:cNvGrpSpPr>
            <p:nvPr/>
          </p:nvGrpSpPr>
          <p:grpSpPr bwMode="auto">
            <a:xfrm>
              <a:off x="5636697" y="4049003"/>
              <a:ext cx="484831" cy="270395"/>
              <a:chOff x="5636697" y="4049003"/>
              <a:chExt cx="484831" cy="270395"/>
            </a:xfrm>
          </p:grpSpPr>
          <p:sp>
            <p:nvSpPr>
              <p:cNvPr id="249" name="Freeform 248"/>
              <p:cNvSpPr/>
              <p:nvPr/>
            </p:nvSpPr>
            <p:spPr>
              <a:xfrm>
                <a:off x="5637172" y="4242309"/>
                <a:ext cx="377098" cy="731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0" name="Freeform 249"/>
              <p:cNvSpPr/>
              <p:nvPr/>
            </p:nvSpPr>
            <p:spPr>
              <a:xfrm>
                <a:off x="5637172" y="4218976"/>
                <a:ext cx="432640" cy="101107"/>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1" name="Freeform 250"/>
              <p:cNvSpPr/>
              <p:nvPr/>
            </p:nvSpPr>
            <p:spPr>
              <a:xfrm>
                <a:off x="5637172" y="4218976"/>
                <a:ext cx="432640" cy="101107"/>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4" y="11906"/>
                    </a:lnTo>
                    <a:lnTo>
                      <a:pt x="147594" y="9105"/>
                    </a:lnTo>
                    <a:lnTo>
                      <a:pt x="129145" y="6303"/>
                    </a:lnTo>
                    <a:lnTo>
                      <a:pt x="109838" y="2801"/>
                    </a:lnTo>
                    <a:lnTo>
                      <a:pt x="90101" y="0"/>
                    </a:lnTo>
                    <a:lnTo>
                      <a:pt x="89243" y="0"/>
                    </a:lnTo>
                    <a:lnTo>
                      <a:pt x="87956" y="0"/>
                    </a:lnTo>
                    <a:lnTo>
                      <a:pt x="84953"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2"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7" y="15058"/>
                    </a:lnTo>
                    <a:lnTo>
                      <a:pt x="1287" y="15058"/>
                    </a:lnTo>
                    <a:lnTo>
                      <a:pt x="858" y="15058"/>
                    </a:lnTo>
                    <a:lnTo>
                      <a:pt x="858" y="14708"/>
                    </a:lnTo>
                    <a:lnTo>
                      <a:pt x="0" y="14708"/>
                    </a:lnTo>
                    <a:lnTo>
                      <a:pt x="858" y="15758"/>
                    </a:lnTo>
                    <a:lnTo>
                      <a:pt x="858" y="16108"/>
                    </a:lnTo>
                    <a:lnTo>
                      <a:pt x="1287"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8" y="40971"/>
                    </a:lnTo>
                    <a:lnTo>
                      <a:pt x="57493" y="42721"/>
                    </a:lnTo>
                    <a:lnTo>
                      <a:pt x="64358" y="43772"/>
                    </a:lnTo>
                    <a:lnTo>
                      <a:pt x="72081" y="44122"/>
                    </a:lnTo>
                    <a:lnTo>
                      <a:pt x="78946" y="44122"/>
                    </a:lnTo>
                    <a:lnTo>
                      <a:pt x="83236" y="45523"/>
                    </a:lnTo>
                    <a:lnTo>
                      <a:pt x="86669" y="46574"/>
                    </a:lnTo>
                    <a:lnTo>
                      <a:pt x="90530" y="46923"/>
                    </a:lnTo>
                    <a:lnTo>
                      <a:pt x="94821" y="47624"/>
                    </a:lnTo>
                    <a:lnTo>
                      <a:pt x="102973" y="49375"/>
                    </a:lnTo>
                    <a:lnTo>
                      <a:pt x="111983" y="50425"/>
                    </a:lnTo>
                    <a:lnTo>
                      <a:pt x="120564" y="51126"/>
                    </a:lnTo>
                    <a:lnTo>
                      <a:pt x="129574" y="52177"/>
                    </a:lnTo>
                    <a:lnTo>
                      <a:pt x="139442" y="53928"/>
                    </a:lnTo>
                    <a:lnTo>
                      <a:pt x="148024" y="54978"/>
                    </a:lnTo>
                    <a:lnTo>
                      <a:pt x="154459" y="56729"/>
                    </a:lnTo>
                    <a:lnTo>
                      <a:pt x="160466" y="58130"/>
                    </a:lnTo>
                    <a:lnTo>
                      <a:pt x="173767" y="60931"/>
                    </a:lnTo>
                    <a:lnTo>
                      <a:pt x="185780" y="63732"/>
                    </a:lnTo>
                    <a:lnTo>
                      <a:pt x="192216"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2" name="Freeform 251"/>
              <p:cNvSpPr/>
              <p:nvPr/>
            </p:nvSpPr>
            <p:spPr>
              <a:xfrm>
                <a:off x="5730716" y="4220532"/>
                <a:ext cx="273324" cy="32665"/>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3" name="Freeform 252"/>
              <p:cNvSpPr/>
              <p:nvPr/>
            </p:nvSpPr>
            <p:spPr>
              <a:xfrm>
                <a:off x="5698560" y="4049429"/>
                <a:ext cx="305479" cy="203768"/>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4" name="Freeform 253"/>
              <p:cNvSpPr/>
              <p:nvPr/>
            </p:nvSpPr>
            <p:spPr>
              <a:xfrm>
                <a:off x="5698560" y="4049429"/>
                <a:ext cx="305479" cy="203768"/>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5" y="184895"/>
                    </a:lnTo>
                    <a:lnTo>
                      <a:pt x="64787" y="185945"/>
                    </a:lnTo>
                    <a:lnTo>
                      <a:pt x="68648" y="186646"/>
                    </a:lnTo>
                    <a:lnTo>
                      <a:pt x="72081" y="186996"/>
                    </a:lnTo>
                    <a:lnTo>
                      <a:pt x="76801" y="187697"/>
                    </a:lnTo>
                    <a:lnTo>
                      <a:pt x="81091" y="188047"/>
                    </a:lnTo>
                    <a:lnTo>
                      <a:pt x="85381" y="188747"/>
                    </a:lnTo>
                    <a:lnTo>
                      <a:pt x="90101" y="188747"/>
                    </a:lnTo>
                    <a:lnTo>
                      <a:pt x="94821" y="189448"/>
                    </a:lnTo>
                    <a:lnTo>
                      <a:pt x="99540" y="189448"/>
                    </a:lnTo>
                    <a:lnTo>
                      <a:pt x="105118" y="189797"/>
                    </a:lnTo>
                    <a:lnTo>
                      <a:pt x="110696" y="189797"/>
                    </a:lnTo>
                    <a:lnTo>
                      <a:pt x="116703" y="189797"/>
                    </a:lnTo>
                    <a:lnTo>
                      <a:pt x="122280"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30"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5" name="Freeform 254"/>
              <p:cNvSpPr/>
              <p:nvPr/>
            </p:nvSpPr>
            <p:spPr>
              <a:xfrm>
                <a:off x="5786257" y="4057206"/>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6" name="Freeform 255"/>
              <p:cNvSpPr/>
              <p:nvPr/>
            </p:nvSpPr>
            <p:spPr>
              <a:xfrm>
                <a:off x="5790643" y="4058762"/>
                <a:ext cx="192934" cy="191324"/>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7" name="Freeform 256"/>
              <p:cNvSpPr/>
              <p:nvPr/>
            </p:nvSpPr>
            <p:spPr>
              <a:xfrm>
                <a:off x="5793566" y="4058762"/>
                <a:ext cx="187088" cy="189769"/>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8" name="Freeform 257"/>
              <p:cNvSpPr/>
              <p:nvPr/>
            </p:nvSpPr>
            <p:spPr>
              <a:xfrm>
                <a:off x="5797950" y="4060317"/>
                <a:ext cx="181241"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9" name="Freeform 258"/>
              <p:cNvSpPr/>
              <p:nvPr/>
            </p:nvSpPr>
            <p:spPr>
              <a:xfrm>
                <a:off x="5802336" y="4061873"/>
                <a:ext cx="175395" cy="185102"/>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0" name="Freeform 259"/>
              <p:cNvSpPr/>
              <p:nvPr/>
            </p:nvSpPr>
            <p:spPr>
              <a:xfrm>
                <a:off x="5805259" y="4061873"/>
                <a:ext cx="171009" cy="183547"/>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1" name="Freeform 260"/>
              <p:cNvSpPr/>
              <p:nvPr/>
            </p:nvSpPr>
            <p:spPr>
              <a:xfrm>
                <a:off x="5809643" y="4061873"/>
                <a:ext cx="165164" cy="181991"/>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2" name="Freeform 261"/>
              <p:cNvSpPr/>
              <p:nvPr/>
            </p:nvSpPr>
            <p:spPr>
              <a:xfrm>
                <a:off x="5738024" y="4082094"/>
                <a:ext cx="149085" cy="155548"/>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3" name="Freeform 262"/>
              <p:cNvSpPr/>
              <p:nvPr/>
            </p:nvSpPr>
            <p:spPr>
              <a:xfrm>
                <a:off x="5742409" y="4083650"/>
                <a:ext cx="143239" cy="150881"/>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4" name="Freeform 263"/>
              <p:cNvSpPr/>
              <p:nvPr/>
            </p:nvSpPr>
            <p:spPr>
              <a:xfrm>
                <a:off x="5748255" y="4083650"/>
                <a:ext cx="135931"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5" name="Freeform 264"/>
              <p:cNvSpPr/>
              <p:nvPr/>
            </p:nvSpPr>
            <p:spPr>
              <a:xfrm>
                <a:off x="5752641" y="4085205"/>
                <a:ext cx="131546" cy="146215"/>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6" name="Freeform 265"/>
              <p:cNvSpPr/>
              <p:nvPr/>
            </p:nvSpPr>
            <p:spPr>
              <a:xfrm>
                <a:off x="5758487" y="4085205"/>
                <a:ext cx="124237" cy="146215"/>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7" name="Freeform 266"/>
              <p:cNvSpPr/>
              <p:nvPr/>
            </p:nvSpPr>
            <p:spPr>
              <a:xfrm>
                <a:off x="5762871" y="4086761"/>
                <a:ext cx="119853" cy="143104"/>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8" name="Freeform 267"/>
              <p:cNvSpPr/>
              <p:nvPr/>
            </p:nvSpPr>
            <p:spPr>
              <a:xfrm>
                <a:off x="5768718" y="4086761"/>
                <a:ext cx="112545"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9" name="Freeform 268"/>
              <p:cNvSpPr/>
              <p:nvPr/>
            </p:nvSpPr>
            <p:spPr>
              <a:xfrm>
                <a:off x="5710253" y="4072761"/>
                <a:ext cx="185626" cy="167992"/>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0" name="Freeform 269"/>
              <p:cNvSpPr/>
              <p:nvPr/>
            </p:nvSpPr>
            <p:spPr>
              <a:xfrm>
                <a:off x="5708792" y="4072761"/>
                <a:ext cx="187088" cy="167992"/>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1" name="Freeform 270"/>
              <p:cNvSpPr/>
              <p:nvPr/>
            </p:nvSpPr>
            <p:spPr>
              <a:xfrm>
                <a:off x="5708792" y="4071206"/>
                <a:ext cx="187088"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2" name="Freeform 271"/>
              <p:cNvSpPr/>
              <p:nvPr/>
            </p:nvSpPr>
            <p:spPr>
              <a:xfrm>
                <a:off x="5708792" y="4071206"/>
                <a:ext cx="188549" cy="167992"/>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3" name="Freeform 272"/>
              <p:cNvSpPr/>
              <p:nvPr/>
            </p:nvSpPr>
            <p:spPr>
              <a:xfrm>
                <a:off x="5708792" y="4071206"/>
                <a:ext cx="188549" cy="167992"/>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4" name="Freeform 273"/>
              <p:cNvSpPr/>
              <p:nvPr/>
            </p:nvSpPr>
            <p:spPr>
              <a:xfrm>
                <a:off x="5707330" y="4069650"/>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5" name="Freeform 274"/>
              <p:cNvSpPr/>
              <p:nvPr/>
            </p:nvSpPr>
            <p:spPr>
              <a:xfrm>
                <a:off x="5707330" y="4069650"/>
                <a:ext cx="190011" cy="167992"/>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6" name="Freeform 275"/>
              <p:cNvSpPr/>
              <p:nvPr/>
            </p:nvSpPr>
            <p:spPr>
              <a:xfrm>
                <a:off x="6039118" y="4236087"/>
                <a:ext cx="81851" cy="32665"/>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7" name="Freeform 276"/>
              <p:cNvSpPr/>
              <p:nvPr/>
            </p:nvSpPr>
            <p:spPr>
              <a:xfrm>
                <a:off x="6039118" y="4237642"/>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8" name="Freeform 277"/>
              <p:cNvSpPr/>
              <p:nvPr/>
            </p:nvSpPr>
            <p:spPr>
              <a:xfrm>
                <a:off x="6040580" y="4237642"/>
                <a:ext cx="80390" cy="31110"/>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9" name="Freeform 278"/>
              <p:cNvSpPr/>
              <p:nvPr/>
            </p:nvSpPr>
            <p:spPr>
              <a:xfrm>
                <a:off x="6042042" y="4239198"/>
                <a:ext cx="78928" cy="295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0" name="Freeform 279"/>
              <p:cNvSpPr/>
              <p:nvPr/>
            </p:nvSpPr>
            <p:spPr>
              <a:xfrm>
                <a:off x="6043503" y="4239198"/>
                <a:ext cx="77466" cy="29554"/>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1" name="Freeform 280"/>
              <p:cNvSpPr/>
              <p:nvPr/>
            </p:nvSpPr>
            <p:spPr>
              <a:xfrm>
                <a:off x="6043503" y="4240753"/>
                <a:ext cx="77466"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2" name="Freeform 281"/>
              <p:cNvSpPr/>
              <p:nvPr/>
            </p:nvSpPr>
            <p:spPr>
              <a:xfrm>
                <a:off x="6043503" y="4240753"/>
                <a:ext cx="77466"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3" name="Freeform 282"/>
              <p:cNvSpPr/>
              <p:nvPr/>
            </p:nvSpPr>
            <p:spPr>
              <a:xfrm>
                <a:off x="5637172" y="4232976"/>
                <a:ext cx="432640"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4" name="Freeform 283"/>
              <p:cNvSpPr/>
              <p:nvPr/>
            </p:nvSpPr>
            <p:spPr>
              <a:xfrm>
                <a:off x="5637172" y="4232976"/>
                <a:ext cx="432640"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5" name="Freeform 284"/>
              <p:cNvSpPr/>
              <p:nvPr/>
            </p:nvSpPr>
            <p:spPr>
              <a:xfrm>
                <a:off x="5637172" y="4232976"/>
                <a:ext cx="432640"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6" name="Freeform 285"/>
              <p:cNvSpPr/>
              <p:nvPr/>
            </p:nvSpPr>
            <p:spPr>
              <a:xfrm>
                <a:off x="5637172" y="4232976"/>
                <a:ext cx="432640"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7" name="Freeform 286"/>
              <p:cNvSpPr/>
              <p:nvPr/>
            </p:nvSpPr>
            <p:spPr>
              <a:xfrm>
                <a:off x="5637172" y="4232976"/>
                <a:ext cx="432640"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8" name="Freeform 287"/>
              <p:cNvSpPr/>
              <p:nvPr/>
            </p:nvSpPr>
            <p:spPr>
              <a:xfrm>
                <a:off x="5637172" y="4232976"/>
                <a:ext cx="432640" cy="87107"/>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9" name="Freeform 288"/>
              <p:cNvSpPr/>
              <p:nvPr/>
            </p:nvSpPr>
            <p:spPr>
              <a:xfrm>
                <a:off x="5637172" y="4232976"/>
                <a:ext cx="432640"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0" name="Freeform 289"/>
              <p:cNvSpPr/>
              <p:nvPr/>
            </p:nvSpPr>
            <p:spPr>
              <a:xfrm>
                <a:off x="5637172" y="4232976"/>
                <a:ext cx="432640" cy="87107"/>
              </a:xfrm>
              <a:custGeom>
                <a:avLst/>
                <a:gdLst/>
                <a:ahLst/>
                <a:cxnLst/>
                <a:rect l="0" t="0" r="0" b="0"/>
                <a:pathLst>
                  <a:path w="432916" h="86495">
                    <a:moveTo>
                      <a:pt x="0" y="0"/>
                    </a:moveTo>
                    <a:lnTo>
                      <a:pt x="858" y="1050"/>
                    </a:lnTo>
                    <a:lnTo>
                      <a:pt x="858" y="1401"/>
                    </a:lnTo>
                    <a:lnTo>
                      <a:pt x="1287"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8" y="26614"/>
                    </a:lnTo>
                    <a:lnTo>
                      <a:pt x="57493" y="28015"/>
                    </a:lnTo>
                    <a:lnTo>
                      <a:pt x="64358" y="29065"/>
                    </a:lnTo>
                    <a:lnTo>
                      <a:pt x="72081" y="29415"/>
                    </a:lnTo>
                    <a:lnTo>
                      <a:pt x="78946" y="30115"/>
                    </a:lnTo>
                    <a:lnTo>
                      <a:pt x="83236" y="30816"/>
                    </a:lnTo>
                    <a:lnTo>
                      <a:pt x="86669" y="31866"/>
                    </a:lnTo>
                    <a:lnTo>
                      <a:pt x="90530" y="32217"/>
                    </a:lnTo>
                    <a:lnTo>
                      <a:pt x="94821" y="32917"/>
                    </a:lnTo>
                    <a:lnTo>
                      <a:pt x="102973" y="34668"/>
                    </a:lnTo>
                    <a:lnTo>
                      <a:pt x="111983" y="35718"/>
                    </a:lnTo>
                    <a:lnTo>
                      <a:pt x="120564" y="36419"/>
                    </a:lnTo>
                    <a:lnTo>
                      <a:pt x="129574" y="37469"/>
                    </a:lnTo>
                    <a:lnTo>
                      <a:pt x="139442" y="39220"/>
                    </a:lnTo>
                    <a:lnTo>
                      <a:pt x="148024" y="40621"/>
                    </a:lnTo>
                    <a:lnTo>
                      <a:pt x="154459" y="42021"/>
                    </a:lnTo>
                    <a:lnTo>
                      <a:pt x="160466" y="43422"/>
                    </a:lnTo>
                    <a:lnTo>
                      <a:pt x="173767" y="46223"/>
                    </a:lnTo>
                    <a:lnTo>
                      <a:pt x="185780" y="49025"/>
                    </a:lnTo>
                    <a:lnTo>
                      <a:pt x="192216"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91" name="Freeform 290"/>
              <p:cNvSpPr/>
              <p:nvPr/>
            </p:nvSpPr>
            <p:spPr>
              <a:xfrm>
                <a:off x="5716100" y="4110092"/>
                <a:ext cx="116930" cy="97996"/>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2" name="Freeform 291"/>
              <p:cNvSpPr/>
              <p:nvPr/>
            </p:nvSpPr>
            <p:spPr>
              <a:xfrm>
                <a:off x="5717562" y="4113203"/>
                <a:ext cx="112544"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3" name="Freeform 292"/>
              <p:cNvSpPr/>
              <p:nvPr/>
            </p:nvSpPr>
            <p:spPr>
              <a:xfrm>
                <a:off x="5719023" y="4116314"/>
                <a:ext cx="108160" cy="88663"/>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4" name="Freeform 293"/>
              <p:cNvSpPr/>
              <p:nvPr/>
            </p:nvSpPr>
            <p:spPr>
              <a:xfrm>
                <a:off x="5719023" y="4119425"/>
                <a:ext cx="106699"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5" name="Freeform 294"/>
              <p:cNvSpPr/>
              <p:nvPr/>
            </p:nvSpPr>
            <p:spPr>
              <a:xfrm>
                <a:off x="5720485" y="4122536"/>
                <a:ext cx="103775" cy="79330"/>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6" name="Freeform 295"/>
              <p:cNvSpPr/>
              <p:nvPr/>
            </p:nvSpPr>
            <p:spPr>
              <a:xfrm>
                <a:off x="5721946" y="4125647"/>
                <a:ext cx="100852" cy="7621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7" name="Freeform 296"/>
              <p:cNvSpPr/>
              <p:nvPr/>
            </p:nvSpPr>
            <p:spPr>
              <a:xfrm>
                <a:off x="5723408" y="4128758"/>
                <a:ext cx="99390"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8" name="Freeform 297"/>
              <p:cNvSpPr/>
              <p:nvPr/>
            </p:nvSpPr>
            <p:spPr>
              <a:xfrm>
                <a:off x="6023040" y="4268752"/>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9" name="Freeform 298"/>
              <p:cNvSpPr/>
              <p:nvPr/>
            </p:nvSpPr>
            <p:spPr>
              <a:xfrm>
                <a:off x="6024502" y="4270308"/>
                <a:ext cx="80389" cy="3266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0" name="Freeform 299"/>
              <p:cNvSpPr/>
              <p:nvPr/>
            </p:nvSpPr>
            <p:spPr>
              <a:xfrm>
                <a:off x="6025963" y="4271863"/>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1" name="Freeform 300"/>
              <p:cNvSpPr/>
              <p:nvPr/>
            </p:nvSpPr>
            <p:spPr>
              <a:xfrm>
                <a:off x="6025963" y="4271863"/>
                <a:ext cx="77466"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2" name="Freeform 301"/>
              <p:cNvSpPr/>
              <p:nvPr/>
            </p:nvSpPr>
            <p:spPr>
              <a:xfrm>
                <a:off x="6025963" y="4273418"/>
                <a:ext cx="77466" cy="295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3" name="Freeform 302"/>
              <p:cNvSpPr/>
              <p:nvPr/>
            </p:nvSpPr>
            <p:spPr>
              <a:xfrm>
                <a:off x="6025963" y="4273418"/>
                <a:ext cx="77466" cy="295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4" name="Freeform 303"/>
              <p:cNvSpPr/>
              <p:nvPr/>
            </p:nvSpPr>
            <p:spPr>
              <a:xfrm>
                <a:off x="6025963" y="4271863"/>
                <a:ext cx="77466" cy="31110"/>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5" name="Freeform 304"/>
              <p:cNvSpPr/>
              <p:nvPr/>
            </p:nvSpPr>
            <p:spPr>
              <a:xfrm>
                <a:off x="6039118" y="4236087"/>
                <a:ext cx="81851" cy="32665"/>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06" name="Freeform 305"/>
              <p:cNvSpPr/>
              <p:nvPr/>
            </p:nvSpPr>
            <p:spPr>
              <a:xfrm>
                <a:off x="6025963" y="4268752"/>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6593" name="Group 365"/>
            <p:cNvGrpSpPr>
              <a:grpSpLocks/>
            </p:cNvGrpSpPr>
            <p:nvPr/>
          </p:nvGrpSpPr>
          <p:grpSpPr bwMode="auto">
            <a:xfrm flipH="1">
              <a:off x="7592497" y="2347203"/>
              <a:ext cx="484831" cy="270395"/>
              <a:chOff x="7592497" y="2347203"/>
              <a:chExt cx="484831" cy="270395"/>
            </a:xfrm>
          </p:grpSpPr>
          <p:sp>
            <p:nvSpPr>
              <p:cNvPr id="308" name="Freeform 307"/>
              <p:cNvSpPr/>
              <p:nvPr/>
            </p:nvSpPr>
            <p:spPr>
              <a:xfrm>
                <a:off x="7593206" y="2539059"/>
                <a:ext cx="377098" cy="73108"/>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9" name="Freeform 308"/>
              <p:cNvSpPr/>
              <p:nvPr/>
            </p:nvSpPr>
            <p:spPr>
              <a:xfrm>
                <a:off x="7593206" y="2515727"/>
                <a:ext cx="432640" cy="101106"/>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0" name="Freeform 309"/>
              <p:cNvSpPr/>
              <p:nvPr/>
            </p:nvSpPr>
            <p:spPr>
              <a:xfrm>
                <a:off x="7593206" y="2515727"/>
                <a:ext cx="432640" cy="101106"/>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1" name="Freeform 310"/>
              <p:cNvSpPr/>
              <p:nvPr/>
            </p:nvSpPr>
            <p:spPr>
              <a:xfrm>
                <a:off x="7686750" y="2518838"/>
                <a:ext cx="273324" cy="32665"/>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2" name="Freeform 311"/>
              <p:cNvSpPr/>
              <p:nvPr/>
            </p:nvSpPr>
            <p:spPr>
              <a:xfrm>
                <a:off x="7654594" y="2347735"/>
                <a:ext cx="305479" cy="202213"/>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3" name="Freeform 312"/>
              <p:cNvSpPr/>
              <p:nvPr/>
            </p:nvSpPr>
            <p:spPr>
              <a:xfrm>
                <a:off x="7654594" y="2347735"/>
                <a:ext cx="305479" cy="202213"/>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4" name="Freeform 313"/>
              <p:cNvSpPr/>
              <p:nvPr/>
            </p:nvSpPr>
            <p:spPr>
              <a:xfrm>
                <a:off x="7742291" y="2355512"/>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5" name="Freeform 314"/>
              <p:cNvSpPr/>
              <p:nvPr/>
            </p:nvSpPr>
            <p:spPr>
              <a:xfrm>
                <a:off x="7746677" y="2357068"/>
                <a:ext cx="192934" cy="189769"/>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6" name="Freeform 315"/>
              <p:cNvSpPr/>
              <p:nvPr/>
            </p:nvSpPr>
            <p:spPr>
              <a:xfrm>
                <a:off x="7749600" y="2357068"/>
                <a:ext cx="187088" cy="188213"/>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7" name="Freeform 316"/>
              <p:cNvSpPr/>
              <p:nvPr/>
            </p:nvSpPr>
            <p:spPr>
              <a:xfrm>
                <a:off x="7753984" y="2358623"/>
                <a:ext cx="181241"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8" name="Freeform 317"/>
              <p:cNvSpPr/>
              <p:nvPr/>
            </p:nvSpPr>
            <p:spPr>
              <a:xfrm>
                <a:off x="7758370" y="2358623"/>
                <a:ext cx="175395" cy="185103"/>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9" name="Freeform 318"/>
              <p:cNvSpPr/>
              <p:nvPr/>
            </p:nvSpPr>
            <p:spPr>
              <a:xfrm>
                <a:off x="7761293" y="2360179"/>
                <a:ext cx="171009" cy="181991"/>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0" name="Freeform 319"/>
              <p:cNvSpPr/>
              <p:nvPr/>
            </p:nvSpPr>
            <p:spPr>
              <a:xfrm>
                <a:off x="7765677" y="2360179"/>
                <a:ext cx="165164" cy="181991"/>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1" name="Freeform 320"/>
              <p:cNvSpPr/>
              <p:nvPr/>
            </p:nvSpPr>
            <p:spPr>
              <a:xfrm>
                <a:off x="7694058" y="2380400"/>
                <a:ext cx="149085" cy="153993"/>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2" name="Freeform 321"/>
              <p:cNvSpPr/>
              <p:nvPr/>
            </p:nvSpPr>
            <p:spPr>
              <a:xfrm>
                <a:off x="7698443" y="2381956"/>
                <a:ext cx="143239" cy="150881"/>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3" name="Freeform 322"/>
              <p:cNvSpPr/>
              <p:nvPr/>
            </p:nvSpPr>
            <p:spPr>
              <a:xfrm>
                <a:off x="7704289" y="2381956"/>
                <a:ext cx="135931"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4" name="Freeform 323"/>
              <p:cNvSpPr/>
              <p:nvPr/>
            </p:nvSpPr>
            <p:spPr>
              <a:xfrm>
                <a:off x="7708674" y="2383511"/>
                <a:ext cx="131546" cy="144660"/>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5" name="Freeform 324"/>
              <p:cNvSpPr/>
              <p:nvPr/>
            </p:nvSpPr>
            <p:spPr>
              <a:xfrm>
                <a:off x="7714521" y="2383511"/>
                <a:ext cx="124237" cy="144660"/>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6" name="Freeform 325"/>
              <p:cNvSpPr/>
              <p:nvPr/>
            </p:nvSpPr>
            <p:spPr>
              <a:xfrm>
                <a:off x="7718905" y="2383511"/>
                <a:ext cx="119853" cy="144660"/>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7" name="Freeform 326"/>
              <p:cNvSpPr/>
              <p:nvPr/>
            </p:nvSpPr>
            <p:spPr>
              <a:xfrm>
                <a:off x="7724752" y="2385067"/>
                <a:ext cx="112545"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8" name="Freeform 327"/>
              <p:cNvSpPr/>
              <p:nvPr/>
            </p:nvSpPr>
            <p:spPr>
              <a:xfrm>
                <a:off x="7666287" y="2371067"/>
                <a:ext cx="185626" cy="166437"/>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9" name="Freeform 328"/>
              <p:cNvSpPr/>
              <p:nvPr/>
            </p:nvSpPr>
            <p:spPr>
              <a:xfrm>
                <a:off x="7664826" y="2371067"/>
                <a:ext cx="187088" cy="166437"/>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0" name="Freeform 329"/>
              <p:cNvSpPr/>
              <p:nvPr/>
            </p:nvSpPr>
            <p:spPr>
              <a:xfrm>
                <a:off x="7664826" y="2369512"/>
                <a:ext cx="187088"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1" name="Freeform 330"/>
              <p:cNvSpPr/>
              <p:nvPr/>
            </p:nvSpPr>
            <p:spPr>
              <a:xfrm>
                <a:off x="7664826" y="2369512"/>
                <a:ext cx="188549" cy="166436"/>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2" name="Freeform 331"/>
              <p:cNvSpPr/>
              <p:nvPr/>
            </p:nvSpPr>
            <p:spPr>
              <a:xfrm>
                <a:off x="7664826" y="2369512"/>
                <a:ext cx="188549" cy="166436"/>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3" name="Freeform 332"/>
              <p:cNvSpPr/>
              <p:nvPr/>
            </p:nvSpPr>
            <p:spPr>
              <a:xfrm>
                <a:off x="7663364" y="2367956"/>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4" name="Freeform 333"/>
              <p:cNvSpPr/>
              <p:nvPr/>
            </p:nvSpPr>
            <p:spPr>
              <a:xfrm>
                <a:off x="7663364" y="2367956"/>
                <a:ext cx="190011" cy="166437"/>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5" name="Freeform 334"/>
              <p:cNvSpPr/>
              <p:nvPr/>
            </p:nvSpPr>
            <p:spPr>
              <a:xfrm>
                <a:off x="7995152" y="2534393"/>
                <a:ext cx="81851" cy="32665"/>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6" name="Freeform 335"/>
              <p:cNvSpPr/>
              <p:nvPr/>
            </p:nvSpPr>
            <p:spPr>
              <a:xfrm>
                <a:off x="7995152" y="2534393"/>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7" name="Freeform 336"/>
              <p:cNvSpPr/>
              <p:nvPr/>
            </p:nvSpPr>
            <p:spPr>
              <a:xfrm>
                <a:off x="7996613" y="2535948"/>
                <a:ext cx="80390" cy="29555"/>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8" name="Freeform 337"/>
              <p:cNvSpPr/>
              <p:nvPr/>
            </p:nvSpPr>
            <p:spPr>
              <a:xfrm>
                <a:off x="7998075" y="2535948"/>
                <a:ext cx="78928" cy="29555"/>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9" name="Freeform 338"/>
              <p:cNvSpPr/>
              <p:nvPr/>
            </p:nvSpPr>
            <p:spPr>
              <a:xfrm>
                <a:off x="7999537" y="2535948"/>
                <a:ext cx="77466" cy="29555"/>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0" name="Freeform 339"/>
              <p:cNvSpPr/>
              <p:nvPr/>
            </p:nvSpPr>
            <p:spPr>
              <a:xfrm>
                <a:off x="7999537" y="2537504"/>
                <a:ext cx="77466"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1" name="Freeform 340"/>
              <p:cNvSpPr/>
              <p:nvPr/>
            </p:nvSpPr>
            <p:spPr>
              <a:xfrm>
                <a:off x="7999537" y="2537504"/>
                <a:ext cx="77466"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2" name="Freeform 341"/>
              <p:cNvSpPr/>
              <p:nvPr/>
            </p:nvSpPr>
            <p:spPr>
              <a:xfrm>
                <a:off x="7593206" y="2529726"/>
                <a:ext cx="432640"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3" name="Freeform 342"/>
              <p:cNvSpPr/>
              <p:nvPr/>
            </p:nvSpPr>
            <p:spPr>
              <a:xfrm>
                <a:off x="7593206" y="2529726"/>
                <a:ext cx="432640"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4" name="Freeform 343"/>
              <p:cNvSpPr/>
              <p:nvPr/>
            </p:nvSpPr>
            <p:spPr>
              <a:xfrm>
                <a:off x="7593206" y="2529726"/>
                <a:ext cx="432640"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5" name="Freeform 344"/>
              <p:cNvSpPr/>
              <p:nvPr/>
            </p:nvSpPr>
            <p:spPr>
              <a:xfrm>
                <a:off x="7593206" y="2529726"/>
                <a:ext cx="432640"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6" name="Freeform 345"/>
              <p:cNvSpPr/>
              <p:nvPr/>
            </p:nvSpPr>
            <p:spPr>
              <a:xfrm>
                <a:off x="7593206" y="2529726"/>
                <a:ext cx="432640"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7" name="Freeform 346"/>
              <p:cNvSpPr/>
              <p:nvPr/>
            </p:nvSpPr>
            <p:spPr>
              <a:xfrm>
                <a:off x="7593206" y="2531282"/>
                <a:ext cx="432640" cy="85551"/>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8" name="Freeform 347"/>
              <p:cNvSpPr/>
              <p:nvPr/>
            </p:nvSpPr>
            <p:spPr>
              <a:xfrm>
                <a:off x="7593206" y="2529726"/>
                <a:ext cx="432640"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9" name="Freeform 348"/>
              <p:cNvSpPr/>
              <p:nvPr/>
            </p:nvSpPr>
            <p:spPr>
              <a:xfrm>
                <a:off x="7593206" y="2531282"/>
                <a:ext cx="432640" cy="85551"/>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50" name="Freeform 349"/>
              <p:cNvSpPr/>
              <p:nvPr/>
            </p:nvSpPr>
            <p:spPr>
              <a:xfrm>
                <a:off x="7672133" y="2408398"/>
                <a:ext cx="116930" cy="96440"/>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1" name="Freeform 350"/>
              <p:cNvSpPr/>
              <p:nvPr/>
            </p:nvSpPr>
            <p:spPr>
              <a:xfrm>
                <a:off x="7673596" y="2411509"/>
                <a:ext cx="112544"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2" name="Freeform 351"/>
              <p:cNvSpPr/>
              <p:nvPr/>
            </p:nvSpPr>
            <p:spPr>
              <a:xfrm>
                <a:off x="7675057" y="2414620"/>
                <a:ext cx="108160" cy="88663"/>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3" name="Freeform 352"/>
              <p:cNvSpPr/>
              <p:nvPr/>
            </p:nvSpPr>
            <p:spPr>
              <a:xfrm>
                <a:off x="7675057" y="2417731"/>
                <a:ext cx="106699"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4" name="Freeform 353"/>
              <p:cNvSpPr/>
              <p:nvPr/>
            </p:nvSpPr>
            <p:spPr>
              <a:xfrm>
                <a:off x="7676519" y="2419287"/>
                <a:ext cx="103775" cy="80885"/>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5" name="Freeform 354"/>
              <p:cNvSpPr/>
              <p:nvPr/>
            </p:nvSpPr>
            <p:spPr>
              <a:xfrm>
                <a:off x="7677980" y="2422398"/>
                <a:ext cx="100852" cy="76218"/>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6" name="Freeform 355"/>
              <p:cNvSpPr/>
              <p:nvPr/>
            </p:nvSpPr>
            <p:spPr>
              <a:xfrm>
                <a:off x="7679442" y="2425509"/>
                <a:ext cx="99390"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7" name="Freeform 356"/>
              <p:cNvSpPr/>
              <p:nvPr/>
            </p:nvSpPr>
            <p:spPr>
              <a:xfrm>
                <a:off x="7979074" y="2565502"/>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8" name="Freeform 357"/>
              <p:cNvSpPr/>
              <p:nvPr/>
            </p:nvSpPr>
            <p:spPr>
              <a:xfrm>
                <a:off x="7980536" y="2567057"/>
                <a:ext cx="80389" cy="32666"/>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9" name="Freeform 358"/>
              <p:cNvSpPr/>
              <p:nvPr/>
            </p:nvSpPr>
            <p:spPr>
              <a:xfrm>
                <a:off x="7981997" y="2568613"/>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0" name="Freeform 359"/>
              <p:cNvSpPr/>
              <p:nvPr/>
            </p:nvSpPr>
            <p:spPr>
              <a:xfrm>
                <a:off x="7981997" y="2568613"/>
                <a:ext cx="77466"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1" name="Freeform 360"/>
              <p:cNvSpPr/>
              <p:nvPr/>
            </p:nvSpPr>
            <p:spPr>
              <a:xfrm>
                <a:off x="7981997" y="2570168"/>
                <a:ext cx="77466" cy="29555"/>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2" name="Freeform 361"/>
              <p:cNvSpPr/>
              <p:nvPr/>
            </p:nvSpPr>
            <p:spPr>
              <a:xfrm>
                <a:off x="7981997" y="2570168"/>
                <a:ext cx="77466" cy="29555"/>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3" name="Freeform 362"/>
              <p:cNvSpPr/>
              <p:nvPr/>
            </p:nvSpPr>
            <p:spPr>
              <a:xfrm>
                <a:off x="7981997" y="2570168"/>
                <a:ext cx="77466" cy="29555"/>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4" name="Freeform 363"/>
              <p:cNvSpPr/>
              <p:nvPr/>
            </p:nvSpPr>
            <p:spPr>
              <a:xfrm>
                <a:off x="7995152" y="2534393"/>
                <a:ext cx="81851" cy="31110"/>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65" name="Freeform 364"/>
              <p:cNvSpPr/>
              <p:nvPr/>
            </p:nvSpPr>
            <p:spPr>
              <a:xfrm>
                <a:off x="7981997" y="2565502"/>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6594" name="Group 424"/>
            <p:cNvGrpSpPr>
              <a:grpSpLocks/>
            </p:cNvGrpSpPr>
            <p:nvPr/>
          </p:nvGrpSpPr>
          <p:grpSpPr bwMode="auto">
            <a:xfrm>
              <a:off x="8265597" y="3185403"/>
              <a:ext cx="484831" cy="270395"/>
              <a:chOff x="8265597" y="3185403"/>
              <a:chExt cx="484831" cy="270395"/>
            </a:xfrm>
          </p:grpSpPr>
          <p:sp>
            <p:nvSpPr>
              <p:cNvPr id="367" name="Freeform 366"/>
              <p:cNvSpPr/>
              <p:nvPr/>
            </p:nvSpPr>
            <p:spPr>
              <a:xfrm>
                <a:off x="8265168" y="3377463"/>
                <a:ext cx="378560" cy="73107"/>
              </a:xfrm>
              <a:custGeom>
                <a:avLst/>
                <a:gdLst/>
                <a:ahLst/>
                <a:cxnLst/>
                <a:rect l="0" t="0" r="0" b="0"/>
                <a:pathLst>
                  <a:path w="378080" h="73407">
                    <a:moveTo>
                      <a:pt x="13208" y="2921"/>
                    </a:moveTo>
                    <a:lnTo>
                      <a:pt x="26416" y="5715"/>
                    </a:lnTo>
                    <a:lnTo>
                      <a:pt x="39370" y="8509"/>
                    </a:lnTo>
                    <a:lnTo>
                      <a:pt x="52070" y="11049"/>
                    </a:lnTo>
                    <a:lnTo>
                      <a:pt x="64516" y="13589"/>
                    </a:lnTo>
                    <a:lnTo>
                      <a:pt x="76962" y="15875"/>
                    </a:lnTo>
                    <a:lnTo>
                      <a:pt x="101092" y="20574"/>
                    </a:lnTo>
                    <a:lnTo>
                      <a:pt x="125222" y="25146"/>
                    </a:lnTo>
                    <a:lnTo>
                      <a:pt x="148844" y="29591"/>
                    </a:lnTo>
                    <a:lnTo>
                      <a:pt x="172974" y="34036"/>
                    </a:lnTo>
                    <a:lnTo>
                      <a:pt x="197358" y="38989"/>
                    </a:lnTo>
                    <a:lnTo>
                      <a:pt x="208661" y="40894"/>
                    </a:lnTo>
                    <a:lnTo>
                      <a:pt x="219837" y="42545"/>
                    </a:lnTo>
                    <a:lnTo>
                      <a:pt x="242189" y="45466"/>
                    </a:lnTo>
                    <a:lnTo>
                      <a:pt x="264668" y="48260"/>
                    </a:lnTo>
                    <a:lnTo>
                      <a:pt x="287020" y="51054"/>
                    </a:lnTo>
                    <a:lnTo>
                      <a:pt x="298196" y="52705"/>
                    </a:lnTo>
                    <a:lnTo>
                      <a:pt x="309626" y="54610"/>
                    </a:lnTo>
                    <a:lnTo>
                      <a:pt x="320802" y="56515"/>
                    </a:lnTo>
                    <a:lnTo>
                      <a:pt x="332105" y="59055"/>
                    </a:lnTo>
                    <a:lnTo>
                      <a:pt x="343535" y="61722"/>
                    </a:lnTo>
                    <a:lnTo>
                      <a:pt x="354965" y="65024"/>
                    </a:lnTo>
                    <a:lnTo>
                      <a:pt x="366395" y="68834"/>
                    </a:lnTo>
                    <a:lnTo>
                      <a:pt x="378079" y="73025"/>
                    </a:lnTo>
                    <a:lnTo>
                      <a:pt x="373888" y="73406"/>
                    </a:lnTo>
                    <a:lnTo>
                      <a:pt x="369697" y="73406"/>
                    </a:lnTo>
                    <a:lnTo>
                      <a:pt x="365633" y="73406"/>
                    </a:lnTo>
                    <a:lnTo>
                      <a:pt x="361442" y="73279"/>
                    </a:lnTo>
                    <a:lnTo>
                      <a:pt x="353441" y="72390"/>
                    </a:lnTo>
                    <a:lnTo>
                      <a:pt x="345440" y="70866"/>
                    </a:lnTo>
                    <a:lnTo>
                      <a:pt x="337693" y="69215"/>
                    </a:lnTo>
                    <a:lnTo>
                      <a:pt x="330073" y="67310"/>
                    </a:lnTo>
                    <a:lnTo>
                      <a:pt x="322580" y="65405"/>
                    </a:lnTo>
                    <a:lnTo>
                      <a:pt x="315341" y="63754"/>
                    </a:lnTo>
                    <a:lnTo>
                      <a:pt x="308102" y="61976"/>
                    </a:lnTo>
                    <a:lnTo>
                      <a:pt x="300482" y="60579"/>
                    </a:lnTo>
                    <a:lnTo>
                      <a:pt x="286258" y="57785"/>
                    </a:lnTo>
                    <a:lnTo>
                      <a:pt x="271526" y="54991"/>
                    </a:lnTo>
                    <a:lnTo>
                      <a:pt x="264287" y="53594"/>
                    </a:lnTo>
                    <a:lnTo>
                      <a:pt x="256667" y="52070"/>
                    </a:lnTo>
                    <a:lnTo>
                      <a:pt x="247904" y="50165"/>
                    </a:lnTo>
                    <a:lnTo>
                      <a:pt x="239014" y="48514"/>
                    </a:lnTo>
                    <a:lnTo>
                      <a:pt x="229997" y="46736"/>
                    </a:lnTo>
                    <a:lnTo>
                      <a:pt x="220599" y="45339"/>
                    </a:lnTo>
                    <a:lnTo>
                      <a:pt x="211074" y="43815"/>
                    </a:lnTo>
                    <a:lnTo>
                      <a:pt x="201422" y="42291"/>
                    </a:lnTo>
                    <a:lnTo>
                      <a:pt x="182245" y="39751"/>
                    </a:lnTo>
                    <a:lnTo>
                      <a:pt x="162560" y="37465"/>
                    </a:lnTo>
                    <a:lnTo>
                      <a:pt x="143129" y="35179"/>
                    </a:lnTo>
                    <a:lnTo>
                      <a:pt x="123952" y="33020"/>
                    </a:lnTo>
                    <a:lnTo>
                      <a:pt x="105283" y="30734"/>
                    </a:lnTo>
                    <a:lnTo>
                      <a:pt x="96139" y="29464"/>
                    </a:lnTo>
                    <a:lnTo>
                      <a:pt x="87376" y="28067"/>
                    </a:lnTo>
                    <a:lnTo>
                      <a:pt x="78486" y="26924"/>
                    </a:lnTo>
                    <a:lnTo>
                      <a:pt x="70231" y="25654"/>
                    </a:lnTo>
                    <a:lnTo>
                      <a:pt x="62230" y="24130"/>
                    </a:lnTo>
                    <a:lnTo>
                      <a:pt x="54356" y="22606"/>
                    </a:lnTo>
                    <a:lnTo>
                      <a:pt x="46863" y="20955"/>
                    </a:lnTo>
                    <a:lnTo>
                      <a:pt x="39878" y="19304"/>
                    </a:lnTo>
                    <a:lnTo>
                      <a:pt x="33147" y="17399"/>
                    </a:lnTo>
                    <a:lnTo>
                      <a:pt x="26924" y="15494"/>
                    </a:lnTo>
                    <a:lnTo>
                      <a:pt x="20955" y="13335"/>
                    </a:lnTo>
                    <a:lnTo>
                      <a:pt x="15748" y="11049"/>
                    </a:lnTo>
                    <a:lnTo>
                      <a:pt x="10795" y="8509"/>
                    </a:lnTo>
                    <a:lnTo>
                      <a:pt x="6731" y="5969"/>
                    </a:lnTo>
                    <a:lnTo>
                      <a:pt x="3048" y="3175"/>
                    </a:lnTo>
                    <a:lnTo>
                      <a:pt x="0" y="0"/>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8" name="Freeform 367"/>
              <p:cNvSpPr/>
              <p:nvPr/>
            </p:nvSpPr>
            <p:spPr>
              <a:xfrm>
                <a:off x="8265168" y="3354130"/>
                <a:ext cx="434102" cy="101107"/>
              </a:xfrm>
              <a:custGeom>
                <a:avLst/>
                <a:gdLst/>
                <a:ahLst/>
                <a:cxnLst/>
                <a:rect l="0" t="0" r="0" b="0"/>
                <a:pathLst>
                  <a:path w="432944" h="100966">
                    <a:moveTo>
                      <a:pt x="377444" y="96266"/>
                    </a:moveTo>
                    <a:lnTo>
                      <a:pt x="372999" y="95631"/>
                    </a:lnTo>
                    <a:lnTo>
                      <a:pt x="367792" y="94488"/>
                    </a:lnTo>
                    <a:lnTo>
                      <a:pt x="362712" y="93345"/>
                    </a:lnTo>
                    <a:lnTo>
                      <a:pt x="356870" y="92075"/>
                    </a:lnTo>
                    <a:lnTo>
                      <a:pt x="350774" y="90805"/>
                    </a:lnTo>
                    <a:lnTo>
                      <a:pt x="344170" y="89281"/>
                    </a:lnTo>
                    <a:lnTo>
                      <a:pt x="337185" y="87630"/>
                    </a:lnTo>
                    <a:lnTo>
                      <a:pt x="329692" y="85725"/>
                    </a:lnTo>
                    <a:lnTo>
                      <a:pt x="321691" y="83820"/>
                    </a:lnTo>
                    <a:lnTo>
                      <a:pt x="313055" y="81915"/>
                    </a:lnTo>
                    <a:lnTo>
                      <a:pt x="304038" y="80010"/>
                    </a:lnTo>
                    <a:lnTo>
                      <a:pt x="294386" y="77851"/>
                    </a:lnTo>
                    <a:lnTo>
                      <a:pt x="284353" y="75692"/>
                    </a:lnTo>
                    <a:lnTo>
                      <a:pt x="273304" y="73660"/>
                    </a:lnTo>
                    <a:lnTo>
                      <a:pt x="261747" y="71374"/>
                    </a:lnTo>
                    <a:lnTo>
                      <a:pt x="257048" y="71501"/>
                    </a:lnTo>
                    <a:lnTo>
                      <a:pt x="252349" y="71501"/>
                    </a:lnTo>
                    <a:lnTo>
                      <a:pt x="243586" y="71501"/>
                    </a:lnTo>
                    <a:lnTo>
                      <a:pt x="234950" y="71120"/>
                    </a:lnTo>
                    <a:lnTo>
                      <a:pt x="227330" y="70485"/>
                    </a:lnTo>
                    <a:lnTo>
                      <a:pt x="219710" y="69723"/>
                    </a:lnTo>
                    <a:lnTo>
                      <a:pt x="212471" y="68961"/>
                    </a:lnTo>
                    <a:lnTo>
                      <a:pt x="205486" y="67945"/>
                    </a:lnTo>
                    <a:lnTo>
                      <a:pt x="198755" y="66675"/>
                    </a:lnTo>
                    <a:lnTo>
                      <a:pt x="192151" y="65405"/>
                    </a:lnTo>
                    <a:lnTo>
                      <a:pt x="186055" y="64135"/>
                    </a:lnTo>
                    <a:lnTo>
                      <a:pt x="173355" y="61087"/>
                    </a:lnTo>
                    <a:lnTo>
                      <a:pt x="160782" y="58166"/>
                    </a:lnTo>
                    <a:lnTo>
                      <a:pt x="154559" y="56642"/>
                    </a:lnTo>
                    <a:lnTo>
                      <a:pt x="148209" y="55245"/>
                    </a:lnTo>
                    <a:lnTo>
                      <a:pt x="139065" y="53721"/>
                    </a:lnTo>
                    <a:lnTo>
                      <a:pt x="129794" y="52324"/>
                    </a:lnTo>
                    <a:lnTo>
                      <a:pt x="120650" y="51181"/>
                    </a:lnTo>
                    <a:lnTo>
                      <a:pt x="111887" y="50165"/>
                    </a:lnTo>
                    <a:lnTo>
                      <a:pt x="102997" y="49149"/>
                    </a:lnTo>
                    <a:lnTo>
                      <a:pt x="94488" y="47752"/>
                    </a:lnTo>
                    <a:lnTo>
                      <a:pt x="90551" y="47117"/>
                    </a:lnTo>
                    <a:lnTo>
                      <a:pt x="86360" y="46355"/>
                    </a:lnTo>
                    <a:lnTo>
                      <a:pt x="82677" y="45466"/>
                    </a:lnTo>
                    <a:lnTo>
                      <a:pt x="78867" y="44450"/>
                    </a:lnTo>
                    <a:lnTo>
                      <a:pt x="71882" y="44196"/>
                    </a:lnTo>
                    <a:lnTo>
                      <a:pt x="64643" y="43561"/>
                    </a:lnTo>
                    <a:lnTo>
                      <a:pt x="57404" y="42545"/>
                    </a:lnTo>
                    <a:lnTo>
                      <a:pt x="50419" y="41021"/>
                    </a:lnTo>
                    <a:lnTo>
                      <a:pt x="43688" y="39624"/>
                    </a:lnTo>
                    <a:lnTo>
                      <a:pt x="37084" y="37592"/>
                    </a:lnTo>
                    <a:lnTo>
                      <a:pt x="30988" y="35560"/>
                    </a:lnTo>
                    <a:lnTo>
                      <a:pt x="25146" y="33401"/>
                    </a:lnTo>
                    <a:lnTo>
                      <a:pt x="19812" y="31115"/>
                    </a:lnTo>
                    <a:lnTo>
                      <a:pt x="15113" y="28575"/>
                    </a:lnTo>
                    <a:lnTo>
                      <a:pt x="10668" y="26162"/>
                    </a:lnTo>
                    <a:lnTo>
                      <a:pt x="7112" y="23622"/>
                    </a:lnTo>
                    <a:lnTo>
                      <a:pt x="4191" y="21336"/>
                    </a:lnTo>
                    <a:lnTo>
                      <a:pt x="2921" y="20066"/>
                    </a:lnTo>
                    <a:lnTo>
                      <a:pt x="1905" y="18796"/>
                    </a:lnTo>
                    <a:lnTo>
                      <a:pt x="1143" y="17526"/>
                    </a:lnTo>
                    <a:lnTo>
                      <a:pt x="508" y="16510"/>
                    </a:lnTo>
                    <a:lnTo>
                      <a:pt x="381" y="15367"/>
                    </a:lnTo>
                    <a:lnTo>
                      <a:pt x="0" y="14351"/>
                    </a:lnTo>
                    <a:lnTo>
                      <a:pt x="381" y="14605"/>
                    </a:lnTo>
                    <a:lnTo>
                      <a:pt x="508" y="14986"/>
                    </a:lnTo>
                    <a:lnTo>
                      <a:pt x="1143" y="15240"/>
                    </a:lnTo>
                    <a:lnTo>
                      <a:pt x="1524" y="15240"/>
                    </a:lnTo>
                    <a:lnTo>
                      <a:pt x="2413" y="15240"/>
                    </a:lnTo>
                    <a:lnTo>
                      <a:pt x="3429" y="15240"/>
                    </a:lnTo>
                    <a:lnTo>
                      <a:pt x="4699" y="14986"/>
                    </a:lnTo>
                    <a:lnTo>
                      <a:pt x="5969" y="14605"/>
                    </a:lnTo>
                    <a:lnTo>
                      <a:pt x="7620" y="14097"/>
                    </a:lnTo>
                    <a:lnTo>
                      <a:pt x="9398" y="13716"/>
                    </a:lnTo>
                    <a:lnTo>
                      <a:pt x="11430" y="13081"/>
                    </a:lnTo>
                    <a:lnTo>
                      <a:pt x="13589" y="12192"/>
                    </a:lnTo>
                    <a:lnTo>
                      <a:pt x="16129" y="11430"/>
                    </a:lnTo>
                    <a:lnTo>
                      <a:pt x="18669" y="10287"/>
                    </a:lnTo>
                    <a:lnTo>
                      <a:pt x="21590" y="9271"/>
                    </a:lnTo>
                    <a:lnTo>
                      <a:pt x="24384" y="8001"/>
                    </a:lnTo>
                    <a:lnTo>
                      <a:pt x="26035" y="7747"/>
                    </a:lnTo>
                    <a:lnTo>
                      <a:pt x="27813" y="7620"/>
                    </a:lnTo>
                    <a:lnTo>
                      <a:pt x="31623" y="7112"/>
                    </a:lnTo>
                    <a:lnTo>
                      <a:pt x="35814" y="6477"/>
                    </a:lnTo>
                    <a:lnTo>
                      <a:pt x="40259" y="5969"/>
                    </a:lnTo>
                    <a:lnTo>
                      <a:pt x="44704" y="5207"/>
                    </a:lnTo>
                    <a:lnTo>
                      <a:pt x="48768" y="4572"/>
                    </a:lnTo>
                    <a:lnTo>
                      <a:pt x="52705" y="3937"/>
                    </a:lnTo>
                    <a:lnTo>
                      <a:pt x="55753" y="3556"/>
                    </a:lnTo>
                    <a:lnTo>
                      <a:pt x="56896" y="3302"/>
                    </a:lnTo>
                    <a:lnTo>
                      <a:pt x="58420" y="3175"/>
                    </a:lnTo>
                    <a:lnTo>
                      <a:pt x="60198" y="2921"/>
                    </a:lnTo>
                    <a:lnTo>
                      <a:pt x="62357" y="2540"/>
                    </a:lnTo>
                    <a:lnTo>
                      <a:pt x="64643" y="2286"/>
                    </a:lnTo>
                    <a:lnTo>
                      <a:pt x="67310" y="1905"/>
                    </a:lnTo>
                    <a:lnTo>
                      <a:pt x="72644" y="1270"/>
                    </a:lnTo>
                    <a:lnTo>
                      <a:pt x="78105" y="635"/>
                    </a:lnTo>
                    <a:lnTo>
                      <a:pt x="80645" y="381"/>
                    </a:lnTo>
                    <a:lnTo>
                      <a:pt x="83312" y="381"/>
                    </a:lnTo>
                    <a:lnTo>
                      <a:pt x="85344" y="127"/>
                    </a:lnTo>
                    <a:lnTo>
                      <a:pt x="87503" y="0"/>
                    </a:lnTo>
                    <a:lnTo>
                      <a:pt x="89027" y="0"/>
                    </a:lnTo>
                    <a:lnTo>
                      <a:pt x="90043" y="0"/>
                    </a:lnTo>
                    <a:lnTo>
                      <a:pt x="109474" y="2921"/>
                    </a:lnTo>
                    <a:lnTo>
                      <a:pt x="128651" y="6096"/>
                    </a:lnTo>
                    <a:lnTo>
                      <a:pt x="147447" y="8890"/>
                    </a:lnTo>
                    <a:lnTo>
                      <a:pt x="166116" y="11684"/>
                    </a:lnTo>
                    <a:lnTo>
                      <a:pt x="184404" y="14351"/>
                    </a:lnTo>
                    <a:lnTo>
                      <a:pt x="202311" y="16891"/>
                    </a:lnTo>
                    <a:lnTo>
                      <a:pt x="219964" y="19177"/>
                    </a:lnTo>
                    <a:lnTo>
                      <a:pt x="237363" y="21336"/>
                    </a:lnTo>
                    <a:lnTo>
                      <a:pt x="254254" y="23241"/>
                    </a:lnTo>
                    <a:lnTo>
                      <a:pt x="270891" y="24765"/>
                    </a:lnTo>
                    <a:lnTo>
                      <a:pt x="286893" y="26035"/>
                    </a:lnTo>
                    <a:lnTo>
                      <a:pt x="294640" y="26670"/>
                    </a:lnTo>
                    <a:lnTo>
                      <a:pt x="302514" y="27051"/>
                    </a:lnTo>
                    <a:lnTo>
                      <a:pt x="310261" y="27305"/>
                    </a:lnTo>
                    <a:lnTo>
                      <a:pt x="317754" y="27686"/>
                    </a:lnTo>
                    <a:lnTo>
                      <a:pt x="325120" y="27686"/>
                    </a:lnTo>
                    <a:lnTo>
                      <a:pt x="332486" y="27686"/>
                    </a:lnTo>
                    <a:lnTo>
                      <a:pt x="339471" y="27686"/>
                    </a:lnTo>
                    <a:lnTo>
                      <a:pt x="346456" y="27432"/>
                    </a:lnTo>
                    <a:lnTo>
                      <a:pt x="353568" y="27305"/>
                    </a:lnTo>
                    <a:lnTo>
                      <a:pt x="360299" y="26797"/>
                    </a:lnTo>
                    <a:lnTo>
                      <a:pt x="364998" y="27305"/>
                    </a:lnTo>
                    <a:lnTo>
                      <a:pt x="369443" y="27940"/>
                    </a:lnTo>
                    <a:lnTo>
                      <a:pt x="373507" y="28702"/>
                    </a:lnTo>
                    <a:lnTo>
                      <a:pt x="377444" y="29337"/>
                    </a:lnTo>
                    <a:lnTo>
                      <a:pt x="380746" y="30226"/>
                    </a:lnTo>
                    <a:lnTo>
                      <a:pt x="384175" y="30861"/>
                    </a:lnTo>
                    <a:lnTo>
                      <a:pt x="386969" y="31750"/>
                    </a:lnTo>
                    <a:lnTo>
                      <a:pt x="389763" y="32258"/>
                    </a:lnTo>
                    <a:lnTo>
                      <a:pt x="392176" y="33020"/>
                    </a:lnTo>
                    <a:lnTo>
                      <a:pt x="394335" y="33655"/>
                    </a:lnTo>
                    <a:lnTo>
                      <a:pt x="395859" y="34290"/>
                    </a:lnTo>
                    <a:lnTo>
                      <a:pt x="397383" y="34925"/>
                    </a:lnTo>
                    <a:lnTo>
                      <a:pt x="398653" y="35306"/>
                    </a:lnTo>
                    <a:lnTo>
                      <a:pt x="399415" y="35560"/>
                    </a:lnTo>
                    <a:lnTo>
                      <a:pt x="399669" y="35941"/>
                    </a:lnTo>
                    <a:lnTo>
                      <a:pt x="399923" y="35941"/>
                    </a:lnTo>
                    <a:lnTo>
                      <a:pt x="404114" y="38862"/>
                    </a:lnTo>
                    <a:lnTo>
                      <a:pt x="407797" y="42291"/>
                    </a:lnTo>
                    <a:lnTo>
                      <a:pt x="411099" y="46101"/>
                    </a:lnTo>
                    <a:lnTo>
                      <a:pt x="414020" y="50165"/>
                    </a:lnTo>
                    <a:lnTo>
                      <a:pt x="416306" y="54356"/>
                    </a:lnTo>
                    <a:lnTo>
                      <a:pt x="417957" y="58801"/>
                    </a:lnTo>
                    <a:lnTo>
                      <a:pt x="418973" y="62992"/>
                    </a:lnTo>
                    <a:lnTo>
                      <a:pt x="419227" y="65151"/>
                    </a:lnTo>
                    <a:lnTo>
                      <a:pt x="419227" y="67310"/>
                    </a:lnTo>
                    <a:lnTo>
                      <a:pt x="423037" y="67310"/>
                    </a:lnTo>
                    <a:lnTo>
                      <a:pt x="426212" y="67056"/>
                    </a:lnTo>
                    <a:lnTo>
                      <a:pt x="428752" y="66802"/>
                    </a:lnTo>
                    <a:lnTo>
                      <a:pt x="430530" y="66802"/>
                    </a:lnTo>
                    <a:lnTo>
                      <a:pt x="431927" y="67056"/>
                    </a:lnTo>
                    <a:lnTo>
                      <a:pt x="432689" y="67056"/>
                    </a:lnTo>
                    <a:lnTo>
                      <a:pt x="432943" y="67310"/>
                    </a:lnTo>
                    <a:lnTo>
                      <a:pt x="432689" y="67564"/>
                    </a:lnTo>
                    <a:lnTo>
                      <a:pt x="432181" y="67945"/>
                    </a:lnTo>
                    <a:lnTo>
                      <a:pt x="430911" y="68326"/>
                    </a:lnTo>
                    <a:lnTo>
                      <a:pt x="429514" y="68961"/>
                    </a:lnTo>
                    <a:lnTo>
                      <a:pt x="427736" y="69342"/>
                    </a:lnTo>
                    <a:lnTo>
                      <a:pt x="425577" y="70231"/>
                    </a:lnTo>
                    <a:lnTo>
                      <a:pt x="423291" y="71120"/>
                    </a:lnTo>
                    <a:lnTo>
                      <a:pt x="420751" y="71882"/>
                    </a:lnTo>
                    <a:lnTo>
                      <a:pt x="418084" y="73025"/>
                    </a:lnTo>
                    <a:lnTo>
                      <a:pt x="417322" y="74930"/>
                    </a:lnTo>
                    <a:lnTo>
                      <a:pt x="416306" y="76581"/>
                    </a:lnTo>
                    <a:lnTo>
                      <a:pt x="415036" y="78486"/>
                    </a:lnTo>
                    <a:lnTo>
                      <a:pt x="413766" y="80137"/>
                    </a:lnTo>
                    <a:lnTo>
                      <a:pt x="410337" y="83566"/>
                    </a:lnTo>
                    <a:lnTo>
                      <a:pt x="406400" y="86995"/>
                    </a:lnTo>
                    <a:lnTo>
                      <a:pt x="405892" y="87122"/>
                    </a:lnTo>
                    <a:lnTo>
                      <a:pt x="405384" y="87630"/>
                    </a:lnTo>
                    <a:lnTo>
                      <a:pt x="404622" y="88265"/>
                    </a:lnTo>
                    <a:lnTo>
                      <a:pt x="403606" y="88773"/>
                    </a:lnTo>
                    <a:lnTo>
                      <a:pt x="402590" y="89662"/>
                    </a:lnTo>
                    <a:lnTo>
                      <a:pt x="401066" y="90805"/>
                    </a:lnTo>
                    <a:lnTo>
                      <a:pt x="399415" y="91694"/>
                    </a:lnTo>
                    <a:lnTo>
                      <a:pt x="401828" y="93345"/>
                    </a:lnTo>
                    <a:lnTo>
                      <a:pt x="403606" y="94996"/>
                    </a:lnTo>
                    <a:lnTo>
                      <a:pt x="405384" y="96520"/>
                    </a:lnTo>
                    <a:lnTo>
                      <a:pt x="406654" y="97790"/>
                    </a:lnTo>
                    <a:lnTo>
                      <a:pt x="407797" y="98806"/>
                    </a:lnTo>
                    <a:lnTo>
                      <a:pt x="408559" y="99695"/>
                    </a:lnTo>
                    <a:lnTo>
                      <a:pt x="409067" y="100203"/>
                    </a:lnTo>
                    <a:lnTo>
                      <a:pt x="409067" y="100711"/>
                    </a:lnTo>
                    <a:lnTo>
                      <a:pt x="408813" y="100965"/>
                    </a:lnTo>
                    <a:lnTo>
                      <a:pt x="408051" y="100965"/>
                    </a:lnTo>
                    <a:lnTo>
                      <a:pt x="406654" y="100711"/>
                    </a:lnTo>
                    <a:lnTo>
                      <a:pt x="405384" y="100076"/>
                    </a:lnTo>
                    <a:lnTo>
                      <a:pt x="403352" y="99060"/>
                    </a:lnTo>
                    <a:lnTo>
                      <a:pt x="401066" y="97790"/>
                    </a:lnTo>
                    <a:lnTo>
                      <a:pt x="399669" y="97155"/>
                    </a:lnTo>
                    <a:lnTo>
                      <a:pt x="398145" y="96266"/>
                    </a:lnTo>
                    <a:lnTo>
                      <a:pt x="396621" y="95504"/>
                    </a:lnTo>
                    <a:lnTo>
                      <a:pt x="395097" y="94361"/>
                    </a:lnTo>
                    <a:lnTo>
                      <a:pt x="392176" y="95250"/>
                    </a:lnTo>
                    <a:lnTo>
                      <a:pt x="389382" y="96012"/>
                    </a:lnTo>
                    <a:lnTo>
                      <a:pt x="385699" y="96520"/>
                    </a:lnTo>
                    <a:lnTo>
                      <a:pt x="381762" y="96901"/>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9" name="Freeform 368"/>
              <p:cNvSpPr/>
              <p:nvPr/>
            </p:nvSpPr>
            <p:spPr>
              <a:xfrm>
                <a:off x="8265168" y="3354130"/>
                <a:ext cx="432640" cy="101107"/>
              </a:xfrm>
              <a:custGeom>
                <a:avLst/>
                <a:gdLst/>
                <a:ahLst/>
                <a:cxnLst/>
                <a:rect l="0" t="0" r="0" b="0"/>
                <a:pathLst>
                  <a:path w="432916" h="100852">
                    <a:moveTo>
                      <a:pt x="381429" y="96999"/>
                    </a:moveTo>
                    <a:lnTo>
                      <a:pt x="385718" y="96299"/>
                    </a:lnTo>
                    <a:lnTo>
                      <a:pt x="389580" y="95599"/>
                    </a:lnTo>
                    <a:lnTo>
                      <a:pt x="392584" y="95248"/>
                    </a:lnTo>
                    <a:lnTo>
                      <a:pt x="395158" y="94198"/>
                    </a:lnTo>
                    <a:lnTo>
                      <a:pt x="396445" y="95248"/>
                    </a:lnTo>
                    <a:lnTo>
                      <a:pt x="398161" y="96299"/>
                    </a:lnTo>
                    <a:lnTo>
                      <a:pt x="399877" y="96999"/>
                    </a:lnTo>
                    <a:lnTo>
                      <a:pt x="401593" y="98050"/>
                    </a:lnTo>
                    <a:lnTo>
                      <a:pt x="403310" y="99100"/>
                    </a:lnTo>
                    <a:lnTo>
                      <a:pt x="405455" y="100150"/>
                    </a:lnTo>
                    <a:lnTo>
                      <a:pt x="406743" y="100851"/>
                    </a:lnTo>
                    <a:lnTo>
                      <a:pt x="408459" y="100851"/>
                    </a:lnTo>
                    <a:lnTo>
                      <a:pt x="408887" y="100851"/>
                    </a:lnTo>
                    <a:lnTo>
                      <a:pt x="408887" y="100851"/>
                    </a:lnTo>
                    <a:lnTo>
                      <a:pt x="408887" y="100150"/>
                    </a:lnTo>
                    <a:lnTo>
                      <a:pt x="408887" y="99801"/>
                    </a:lnTo>
                    <a:lnTo>
                      <a:pt x="407601" y="98400"/>
                    </a:lnTo>
                    <a:lnTo>
                      <a:pt x="406743" y="98050"/>
                    </a:lnTo>
                    <a:lnTo>
                      <a:pt x="405455" y="96299"/>
                    </a:lnTo>
                    <a:lnTo>
                      <a:pt x="403310" y="95248"/>
                    </a:lnTo>
                    <a:lnTo>
                      <a:pt x="402023" y="93497"/>
                    </a:lnTo>
                    <a:lnTo>
                      <a:pt x="399449" y="91746"/>
                    </a:lnTo>
                    <a:lnTo>
                      <a:pt x="401593" y="90696"/>
                    </a:lnTo>
                    <a:lnTo>
                      <a:pt x="402881" y="89646"/>
                    </a:lnTo>
                    <a:lnTo>
                      <a:pt x="403310" y="88945"/>
                    </a:lnTo>
                    <a:lnTo>
                      <a:pt x="405026" y="88595"/>
                    </a:lnTo>
                    <a:lnTo>
                      <a:pt x="405455" y="87194"/>
                    </a:lnTo>
                    <a:lnTo>
                      <a:pt x="406313" y="87194"/>
                    </a:lnTo>
                    <a:lnTo>
                      <a:pt x="406313" y="86844"/>
                    </a:lnTo>
                    <a:lnTo>
                      <a:pt x="410175" y="83342"/>
                    </a:lnTo>
                    <a:lnTo>
                      <a:pt x="413607" y="80190"/>
                    </a:lnTo>
                    <a:lnTo>
                      <a:pt x="415324" y="78440"/>
                    </a:lnTo>
                    <a:lnTo>
                      <a:pt x="416611" y="76689"/>
                    </a:lnTo>
                    <a:lnTo>
                      <a:pt x="417040" y="74938"/>
                    </a:lnTo>
                    <a:lnTo>
                      <a:pt x="417898" y="72837"/>
                    </a:lnTo>
                    <a:lnTo>
                      <a:pt x="420472" y="71786"/>
                    </a:lnTo>
                    <a:lnTo>
                      <a:pt x="423476" y="71086"/>
                    </a:lnTo>
                    <a:lnTo>
                      <a:pt x="425621" y="70035"/>
                    </a:lnTo>
                    <a:lnTo>
                      <a:pt x="427338" y="69335"/>
                    </a:lnTo>
                    <a:lnTo>
                      <a:pt x="429482" y="68985"/>
                    </a:lnTo>
                    <a:lnTo>
                      <a:pt x="430770" y="68285"/>
                    </a:lnTo>
                    <a:lnTo>
                      <a:pt x="432486" y="67934"/>
                    </a:lnTo>
                    <a:lnTo>
                      <a:pt x="432915" y="67934"/>
                    </a:lnTo>
                    <a:lnTo>
                      <a:pt x="432915" y="67234"/>
                    </a:lnTo>
                    <a:lnTo>
                      <a:pt x="432915" y="67234"/>
                    </a:lnTo>
                    <a:lnTo>
                      <a:pt x="432486" y="67234"/>
                    </a:lnTo>
                    <a:lnTo>
                      <a:pt x="430770" y="66534"/>
                    </a:lnTo>
                    <a:lnTo>
                      <a:pt x="429054" y="66534"/>
                    </a:lnTo>
                    <a:lnTo>
                      <a:pt x="426050" y="67234"/>
                    </a:lnTo>
                    <a:lnTo>
                      <a:pt x="423476" y="67234"/>
                    </a:lnTo>
                    <a:lnTo>
                      <a:pt x="419185" y="67234"/>
                    </a:lnTo>
                    <a:lnTo>
                      <a:pt x="419185" y="65133"/>
                    </a:lnTo>
                    <a:lnTo>
                      <a:pt x="419185" y="63382"/>
                    </a:lnTo>
                    <a:lnTo>
                      <a:pt x="417898" y="58830"/>
                    </a:lnTo>
                    <a:lnTo>
                      <a:pt x="416611" y="54277"/>
                    </a:lnTo>
                    <a:lnTo>
                      <a:pt x="413607" y="50425"/>
                    </a:lnTo>
                    <a:lnTo>
                      <a:pt x="411033" y="45873"/>
                    </a:lnTo>
                    <a:lnTo>
                      <a:pt x="407601" y="42721"/>
                    </a:lnTo>
                    <a:lnTo>
                      <a:pt x="404168" y="38519"/>
                    </a:lnTo>
                    <a:lnTo>
                      <a:pt x="399877" y="35718"/>
                    </a:lnTo>
                    <a:lnTo>
                      <a:pt x="399877" y="35718"/>
                    </a:lnTo>
                    <a:lnTo>
                      <a:pt x="399449" y="35367"/>
                    </a:lnTo>
                    <a:lnTo>
                      <a:pt x="398590" y="35367"/>
                    </a:lnTo>
                    <a:lnTo>
                      <a:pt x="397304" y="34668"/>
                    </a:lnTo>
                    <a:lnTo>
                      <a:pt x="396016" y="34317"/>
                    </a:lnTo>
                    <a:lnTo>
                      <a:pt x="394729" y="33617"/>
                    </a:lnTo>
                    <a:lnTo>
                      <a:pt x="392584" y="32916"/>
                    </a:lnTo>
                    <a:lnTo>
                      <a:pt x="389580" y="32566"/>
                    </a:lnTo>
                    <a:lnTo>
                      <a:pt x="387006" y="31866"/>
                    </a:lnTo>
                    <a:lnTo>
                      <a:pt x="384432" y="30816"/>
                    </a:lnTo>
                    <a:lnTo>
                      <a:pt x="380999" y="30115"/>
                    </a:lnTo>
                    <a:lnTo>
                      <a:pt x="377567" y="29065"/>
                    </a:lnTo>
                    <a:lnTo>
                      <a:pt x="373276" y="28714"/>
                    </a:lnTo>
                    <a:lnTo>
                      <a:pt x="368986" y="28014"/>
                    </a:lnTo>
                    <a:lnTo>
                      <a:pt x="365124" y="27314"/>
                    </a:lnTo>
                    <a:lnTo>
                      <a:pt x="360405" y="26963"/>
                    </a:lnTo>
                    <a:lnTo>
                      <a:pt x="353540" y="27314"/>
                    </a:lnTo>
                    <a:lnTo>
                      <a:pt x="346675" y="27314"/>
                    </a:lnTo>
                    <a:lnTo>
                      <a:pt x="339810" y="27314"/>
                    </a:lnTo>
                    <a:lnTo>
                      <a:pt x="332945" y="27314"/>
                    </a:lnTo>
                    <a:lnTo>
                      <a:pt x="325223" y="27314"/>
                    </a:lnTo>
                    <a:lnTo>
                      <a:pt x="317499" y="27314"/>
                    </a:lnTo>
                    <a:lnTo>
                      <a:pt x="310205" y="27314"/>
                    </a:lnTo>
                    <a:lnTo>
                      <a:pt x="302482" y="26963"/>
                    </a:lnTo>
                    <a:lnTo>
                      <a:pt x="295189" y="26963"/>
                    </a:lnTo>
                    <a:lnTo>
                      <a:pt x="287037" y="25913"/>
                    </a:lnTo>
                    <a:lnTo>
                      <a:pt x="271162" y="24512"/>
                    </a:lnTo>
                    <a:lnTo>
                      <a:pt x="254429" y="23112"/>
                    </a:lnTo>
                    <a:lnTo>
                      <a:pt x="237267" y="21361"/>
                    </a:lnTo>
                    <a:lnTo>
                      <a:pt x="220104" y="18910"/>
                    </a:lnTo>
                    <a:lnTo>
                      <a:pt x="202513" y="16808"/>
                    </a:lnTo>
                    <a:lnTo>
                      <a:pt x="184493" y="14708"/>
                    </a:lnTo>
                    <a:lnTo>
                      <a:pt x="166043" y="11906"/>
                    </a:lnTo>
                    <a:lnTo>
                      <a:pt x="147594" y="9105"/>
                    </a:lnTo>
                    <a:lnTo>
                      <a:pt x="129145" y="6303"/>
                    </a:lnTo>
                    <a:lnTo>
                      <a:pt x="109838" y="2801"/>
                    </a:lnTo>
                    <a:lnTo>
                      <a:pt x="90101" y="0"/>
                    </a:lnTo>
                    <a:lnTo>
                      <a:pt x="89243" y="0"/>
                    </a:lnTo>
                    <a:lnTo>
                      <a:pt x="87956" y="0"/>
                    </a:lnTo>
                    <a:lnTo>
                      <a:pt x="84952" y="0"/>
                    </a:lnTo>
                    <a:lnTo>
                      <a:pt x="83665" y="701"/>
                    </a:lnTo>
                    <a:lnTo>
                      <a:pt x="81091" y="701"/>
                    </a:lnTo>
                    <a:lnTo>
                      <a:pt x="78088" y="701"/>
                    </a:lnTo>
                    <a:lnTo>
                      <a:pt x="72939" y="1050"/>
                    </a:lnTo>
                    <a:lnTo>
                      <a:pt x="67361" y="1751"/>
                    </a:lnTo>
                    <a:lnTo>
                      <a:pt x="64358" y="2101"/>
                    </a:lnTo>
                    <a:lnTo>
                      <a:pt x="62642" y="2101"/>
                    </a:lnTo>
                    <a:lnTo>
                      <a:pt x="60496" y="2801"/>
                    </a:lnTo>
                    <a:lnTo>
                      <a:pt x="58352" y="3502"/>
                    </a:lnTo>
                    <a:lnTo>
                      <a:pt x="57064" y="3502"/>
                    </a:lnTo>
                    <a:lnTo>
                      <a:pt x="55777" y="3502"/>
                    </a:lnTo>
                    <a:lnTo>
                      <a:pt x="52774" y="3852"/>
                    </a:lnTo>
                    <a:lnTo>
                      <a:pt x="48913" y="4552"/>
                    </a:lnTo>
                    <a:lnTo>
                      <a:pt x="44621" y="4903"/>
                    </a:lnTo>
                    <a:lnTo>
                      <a:pt x="40331" y="6303"/>
                    </a:lnTo>
                    <a:lnTo>
                      <a:pt x="35611" y="6653"/>
                    </a:lnTo>
                    <a:lnTo>
                      <a:pt x="31750" y="7354"/>
                    </a:lnTo>
                    <a:lnTo>
                      <a:pt x="28318" y="7354"/>
                    </a:lnTo>
                    <a:lnTo>
                      <a:pt x="26172" y="7704"/>
                    </a:lnTo>
                    <a:lnTo>
                      <a:pt x="24885" y="7704"/>
                    </a:lnTo>
                    <a:lnTo>
                      <a:pt x="21882" y="9105"/>
                    </a:lnTo>
                    <a:lnTo>
                      <a:pt x="18449" y="10155"/>
                    </a:lnTo>
                    <a:lnTo>
                      <a:pt x="16304" y="11205"/>
                    </a:lnTo>
                    <a:lnTo>
                      <a:pt x="13730" y="12256"/>
                    </a:lnTo>
                    <a:lnTo>
                      <a:pt x="11585" y="12956"/>
                    </a:lnTo>
                    <a:lnTo>
                      <a:pt x="9439" y="14007"/>
                    </a:lnTo>
                    <a:lnTo>
                      <a:pt x="7723" y="14007"/>
                    </a:lnTo>
                    <a:lnTo>
                      <a:pt x="6007" y="14708"/>
                    </a:lnTo>
                    <a:lnTo>
                      <a:pt x="4720" y="15058"/>
                    </a:lnTo>
                    <a:lnTo>
                      <a:pt x="3432" y="15058"/>
                    </a:lnTo>
                    <a:lnTo>
                      <a:pt x="2574" y="15058"/>
                    </a:lnTo>
                    <a:lnTo>
                      <a:pt x="1288" y="15058"/>
                    </a:lnTo>
                    <a:lnTo>
                      <a:pt x="1288" y="15058"/>
                    </a:lnTo>
                    <a:lnTo>
                      <a:pt x="858" y="15058"/>
                    </a:lnTo>
                    <a:lnTo>
                      <a:pt x="858" y="14708"/>
                    </a:lnTo>
                    <a:lnTo>
                      <a:pt x="0" y="14708"/>
                    </a:lnTo>
                    <a:lnTo>
                      <a:pt x="858" y="15758"/>
                    </a:lnTo>
                    <a:lnTo>
                      <a:pt x="858" y="16108"/>
                    </a:lnTo>
                    <a:lnTo>
                      <a:pt x="1288" y="17509"/>
                    </a:lnTo>
                    <a:lnTo>
                      <a:pt x="2145" y="18559"/>
                    </a:lnTo>
                    <a:lnTo>
                      <a:pt x="2574" y="20310"/>
                    </a:lnTo>
                    <a:lnTo>
                      <a:pt x="4290" y="21361"/>
                    </a:lnTo>
                    <a:lnTo>
                      <a:pt x="6865" y="23462"/>
                    </a:lnTo>
                    <a:lnTo>
                      <a:pt x="11155" y="26263"/>
                    </a:lnTo>
                    <a:lnTo>
                      <a:pt x="15017" y="28714"/>
                    </a:lnTo>
                    <a:lnTo>
                      <a:pt x="19736" y="31516"/>
                    </a:lnTo>
                    <a:lnTo>
                      <a:pt x="25314" y="33617"/>
                    </a:lnTo>
                    <a:lnTo>
                      <a:pt x="30892" y="35367"/>
                    </a:lnTo>
                    <a:lnTo>
                      <a:pt x="36899" y="37469"/>
                    </a:lnTo>
                    <a:lnTo>
                      <a:pt x="43763" y="39920"/>
                    </a:lnTo>
                    <a:lnTo>
                      <a:pt x="50629" y="40971"/>
                    </a:lnTo>
                    <a:lnTo>
                      <a:pt x="57493" y="42721"/>
                    </a:lnTo>
                    <a:lnTo>
                      <a:pt x="64358" y="43772"/>
                    </a:lnTo>
                    <a:lnTo>
                      <a:pt x="72081" y="44122"/>
                    </a:lnTo>
                    <a:lnTo>
                      <a:pt x="78946" y="44122"/>
                    </a:lnTo>
                    <a:lnTo>
                      <a:pt x="83236" y="45523"/>
                    </a:lnTo>
                    <a:lnTo>
                      <a:pt x="86668" y="46574"/>
                    </a:lnTo>
                    <a:lnTo>
                      <a:pt x="90530" y="46923"/>
                    </a:lnTo>
                    <a:lnTo>
                      <a:pt x="94821" y="47624"/>
                    </a:lnTo>
                    <a:lnTo>
                      <a:pt x="102973" y="49375"/>
                    </a:lnTo>
                    <a:lnTo>
                      <a:pt x="111983" y="50425"/>
                    </a:lnTo>
                    <a:lnTo>
                      <a:pt x="120564" y="51126"/>
                    </a:lnTo>
                    <a:lnTo>
                      <a:pt x="129574" y="52177"/>
                    </a:lnTo>
                    <a:lnTo>
                      <a:pt x="139442" y="53928"/>
                    </a:lnTo>
                    <a:lnTo>
                      <a:pt x="148024" y="54978"/>
                    </a:lnTo>
                    <a:lnTo>
                      <a:pt x="154460" y="56729"/>
                    </a:lnTo>
                    <a:lnTo>
                      <a:pt x="160465" y="58130"/>
                    </a:lnTo>
                    <a:lnTo>
                      <a:pt x="173767" y="60931"/>
                    </a:lnTo>
                    <a:lnTo>
                      <a:pt x="185780" y="63732"/>
                    </a:lnTo>
                    <a:lnTo>
                      <a:pt x="192215" y="65483"/>
                    </a:lnTo>
                    <a:lnTo>
                      <a:pt x="199081" y="66534"/>
                    </a:lnTo>
                    <a:lnTo>
                      <a:pt x="205088" y="67934"/>
                    </a:lnTo>
                    <a:lnTo>
                      <a:pt x="212810" y="68985"/>
                    </a:lnTo>
                    <a:lnTo>
                      <a:pt x="219676" y="70035"/>
                    </a:lnTo>
                    <a:lnTo>
                      <a:pt x="226969" y="70736"/>
                    </a:lnTo>
                    <a:lnTo>
                      <a:pt x="235551" y="71086"/>
                    </a:lnTo>
                    <a:lnTo>
                      <a:pt x="243702" y="71786"/>
                    </a:lnTo>
                    <a:lnTo>
                      <a:pt x="252713" y="71786"/>
                    </a:lnTo>
                    <a:lnTo>
                      <a:pt x="257432" y="71786"/>
                    </a:lnTo>
                    <a:lnTo>
                      <a:pt x="261293" y="71086"/>
                    </a:lnTo>
                    <a:lnTo>
                      <a:pt x="273307" y="73537"/>
                    </a:lnTo>
                    <a:lnTo>
                      <a:pt x="284033" y="75639"/>
                    </a:lnTo>
                    <a:lnTo>
                      <a:pt x="294330" y="77739"/>
                    </a:lnTo>
                    <a:lnTo>
                      <a:pt x="304199" y="80190"/>
                    </a:lnTo>
                    <a:lnTo>
                      <a:pt x="312780" y="81941"/>
                    </a:lnTo>
                    <a:lnTo>
                      <a:pt x="321790" y="84043"/>
                    </a:lnTo>
                    <a:lnTo>
                      <a:pt x="329942" y="85793"/>
                    </a:lnTo>
                    <a:lnTo>
                      <a:pt x="336807" y="87194"/>
                    </a:lnTo>
                    <a:lnTo>
                      <a:pt x="344530" y="88945"/>
                    </a:lnTo>
                    <a:lnTo>
                      <a:pt x="350536" y="90696"/>
                    </a:lnTo>
                    <a:lnTo>
                      <a:pt x="356973" y="91746"/>
                    </a:lnTo>
                    <a:lnTo>
                      <a:pt x="362979" y="93497"/>
                    </a:lnTo>
                    <a:lnTo>
                      <a:pt x="367699" y="94548"/>
                    </a:lnTo>
                    <a:lnTo>
                      <a:pt x="373276" y="95599"/>
                    </a:lnTo>
                    <a:lnTo>
                      <a:pt x="377567" y="96299"/>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0" name="Freeform 369"/>
              <p:cNvSpPr/>
              <p:nvPr/>
            </p:nvSpPr>
            <p:spPr>
              <a:xfrm>
                <a:off x="8358712" y="3357241"/>
                <a:ext cx="274785" cy="32666"/>
              </a:xfrm>
              <a:custGeom>
                <a:avLst/>
                <a:gdLst/>
                <a:ahLst/>
                <a:cxnLst/>
                <a:rect l="0" t="0" r="0" b="0"/>
                <a:pathLst>
                  <a:path w="274067" h="32767">
                    <a:moveTo>
                      <a:pt x="6096" y="1143"/>
                    </a:moveTo>
                    <a:lnTo>
                      <a:pt x="12700" y="2159"/>
                    </a:lnTo>
                    <a:lnTo>
                      <a:pt x="19431" y="3302"/>
                    </a:lnTo>
                    <a:lnTo>
                      <a:pt x="26416" y="4318"/>
                    </a:lnTo>
                    <a:lnTo>
                      <a:pt x="33655" y="5461"/>
                    </a:lnTo>
                    <a:lnTo>
                      <a:pt x="41402" y="6477"/>
                    </a:lnTo>
                    <a:lnTo>
                      <a:pt x="49276" y="7366"/>
                    </a:lnTo>
                    <a:lnTo>
                      <a:pt x="57277" y="8128"/>
                    </a:lnTo>
                    <a:lnTo>
                      <a:pt x="65532" y="9017"/>
                    </a:lnTo>
                    <a:lnTo>
                      <a:pt x="74168" y="9906"/>
                    </a:lnTo>
                    <a:lnTo>
                      <a:pt x="91567" y="11557"/>
                    </a:lnTo>
                    <a:lnTo>
                      <a:pt x="109601" y="13081"/>
                    </a:lnTo>
                    <a:lnTo>
                      <a:pt x="128016" y="14478"/>
                    </a:lnTo>
                    <a:lnTo>
                      <a:pt x="147066" y="15748"/>
                    </a:lnTo>
                    <a:lnTo>
                      <a:pt x="165989" y="17018"/>
                    </a:lnTo>
                    <a:lnTo>
                      <a:pt x="184785" y="18542"/>
                    </a:lnTo>
                    <a:lnTo>
                      <a:pt x="203581" y="19812"/>
                    </a:lnTo>
                    <a:lnTo>
                      <a:pt x="221996" y="21336"/>
                    </a:lnTo>
                    <a:lnTo>
                      <a:pt x="240157" y="22733"/>
                    </a:lnTo>
                    <a:lnTo>
                      <a:pt x="257556" y="24257"/>
                    </a:lnTo>
                    <a:lnTo>
                      <a:pt x="265811" y="24892"/>
                    </a:lnTo>
                    <a:lnTo>
                      <a:pt x="274066" y="25781"/>
                    </a:lnTo>
                    <a:lnTo>
                      <a:pt x="271780" y="26162"/>
                    </a:lnTo>
                    <a:lnTo>
                      <a:pt x="268859" y="26543"/>
                    </a:lnTo>
                    <a:lnTo>
                      <a:pt x="263271" y="27432"/>
                    </a:lnTo>
                    <a:lnTo>
                      <a:pt x="256413" y="28321"/>
                    </a:lnTo>
                    <a:lnTo>
                      <a:pt x="249428" y="29083"/>
                    </a:lnTo>
                    <a:lnTo>
                      <a:pt x="241935" y="29972"/>
                    </a:lnTo>
                    <a:lnTo>
                      <a:pt x="233934" y="30861"/>
                    </a:lnTo>
                    <a:lnTo>
                      <a:pt x="225806" y="31496"/>
                    </a:lnTo>
                    <a:lnTo>
                      <a:pt x="217297" y="31877"/>
                    </a:lnTo>
                    <a:lnTo>
                      <a:pt x="208661" y="32512"/>
                    </a:lnTo>
                    <a:lnTo>
                      <a:pt x="200152" y="32766"/>
                    </a:lnTo>
                    <a:lnTo>
                      <a:pt x="191643" y="32766"/>
                    </a:lnTo>
                    <a:lnTo>
                      <a:pt x="183261" y="32512"/>
                    </a:lnTo>
                    <a:lnTo>
                      <a:pt x="175260" y="32258"/>
                    </a:lnTo>
                    <a:lnTo>
                      <a:pt x="167386" y="31750"/>
                    </a:lnTo>
                    <a:lnTo>
                      <a:pt x="163830" y="31242"/>
                    </a:lnTo>
                    <a:lnTo>
                      <a:pt x="160147" y="30607"/>
                    </a:lnTo>
                    <a:lnTo>
                      <a:pt x="156845" y="30099"/>
                    </a:lnTo>
                    <a:lnTo>
                      <a:pt x="153416" y="29337"/>
                    </a:lnTo>
                    <a:lnTo>
                      <a:pt x="148463" y="28448"/>
                    </a:lnTo>
                    <a:lnTo>
                      <a:pt x="143637" y="27686"/>
                    </a:lnTo>
                    <a:lnTo>
                      <a:pt x="133731" y="26162"/>
                    </a:lnTo>
                    <a:lnTo>
                      <a:pt x="123444" y="24892"/>
                    </a:lnTo>
                    <a:lnTo>
                      <a:pt x="113030" y="24003"/>
                    </a:lnTo>
                    <a:lnTo>
                      <a:pt x="91821" y="22606"/>
                    </a:lnTo>
                    <a:lnTo>
                      <a:pt x="81280" y="21717"/>
                    </a:lnTo>
                    <a:lnTo>
                      <a:pt x="70739" y="20828"/>
                    </a:lnTo>
                    <a:lnTo>
                      <a:pt x="60579" y="19812"/>
                    </a:lnTo>
                    <a:lnTo>
                      <a:pt x="50546" y="18542"/>
                    </a:lnTo>
                    <a:lnTo>
                      <a:pt x="45593" y="17653"/>
                    </a:lnTo>
                    <a:lnTo>
                      <a:pt x="40894" y="16891"/>
                    </a:lnTo>
                    <a:lnTo>
                      <a:pt x="36322" y="15748"/>
                    </a:lnTo>
                    <a:lnTo>
                      <a:pt x="31623" y="14732"/>
                    </a:lnTo>
                    <a:lnTo>
                      <a:pt x="27178" y="13462"/>
                    </a:lnTo>
                    <a:lnTo>
                      <a:pt x="22733" y="11938"/>
                    </a:lnTo>
                    <a:lnTo>
                      <a:pt x="18669" y="10541"/>
                    </a:lnTo>
                    <a:lnTo>
                      <a:pt x="14478" y="8890"/>
                    </a:lnTo>
                    <a:lnTo>
                      <a:pt x="10541" y="6858"/>
                    </a:lnTo>
                    <a:lnTo>
                      <a:pt x="6985" y="4826"/>
                    </a:lnTo>
                    <a:lnTo>
                      <a:pt x="3302" y="2413"/>
                    </a:lnTo>
                    <a:lnTo>
                      <a:pt x="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1" name="Freeform 370"/>
              <p:cNvSpPr/>
              <p:nvPr/>
            </p:nvSpPr>
            <p:spPr>
              <a:xfrm>
                <a:off x="8326556" y="3186138"/>
                <a:ext cx="306940" cy="202213"/>
              </a:xfrm>
              <a:custGeom>
                <a:avLst/>
                <a:gdLst/>
                <a:ahLst/>
                <a:cxnLst/>
                <a:rect l="0" t="0" r="0" b="0"/>
                <a:pathLst>
                  <a:path w="305944" h="203201">
                    <a:moveTo>
                      <a:pt x="21717" y="160020"/>
                    </a:moveTo>
                    <a:lnTo>
                      <a:pt x="16764" y="153035"/>
                    </a:lnTo>
                    <a:lnTo>
                      <a:pt x="12319" y="146050"/>
                    </a:lnTo>
                    <a:lnTo>
                      <a:pt x="8763" y="139319"/>
                    </a:lnTo>
                    <a:lnTo>
                      <a:pt x="5969" y="132461"/>
                    </a:lnTo>
                    <a:lnTo>
                      <a:pt x="3556" y="125730"/>
                    </a:lnTo>
                    <a:lnTo>
                      <a:pt x="1651" y="119126"/>
                    </a:lnTo>
                    <a:lnTo>
                      <a:pt x="381" y="112649"/>
                    </a:lnTo>
                    <a:lnTo>
                      <a:pt x="0" y="106045"/>
                    </a:lnTo>
                    <a:lnTo>
                      <a:pt x="0" y="99949"/>
                    </a:lnTo>
                    <a:lnTo>
                      <a:pt x="381" y="93599"/>
                    </a:lnTo>
                    <a:lnTo>
                      <a:pt x="1270" y="87630"/>
                    </a:lnTo>
                    <a:lnTo>
                      <a:pt x="2794" y="81661"/>
                    </a:lnTo>
                    <a:lnTo>
                      <a:pt x="4572" y="75819"/>
                    </a:lnTo>
                    <a:lnTo>
                      <a:pt x="6985" y="70231"/>
                    </a:lnTo>
                    <a:lnTo>
                      <a:pt x="9779" y="64770"/>
                    </a:lnTo>
                    <a:lnTo>
                      <a:pt x="13208" y="59436"/>
                    </a:lnTo>
                    <a:lnTo>
                      <a:pt x="16764" y="54229"/>
                    </a:lnTo>
                    <a:lnTo>
                      <a:pt x="20701" y="49276"/>
                    </a:lnTo>
                    <a:lnTo>
                      <a:pt x="24765" y="44704"/>
                    </a:lnTo>
                    <a:lnTo>
                      <a:pt x="29718" y="40005"/>
                    </a:lnTo>
                    <a:lnTo>
                      <a:pt x="34671" y="35560"/>
                    </a:lnTo>
                    <a:lnTo>
                      <a:pt x="39878" y="31496"/>
                    </a:lnTo>
                    <a:lnTo>
                      <a:pt x="45593" y="27432"/>
                    </a:lnTo>
                    <a:lnTo>
                      <a:pt x="51308" y="23876"/>
                    </a:lnTo>
                    <a:lnTo>
                      <a:pt x="57531" y="20320"/>
                    </a:lnTo>
                    <a:lnTo>
                      <a:pt x="63754" y="17145"/>
                    </a:lnTo>
                    <a:lnTo>
                      <a:pt x="70231" y="14224"/>
                    </a:lnTo>
                    <a:lnTo>
                      <a:pt x="76962" y="11430"/>
                    </a:lnTo>
                    <a:lnTo>
                      <a:pt x="83947" y="9144"/>
                    </a:lnTo>
                    <a:lnTo>
                      <a:pt x="90932" y="6985"/>
                    </a:lnTo>
                    <a:lnTo>
                      <a:pt x="97917" y="5080"/>
                    </a:lnTo>
                    <a:lnTo>
                      <a:pt x="105156" y="3429"/>
                    </a:lnTo>
                    <a:lnTo>
                      <a:pt x="112522" y="2159"/>
                    </a:lnTo>
                    <a:lnTo>
                      <a:pt x="120015" y="1016"/>
                    </a:lnTo>
                    <a:lnTo>
                      <a:pt x="127508" y="254"/>
                    </a:lnTo>
                    <a:lnTo>
                      <a:pt x="135001" y="0"/>
                    </a:lnTo>
                    <a:lnTo>
                      <a:pt x="142240" y="0"/>
                    </a:lnTo>
                    <a:lnTo>
                      <a:pt x="150114" y="254"/>
                    </a:lnTo>
                    <a:lnTo>
                      <a:pt x="157607" y="889"/>
                    </a:lnTo>
                    <a:lnTo>
                      <a:pt x="164973" y="1651"/>
                    </a:lnTo>
                    <a:lnTo>
                      <a:pt x="172339" y="3175"/>
                    </a:lnTo>
                    <a:lnTo>
                      <a:pt x="179578" y="4699"/>
                    </a:lnTo>
                    <a:lnTo>
                      <a:pt x="186944" y="6731"/>
                    </a:lnTo>
                    <a:lnTo>
                      <a:pt x="193929" y="9271"/>
                    </a:lnTo>
                    <a:lnTo>
                      <a:pt x="200914" y="12065"/>
                    </a:lnTo>
                    <a:lnTo>
                      <a:pt x="207645" y="15240"/>
                    </a:lnTo>
                    <a:lnTo>
                      <a:pt x="214376" y="18923"/>
                    </a:lnTo>
                    <a:lnTo>
                      <a:pt x="220599" y="22860"/>
                    </a:lnTo>
                    <a:lnTo>
                      <a:pt x="226822" y="27305"/>
                    </a:lnTo>
                    <a:lnTo>
                      <a:pt x="232791" y="32258"/>
                    </a:lnTo>
                    <a:lnTo>
                      <a:pt x="238506" y="37465"/>
                    </a:lnTo>
                    <a:lnTo>
                      <a:pt x="243967" y="43180"/>
                    </a:lnTo>
                    <a:lnTo>
                      <a:pt x="249428" y="49530"/>
                    </a:lnTo>
                    <a:lnTo>
                      <a:pt x="251714" y="52705"/>
                    </a:lnTo>
                    <a:lnTo>
                      <a:pt x="254127" y="56134"/>
                    </a:lnTo>
                    <a:lnTo>
                      <a:pt x="256413" y="59690"/>
                    </a:lnTo>
                    <a:lnTo>
                      <a:pt x="258699" y="63246"/>
                    </a:lnTo>
                    <a:lnTo>
                      <a:pt x="260858" y="66929"/>
                    </a:lnTo>
                    <a:lnTo>
                      <a:pt x="262890" y="70612"/>
                    </a:lnTo>
                    <a:lnTo>
                      <a:pt x="264922" y="74676"/>
                    </a:lnTo>
                    <a:lnTo>
                      <a:pt x="266827" y="78740"/>
                    </a:lnTo>
                    <a:lnTo>
                      <a:pt x="268351" y="82931"/>
                    </a:lnTo>
                    <a:lnTo>
                      <a:pt x="270129" y="87376"/>
                    </a:lnTo>
                    <a:lnTo>
                      <a:pt x="271780" y="91821"/>
                    </a:lnTo>
                    <a:lnTo>
                      <a:pt x="273304" y="96520"/>
                    </a:lnTo>
                    <a:lnTo>
                      <a:pt x="274574" y="101219"/>
                    </a:lnTo>
                    <a:lnTo>
                      <a:pt x="275844" y="106045"/>
                    </a:lnTo>
                    <a:lnTo>
                      <a:pt x="276860" y="110871"/>
                    </a:lnTo>
                    <a:lnTo>
                      <a:pt x="277876" y="115951"/>
                    </a:lnTo>
                    <a:lnTo>
                      <a:pt x="279019" y="121285"/>
                    </a:lnTo>
                    <a:lnTo>
                      <a:pt x="279781" y="126492"/>
                    </a:lnTo>
                    <a:lnTo>
                      <a:pt x="280543" y="132080"/>
                    </a:lnTo>
                    <a:lnTo>
                      <a:pt x="281051" y="137668"/>
                    </a:lnTo>
                    <a:lnTo>
                      <a:pt x="280797" y="140970"/>
                    </a:lnTo>
                    <a:lnTo>
                      <a:pt x="281051" y="144399"/>
                    </a:lnTo>
                    <a:lnTo>
                      <a:pt x="281305" y="147574"/>
                    </a:lnTo>
                    <a:lnTo>
                      <a:pt x="281559" y="150495"/>
                    </a:lnTo>
                    <a:lnTo>
                      <a:pt x="282448" y="153670"/>
                    </a:lnTo>
                    <a:lnTo>
                      <a:pt x="282829" y="156591"/>
                    </a:lnTo>
                    <a:lnTo>
                      <a:pt x="284734" y="162179"/>
                    </a:lnTo>
                    <a:lnTo>
                      <a:pt x="286766" y="167640"/>
                    </a:lnTo>
                    <a:lnTo>
                      <a:pt x="288798" y="172466"/>
                    </a:lnTo>
                    <a:lnTo>
                      <a:pt x="291465" y="176911"/>
                    </a:lnTo>
                    <a:lnTo>
                      <a:pt x="294005" y="180975"/>
                    </a:lnTo>
                    <a:lnTo>
                      <a:pt x="296418" y="184785"/>
                    </a:lnTo>
                    <a:lnTo>
                      <a:pt x="298704" y="187960"/>
                    </a:lnTo>
                    <a:lnTo>
                      <a:pt x="300990" y="190754"/>
                    </a:lnTo>
                    <a:lnTo>
                      <a:pt x="302133" y="191770"/>
                    </a:lnTo>
                    <a:lnTo>
                      <a:pt x="303149" y="192786"/>
                    </a:lnTo>
                    <a:lnTo>
                      <a:pt x="303784" y="193929"/>
                    </a:lnTo>
                    <a:lnTo>
                      <a:pt x="304419" y="194564"/>
                    </a:lnTo>
                    <a:lnTo>
                      <a:pt x="304927" y="195326"/>
                    </a:lnTo>
                    <a:lnTo>
                      <a:pt x="305435" y="195834"/>
                    </a:lnTo>
                    <a:lnTo>
                      <a:pt x="305689" y="196215"/>
                    </a:lnTo>
                    <a:lnTo>
                      <a:pt x="305943" y="196596"/>
                    </a:lnTo>
                    <a:lnTo>
                      <a:pt x="305943" y="196850"/>
                    </a:lnTo>
                    <a:lnTo>
                      <a:pt x="305689" y="196850"/>
                    </a:lnTo>
                    <a:lnTo>
                      <a:pt x="296164" y="198501"/>
                    </a:lnTo>
                    <a:lnTo>
                      <a:pt x="286004" y="200279"/>
                    </a:lnTo>
                    <a:lnTo>
                      <a:pt x="275590" y="201295"/>
                    </a:lnTo>
                    <a:lnTo>
                      <a:pt x="264922" y="202184"/>
                    </a:lnTo>
                    <a:lnTo>
                      <a:pt x="254381" y="202819"/>
                    </a:lnTo>
                    <a:lnTo>
                      <a:pt x="243967" y="203200"/>
                    </a:lnTo>
                    <a:lnTo>
                      <a:pt x="233299" y="203073"/>
                    </a:lnTo>
                    <a:lnTo>
                      <a:pt x="223012" y="202565"/>
                    </a:lnTo>
                    <a:lnTo>
                      <a:pt x="212852" y="201930"/>
                    </a:lnTo>
                    <a:lnTo>
                      <a:pt x="202692" y="200914"/>
                    </a:lnTo>
                    <a:lnTo>
                      <a:pt x="193421" y="199644"/>
                    </a:lnTo>
                    <a:lnTo>
                      <a:pt x="188722" y="198755"/>
                    </a:lnTo>
                    <a:lnTo>
                      <a:pt x="184277" y="197739"/>
                    </a:lnTo>
                    <a:lnTo>
                      <a:pt x="180213" y="196850"/>
                    </a:lnTo>
                    <a:lnTo>
                      <a:pt x="176022" y="195834"/>
                    </a:lnTo>
                    <a:lnTo>
                      <a:pt x="172085" y="194691"/>
                    </a:lnTo>
                    <a:lnTo>
                      <a:pt x="168275" y="193548"/>
                    </a:lnTo>
                    <a:lnTo>
                      <a:pt x="164592" y="192151"/>
                    </a:lnTo>
                    <a:lnTo>
                      <a:pt x="161290" y="190881"/>
                    </a:lnTo>
                    <a:lnTo>
                      <a:pt x="158115" y="189484"/>
                    </a:lnTo>
                    <a:lnTo>
                      <a:pt x="154940" y="187960"/>
                    </a:lnTo>
                    <a:lnTo>
                      <a:pt x="147955" y="188341"/>
                    </a:lnTo>
                    <a:lnTo>
                      <a:pt x="141224" y="188722"/>
                    </a:lnTo>
                    <a:lnTo>
                      <a:pt x="134493" y="189230"/>
                    </a:lnTo>
                    <a:lnTo>
                      <a:pt x="128270" y="189484"/>
                    </a:lnTo>
                    <a:lnTo>
                      <a:pt x="122047" y="189738"/>
                    </a:lnTo>
                    <a:lnTo>
                      <a:pt x="116078" y="189738"/>
                    </a:lnTo>
                    <a:lnTo>
                      <a:pt x="110363" y="189738"/>
                    </a:lnTo>
                    <a:lnTo>
                      <a:pt x="104902" y="189738"/>
                    </a:lnTo>
                    <a:lnTo>
                      <a:pt x="99441" y="189484"/>
                    </a:lnTo>
                    <a:lnTo>
                      <a:pt x="94488" y="189230"/>
                    </a:lnTo>
                    <a:lnTo>
                      <a:pt x="89662" y="188976"/>
                    </a:lnTo>
                    <a:lnTo>
                      <a:pt x="84963" y="188595"/>
                    </a:lnTo>
                    <a:lnTo>
                      <a:pt x="80518" y="188214"/>
                    </a:lnTo>
                    <a:lnTo>
                      <a:pt x="76200" y="187833"/>
                    </a:lnTo>
                    <a:lnTo>
                      <a:pt x="72009" y="187071"/>
                    </a:lnTo>
                    <a:lnTo>
                      <a:pt x="68199" y="186436"/>
                    </a:lnTo>
                    <a:lnTo>
                      <a:pt x="64516" y="185801"/>
                    </a:lnTo>
                    <a:lnTo>
                      <a:pt x="60833" y="185039"/>
                    </a:lnTo>
                    <a:lnTo>
                      <a:pt x="57531" y="184150"/>
                    </a:lnTo>
                    <a:lnTo>
                      <a:pt x="54356" y="183261"/>
                    </a:lnTo>
                    <a:lnTo>
                      <a:pt x="51308" y="182245"/>
                    </a:lnTo>
                    <a:lnTo>
                      <a:pt x="48514" y="181229"/>
                    </a:lnTo>
                    <a:lnTo>
                      <a:pt x="45593" y="180213"/>
                    </a:lnTo>
                    <a:lnTo>
                      <a:pt x="42926" y="178816"/>
                    </a:lnTo>
                    <a:lnTo>
                      <a:pt x="40640" y="177546"/>
                    </a:lnTo>
                    <a:lnTo>
                      <a:pt x="38354" y="176276"/>
                    </a:lnTo>
                    <a:lnTo>
                      <a:pt x="34163" y="173482"/>
                    </a:lnTo>
                    <a:lnTo>
                      <a:pt x="30480" y="170434"/>
                    </a:lnTo>
                    <a:lnTo>
                      <a:pt x="27432" y="167259"/>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2" name="Freeform 371"/>
              <p:cNvSpPr/>
              <p:nvPr/>
            </p:nvSpPr>
            <p:spPr>
              <a:xfrm>
                <a:off x="8326556" y="3186138"/>
                <a:ext cx="305479" cy="202213"/>
              </a:xfrm>
              <a:custGeom>
                <a:avLst/>
                <a:gdLst/>
                <a:ahLst/>
                <a:cxnLst/>
                <a:rect l="0" t="0" r="0" b="0"/>
                <a:pathLst>
                  <a:path w="306346" h="203455">
                    <a:moveTo>
                      <a:pt x="27459" y="167386"/>
                    </a:moveTo>
                    <a:lnTo>
                      <a:pt x="30892" y="170188"/>
                    </a:lnTo>
                    <a:lnTo>
                      <a:pt x="34324" y="173689"/>
                    </a:lnTo>
                    <a:lnTo>
                      <a:pt x="38614" y="176491"/>
                    </a:lnTo>
                    <a:lnTo>
                      <a:pt x="41189" y="177541"/>
                    </a:lnTo>
                    <a:lnTo>
                      <a:pt x="43334" y="178592"/>
                    </a:lnTo>
                    <a:lnTo>
                      <a:pt x="45909" y="180343"/>
                    </a:lnTo>
                    <a:lnTo>
                      <a:pt x="48912" y="181043"/>
                    </a:lnTo>
                    <a:lnTo>
                      <a:pt x="51487" y="182094"/>
                    </a:lnTo>
                    <a:lnTo>
                      <a:pt x="54919" y="183144"/>
                    </a:lnTo>
                    <a:lnTo>
                      <a:pt x="57922" y="184194"/>
                    </a:lnTo>
                    <a:lnTo>
                      <a:pt x="61354" y="184895"/>
                    </a:lnTo>
                    <a:lnTo>
                      <a:pt x="64787" y="185945"/>
                    </a:lnTo>
                    <a:lnTo>
                      <a:pt x="68648" y="186646"/>
                    </a:lnTo>
                    <a:lnTo>
                      <a:pt x="72081" y="186996"/>
                    </a:lnTo>
                    <a:lnTo>
                      <a:pt x="76801" y="187697"/>
                    </a:lnTo>
                    <a:lnTo>
                      <a:pt x="81091" y="188047"/>
                    </a:lnTo>
                    <a:lnTo>
                      <a:pt x="85381" y="188747"/>
                    </a:lnTo>
                    <a:lnTo>
                      <a:pt x="90101" y="188747"/>
                    </a:lnTo>
                    <a:lnTo>
                      <a:pt x="94820" y="189448"/>
                    </a:lnTo>
                    <a:lnTo>
                      <a:pt x="99540" y="189448"/>
                    </a:lnTo>
                    <a:lnTo>
                      <a:pt x="105118" y="189797"/>
                    </a:lnTo>
                    <a:lnTo>
                      <a:pt x="110695" y="189797"/>
                    </a:lnTo>
                    <a:lnTo>
                      <a:pt x="116703" y="189797"/>
                    </a:lnTo>
                    <a:lnTo>
                      <a:pt x="122281" y="189797"/>
                    </a:lnTo>
                    <a:lnTo>
                      <a:pt x="128287" y="189448"/>
                    </a:lnTo>
                    <a:lnTo>
                      <a:pt x="135152" y="189448"/>
                    </a:lnTo>
                    <a:lnTo>
                      <a:pt x="141588" y="188747"/>
                    </a:lnTo>
                    <a:lnTo>
                      <a:pt x="148453" y="188047"/>
                    </a:lnTo>
                    <a:lnTo>
                      <a:pt x="155317" y="187697"/>
                    </a:lnTo>
                    <a:lnTo>
                      <a:pt x="158750" y="189448"/>
                    </a:lnTo>
                    <a:lnTo>
                      <a:pt x="162182" y="190848"/>
                    </a:lnTo>
                    <a:lnTo>
                      <a:pt x="164757" y="192249"/>
                    </a:lnTo>
                    <a:lnTo>
                      <a:pt x="169047" y="193299"/>
                    </a:lnTo>
                    <a:lnTo>
                      <a:pt x="172479" y="195050"/>
                    </a:lnTo>
                    <a:lnTo>
                      <a:pt x="176341" y="196101"/>
                    </a:lnTo>
                    <a:lnTo>
                      <a:pt x="180632" y="196451"/>
                    </a:lnTo>
                    <a:lnTo>
                      <a:pt x="184922" y="197852"/>
                    </a:lnTo>
                    <a:lnTo>
                      <a:pt x="189642" y="198902"/>
                    </a:lnTo>
                    <a:lnTo>
                      <a:pt x="193503" y="199252"/>
                    </a:lnTo>
                    <a:lnTo>
                      <a:pt x="203372" y="201003"/>
                    </a:lnTo>
                    <a:lnTo>
                      <a:pt x="213669" y="201703"/>
                    </a:lnTo>
                    <a:lnTo>
                      <a:pt x="223108" y="202755"/>
                    </a:lnTo>
                    <a:lnTo>
                      <a:pt x="234263" y="202755"/>
                    </a:lnTo>
                    <a:lnTo>
                      <a:pt x="244561" y="203454"/>
                    </a:lnTo>
                    <a:lnTo>
                      <a:pt x="254859" y="202755"/>
                    </a:lnTo>
                    <a:lnTo>
                      <a:pt x="265584" y="202054"/>
                    </a:lnTo>
                    <a:lnTo>
                      <a:pt x="275882" y="201003"/>
                    </a:lnTo>
                    <a:lnTo>
                      <a:pt x="286179" y="200653"/>
                    </a:lnTo>
                    <a:lnTo>
                      <a:pt x="296476" y="198202"/>
                    </a:lnTo>
                    <a:lnTo>
                      <a:pt x="306345" y="196451"/>
                    </a:lnTo>
                    <a:lnTo>
                      <a:pt x="306345" y="196451"/>
                    </a:lnTo>
                    <a:lnTo>
                      <a:pt x="306345" y="196451"/>
                    </a:lnTo>
                    <a:lnTo>
                      <a:pt x="306345" y="196101"/>
                    </a:lnTo>
                    <a:lnTo>
                      <a:pt x="306345" y="196101"/>
                    </a:lnTo>
                    <a:lnTo>
                      <a:pt x="305487" y="195401"/>
                    </a:lnTo>
                    <a:lnTo>
                      <a:pt x="304628" y="194350"/>
                    </a:lnTo>
                    <a:lnTo>
                      <a:pt x="304200" y="193650"/>
                    </a:lnTo>
                    <a:lnTo>
                      <a:pt x="303341" y="192599"/>
                    </a:lnTo>
                    <a:lnTo>
                      <a:pt x="302912" y="191548"/>
                    </a:lnTo>
                    <a:lnTo>
                      <a:pt x="301196" y="190498"/>
                    </a:lnTo>
                    <a:lnTo>
                      <a:pt x="299480" y="187697"/>
                    </a:lnTo>
                    <a:lnTo>
                      <a:pt x="296476" y="184895"/>
                    </a:lnTo>
                    <a:lnTo>
                      <a:pt x="294331" y="181043"/>
                    </a:lnTo>
                    <a:lnTo>
                      <a:pt x="291757" y="176841"/>
                    </a:lnTo>
                    <a:lnTo>
                      <a:pt x="289182" y="172639"/>
                    </a:lnTo>
                    <a:lnTo>
                      <a:pt x="287037" y="167386"/>
                    </a:lnTo>
                    <a:lnTo>
                      <a:pt x="284892" y="161783"/>
                    </a:lnTo>
                    <a:lnTo>
                      <a:pt x="283605" y="156881"/>
                    </a:lnTo>
                    <a:lnTo>
                      <a:pt x="282747" y="153378"/>
                    </a:lnTo>
                    <a:lnTo>
                      <a:pt x="282317" y="150577"/>
                    </a:lnTo>
                    <a:lnTo>
                      <a:pt x="282317" y="147426"/>
                    </a:lnTo>
                    <a:lnTo>
                      <a:pt x="281459" y="144624"/>
                    </a:lnTo>
                    <a:lnTo>
                      <a:pt x="281459" y="141123"/>
                    </a:lnTo>
                    <a:lnTo>
                      <a:pt x="281459" y="137621"/>
                    </a:lnTo>
                    <a:lnTo>
                      <a:pt x="280601" y="132018"/>
                    </a:lnTo>
                    <a:lnTo>
                      <a:pt x="280172" y="126415"/>
                    </a:lnTo>
                    <a:lnTo>
                      <a:pt x="279315" y="120812"/>
                    </a:lnTo>
                    <a:lnTo>
                      <a:pt x="278885" y="115909"/>
                    </a:lnTo>
                    <a:lnTo>
                      <a:pt x="277169" y="111007"/>
                    </a:lnTo>
                    <a:lnTo>
                      <a:pt x="275882" y="105754"/>
                    </a:lnTo>
                    <a:lnTo>
                      <a:pt x="275453" y="101202"/>
                    </a:lnTo>
                    <a:lnTo>
                      <a:pt x="273737" y="96300"/>
                    </a:lnTo>
                    <a:lnTo>
                      <a:pt x="272450" y="91747"/>
                    </a:lnTo>
                    <a:lnTo>
                      <a:pt x="270304" y="87195"/>
                    </a:lnTo>
                    <a:lnTo>
                      <a:pt x="269017" y="82993"/>
                    </a:lnTo>
                    <a:lnTo>
                      <a:pt x="266872" y="79141"/>
                    </a:lnTo>
                    <a:lnTo>
                      <a:pt x="265584" y="74589"/>
                    </a:lnTo>
                    <a:lnTo>
                      <a:pt x="263440" y="70736"/>
                    </a:lnTo>
                    <a:lnTo>
                      <a:pt x="261723" y="66534"/>
                    </a:lnTo>
                    <a:lnTo>
                      <a:pt x="259578" y="63382"/>
                    </a:lnTo>
                    <a:lnTo>
                      <a:pt x="256575" y="59531"/>
                    </a:lnTo>
                    <a:lnTo>
                      <a:pt x="254859" y="56029"/>
                    </a:lnTo>
                    <a:lnTo>
                      <a:pt x="251854" y="52527"/>
                    </a:lnTo>
                    <a:lnTo>
                      <a:pt x="249709" y="49376"/>
                    </a:lnTo>
                    <a:lnTo>
                      <a:pt x="244561" y="43072"/>
                    </a:lnTo>
                    <a:lnTo>
                      <a:pt x="238984" y="37469"/>
                    </a:lnTo>
                    <a:lnTo>
                      <a:pt x="233406" y="31867"/>
                    </a:lnTo>
                    <a:lnTo>
                      <a:pt x="227398" y="27314"/>
                    </a:lnTo>
                    <a:lnTo>
                      <a:pt x="220963" y="23112"/>
                    </a:lnTo>
                    <a:lnTo>
                      <a:pt x="214956" y="18910"/>
                    </a:lnTo>
                    <a:lnTo>
                      <a:pt x="208091" y="15058"/>
                    </a:lnTo>
                    <a:lnTo>
                      <a:pt x="201226" y="12257"/>
                    </a:lnTo>
                    <a:lnTo>
                      <a:pt x="194362" y="9455"/>
                    </a:lnTo>
                    <a:lnTo>
                      <a:pt x="187497" y="6653"/>
                    </a:lnTo>
                    <a:lnTo>
                      <a:pt x="179773" y="4553"/>
                    </a:lnTo>
                    <a:lnTo>
                      <a:pt x="172909" y="3502"/>
                    </a:lnTo>
                    <a:lnTo>
                      <a:pt x="165614" y="1751"/>
                    </a:lnTo>
                    <a:lnTo>
                      <a:pt x="157892" y="701"/>
                    </a:lnTo>
                    <a:lnTo>
                      <a:pt x="150598" y="0"/>
                    </a:lnTo>
                    <a:lnTo>
                      <a:pt x="142875" y="0"/>
                    </a:lnTo>
                    <a:lnTo>
                      <a:pt x="135152" y="0"/>
                    </a:lnTo>
                    <a:lnTo>
                      <a:pt x="127858" y="0"/>
                    </a:lnTo>
                    <a:lnTo>
                      <a:pt x="120135" y="1051"/>
                    </a:lnTo>
                    <a:lnTo>
                      <a:pt x="112841" y="2102"/>
                    </a:lnTo>
                    <a:lnTo>
                      <a:pt x="105976" y="3502"/>
                    </a:lnTo>
                    <a:lnTo>
                      <a:pt x="98253" y="4903"/>
                    </a:lnTo>
                    <a:lnTo>
                      <a:pt x="91388" y="6653"/>
                    </a:lnTo>
                    <a:lnTo>
                      <a:pt x="84523" y="9105"/>
                    </a:lnTo>
                    <a:lnTo>
                      <a:pt x="77659" y="11206"/>
                    </a:lnTo>
                    <a:lnTo>
                      <a:pt x="70794" y="14007"/>
                    </a:lnTo>
                    <a:lnTo>
                      <a:pt x="63929" y="16809"/>
                    </a:lnTo>
                    <a:lnTo>
                      <a:pt x="57922" y="20311"/>
                    </a:lnTo>
                    <a:lnTo>
                      <a:pt x="51487" y="24162"/>
                    </a:lnTo>
                    <a:lnTo>
                      <a:pt x="45909" y="27314"/>
                    </a:lnTo>
                    <a:lnTo>
                      <a:pt x="40760" y="31516"/>
                    </a:lnTo>
                    <a:lnTo>
                      <a:pt x="35182" y="35369"/>
                    </a:lnTo>
                    <a:lnTo>
                      <a:pt x="30463" y="39921"/>
                    </a:lnTo>
                    <a:lnTo>
                      <a:pt x="25743" y="44823"/>
                    </a:lnTo>
                    <a:lnTo>
                      <a:pt x="21453" y="49376"/>
                    </a:lnTo>
                    <a:lnTo>
                      <a:pt x="17162" y="54278"/>
                    </a:lnTo>
                    <a:lnTo>
                      <a:pt x="13729" y="59531"/>
                    </a:lnTo>
                    <a:lnTo>
                      <a:pt x="10297" y="65133"/>
                    </a:lnTo>
                    <a:lnTo>
                      <a:pt x="7723" y="70036"/>
                    </a:lnTo>
                    <a:lnTo>
                      <a:pt x="5148" y="75639"/>
                    </a:lnTo>
                    <a:lnTo>
                      <a:pt x="3432" y="81943"/>
                    </a:lnTo>
                    <a:lnTo>
                      <a:pt x="1716" y="87195"/>
                    </a:lnTo>
                    <a:lnTo>
                      <a:pt x="858" y="93498"/>
                    </a:lnTo>
                    <a:lnTo>
                      <a:pt x="0" y="99801"/>
                    </a:lnTo>
                    <a:lnTo>
                      <a:pt x="0" y="105754"/>
                    </a:lnTo>
                    <a:lnTo>
                      <a:pt x="858" y="112408"/>
                    </a:lnTo>
                    <a:lnTo>
                      <a:pt x="2145" y="119412"/>
                    </a:lnTo>
                    <a:lnTo>
                      <a:pt x="4290" y="125365"/>
                    </a:lnTo>
                    <a:lnTo>
                      <a:pt x="6436" y="132018"/>
                    </a:lnTo>
                    <a:lnTo>
                      <a:pt x="9010" y="139372"/>
                    </a:lnTo>
                    <a:lnTo>
                      <a:pt x="12442" y="146025"/>
                    </a:lnTo>
                    <a:lnTo>
                      <a:pt x="17162" y="153029"/>
                    </a:lnTo>
                    <a:lnTo>
                      <a:pt x="22311" y="160032"/>
                    </a:lnTo>
                    <a:close/>
                  </a:path>
                </a:pathLst>
              </a:custGeom>
              <a:solidFill>
                <a:schemeClr val="accent1">
                  <a:alpha val="0"/>
                </a:schemeClr>
              </a:solidFill>
              <a:ln w="355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3" name="Freeform 372"/>
              <p:cNvSpPr/>
              <p:nvPr/>
            </p:nvSpPr>
            <p:spPr>
              <a:xfrm>
                <a:off x="8415715" y="3193916"/>
                <a:ext cx="198780" cy="192880"/>
              </a:xfrm>
              <a:custGeom>
                <a:avLst/>
                <a:gdLst/>
                <a:ahLst/>
                <a:cxnLst/>
                <a:rect l="0" t="0" r="0" b="0"/>
                <a:pathLst>
                  <a:path w="198629" h="193422">
                    <a:moveTo>
                      <a:pt x="7747" y="4445"/>
                    </a:moveTo>
                    <a:lnTo>
                      <a:pt x="15494" y="2921"/>
                    </a:lnTo>
                    <a:lnTo>
                      <a:pt x="23114" y="1651"/>
                    </a:lnTo>
                    <a:lnTo>
                      <a:pt x="30353" y="762"/>
                    </a:lnTo>
                    <a:lnTo>
                      <a:pt x="37338" y="254"/>
                    </a:lnTo>
                    <a:lnTo>
                      <a:pt x="44323" y="0"/>
                    </a:lnTo>
                    <a:lnTo>
                      <a:pt x="50800" y="0"/>
                    </a:lnTo>
                    <a:lnTo>
                      <a:pt x="57277" y="254"/>
                    </a:lnTo>
                    <a:lnTo>
                      <a:pt x="63500" y="762"/>
                    </a:lnTo>
                    <a:lnTo>
                      <a:pt x="69215" y="1651"/>
                    </a:lnTo>
                    <a:lnTo>
                      <a:pt x="75184" y="2794"/>
                    </a:lnTo>
                    <a:lnTo>
                      <a:pt x="80645" y="4064"/>
                    </a:lnTo>
                    <a:lnTo>
                      <a:pt x="86106" y="5461"/>
                    </a:lnTo>
                    <a:lnTo>
                      <a:pt x="90932" y="7366"/>
                    </a:lnTo>
                    <a:lnTo>
                      <a:pt x="96266" y="9271"/>
                    </a:lnTo>
                    <a:lnTo>
                      <a:pt x="100838" y="11684"/>
                    </a:lnTo>
                    <a:lnTo>
                      <a:pt x="105537" y="14097"/>
                    </a:lnTo>
                    <a:lnTo>
                      <a:pt x="109982" y="16764"/>
                    </a:lnTo>
                    <a:lnTo>
                      <a:pt x="114046" y="19431"/>
                    </a:lnTo>
                    <a:lnTo>
                      <a:pt x="118237" y="22479"/>
                    </a:lnTo>
                    <a:lnTo>
                      <a:pt x="122174" y="25654"/>
                    </a:lnTo>
                    <a:lnTo>
                      <a:pt x="125984" y="28829"/>
                    </a:lnTo>
                    <a:lnTo>
                      <a:pt x="129667" y="32385"/>
                    </a:lnTo>
                    <a:lnTo>
                      <a:pt x="132969" y="35941"/>
                    </a:lnTo>
                    <a:lnTo>
                      <a:pt x="136398" y="39624"/>
                    </a:lnTo>
                    <a:lnTo>
                      <a:pt x="139573" y="43434"/>
                    </a:lnTo>
                    <a:lnTo>
                      <a:pt x="142367" y="47371"/>
                    </a:lnTo>
                    <a:lnTo>
                      <a:pt x="145415" y="51435"/>
                    </a:lnTo>
                    <a:lnTo>
                      <a:pt x="148336" y="55372"/>
                    </a:lnTo>
                    <a:lnTo>
                      <a:pt x="150876" y="59690"/>
                    </a:lnTo>
                    <a:lnTo>
                      <a:pt x="155829" y="68326"/>
                    </a:lnTo>
                    <a:lnTo>
                      <a:pt x="160274" y="77343"/>
                    </a:lnTo>
                    <a:lnTo>
                      <a:pt x="164465" y="86106"/>
                    </a:lnTo>
                    <a:lnTo>
                      <a:pt x="168148" y="95250"/>
                    </a:lnTo>
                    <a:lnTo>
                      <a:pt x="171704" y="104394"/>
                    </a:lnTo>
                    <a:lnTo>
                      <a:pt x="174752" y="113411"/>
                    </a:lnTo>
                    <a:lnTo>
                      <a:pt x="177419" y="122301"/>
                    </a:lnTo>
                    <a:lnTo>
                      <a:pt x="180213" y="131064"/>
                    </a:lnTo>
                    <a:lnTo>
                      <a:pt x="182499" y="139319"/>
                    </a:lnTo>
                    <a:lnTo>
                      <a:pt x="184658" y="147320"/>
                    </a:lnTo>
                    <a:lnTo>
                      <a:pt x="186690" y="154940"/>
                    </a:lnTo>
                    <a:lnTo>
                      <a:pt x="188849" y="161925"/>
                    </a:lnTo>
                    <a:lnTo>
                      <a:pt x="190627" y="168529"/>
                    </a:lnTo>
                    <a:lnTo>
                      <a:pt x="191643" y="171450"/>
                    </a:lnTo>
                    <a:lnTo>
                      <a:pt x="192659" y="174244"/>
                    </a:lnTo>
                    <a:lnTo>
                      <a:pt x="193802" y="176911"/>
                    </a:lnTo>
                    <a:lnTo>
                      <a:pt x="194437" y="179451"/>
                    </a:lnTo>
                    <a:lnTo>
                      <a:pt x="195453" y="181610"/>
                    </a:lnTo>
                    <a:lnTo>
                      <a:pt x="196596" y="183769"/>
                    </a:lnTo>
                    <a:lnTo>
                      <a:pt x="197612" y="185674"/>
                    </a:lnTo>
                    <a:lnTo>
                      <a:pt x="198628" y="187071"/>
                    </a:lnTo>
                    <a:lnTo>
                      <a:pt x="195834" y="187960"/>
                    </a:lnTo>
                    <a:lnTo>
                      <a:pt x="192659" y="188595"/>
                    </a:lnTo>
                    <a:lnTo>
                      <a:pt x="189230" y="189484"/>
                    </a:lnTo>
                    <a:lnTo>
                      <a:pt x="185928" y="190119"/>
                    </a:lnTo>
                    <a:lnTo>
                      <a:pt x="178689" y="191135"/>
                    </a:lnTo>
                    <a:lnTo>
                      <a:pt x="170815" y="192024"/>
                    </a:lnTo>
                    <a:lnTo>
                      <a:pt x="162560" y="192786"/>
                    </a:lnTo>
                    <a:lnTo>
                      <a:pt x="154051" y="193294"/>
                    </a:lnTo>
                    <a:lnTo>
                      <a:pt x="145161" y="193421"/>
                    </a:lnTo>
                    <a:lnTo>
                      <a:pt x="136398" y="193421"/>
                    </a:lnTo>
                    <a:lnTo>
                      <a:pt x="127635" y="193040"/>
                    </a:lnTo>
                    <a:lnTo>
                      <a:pt x="118999" y="192405"/>
                    </a:lnTo>
                    <a:lnTo>
                      <a:pt x="110617" y="191389"/>
                    </a:lnTo>
                    <a:lnTo>
                      <a:pt x="106807" y="190754"/>
                    </a:lnTo>
                    <a:lnTo>
                      <a:pt x="102997" y="190119"/>
                    </a:lnTo>
                    <a:lnTo>
                      <a:pt x="99060" y="189230"/>
                    </a:lnTo>
                    <a:lnTo>
                      <a:pt x="95377" y="188341"/>
                    </a:lnTo>
                    <a:lnTo>
                      <a:pt x="92075" y="187325"/>
                    </a:lnTo>
                    <a:lnTo>
                      <a:pt x="88646" y="186309"/>
                    </a:lnTo>
                    <a:lnTo>
                      <a:pt x="85598" y="185039"/>
                    </a:lnTo>
                    <a:lnTo>
                      <a:pt x="82423" y="183769"/>
                    </a:lnTo>
                    <a:lnTo>
                      <a:pt x="79883" y="182499"/>
                    </a:lnTo>
                    <a:lnTo>
                      <a:pt x="77343" y="180975"/>
                    </a:lnTo>
                    <a:lnTo>
                      <a:pt x="80899" y="177800"/>
                    </a:lnTo>
                    <a:lnTo>
                      <a:pt x="84582" y="173736"/>
                    </a:lnTo>
                    <a:lnTo>
                      <a:pt x="88138" y="169545"/>
                    </a:lnTo>
                    <a:lnTo>
                      <a:pt x="91567" y="164719"/>
                    </a:lnTo>
                    <a:lnTo>
                      <a:pt x="94996" y="159131"/>
                    </a:lnTo>
                    <a:lnTo>
                      <a:pt x="97663" y="153416"/>
                    </a:lnTo>
                    <a:lnTo>
                      <a:pt x="100838" y="147066"/>
                    </a:lnTo>
                    <a:lnTo>
                      <a:pt x="103251" y="140716"/>
                    </a:lnTo>
                    <a:lnTo>
                      <a:pt x="105537" y="133731"/>
                    </a:lnTo>
                    <a:lnTo>
                      <a:pt x="107569" y="126746"/>
                    </a:lnTo>
                    <a:lnTo>
                      <a:pt x="109220" y="119634"/>
                    </a:lnTo>
                    <a:lnTo>
                      <a:pt x="110363" y="112141"/>
                    </a:lnTo>
                    <a:lnTo>
                      <a:pt x="111252" y="104775"/>
                    </a:lnTo>
                    <a:lnTo>
                      <a:pt x="111506" y="97155"/>
                    </a:lnTo>
                    <a:lnTo>
                      <a:pt x="111252" y="89789"/>
                    </a:lnTo>
                    <a:lnTo>
                      <a:pt x="110363" y="82169"/>
                    </a:lnTo>
                    <a:lnTo>
                      <a:pt x="109347" y="74676"/>
                    </a:lnTo>
                    <a:lnTo>
                      <a:pt x="107315" y="67564"/>
                    </a:lnTo>
                    <a:lnTo>
                      <a:pt x="106299" y="63881"/>
                    </a:lnTo>
                    <a:lnTo>
                      <a:pt x="105029" y="60325"/>
                    </a:lnTo>
                    <a:lnTo>
                      <a:pt x="103378" y="56896"/>
                    </a:lnTo>
                    <a:lnTo>
                      <a:pt x="101981" y="53467"/>
                    </a:lnTo>
                    <a:lnTo>
                      <a:pt x="100076" y="50165"/>
                    </a:lnTo>
                    <a:lnTo>
                      <a:pt x="98044" y="46990"/>
                    </a:lnTo>
                    <a:lnTo>
                      <a:pt x="95631" y="43815"/>
                    </a:lnTo>
                    <a:lnTo>
                      <a:pt x="93345" y="40640"/>
                    </a:lnTo>
                    <a:lnTo>
                      <a:pt x="90678" y="37719"/>
                    </a:lnTo>
                    <a:lnTo>
                      <a:pt x="88138" y="34671"/>
                    </a:lnTo>
                    <a:lnTo>
                      <a:pt x="84963" y="32004"/>
                    </a:lnTo>
                    <a:lnTo>
                      <a:pt x="81915" y="29464"/>
                    </a:lnTo>
                    <a:lnTo>
                      <a:pt x="78613" y="26670"/>
                    </a:lnTo>
                    <a:lnTo>
                      <a:pt x="74930" y="24384"/>
                    </a:lnTo>
                    <a:lnTo>
                      <a:pt x="70993" y="21971"/>
                    </a:lnTo>
                    <a:lnTo>
                      <a:pt x="67183" y="19812"/>
                    </a:lnTo>
                    <a:lnTo>
                      <a:pt x="62738" y="17780"/>
                    </a:lnTo>
                    <a:lnTo>
                      <a:pt x="58293" y="15875"/>
                    </a:lnTo>
                    <a:lnTo>
                      <a:pt x="53721" y="14097"/>
                    </a:lnTo>
                    <a:lnTo>
                      <a:pt x="48768" y="12446"/>
                    </a:lnTo>
                    <a:lnTo>
                      <a:pt x="43561" y="11303"/>
                    </a:lnTo>
                    <a:lnTo>
                      <a:pt x="38100" y="9906"/>
                    </a:lnTo>
                    <a:lnTo>
                      <a:pt x="32385" y="8890"/>
                    </a:lnTo>
                    <a:lnTo>
                      <a:pt x="26416" y="8001"/>
                    </a:lnTo>
                    <a:lnTo>
                      <a:pt x="20193" y="7239"/>
                    </a:lnTo>
                    <a:lnTo>
                      <a:pt x="13716" y="6731"/>
                    </a:lnTo>
                    <a:lnTo>
                      <a:pt x="6985" y="6604"/>
                    </a:lnTo>
                    <a:lnTo>
                      <a:pt x="0" y="6350"/>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4" name="Freeform 373"/>
              <p:cNvSpPr/>
              <p:nvPr/>
            </p:nvSpPr>
            <p:spPr>
              <a:xfrm>
                <a:off x="8418639" y="3195471"/>
                <a:ext cx="194395" cy="189769"/>
              </a:xfrm>
              <a:custGeom>
                <a:avLst/>
                <a:gdLst/>
                <a:ahLst/>
                <a:cxnLst/>
                <a:rect l="0" t="0" r="0" b="0"/>
                <a:pathLst>
                  <a:path w="193041" h="191136">
                    <a:moveTo>
                      <a:pt x="75311" y="179959"/>
                    </a:moveTo>
                    <a:lnTo>
                      <a:pt x="77089" y="178435"/>
                    </a:lnTo>
                    <a:lnTo>
                      <a:pt x="79121" y="177038"/>
                    </a:lnTo>
                    <a:lnTo>
                      <a:pt x="82804" y="173228"/>
                    </a:lnTo>
                    <a:lnTo>
                      <a:pt x="86487" y="168910"/>
                    </a:lnTo>
                    <a:lnTo>
                      <a:pt x="90043" y="164338"/>
                    </a:lnTo>
                    <a:lnTo>
                      <a:pt x="93472" y="159004"/>
                    </a:lnTo>
                    <a:lnTo>
                      <a:pt x="96520" y="153289"/>
                    </a:lnTo>
                    <a:lnTo>
                      <a:pt x="99441" y="147193"/>
                    </a:lnTo>
                    <a:lnTo>
                      <a:pt x="102235" y="140589"/>
                    </a:lnTo>
                    <a:lnTo>
                      <a:pt x="104521" y="133858"/>
                    </a:lnTo>
                    <a:lnTo>
                      <a:pt x="106553" y="126873"/>
                    </a:lnTo>
                    <a:lnTo>
                      <a:pt x="108204" y="119507"/>
                    </a:lnTo>
                    <a:lnTo>
                      <a:pt x="109474" y="112141"/>
                    </a:lnTo>
                    <a:lnTo>
                      <a:pt x="110490" y="104648"/>
                    </a:lnTo>
                    <a:lnTo>
                      <a:pt x="110871" y="97028"/>
                    </a:lnTo>
                    <a:lnTo>
                      <a:pt x="110871" y="89408"/>
                    </a:lnTo>
                    <a:lnTo>
                      <a:pt x="109982" y="81915"/>
                    </a:lnTo>
                    <a:lnTo>
                      <a:pt x="108966" y="74295"/>
                    </a:lnTo>
                    <a:lnTo>
                      <a:pt x="107188" y="67183"/>
                    </a:lnTo>
                    <a:lnTo>
                      <a:pt x="105791" y="63500"/>
                    </a:lnTo>
                    <a:lnTo>
                      <a:pt x="104521" y="59944"/>
                    </a:lnTo>
                    <a:lnTo>
                      <a:pt x="103251" y="56261"/>
                    </a:lnTo>
                    <a:lnTo>
                      <a:pt x="101473" y="52959"/>
                    </a:lnTo>
                    <a:lnTo>
                      <a:pt x="99568" y="49530"/>
                    </a:lnTo>
                    <a:lnTo>
                      <a:pt x="97790" y="46228"/>
                    </a:lnTo>
                    <a:lnTo>
                      <a:pt x="95758" y="43053"/>
                    </a:lnTo>
                    <a:lnTo>
                      <a:pt x="93218" y="40005"/>
                    </a:lnTo>
                    <a:lnTo>
                      <a:pt x="90551" y="36830"/>
                    </a:lnTo>
                    <a:lnTo>
                      <a:pt x="88011" y="33909"/>
                    </a:lnTo>
                    <a:lnTo>
                      <a:pt x="84836" y="31115"/>
                    </a:lnTo>
                    <a:lnTo>
                      <a:pt x="81788" y="28448"/>
                    </a:lnTo>
                    <a:lnTo>
                      <a:pt x="78359" y="25781"/>
                    </a:lnTo>
                    <a:lnTo>
                      <a:pt x="74803" y="23368"/>
                    </a:lnTo>
                    <a:lnTo>
                      <a:pt x="71120" y="20955"/>
                    </a:lnTo>
                    <a:lnTo>
                      <a:pt x="66929" y="18796"/>
                    </a:lnTo>
                    <a:lnTo>
                      <a:pt x="62865" y="16764"/>
                    </a:lnTo>
                    <a:lnTo>
                      <a:pt x="58420" y="14859"/>
                    </a:lnTo>
                    <a:lnTo>
                      <a:pt x="53721" y="13081"/>
                    </a:lnTo>
                    <a:lnTo>
                      <a:pt x="48514" y="11430"/>
                    </a:lnTo>
                    <a:lnTo>
                      <a:pt x="43307" y="10033"/>
                    </a:lnTo>
                    <a:lnTo>
                      <a:pt x="37973" y="8763"/>
                    </a:lnTo>
                    <a:lnTo>
                      <a:pt x="32258" y="7620"/>
                    </a:lnTo>
                    <a:lnTo>
                      <a:pt x="26543" y="6731"/>
                    </a:lnTo>
                    <a:lnTo>
                      <a:pt x="20320" y="6223"/>
                    </a:lnTo>
                    <a:lnTo>
                      <a:pt x="13589" y="5588"/>
                    </a:lnTo>
                    <a:lnTo>
                      <a:pt x="6985" y="5080"/>
                    </a:lnTo>
                    <a:lnTo>
                      <a:pt x="0" y="5080"/>
                    </a:lnTo>
                    <a:lnTo>
                      <a:pt x="7747" y="3429"/>
                    </a:lnTo>
                    <a:lnTo>
                      <a:pt x="15367" y="2159"/>
                    </a:lnTo>
                    <a:lnTo>
                      <a:pt x="22606" y="1270"/>
                    </a:lnTo>
                    <a:lnTo>
                      <a:pt x="29591" y="508"/>
                    </a:lnTo>
                    <a:lnTo>
                      <a:pt x="36576" y="0"/>
                    </a:lnTo>
                    <a:lnTo>
                      <a:pt x="43053" y="0"/>
                    </a:lnTo>
                    <a:lnTo>
                      <a:pt x="49530" y="254"/>
                    </a:lnTo>
                    <a:lnTo>
                      <a:pt x="55880" y="635"/>
                    </a:lnTo>
                    <a:lnTo>
                      <a:pt x="61849" y="1270"/>
                    </a:lnTo>
                    <a:lnTo>
                      <a:pt x="67818" y="2413"/>
                    </a:lnTo>
                    <a:lnTo>
                      <a:pt x="73152" y="3556"/>
                    </a:lnTo>
                    <a:lnTo>
                      <a:pt x="78613" y="4953"/>
                    </a:lnTo>
                    <a:lnTo>
                      <a:pt x="83566" y="6604"/>
                    </a:lnTo>
                    <a:lnTo>
                      <a:pt x="88773" y="8509"/>
                    </a:lnTo>
                    <a:lnTo>
                      <a:pt x="93472" y="10668"/>
                    </a:lnTo>
                    <a:lnTo>
                      <a:pt x="98171" y="12954"/>
                    </a:lnTo>
                    <a:lnTo>
                      <a:pt x="102489" y="15240"/>
                    </a:lnTo>
                    <a:lnTo>
                      <a:pt x="106553" y="18034"/>
                    </a:lnTo>
                    <a:lnTo>
                      <a:pt x="110871" y="20955"/>
                    </a:lnTo>
                    <a:lnTo>
                      <a:pt x="114681" y="24003"/>
                    </a:lnTo>
                    <a:lnTo>
                      <a:pt x="118491" y="27178"/>
                    </a:lnTo>
                    <a:lnTo>
                      <a:pt x="122174" y="30353"/>
                    </a:lnTo>
                    <a:lnTo>
                      <a:pt x="125476" y="33655"/>
                    </a:lnTo>
                    <a:lnTo>
                      <a:pt x="128905" y="37211"/>
                    </a:lnTo>
                    <a:lnTo>
                      <a:pt x="132080" y="41021"/>
                    </a:lnTo>
                    <a:lnTo>
                      <a:pt x="134874" y="44831"/>
                    </a:lnTo>
                    <a:lnTo>
                      <a:pt x="138049" y="48768"/>
                    </a:lnTo>
                    <a:lnTo>
                      <a:pt x="140843" y="52705"/>
                    </a:lnTo>
                    <a:lnTo>
                      <a:pt x="143510" y="57023"/>
                    </a:lnTo>
                    <a:lnTo>
                      <a:pt x="145796" y="61087"/>
                    </a:lnTo>
                    <a:lnTo>
                      <a:pt x="150495" y="69469"/>
                    </a:lnTo>
                    <a:lnTo>
                      <a:pt x="154813" y="78105"/>
                    </a:lnTo>
                    <a:lnTo>
                      <a:pt x="158750" y="86995"/>
                    </a:lnTo>
                    <a:lnTo>
                      <a:pt x="162433" y="95885"/>
                    </a:lnTo>
                    <a:lnTo>
                      <a:pt x="165481" y="104775"/>
                    </a:lnTo>
                    <a:lnTo>
                      <a:pt x="168402" y="113792"/>
                    </a:lnTo>
                    <a:lnTo>
                      <a:pt x="171323" y="122428"/>
                    </a:lnTo>
                    <a:lnTo>
                      <a:pt x="173863" y="130810"/>
                    </a:lnTo>
                    <a:lnTo>
                      <a:pt x="176149" y="139065"/>
                    </a:lnTo>
                    <a:lnTo>
                      <a:pt x="178308" y="146685"/>
                    </a:lnTo>
                    <a:lnTo>
                      <a:pt x="180340" y="154178"/>
                    </a:lnTo>
                    <a:lnTo>
                      <a:pt x="182372" y="161163"/>
                    </a:lnTo>
                    <a:lnTo>
                      <a:pt x="184404" y="167513"/>
                    </a:lnTo>
                    <a:lnTo>
                      <a:pt x="185420" y="170180"/>
                    </a:lnTo>
                    <a:lnTo>
                      <a:pt x="186563" y="172974"/>
                    </a:lnTo>
                    <a:lnTo>
                      <a:pt x="187579" y="175768"/>
                    </a:lnTo>
                    <a:lnTo>
                      <a:pt x="188595" y="178054"/>
                    </a:lnTo>
                    <a:lnTo>
                      <a:pt x="189611" y="180086"/>
                    </a:lnTo>
                    <a:lnTo>
                      <a:pt x="190627" y="182118"/>
                    </a:lnTo>
                    <a:lnTo>
                      <a:pt x="191643" y="184023"/>
                    </a:lnTo>
                    <a:lnTo>
                      <a:pt x="193040" y="185420"/>
                    </a:lnTo>
                    <a:lnTo>
                      <a:pt x="190119" y="186055"/>
                    </a:lnTo>
                    <a:lnTo>
                      <a:pt x="187071" y="186944"/>
                    </a:lnTo>
                    <a:lnTo>
                      <a:pt x="180340" y="187960"/>
                    </a:lnTo>
                    <a:lnTo>
                      <a:pt x="172974" y="189103"/>
                    </a:lnTo>
                    <a:lnTo>
                      <a:pt x="165481" y="189865"/>
                    </a:lnTo>
                    <a:lnTo>
                      <a:pt x="157480" y="190627"/>
                    </a:lnTo>
                    <a:lnTo>
                      <a:pt x="149479" y="191135"/>
                    </a:lnTo>
                    <a:lnTo>
                      <a:pt x="140843" y="191135"/>
                    </a:lnTo>
                    <a:lnTo>
                      <a:pt x="132588" y="191135"/>
                    </a:lnTo>
                    <a:lnTo>
                      <a:pt x="124206" y="191008"/>
                    </a:lnTo>
                    <a:lnTo>
                      <a:pt x="115951" y="190373"/>
                    </a:lnTo>
                    <a:lnTo>
                      <a:pt x="108204" y="189484"/>
                    </a:lnTo>
                    <a:lnTo>
                      <a:pt x="100457" y="188214"/>
                    </a:lnTo>
                    <a:lnTo>
                      <a:pt x="96774" y="187325"/>
                    </a:lnTo>
                    <a:lnTo>
                      <a:pt x="93472" y="186690"/>
                    </a:lnTo>
                    <a:lnTo>
                      <a:pt x="89789" y="185928"/>
                    </a:lnTo>
                    <a:lnTo>
                      <a:pt x="86614" y="184912"/>
                    </a:lnTo>
                    <a:lnTo>
                      <a:pt x="83566" y="183769"/>
                    </a:lnTo>
                    <a:lnTo>
                      <a:pt x="80518" y="182499"/>
                    </a:lnTo>
                    <a:lnTo>
                      <a:pt x="77851" y="181229"/>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5" name="Freeform 374"/>
              <p:cNvSpPr/>
              <p:nvPr/>
            </p:nvSpPr>
            <p:spPr>
              <a:xfrm>
                <a:off x="8423023" y="3195471"/>
                <a:ext cx="187088" cy="188214"/>
              </a:xfrm>
              <a:custGeom>
                <a:avLst/>
                <a:gdLst/>
                <a:ahLst/>
                <a:cxnLst/>
                <a:rect l="0" t="0" r="0" b="0"/>
                <a:pathLst>
                  <a:path w="187580" h="189358">
                    <a:moveTo>
                      <a:pt x="73152" y="178816"/>
                    </a:moveTo>
                    <a:lnTo>
                      <a:pt x="75184" y="177673"/>
                    </a:lnTo>
                    <a:lnTo>
                      <a:pt x="77343" y="176149"/>
                    </a:lnTo>
                    <a:lnTo>
                      <a:pt x="79121" y="174498"/>
                    </a:lnTo>
                    <a:lnTo>
                      <a:pt x="81153" y="172593"/>
                    </a:lnTo>
                    <a:lnTo>
                      <a:pt x="84836" y="168529"/>
                    </a:lnTo>
                    <a:lnTo>
                      <a:pt x="88392" y="163830"/>
                    </a:lnTo>
                    <a:lnTo>
                      <a:pt x="92075" y="158750"/>
                    </a:lnTo>
                    <a:lnTo>
                      <a:pt x="95377" y="153035"/>
                    </a:lnTo>
                    <a:lnTo>
                      <a:pt x="98298" y="146939"/>
                    </a:lnTo>
                    <a:lnTo>
                      <a:pt x="101092" y="140589"/>
                    </a:lnTo>
                    <a:lnTo>
                      <a:pt x="103378" y="133858"/>
                    </a:lnTo>
                    <a:lnTo>
                      <a:pt x="105791" y="126873"/>
                    </a:lnTo>
                    <a:lnTo>
                      <a:pt x="107442" y="119380"/>
                    </a:lnTo>
                    <a:lnTo>
                      <a:pt x="108966" y="112014"/>
                    </a:lnTo>
                    <a:lnTo>
                      <a:pt x="109728" y="104648"/>
                    </a:lnTo>
                    <a:lnTo>
                      <a:pt x="110236" y="97028"/>
                    </a:lnTo>
                    <a:lnTo>
                      <a:pt x="110236" y="89408"/>
                    </a:lnTo>
                    <a:lnTo>
                      <a:pt x="109728" y="81788"/>
                    </a:lnTo>
                    <a:lnTo>
                      <a:pt x="108712" y="74168"/>
                    </a:lnTo>
                    <a:lnTo>
                      <a:pt x="106807" y="66675"/>
                    </a:lnTo>
                    <a:lnTo>
                      <a:pt x="105791" y="62865"/>
                    </a:lnTo>
                    <a:lnTo>
                      <a:pt x="104521" y="59563"/>
                    </a:lnTo>
                    <a:lnTo>
                      <a:pt x="102997" y="56007"/>
                    </a:lnTo>
                    <a:lnTo>
                      <a:pt x="101346" y="52578"/>
                    </a:lnTo>
                    <a:lnTo>
                      <a:pt x="99568" y="48895"/>
                    </a:lnTo>
                    <a:lnTo>
                      <a:pt x="97790" y="45720"/>
                    </a:lnTo>
                    <a:lnTo>
                      <a:pt x="95377" y="42418"/>
                    </a:lnTo>
                    <a:lnTo>
                      <a:pt x="93091" y="39243"/>
                    </a:lnTo>
                    <a:lnTo>
                      <a:pt x="90805" y="36195"/>
                    </a:lnTo>
                    <a:lnTo>
                      <a:pt x="87884" y="33274"/>
                    </a:lnTo>
                    <a:lnTo>
                      <a:pt x="84836" y="30226"/>
                    </a:lnTo>
                    <a:lnTo>
                      <a:pt x="81661" y="27559"/>
                    </a:lnTo>
                    <a:lnTo>
                      <a:pt x="78613" y="25019"/>
                    </a:lnTo>
                    <a:lnTo>
                      <a:pt x="74930" y="22479"/>
                    </a:lnTo>
                    <a:lnTo>
                      <a:pt x="71120" y="20193"/>
                    </a:lnTo>
                    <a:lnTo>
                      <a:pt x="67183" y="17780"/>
                    </a:lnTo>
                    <a:lnTo>
                      <a:pt x="62738" y="15621"/>
                    </a:lnTo>
                    <a:lnTo>
                      <a:pt x="58420" y="13843"/>
                    </a:lnTo>
                    <a:lnTo>
                      <a:pt x="53721" y="12065"/>
                    </a:lnTo>
                    <a:lnTo>
                      <a:pt x="48768" y="10414"/>
                    </a:lnTo>
                    <a:lnTo>
                      <a:pt x="43561" y="9017"/>
                    </a:lnTo>
                    <a:lnTo>
                      <a:pt x="38100" y="7620"/>
                    </a:lnTo>
                    <a:lnTo>
                      <a:pt x="32385" y="6350"/>
                    </a:lnTo>
                    <a:lnTo>
                      <a:pt x="26416" y="5588"/>
                    </a:lnTo>
                    <a:lnTo>
                      <a:pt x="20193" y="4953"/>
                    </a:lnTo>
                    <a:lnTo>
                      <a:pt x="13716" y="4318"/>
                    </a:lnTo>
                    <a:lnTo>
                      <a:pt x="6985" y="4064"/>
                    </a:lnTo>
                    <a:lnTo>
                      <a:pt x="0" y="3810"/>
                    </a:lnTo>
                    <a:lnTo>
                      <a:pt x="7747" y="2540"/>
                    </a:lnTo>
                    <a:lnTo>
                      <a:pt x="14986" y="1524"/>
                    </a:lnTo>
                    <a:lnTo>
                      <a:pt x="22225" y="635"/>
                    </a:lnTo>
                    <a:lnTo>
                      <a:pt x="29337" y="254"/>
                    </a:lnTo>
                    <a:lnTo>
                      <a:pt x="35814" y="0"/>
                    </a:lnTo>
                    <a:lnTo>
                      <a:pt x="42291" y="254"/>
                    </a:lnTo>
                    <a:lnTo>
                      <a:pt x="48514" y="508"/>
                    </a:lnTo>
                    <a:lnTo>
                      <a:pt x="54483" y="1143"/>
                    </a:lnTo>
                    <a:lnTo>
                      <a:pt x="60452" y="1905"/>
                    </a:lnTo>
                    <a:lnTo>
                      <a:pt x="65913" y="3048"/>
                    </a:lnTo>
                    <a:lnTo>
                      <a:pt x="71374" y="4445"/>
                    </a:lnTo>
                    <a:lnTo>
                      <a:pt x="76454" y="5969"/>
                    </a:lnTo>
                    <a:lnTo>
                      <a:pt x="81407" y="7620"/>
                    </a:lnTo>
                    <a:lnTo>
                      <a:pt x="86360" y="9779"/>
                    </a:lnTo>
                    <a:lnTo>
                      <a:pt x="91059" y="11811"/>
                    </a:lnTo>
                    <a:lnTo>
                      <a:pt x="95377" y="14224"/>
                    </a:lnTo>
                    <a:lnTo>
                      <a:pt x="99568" y="16764"/>
                    </a:lnTo>
                    <a:lnTo>
                      <a:pt x="103759" y="19558"/>
                    </a:lnTo>
                    <a:lnTo>
                      <a:pt x="107696" y="22352"/>
                    </a:lnTo>
                    <a:lnTo>
                      <a:pt x="111252" y="25400"/>
                    </a:lnTo>
                    <a:lnTo>
                      <a:pt x="114935" y="28575"/>
                    </a:lnTo>
                    <a:lnTo>
                      <a:pt x="118237" y="31877"/>
                    </a:lnTo>
                    <a:lnTo>
                      <a:pt x="121666" y="35433"/>
                    </a:lnTo>
                    <a:lnTo>
                      <a:pt x="124968" y="38735"/>
                    </a:lnTo>
                    <a:lnTo>
                      <a:pt x="127889" y="42545"/>
                    </a:lnTo>
                    <a:lnTo>
                      <a:pt x="130683" y="46355"/>
                    </a:lnTo>
                    <a:lnTo>
                      <a:pt x="133604" y="50292"/>
                    </a:lnTo>
                    <a:lnTo>
                      <a:pt x="136144" y="54229"/>
                    </a:lnTo>
                    <a:lnTo>
                      <a:pt x="141097" y="62230"/>
                    </a:lnTo>
                    <a:lnTo>
                      <a:pt x="145542" y="70739"/>
                    </a:lnTo>
                    <a:lnTo>
                      <a:pt x="149352" y="79248"/>
                    </a:lnTo>
                    <a:lnTo>
                      <a:pt x="153289" y="88138"/>
                    </a:lnTo>
                    <a:lnTo>
                      <a:pt x="156591" y="96774"/>
                    </a:lnTo>
                    <a:lnTo>
                      <a:pt x="159766" y="105410"/>
                    </a:lnTo>
                    <a:lnTo>
                      <a:pt x="162306" y="114173"/>
                    </a:lnTo>
                    <a:lnTo>
                      <a:pt x="164973" y="122555"/>
                    </a:lnTo>
                    <a:lnTo>
                      <a:pt x="167513" y="130937"/>
                    </a:lnTo>
                    <a:lnTo>
                      <a:pt x="169926" y="138938"/>
                    </a:lnTo>
                    <a:lnTo>
                      <a:pt x="171958" y="146304"/>
                    </a:lnTo>
                    <a:lnTo>
                      <a:pt x="173990" y="153543"/>
                    </a:lnTo>
                    <a:lnTo>
                      <a:pt x="176149" y="160274"/>
                    </a:lnTo>
                    <a:lnTo>
                      <a:pt x="178181" y="166370"/>
                    </a:lnTo>
                    <a:lnTo>
                      <a:pt x="179451" y="169164"/>
                    </a:lnTo>
                    <a:lnTo>
                      <a:pt x="180594" y="171958"/>
                    </a:lnTo>
                    <a:lnTo>
                      <a:pt x="181610" y="174498"/>
                    </a:lnTo>
                    <a:lnTo>
                      <a:pt x="182499" y="176530"/>
                    </a:lnTo>
                    <a:lnTo>
                      <a:pt x="183896" y="178689"/>
                    </a:lnTo>
                    <a:lnTo>
                      <a:pt x="184912" y="180594"/>
                    </a:lnTo>
                    <a:lnTo>
                      <a:pt x="186182" y="182245"/>
                    </a:lnTo>
                    <a:lnTo>
                      <a:pt x="187579" y="184023"/>
                    </a:lnTo>
                    <a:lnTo>
                      <a:pt x="181229" y="185293"/>
                    </a:lnTo>
                    <a:lnTo>
                      <a:pt x="174879" y="186309"/>
                    </a:lnTo>
                    <a:lnTo>
                      <a:pt x="167894" y="187198"/>
                    </a:lnTo>
                    <a:lnTo>
                      <a:pt x="160274" y="187960"/>
                    </a:lnTo>
                    <a:lnTo>
                      <a:pt x="152527" y="188595"/>
                    </a:lnTo>
                    <a:lnTo>
                      <a:pt x="144653" y="189103"/>
                    </a:lnTo>
                    <a:lnTo>
                      <a:pt x="136652" y="189357"/>
                    </a:lnTo>
                    <a:lnTo>
                      <a:pt x="128905" y="189103"/>
                    </a:lnTo>
                    <a:lnTo>
                      <a:pt x="120777" y="188849"/>
                    </a:lnTo>
                    <a:lnTo>
                      <a:pt x="113030" y="188468"/>
                    </a:lnTo>
                    <a:lnTo>
                      <a:pt x="105537" y="187325"/>
                    </a:lnTo>
                    <a:lnTo>
                      <a:pt x="98044" y="186563"/>
                    </a:lnTo>
                    <a:lnTo>
                      <a:pt x="91059" y="185039"/>
                    </a:lnTo>
                    <a:lnTo>
                      <a:pt x="87884" y="184150"/>
                    </a:lnTo>
                    <a:lnTo>
                      <a:pt x="84455" y="183388"/>
                    </a:lnTo>
                    <a:lnTo>
                      <a:pt x="81661" y="182245"/>
                    </a:lnTo>
                    <a:lnTo>
                      <a:pt x="78613" y="181229"/>
                    </a:lnTo>
                    <a:lnTo>
                      <a:pt x="76073" y="180213"/>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6" name="Freeform 375"/>
              <p:cNvSpPr/>
              <p:nvPr/>
            </p:nvSpPr>
            <p:spPr>
              <a:xfrm>
                <a:off x="8425946" y="3197027"/>
                <a:ext cx="182703" cy="186658"/>
              </a:xfrm>
              <a:custGeom>
                <a:avLst/>
                <a:gdLst/>
                <a:ahLst/>
                <a:cxnLst/>
                <a:rect l="0" t="0" r="0" b="0"/>
                <a:pathLst>
                  <a:path w="181992" h="187072">
                    <a:moveTo>
                      <a:pt x="70993" y="177673"/>
                    </a:moveTo>
                    <a:lnTo>
                      <a:pt x="73152" y="176784"/>
                    </a:lnTo>
                    <a:lnTo>
                      <a:pt x="75184" y="175260"/>
                    </a:lnTo>
                    <a:lnTo>
                      <a:pt x="77216" y="173736"/>
                    </a:lnTo>
                    <a:lnTo>
                      <a:pt x="79248" y="171958"/>
                    </a:lnTo>
                    <a:lnTo>
                      <a:pt x="81153" y="170180"/>
                    </a:lnTo>
                    <a:lnTo>
                      <a:pt x="83185" y="168021"/>
                    </a:lnTo>
                    <a:lnTo>
                      <a:pt x="86868" y="163322"/>
                    </a:lnTo>
                    <a:lnTo>
                      <a:pt x="90424" y="158242"/>
                    </a:lnTo>
                    <a:lnTo>
                      <a:pt x="93853" y="152781"/>
                    </a:lnTo>
                    <a:lnTo>
                      <a:pt x="96901" y="146812"/>
                    </a:lnTo>
                    <a:lnTo>
                      <a:pt x="99822" y="140462"/>
                    </a:lnTo>
                    <a:lnTo>
                      <a:pt x="102362" y="133731"/>
                    </a:lnTo>
                    <a:lnTo>
                      <a:pt x="104775" y="126746"/>
                    </a:lnTo>
                    <a:lnTo>
                      <a:pt x="106553" y="119253"/>
                    </a:lnTo>
                    <a:lnTo>
                      <a:pt x="108077" y="111887"/>
                    </a:lnTo>
                    <a:lnTo>
                      <a:pt x="109093" y="104267"/>
                    </a:lnTo>
                    <a:lnTo>
                      <a:pt x="109728" y="96647"/>
                    </a:lnTo>
                    <a:lnTo>
                      <a:pt x="109728" y="89154"/>
                    </a:lnTo>
                    <a:lnTo>
                      <a:pt x="109093" y="81280"/>
                    </a:lnTo>
                    <a:lnTo>
                      <a:pt x="108077" y="73914"/>
                    </a:lnTo>
                    <a:lnTo>
                      <a:pt x="106299" y="66167"/>
                    </a:lnTo>
                    <a:lnTo>
                      <a:pt x="105156" y="62611"/>
                    </a:lnTo>
                    <a:lnTo>
                      <a:pt x="104140" y="59055"/>
                    </a:lnTo>
                    <a:lnTo>
                      <a:pt x="102616" y="55372"/>
                    </a:lnTo>
                    <a:lnTo>
                      <a:pt x="101092" y="51816"/>
                    </a:lnTo>
                    <a:lnTo>
                      <a:pt x="99187" y="48387"/>
                    </a:lnTo>
                    <a:lnTo>
                      <a:pt x="97409" y="45085"/>
                    </a:lnTo>
                    <a:lnTo>
                      <a:pt x="95123" y="41656"/>
                    </a:lnTo>
                    <a:lnTo>
                      <a:pt x="92837" y="38481"/>
                    </a:lnTo>
                    <a:lnTo>
                      <a:pt x="90424" y="35560"/>
                    </a:lnTo>
                    <a:lnTo>
                      <a:pt x="87630" y="32385"/>
                    </a:lnTo>
                    <a:lnTo>
                      <a:pt x="84836" y="29337"/>
                    </a:lnTo>
                    <a:lnTo>
                      <a:pt x="81661" y="26670"/>
                    </a:lnTo>
                    <a:lnTo>
                      <a:pt x="78232" y="24130"/>
                    </a:lnTo>
                    <a:lnTo>
                      <a:pt x="74676" y="21590"/>
                    </a:lnTo>
                    <a:lnTo>
                      <a:pt x="70993" y="19050"/>
                    </a:lnTo>
                    <a:lnTo>
                      <a:pt x="66802" y="16637"/>
                    </a:lnTo>
                    <a:lnTo>
                      <a:pt x="62738" y="14732"/>
                    </a:lnTo>
                    <a:lnTo>
                      <a:pt x="58293" y="12700"/>
                    </a:lnTo>
                    <a:lnTo>
                      <a:pt x="53594" y="10922"/>
                    </a:lnTo>
                    <a:lnTo>
                      <a:pt x="48641" y="9271"/>
                    </a:lnTo>
                    <a:lnTo>
                      <a:pt x="43561" y="7874"/>
                    </a:lnTo>
                    <a:lnTo>
                      <a:pt x="37973" y="6477"/>
                    </a:lnTo>
                    <a:lnTo>
                      <a:pt x="32385" y="5207"/>
                    </a:lnTo>
                    <a:lnTo>
                      <a:pt x="26416" y="4445"/>
                    </a:lnTo>
                    <a:lnTo>
                      <a:pt x="20193" y="3810"/>
                    </a:lnTo>
                    <a:lnTo>
                      <a:pt x="13716" y="3175"/>
                    </a:lnTo>
                    <a:lnTo>
                      <a:pt x="6985" y="2667"/>
                    </a:lnTo>
                    <a:lnTo>
                      <a:pt x="0" y="2667"/>
                    </a:lnTo>
                    <a:lnTo>
                      <a:pt x="7493" y="1651"/>
                    </a:lnTo>
                    <a:lnTo>
                      <a:pt x="14732" y="762"/>
                    </a:lnTo>
                    <a:lnTo>
                      <a:pt x="21717" y="127"/>
                    </a:lnTo>
                    <a:lnTo>
                      <a:pt x="28194" y="0"/>
                    </a:lnTo>
                    <a:lnTo>
                      <a:pt x="34925" y="0"/>
                    </a:lnTo>
                    <a:lnTo>
                      <a:pt x="41148" y="127"/>
                    </a:lnTo>
                    <a:lnTo>
                      <a:pt x="47117" y="762"/>
                    </a:lnTo>
                    <a:lnTo>
                      <a:pt x="53086" y="1397"/>
                    </a:lnTo>
                    <a:lnTo>
                      <a:pt x="58547" y="2540"/>
                    </a:lnTo>
                    <a:lnTo>
                      <a:pt x="64008" y="3810"/>
                    </a:lnTo>
                    <a:lnTo>
                      <a:pt x="69215" y="5207"/>
                    </a:lnTo>
                    <a:lnTo>
                      <a:pt x="74422" y="6858"/>
                    </a:lnTo>
                    <a:lnTo>
                      <a:pt x="79121" y="8890"/>
                    </a:lnTo>
                    <a:lnTo>
                      <a:pt x="83693" y="10668"/>
                    </a:lnTo>
                    <a:lnTo>
                      <a:pt x="88138" y="13081"/>
                    </a:lnTo>
                    <a:lnTo>
                      <a:pt x="92456" y="15367"/>
                    </a:lnTo>
                    <a:lnTo>
                      <a:pt x="96393" y="18161"/>
                    </a:lnTo>
                    <a:lnTo>
                      <a:pt x="100330" y="20955"/>
                    </a:lnTo>
                    <a:lnTo>
                      <a:pt x="104140" y="23622"/>
                    </a:lnTo>
                    <a:lnTo>
                      <a:pt x="107823" y="26924"/>
                    </a:lnTo>
                    <a:lnTo>
                      <a:pt x="111125" y="29972"/>
                    </a:lnTo>
                    <a:lnTo>
                      <a:pt x="114554" y="33147"/>
                    </a:lnTo>
                    <a:lnTo>
                      <a:pt x="117729" y="36830"/>
                    </a:lnTo>
                    <a:lnTo>
                      <a:pt x="120523" y="40132"/>
                    </a:lnTo>
                    <a:lnTo>
                      <a:pt x="123698" y="43942"/>
                    </a:lnTo>
                    <a:lnTo>
                      <a:pt x="126238" y="47752"/>
                    </a:lnTo>
                    <a:lnTo>
                      <a:pt x="128778" y="51562"/>
                    </a:lnTo>
                    <a:lnTo>
                      <a:pt x="131445" y="55372"/>
                    </a:lnTo>
                    <a:lnTo>
                      <a:pt x="136144" y="63500"/>
                    </a:lnTo>
                    <a:lnTo>
                      <a:pt x="140208" y="71882"/>
                    </a:lnTo>
                    <a:lnTo>
                      <a:pt x="143891" y="80137"/>
                    </a:lnTo>
                    <a:lnTo>
                      <a:pt x="147447" y="88900"/>
                    </a:lnTo>
                    <a:lnTo>
                      <a:pt x="150622" y="97282"/>
                    </a:lnTo>
                    <a:lnTo>
                      <a:pt x="153416" y="106045"/>
                    </a:lnTo>
                    <a:lnTo>
                      <a:pt x="156337" y="114427"/>
                    </a:lnTo>
                    <a:lnTo>
                      <a:pt x="158623" y="122682"/>
                    </a:lnTo>
                    <a:lnTo>
                      <a:pt x="161036" y="130810"/>
                    </a:lnTo>
                    <a:lnTo>
                      <a:pt x="163322" y="138303"/>
                    </a:lnTo>
                    <a:lnTo>
                      <a:pt x="165354" y="145796"/>
                    </a:lnTo>
                    <a:lnTo>
                      <a:pt x="167513" y="152781"/>
                    </a:lnTo>
                    <a:lnTo>
                      <a:pt x="169799" y="159385"/>
                    </a:lnTo>
                    <a:lnTo>
                      <a:pt x="171958" y="165227"/>
                    </a:lnTo>
                    <a:lnTo>
                      <a:pt x="172974" y="168021"/>
                    </a:lnTo>
                    <a:lnTo>
                      <a:pt x="174244" y="170561"/>
                    </a:lnTo>
                    <a:lnTo>
                      <a:pt x="175260" y="172974"/>
                    </a:lnTo>
                    <a:lnTo>
                      <a:pt x="176657" y="175260"/>
                    </a:lnTo>
                    <a:lnTo>
                      <a:pt x="177927" y="177292"/>
                    </a:lnTo>
                    <a:lnTo>
                      <a:pt x="179197" y="179070"/>
                    </a:lnTo>
                    <a:lnTo>
                      <a:pt x="180467" y="180721"/>
                    </a:lnTo>
                    <a:lnTo>
                      <a:pt x="181991" y="182245"/>
                    </a:lnTo>
                    <a:lnTo>
                      <a:pt x="175768" y="183261"/>
                    </a:lnTo>
                    <a:lnTo>
                      <a:pt x="169037" y="184277"/>
                    </a:lnTo>
                    <a:lnTo>
                      <a:pt x="162052" y="185166"/>
                    </a:lnTo>
                    <a:lnTo>
                      <a:pt x="154813" y="186055"/>
                    </a:lnTo>
                    <a:lnTo>
                      <a:pt x="147447" y="186436"/>
                    </a:lnTo>
                    <a:lnTo>
                      <a:pt x="139954" y="186817"/>
                    </a:lnTo>
                    <a:lnTo>
                      <a:pt x="132461" y="187071"/>
                    </a:lnTo>
                    <a:lnTo>
                      <a:pt x="124714" y="186817"/>
                    </a:lnTo>
                    <a:lnTo>
                      <a:pt x="117475" y="186690"/>
                    </a:lnTo>
                    <a:lnTo>
                      <a:pt x="109855" y="186182"/>
                    </a:lnTo>
                    <a:lnTo>
                      <a:pt x="102616" y="185547"/>
                    </a:lnTo>
                    <a:lnTo>
                      <a:pt x="95631" y="184531"/>
                    </a:lnTo>
                    <a:lnTo>
                      <a:pt x="88900" y="183261"/>
                    </a:lnTo>
                    <a:lnTo>
                      <a:pt x="82423" y="181737"/>
                    </a:lnTo>
                    <a:lnTo>
                      <a:pt x="76454" y="179832"/>
                    </a:lnTo>
                    <a:lnTo>
                      <a:pt x="73787" y="179070"/>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7" name="Freeform 376"/>
              <p:cNvSpPr/>
              <p:nvPr/>
            </p:nvSpPr>
            <p:spPr>
              <a:xfrm>
                <a:off x="8430332" y="3197027"/>
                <a:ext cx="176856" cy="185102"/>
              </a:xfrm>
              <a:custGeom>
                <a:avLst/>
                <a:gdLst/>
                <a:ahLst/>
                <a:cxnLst/>
                <a:rect l="0" t="0" r="0" b="0"/>
                <a:pathLst>
                  <a:path w="176404" h="185167">
                    <a:moveTo>
                      <a:pt x="68961" y="177038"/>
                    </a:moveTo>
                    <a:lnTo>
                      <a:pt x="71120" y="176149"/>
                    </a:lnTo>
                    <a:lnTo>
                      <a:pt x="73152" y="174752"/>
                    </a:lnTo>
                    <a:lnTo>
                      <a:pt x="75311" y="173355"/>
                    </a:lnTo>
                    <a:lnTo>
                      <a:pt x="77343" y="171577"/>
                    </a:lnTo>
                    <a:lnTo>
                      <a:pt x="79375" y="169672"/>
                    </a:lnTo>
                    <a:lnTo>
                      <a:pt x="81407" y="167767"/>
                    </a:lnTo>
                    <a:lnTo>
                      <a:pt x="83312" y="165608"/>
                    </a:lnTo>
                    <a:lnTo>
                      <a:pt x="85344" y="163449"/>
                    </a:lnTo>
                    <a:lnTo>
                      <a:pt x="89027" y="158496"/>
                    </a:lnTo>
                    <a:lnTo>
                      <a:pt x="92329" y="153035"/>
                    </a:lnTo>
                    <a:lnTo>
                      <a:pt x="95631" y="147066"/>
                    </a:lnTo>
                    <a:lnTo>
                      <a:pt x="98552" y="140716"/>
                    </a:lnTo>
                    <a:lnTo>
                      <a:pt x="101346" y="133858"/>
                    </a:lnTo>
                    <a:lnTo>
                      <a:pt x="103759" y="127000"/>
                    </a:lnTo>
                    <a:lnTo>
                      <a:pt x="105664" y="119507"/>
                    </a:lnTo>
                    <a:lnTo>
                      <a:pt x="107188" y="112141"/>
                    </a:lnTo>
                    <a:lnTo>
                      <a:pt x="108331" y="104521"/>
                    </a:lnTo>
                    <a:lnTo>
                      <a:pt x="108966" y="96901"/>
                    </a:lnTo>
                    <a:lnTo>
                      <a:pt x="109220" y="89027"/>
                    </a:lnTo>
                    <a:lnTo>
                      <a:pt x="108712" y="81407"/>
                    </a:lnTo>
                    <a:lnTo>
                      <a:pt x="107696" y="73787"/>
                    </a:lnTo>
                    <a:lnTo>
                      <a:pt x="106045" y="66167"/>
                    </a:lnTo>
                    <a:lnTo>
                      <a:pt x="104775" y="62357"/>
                    </a:lnTo>
                    <a:lnTo>
                      <a:pt x="103759" y="58801"/>
                    </a:lnTo>
                    <a:lnTo>
                      <a:pt x="102489" y="55245"/>
                    </a:lnTo>
                    <a:lnTo>
                      <a:pt x="100965" y="51562"/>
                    </a:lnTo>
                    <a:lnTo>
                      <a:pt x="99060" y="48260"/>
                    </a:lnTo>
                    <a:lnTo>
                      <a:pt x="97028" y="44577"/>
                    </a:lnTo>
                    <a:lnTo>
                      <a:pt x="94996" y="41402"/>
                    </a:lnTo>
                    <a:lnTo>
                      <a:pt x="92583" y="37973"/>
                    </a:lnTo>
                    <a:lnTo>
                      <a:pt x="90297" y="34925"/>
                    </a:lnTo>
                    <a:lnTo>
                      <a:pt x="87376" y="31877"/>
                    </a:lnTo>
                    <a:lnTo>
                      <a:pt x="84582" y="28956"/>
                    </a:lnTo>
                    <a:lnTo>
                      <a:pt x="81407" y="26289"/>
                    </a:lnTo>
                    <a:lnTo>
                      <a:pt x="78105" y="23495"/>
                    </a:lnTo>
                    <a:lnTo>
                      <a:pt x="74676" y="20955"/>
                    </a:lnTo>
                    <a:lnTo>
                      <a:pt x="70866" y="18415"/>
                    </a:lnTo>
                    <a:lnTo>
                      <a:pt x="66929" y="16002"/>
                    </a:lnTo>
                    <a:lnTo>
                      <a:pt x="62738" y="13843"/>
                    </a:lnTo>
                    <a:lnTo>
                      <a:pt x="58166" y="12065"/>
                    </a:lnTo>
                    <a:lnTo>
                      <a:pt x="53467" y="10033"/>
                    </a:lnTo>
                    <a:lnTo>
                      <a:pt x="48514" y="8382"/>
                    </a:lnTo>
                    <a:lnTo>
                      <a:pt x="43307" y="6985"/>
                    </a:lnTo>
                    <a:lnTo>
                      <a:pt x="37846" y="5715"/>
                    </a:lnTo>
                    <a:lnTo>
                      <a:pt x="32512" y="4318"/>
                    </a:lnTo>
                    <a:lnTo>
                      <a:pt x="26543" y="3556"/>
                    </a:lnTo>
                    <a:lnTo>
                      <a:pt x="20193" y="2667"/>
                    </a:lnTo>
                    <a:lnTo>
                      <a:pt x="13843" y="2286"/>
                    </a:lnTo>
                    <a:lnTo>
                      <a:pt x="7112" y="1905"/>
                    </a:lnTo>
                    <a:lnTo>
                      <a:pt x="0" y="1905"/>
                    </a:lnTo>
                    <a:lnTo>
                      <a:pt x="7239" y="762"/>
                    </a:lnTo>
                    <a:lnTo>
                      <a:pt x="14224" y="381"/>
                    </a:lnTo>
                    <a:lnTo>
                      <a:pt x="21082" y="127"/>
                    </a:lnTo>
                    <a:lnTo>
                      <a:pt x="27813" y="0"/>
                    </a:lnTo>
                    <a:lnTo>
                      <a:pt x="34036" y="127"/>
                    </a:lnTo>
                    <a:lnTo>
                      <a:pt x="40259" y="762"/>
                    </a:lnTo>
                    <a:lnTo>
                      <a:pt x="45974" y="1397"/>
                    </a:lnTo>
                    <a:lnTo>
                      <a:pt x="51689" y="2286"/>
                    </a:lnTo>
                    <a:lnTo>
                      <a:pt x="57023" y="3556"/>
                    </a:lnTo>
                    <a:lnTo>
                      <a:pt x="62357" y="4826"/>
                    </a:lnTo>
                    <a:lnTo>
                      <a:pt x="67437" y="6477"/>
                    </a:lnTo>
                    <a:lnTo>
                      <a:pt x="72136" y="8255"/>
                    </a:lnTo>
                    <a:lnTo>
                      <a:pt x="76835" y="10033"/>
                    </a:lnTo>
                    <a:lnTo>
                      <a:pt x="81280" y="12192"/>
                    </a:lnTo>
                    <a:lnTo>
                      <a:pt x="85598" y="14605"/>
                    </a:lnTo>
                    <a:lnTo>
                      <a:pt x="89789" y="17145"/>
                    </a:lnTo>
                    <a:lnTo>
                      <a:pt x="93599" y="19812"/>
                    </a:lnTo>
                    <a:lnTo>
                      <a:pt x="97282" y="22606"/>
                    </a:lnTo>
                    <a:lnTo>
                      <a:pt x="100965" y="25527"/>
                    </a:lnTo>
                    <a:lnTo>
                      <a:pt x="104267" y="28448"/>
                    </a:lnTo>
                    <a:lnTo>
                      <a:pt x="107696" y="31750"/>
                    </a:lnTo>
                    <a:lnTo>
                      <a:pt x="110744" y="35052"/>
                    </a:lnTo>
                    <a:lnTo>
                      <a:pt x="113665" y="38481"/>
                    </a:lnTo>
                    <a:lnTo>
                      <a:pt x="116459" y="42037"/>
                    </a:lnTo>
                    <a:lnTo>
                      <a:pt x="119380" y="45720"/>
                    </a:lnTo>
                    <a:lnTo>
                      <a:pt x="121920" y="49403"/>
                    </a:lnTo>
                    <a:lnTo>
                      <a:pt x="126619" y="57023"/>
                    </a:lnTo>
                    <a:lnTo>
                      <a:pt x="131064" y="65151"/>
                    </a:lnTo>
                    <a:lnTo>
                      <a:pt x="134874" y="73279"/>
                    </a:lnTo>
                    <a:lnTo>
                      <a:pt x="138557" y="81661"/>
                    </a:lnTo>
                    <a:lnTo>
                      <a:pt x="141859" y="89916"/>
                    </a:lnTo>
                    <a:lnTo>
                      <a:pt x="144780" y="98425"/>
                    </a:lnTo>
                    <a:lnTo>
                      <a:pt x="147574" y="106934"/>
                    </a:lnTo>
                    <a:lnTo>
                      <a:pt x="150241" y="115062"/>
                    </a:lnTo>
                    <a:lnTo>
                      <a:pt x="152527" y="123190"/>
                    </a:lnTo>
                    <a:lnTo>
                      <a:pt x="154559" y="131064"/>
                    </a:lnTo>
                    <a:lnTo>
                      <a:pt x="156972" y="138430"/>
                    </a:lnTo>
                    <a:lnTo>
                      <a:pt x="159004" y="145542"/>
                    </a:lnTo>
                    <a:lnTo>
                      <a:pt x="161290" y="152527"/>
                    </a:lnTo>
                    <a:lnTo>
                      <a:pt x="163449" y="158750"/>
                    </a:lnTo>
                    <a:lnTo>
                      <a:pt x="165481" y="164465"/>
                    </a:lnTo>
                    <a:lnTo>
                      <a:pt x="166751" y="167132"/>
                    </a:lnTo>
                    <a:lnTo>
                      <a:pt x="168148" y="169672"/>
                    </a:lnTo>
                    <a:lnTo>
                      <a:pt x="169418" y="172085"/>
                    </a:lnTo>
                    <a:lnTo>
                      <a:pt x="170688" y="174244"/>
                    </a:lnTo>
                    <a:lnTo>
                      <a:pt x="171958" y="176149"/>
                    </a:lnTo>
                    <a:lnTo>
                      <a:pt x="173228" y="178054"/>
                    </a:lnTo>
                    <a:lnTo>
                      <a:pt x="174752" y="179451"/>
                    </a:lnTo>
                    <a:lnTo>
                      <a:pt x="176403" y="180975"/>
                    </a:lnTo>
                    <a:lnTo>
                      <a:pt x="169926" y="181864"/>
                    </a:lnTo>
                    <a:lnTo>
                      <a:pt x="163449" y="182880"/>
                    </a:lnTo>
                    <a:lnTo>
                      <a:pt x="156718" y="183515"/>
                    </a:lnTo>
                    <a:lnTo>
                      <a:pt x="149606" y="184150"/>
                    </a:lnTo>
                    <a:lnTo>
                      <a:pt x="142494" y="184785"/>
                    </a:lnTo>
                    <a:lnTo>
                      <a:pt x="135382" y="184912"/>
                    </a:lnTo>
                    <a:lnTo>
                      <a:pt x="128143" y="185166"/>
                    </a:lnTo>
                    <a:lnTo>
                      <a:pt x="120904" y="185166"/>
                    </a:lnTo>
                    <a:lnTo>
                      <a:pt x="113919" y="184912"/>
                    </a:lnTo>
                    <a:lnTo>
                      <a:pt x="106934" y="184531"/>
                    </a:lnTo>
                    <a:lnTo>
                      <a:pt x="99949" y="183896"/>
                    </a:lnTo>
                    <a:lnTo>
                      <a:pt x="93091" y="183007"/>
                    </a:lnTo>
                    <a:lnTo>
                      <a:pt x="86614" y="181991"/>
                    </a:lnTo>
                    <a:lnTo>
                      <a:pt x="80391" y="180467"/>
                    </a:lnTo>
                    <a:lnTo>
                      <a:pt x="74422" y="179070"/>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8" name="Freeform 377"/>
              <p:cNvSpPr/>
              <p:nvPr/>
            </p:nvSpPr>
            <p:spPr>
              <a:xfrm>
                <a:off x="8434716" y="3198582"/>
                <a:ext cx="171010" cy="181992"/>
              </a:xfrm>
              <a:custGeom>
                <a:avLst/>
                <a:gdLst/>
                <a:ahLst/>
                <a:cxnLst/>
                <a:rect l="0" t="0" r="0" b="0"/>
                <a:pathLst>
                  <a:path w="170562" h="183643">
                    <a:moveTo>
                      <a:pt x="66929" y="176530"/>
                    </a:moveTo>
                    <a:lnTo>
                      <a:pt x="68961" y="175641"/>
                    </a:lnTo>
                    <a:lnTo>
                      <a:pt x="71374" y="174498"/>
                    </a:lnTo>
                    <a:lnTo>
                      <a:pt x="73406" y="172974"/>
                    </a:lnTo>
                    <a:lnTo>
                      <a:pt x="75438" y="171577"/>
                    </a:lnTo>
                    <a:lnTo>
                      <a:pt x="77470" y="169672"/>
                    </a:lnTo>
                    <a:lnTo>
                      <a:pt x="79629" y="167767"/>
                    </a:lnTo>
                    <a:lnTo>
                      <a:pt x="81661" y="165862"/>
                    </a:lnTo>
                    <a:lnTo>
                      <a:pt x="83693" y="163703"/>
                    </a:lnTo>
                    <a:lnTo>
                      <a:pt x="85598" y="161163"/>
                    </a:lnTo>
                    <a:lnTo>
                      <a:pt x="87376" y="158623"/>
                    </a:lnTo>
                    <a:lnTo>
                      <a:pt x="91059" y="153416"/>
                    </a:lnTo>
                    <a:lnTo>
                      <a:pt x="94361" y="147447"/>
                    </a:lnTo>
                    <a:lnTo>
                      <a:pt x="97409" y="141097"/>
                    </a:lnTo>
                    <a:lnTo>
                      <a:pt x="100330" y="134493"/>
                    </a:lnTo>
                    <a:lnTo>
                      <a:pt x="102743" y="127508"/>
                    </a:lnTo>
                    <a:lnTo>
                      <a:pt x="104775" y="120142"/>
                    </a:lnTo>
                    <a:lnTo>
                      <a:pt x="106299" y="112649"/>
                    </a:lnTo>
                    <a:lnTo>
                      <a:pt x="107569" y="105029"/>
                    </a:lnTo>
                    <a:lnTo>
                      <a:pt x="108077" y="97282"/>
                    </a:lnTo>
                    <a:lnTo>
                      <a:pt x="108458" y="89408"/>
                    </a:lnTo>
                    <a:lnTo>
                      <a:pt x="108077" y="81788"/>
                    </a:lnTo>
                    <a:lnTo>
                      <a:pt x="107061" y="73914"/>
                    </a:lnTo>
                    <a:lnTo>
                      <a:pt x="105537" y="66294"/>
                    </a:lnTo>
                    <a:lnTo>
                      <a:pt x="104394" y="62484"/>
                    </a:lnTo>
                    <a:lnTo>
                      <a:pt x="103251" y="58928"/>
                    </a:lnTo>
                    <a:lnTo>
                      <a:pt x="101981" y="55118"/>
                    </a:lnTo>
                    <a:lnTo>
                      <a:pt x="100330" y="51562"/>
                    </a:lnTo>
                    <a:lnTo>
                      <a:pt x="98806" y="48133"/>
                    </a:lnTo>
                    <a:lnTo>
                      <a:pt x="96774" y="44577"/>
                    </a:lnTo>
                    <a:lnTo>
                      <a:pt x="94615" y="41148"/>
                    </a:lnTo>
                    <a:lnTo>
                      <a:pt x="92329" y="37973"/>
                    </a:lnTo>
                    <a:lnTo>
                      <a:pt x="90043" y="34798"/>
                    </a:lnTo>
                    <a:lnTo>
                      <a:pt x="87122" y="31623"/>
                    </a:lnTo>
                    <a:lnTo>
                      <a:pt x="84455" y="28702"/>
                    </a:lnTo>
                    <a:lnTo>
                      <a:pt x="81407" y="25908"/>
                    </a:lnTo>
                    <a:lnTo>
                      <a:pt x="78105" y="23114"/>
                    </a:lnTo>
                    <a:lnTo>
                      <a:pt x="74422" y="20447"/>
                    </a:lnTo>
                    <a:lnTo>
                      <a:pt x="70739" y="18034"/>
                    </a:lnTo>
                    <a:lnTo>
                      <a:pt x="66675" y="15748"/>
                    </a:lnTo>
                    <a:lnTo>
                      <a:pt x="62484" y="13335"/>
                    </a:lnTo>
                    <a:lnTo>
                      <a:pt x="58039" y="11557"/>
                    </a:lnTo>
                    <a:lnTo>
                      <a:pt x="53340" y="9525"/>
                    </a:lnTo>
                    <a:lnTo>
                      <a:pt x="48514" y="7874"/>
                    </a:lnTo>
                    <a:lnTo>
                      <a:pt x="43307" y="6477"/>
                    </a:lnTo>
                    <a:lnTo>
                      <a:pt x="37846" y="4953"/>
                    </a:lnTo>
                    <a:lnTo>
                      <a:pt x="32385" y="3810"/>
                    </a:lnTo>
                    <a:lnTo>
                      <a:pt x="26416" y="2794"/>
                    </a:lnTo>
                    <a:lnTo>
                      <a:pt x="20193" y="2032"/>
                    </a:lnTo>
                    <a:lnTo>
                      <a:pt x="13716" y="1524"/>
                    </a:lnTo>
                    <a:lnTo>
                      <a:pt x="6985" y="1143"/>
                    </a:lnTo>
                    <a:lnTo>
                      <a:pt x="0" y="1143"/>
                    </a:lnTo>
                    <a:lnTo>
                      <a:pt x="6985" y="508"/>
                    </a:lnTo>
                    <a:lnTo>
                      <a:pt x="13970" y="0"/>
                    </a:lnTo>
                    <a:lnTo>
                      <a:pt x="20447" y="0"/>
                    </a:lnTo>
                    <a:lnTo>
                      <a:pt x="26924" y="254"/>
                    </a:lnTo>
                    <a:lnTo>
                      <a:pt x="33147" y="762"/>
                    </a:lnTo>
                    <a:lnTo>
                      <a:pt x="38862" y="1397"/>
                    </a:lnTo>
                    <a:lnTo>
                      <a:pt x="44577" y="2159"/>
                    </a:lnTo>
                    <a:lnTo>
                      <a:pt x="50038" y="3175"/>
                    </a:lnTo>
                    <a:lnTo>
                      <a:pt x="55499" y="4572"/>
                    </a:lnTo>
                    <a:lnTo>
                      <a:pt x="60452" y="6223"/>
                    </a:lnTo>
                    <a:lnTo>
                      <a:pt x="65405" y="7874"/>
                    </a:lnTo>
                    <a:lnTo>
                      <a:pt x="69977" y="9525"/>
                    </a:lnTo>
                    <a:lnTo>
                      <a:pt x="74422" y="11684"/>
                    </a:lnTo>
                    <a:lnTo>
                      <a:pt x="78486" y="14097"/>
                    </a:lnTo>
                    <a:lnTo>
                      <a:pt x="82677" y="16383"/>
                    </a:lnTo>
                    <a:lnTo>
                      <a:pt x="86614" y="18923"/>
                    </a:lnTo>
                    <a:lnTo>
                      <a:pt x="90424" y="21717"/>
                    </a:lnTo>
                    <a:lnTo>
                      <a:pt x="94107" y="24384"/>
                    </a:lnTo>
                    <a:lnTo>
                      <a:pt x="97409" y="27432"/>
                    </a:lnTo>
                    <a:lnTo>
                      <a:pt x="100584" y="30607"/>
                    </a:lnTo>
                    <a:lnTo>
                      <a:pt x="103759" y="33655"/>
                    </a:lnTo>
                    <a:lnTo>
                      <a:pt x="106807" y="37084"/>
                    </a:lnTo>
                    <a:lnTo>
                      <a:pt x="109728" y="40513"/>
                    </a:lnTo>
                    <a:lnTo>
                      <a:pt x="112268" y="44069"/>
                    </a:lnTo>
                    <a:lnTo>
                      <a:pt x="114935" y="47752"/>
                    </a:lnTo>
                    <a:lnTo>
                      <a:pt x="117221" y="51562"/>
                    </a:lnTo>
                    <a:lnTo>
                      <a:pt x="121920" y="59182"/>
                    </a:lnTo>
                    <a:lnTo>
                      <a:pt x="125984" y="66929"/>
                    </a:lnTo>
                    <a:lnTo>
                      <a:pt x="129667" y="74930"/>
                    </a:lnTo>
                    <a:lnTo>
                      <a:pt x="132969" y="83058"/>
                    </a:lnTo>
                    <a:lnTo>
                      <a:pt x="136144" y="91313"/>
                    </a:lnTo>
                    <a:lnTo>
                      <a:pt x="138938" y="99568"/>
                    </a:lnTo>
                    <a:lnTo>
                      <a:pt x="141605" y="107823"/>
                    </a:lnTo>
                    <a:lnTo>
                      <a:pt x="143891" y="115951"/>
                    </a:lnTo>
                    <a:lnTo>
                      <a:pt x="146304" y="123698"/>
                    </a:lnTo>
                    <a:lnTo>
                      <a:pt x="148336" y="131318"/>
                    </a:lnTo>
                    <a:lnTo>
                      <a:pt x="150368" y="138684"/>
                    </a:lnTo>
                    <a:lnTo>
                      <a:pt x="152527" y="145669"/>
                    </a:lnTo>
                    <a:lnTo>
                      <a:pt x="154813" y="152273"/>
                    </a:lnTo>
                    <a:lnTo>
                      <a:pt x="156845" y="158369"/>
                    </a:lnTo>
                    <a:lnTo>
                      <a:pt x="159258" y="163957"/>
                    </a:lnTo>
                    <a:lnTo>
                      <a:pt x="160528" y="166497"/>
                    </a:lnTo>
                    <a:lnTo>
                      <a:pt x="161798" y="169037"/>
                    </a:lnTo>
                    <a:lnTo>
                      <a:pt x="163195" y="171323"/>
                    </a:lnTo>
                    <a:lnTo>
                      <a:pt x="164465" y="173228"/>
                    </a:lnTo>
                    <a:lnTo>
                      <a:pt x="165989" y="175133"/>
                    </a:lnTo>
                    <a:lnTo>
                      <a:pt x="167259" y="177038"/>
                    </a:lnTo>
                    <a:lnTo>
                      <a:pt x="168910" y="178562"/>
                    </a:lnTo>
                    <a:lnTo>
                      <a:pt x="170561" y="179832"/>
                    </a:lnTo>
                    <a:lnTo>
                      <a:pt x="164211" y="180594"/>
                    </a:lnTo>
                    <a:lnTo>
                      <a:pt x="157607" y="181483"/>
                    </a:lnTo>
                    <a:lnTo>
                      <a:pt x="150876" y="182118"/>
                    </a:lnTo>
                    <a:lnTo>
                      <a:pt x="144145" y="182753"/>
                    </a:lnTo>
                    <a:lnTo>
                      <a:pt x="130683" y="183388"/>
                    </a:lnTo>
                    <a:lnTo>
                      <a:pt x="123698" y="183642"/>
                    </a:lnTo>
                    <a:lnTo>
                      <a:pt x="116967" y="183642"/>
                    </a:lnTo>
                    <a:lnTo>
                      <a:pt x="110236" y="183388"/>
                    </a:lnTo>
                    <a:lnTo>
                      <a:pt x="103378" y="183134"/>
                    </a:lnTo>
                    <a:lnTo>
                      <a:pt x="97028" y="182499"/>
                    </a:lnTo>
                    <a:lnTo>
                      <a:pt x="90678" y="181737"/>
                    </a:lnTo>
                    <a:lnTo>
                      <a:pt x="84455" y="180848"/>
                    </a:lnTo>
                    <a:lnTo>
                      <a:pt x="78359" y="179578"/>
                    </a:lnTo>
                    <a:lnTo>
                      <a:pt x="72390" y="178308"/>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9" name="Freeform 378"/>
              <p:cNvSpPr/>
              <p:nvPr/>
            </p:nvSpPr>
            <p:spPr>
              <a:xfrm>
                <a:off x="8437639" y="3198582"/>
                <a:ext cx="165164" cy="181992"/>
              </a:xfrm>
              <a:custGeom>
                <a:avLst/>
                <a:gdLst/>
                <a:ahLst/>
                <a:cxnLst/>
                <a:rect l="0" t="0" r="0" b="0"/>
                <a:pathLst>
                  <a:path w="164974" h="181992">
                    <a:moveTo>
                      <a:pt x="6604" y="0"/>
                    </a:moveTo>
                    <a:lnTo>
                      <a:pt x="13462" y="0"/>
                    </a:lnTo>
                    <a:lnTo>
                      <a:pt x="19939" y="127"/>
                    </a:lnTo>
                    <a:lnTo>
                      <a:pt x="26162" y="381"/>
                    </a:lnTo>
                    <a:lnTo>
                      <a:pt x="32131" y="1016"/>
                    </a:lnTo>
                    <a:lnTo>
                      <a:pt x="37846" y="1905"/>
                    </a:lnTo>
                    <a:lnTo>
                      <a:pt x="43180" y="2921"/>
                    </a:lnTo>
                    <a:lnTo>
                      <a:pt x="48768" y="4191"/>
                    </a:lnTo>
                    <a:lnTo>
                      <a:pt x="53594" y="5715"/>
                    </a:lnTo>
                    <a:lnTo>
                      <a:pt x="58547" y="7366"/>
                    </a:lnTo>
                    <a:lnTo>
                      <a:pt x="63246" y="9017"/>
                    </a:lnTo>
                    <a:lnTo>
                      <a:pt x="67564" y="11176"/>
                    </a:lnTo>
                    <a:lnTo>
                      <a:pt x="72009" y="13335"/>
                    </a:lnTo>
                    <a:lnTo>
                      <a:pt x="76200" y="15621"/>
                    </a:lnTo>
                    <a:lnTo>
                      <a:pt x="80137" y="17907"/>
                    </a:lnTo>
                    <a:lnTo>
                      <a:pt x="83693" y="20701"/>
                    </a:lnTo>
                    <a:lnTo>
                      <a:pt x="87376" y="23495"/>
                    </a:lnTo>
                    <a:lnTo>
                      <a:pt x="90678" y="26162"/>
                    </a:lnTo>
                    <a:lnTo>
                      <a:pt x="94107" y="29337"/>
                    </a:lnTo>
                    <a:lnTo>
                      <a:pt x="97155" y="32512"/>
                    </a:lnTo>
                    <a:lnTo>
                      <a:pt x="100076" y="35687"/>
                    </a:lnTo>
                    <a:lnTo>
                      <a:pt x="102870" y="39116"/>
                    </a:lnTo>
                    <a:lnTo>
                      <a:pt x="105410" y="42418"/>
                    </a:lnTo>
                    <a:lnTo>
                      <a:pt x="108077" y="45847"/>
                    </a:lnTo>
                    <a:lnTo>
                      <a:pt x="110490" y="49657"/>
                    </a:lnTo>
                    <a:lnTo>
                      <a:pt x="112776" y="53340"/>
                    </a:lnTo>
                    <a:lnTo>
                      <a:pt x="117094" y="60960"/>
                    </a:lnTo>
                    <a:lnTo>
                      <a:pt x="120777" y="68707"/>
                    </a:lnTo>
                    <a:lnTo>
                      <a:pt x="124460" y="76581"/>
                    </a:lnTo>
                    <a:lnTo>
                      <a:pt x="127508" y="84582"/>
                    </a:lnTo>
                    <a:lnTo>
                      <a:pt x="130429" y="92583"/>
                    </a:lnTo>
                    <a:lnTo>
                      <a:pt x="132969" y="100711"/>
                    </a:lnTo>
                    <a:lnTo>
                      <a:pt x="135255" y="108712"/>
                    </a:lnTo>
                    <a:lnTo>
                      <a:pt x="137668" y="116586"/>
                    </a:lnTo>
                    <a:lnTo>
                      <a:pt x="139700" y="124206"/>
                    </a:lnTo>
                    <a:lnTo>
                      <a:pt x="141732" y="131826"/>
                    </a:lnTo>
                    <a:lnTo>
                      <a:pt x="143891" y="138811"/>
                    </a:lnTo>
                    <a:lnTo>
                      <a:pt x="145923" y="145796"/>
                    </a:lnTo>
                    <a:lnTo>
                      <a:pt x="148209" y="152146"/>
                    </a:lnTo>
                    <a:lnTo>
                      <a:pt x="150622" y="158115"/>
                    </a:lnTo>
                    <a:lnTo>
                      <a:pt x="151638" y="160782"/>
                    </a:lnTo>
                    <a:lnTo>
                      <a:pt x="152908" y="163322"/>
                    </a:lnTo>
                    <a:lnTo>
                      <a:pt x="154305" y="165862"/>
                    </a:lnTo>
                    <a:lnTo>
                      <a:pt x="155575" y="168275"/>
                    </a:lnTo>
                    <a:lnTo>
                      <a:pt x="156845" y="170307"/>
                    </a:lnTo>
                    <a:lnTo>
                      <a:pt x="158369" y="172466"/>
                    </a:lnTo>
                    <a:lnTo>
                      <a:pt x="159893" y="174117"/>
                    </a:lnTo>
                    <a:lnTo>
                      <a:pt x="161544" y="175768"/>
                    </a:lnTo>
                    <a:lnTo>
                      <a:pt x="163068" y="177292"/>
                    </a:lnTo>
                    <a:lnTo>
                      <a:pt x="164973" y="178562"/>
                    </a:lnTo>
                    <a:lnTo>
                      <a:pt x="151892" y="180086"/>
                    </a:lnTo>
                    <a:lnTo>
                      <a:pt x="138938" y="181102"/>
                    </a:lnTo>
                    <a:lnTo>
                      <a:pt x="125730" y="181737"/>
                    </a:lnTo>
                    <a:lnTo>
                      <a:pt x="119507" y="181991"/>
                    </a:lnTo>
                    <a:lnTo>
                      <a:pt x="113030" y="181991"/>
                    </a:lnTo>
                    <a:lnTo>
                      <a:pt x="106426" y="181737"/>
                    </a:lnTo>
                    <a:lnTo>
                      <a:pt x="100330" y="181610"/>
                    </a:lnTo>
                    <a:lnTo>
                      <a:pt x="94107" y="181102"/>
                    </a:lnTo>
                    <a:lnTo>
                      <a:pt x="88138" y="180594"/>
                    </a:lnTo>
                    <a:lnTo>
                      <a:pt x="82169" y="179705"/>
                    </a:lnTo>
                    <a:lnTo>
                      <a:pt x="76200" y="178562"/>
                    </a:lnTo>
                    <a:lnTo>
                      <a:pt x="70485" y="177292"/>
                    </a:lnTo>
                    <a:lnTo>
                      <a:pt x="64770" y="176022"/>
                    </a:lnTo>
                    <a:lnTo>
                      <a:pt x="66802" y="175006"/>
                    </a:lnTo>
                    <a:lnTo>
                      <a:pt x="69215" y="174117"/>
                    </a:lnTo>
                    <a:lnTo>
                      <a:pt x="71247" y="172720"/>
                    </a:lnTo>
                    <a:lnTo>
                      <a:pt x="73533" y="171196"/>
                    </a:lnTo>
                    <a:lnTo>
                      <a:pt x="75692" y="169672"/>
                    </a:lnTo>
                    <a:lnTo>
                      <a:pt x="77724" y="167767"/>
                    </a:lnTo>
                    <a:lnTo>
                      <a:pt x="79756" y="165862"/>
                    </a:lnTo>
                    <a:lnTo>
                      <a:pt x="81915" y="163576"/>
                    </a:lnTo>
                    <a:lnTo>
                      <a:pt x="83947" y="161417"/>
                    </a:lnTo>
                    <a:lnTo>
                      <a:pt x="85725" y="158877"/>
                    </a:lnTo>
                    <a:lnTo>
                      <a:pt x="87757" y="156337"/>
                    </a:lnTo>
                    <a:lnTo>
                      <a:pt x="89662" y="153670"/>
                    </a:lnTo>
                    <a:lnTo>
                      <a:pt x="93091" y="147701"/>
                    </a:lnTo>
                    <a:lnTo>
                      <a:pt x="96139" y="141351"/>
                    </a:lnTo>
                    <a:lnTo>
                      <a:pt x="99314" y="134747"/>
                    </a:lnTo>
                    <a:lnTo>
                      <a:pt x="101600" y="127889"/>
                    </a:lnTo>
                    <a:lnTo>
                      <a:pt x="103632" y="120650"/>
                    </a:lnTo>
                    <a:lnTo>
                      <a:pt x="105410" y="113030"/>
                    </a:lnTo>
                    <a:lnTo>
                      <a:pt x="106807" y="105410"/>
                    </a:lnTo>
                    <a:lnTo>
                      <a:pt x="107569" y="97536"/>
                    </a:lnTo>
                    <a:lnTo>
                      <a:pt x="107823" y="89662"/>
                    </a:lnTo>
                    <a:lnTo>
                      <a:pt x="107315" y="81915"/>
                    </a:lnTo>
                    <a:lnTo>
                      <a:pt x="106426" y="74041"/>
                    </a:lnTo>
                    <a:lnTo>
                      <a:pt x="105029" y="66421"/>
                    </a:lnTo>
                    <a:lnTo>
                      <a:pt x="104140" y="62611"/>
                    </a:lnTo>
                    <a:lnTo>
                      <a:pt x="102870" y="58801"/>
                    </a:lnTo>
                    <a:lnTo>
                      <a:pt x="101600" y="54991"/>
                    </a:lnTo>
                    <a:lnTo>
                      <a:pt x="100076" y="51435"/>
                    </a:lnTo>
                    <a:lnTo>
                      <a:pt x="98425" y="48006"/>
                    </a:lnTo>
                    <a:lnTo>
                      <a:pt x="96393" y="44450"/>
                    </a:lnTo>
                    <a:lnTo>
                      <a:pt x="94361" y="41021"/>
                    </a:lnTo>
                    <a:lnTo>
                      <a:pt x="92202" y="37592"/>
                    </a:lnTo>
                    <a:lnTo>
                      <a:pt x="89662" y="34544"/>
                    </a:lnTo>
                    <a:lnTo>
                      <a:pt x="87122" y="31242"/>
                    </a:lnTo>
                    <a:lnTo>
                      <a:pt x="84201" y="28321"/>
                    </a:lnTo>
                    <a:lnTo>
                      <a:pt x="81153" y="25400"/>
                    </a:lnTo>
                    <a:lnTo>
                      <a:pt x="77724" y="22606"/>
                    </a:lnTo>
                    <a:lnTo>
                      <a:pt x="74422" y="20066"/>
                    </a:lnTo>
                    <a:lnTo>
                      <a:pt x="70485" y="17526"/>
                    </a:lnTo>
                    <a:lnTo>
                      <a:pt x="66548" y="14986"/>
                    </a:lnTo>
                    <a:lnTo>
                      <a:pt x="62484" y="12827"/>
                    </a:lnTo>
                    <a:lnTo>
                      <a:pt x="58039" y="10795"/>
                    </a:lnTo>
                    <a:lnTo>
                      <a:pt x="53467" y="8763"/>
                    </a:lnTo>
                    <a:lnTo>
                      <a:pt x="48387" y="7112"/>
                    </a:lnTo>
                    <a:lnTo>
                      <a:pt x="43180" y="5715"/>
                    </a:lnTo>
                    <a:lnTo>
                      <a:pt x="37846" y="4191"/>
                    </a:lnTo>
                    <a:lnTo>
                      <a:pt x="32131" y="3048"/>
                    </a:lnTo>
                    <a:lnTo>
                      <a:pt x="26162" y="2032"/>
                    </a:lnTo>
                    <a:lnTo>
                      <a:pt x="20193" y="1397"/>
                    </a:lnTo>
                    <a:lnTo>
                      <a:pt x="13716" y="762"/>
                    </a:lnTo>
                    <a:lnTo>
                      <a:pt x="6985" y="381"/>
                    </a:lnTo>
                    <a:lnTo>
                      <a:pt x="0" y="381"/>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0" name="Freeform 379"/>
              <p:cNvSpPr/>
              <p:nvPr/>
            </p:nvSpPr>
            <p:spPr>
              <a:xfrm>
                <a:off x="8366020" y="3218803"/>
                <a:ext cx="149085" cy="153992"/>
              </a:xfrm>
              <a:custGeom>
                <a:avLst/>
                <a:gdLst/>
                <a:ahLst/>
                <a:cxnLst/>
                <a:rect l="0" t="0" r="0" b="0"/>
                <a:pathLst>
                  <a:path w="149353" h="154687">
                    <a:moveTo>
                      <a:pt x="18669" y="6731"/>
                    </a:moveTo>
                    <a:lnTo>
                      <a:pt x="26416" y="5080"/>
                    </a:lnTo>
                    <a:lnTo>
                      <a:pt x="33655" y="3810"/>
                    </a:lnTo>
                    <a:lnTo>
                      <a:pt x="40894" y="2540"/>
                    </a:lnTo>
                    <a:lnTo>
                      <a:pt x="47625" y="1651"/>
                    </a:lnTo>
                    <a:lnTo>
                      <a:pt x="54483" y="762"/>
                    </a:lnTo>
                    <a:lnTo>
                      <a:pt x="60579" y="381"/>
                    </a:lnTo>
                    <a:lnTo>
                      <a:pt x="66548" y="127"/>
                    </a:lnTo>
                    <a:lnTo>
                      <a:pt x="72390" y="0"/>
                    </a:lnTo>
                    <a:lnTo>
                      <a:pt x="78105" y="127"/>
                    </a:lnTo>
                    <a:lnTo>
                      <a:pt x="83185" y="635"/>
                    </a:lnTo>
                    <a:lnTo>
                      <a:pt x="88138" y="1143"/>
                    </a:lnTo>
                    <a:lnTo>
                      <a:pt x="93091" y="1905"/>
                    </a:lnTo>
                    <a:lnTo>
                      <a:pt x="97536" y="2667"/>
                    </a:lnTo>
                    <a:lnTo>
                      <a:pt x="101854" y="3810"/>
                    </a:lnTo>
                    <a:lnTo>
                      <a:pt x="106045" y="5080"/>
                    </a:lnTo>
                    <a:lnTo>
                      <a:pt x="109982" y="6477"/>
                    </a:lnTo>
                    <a:lnTo>
                      <a:pt x="113538" y="8255"/>
                    </a:lnTo>
                    <a:lnTo>
                      <a:pt x="116967" y="9652"/>
                    </a:lnTo>
                    <a:lnTo>
                      <a:pt x="120269" y="11557"/>
                    </a:lnTo>
                    <a:lnTo>
                      <a:pt x="123190" y="13716"/>
                    </a:lnTo>
                    <a:lnTo>
                      <a:pt x="126365" y="15875"/>
                    </a:lnTo>
                    <a:lnTo>
                      <a:pt x="128905" y="18161"/>
                    </a:lnTo>
                    <a:lnTo>
                      <a:pt x="131191" y="20447"/>
                    </a:lnTo>
                    <a:lnTo>
                      <a:pt x="133604" y="22987"/>
                    </a:lnTo>
                    <a:lnTo>
                      <a:pt x="135636" y="25527"/>
                    </a:lnTo>
                    <a:lnTo>
                      <a:pt x="137668" y="28321"/>
                    </a:lnTo>
                    <a:lnTo>
                      <a:pt x="139446" y="31115"/>
                    </a:lnTo>
                    <a:lnTo>
                      <a:pt x="141097" y="33782"/>
                    </a:lnTo>
                    <a:lnTo>
                      <a:pt x="142621" y="36957"/>
                    </a:lnTo>
                    <a:lnTo>
                      <a:pt x="143891" y="40005"/>
                    </a:lnTo>
                    <a:lnTo>
                      <a:pt x="145034" y="43180"/>
                    </a:lnTo>
                    <a:lnTo>
                      <a:pt x="146685" y="49530"/>
                    </a:lnTo>
                    <a:lnTo>
                      <a:pt x="148082" y="56007"/>
                    </a:lnTo>
                    <a:lnTo>
                      <a:pt x="148844" y="62865"/>
                    </a:lnTo>
                    <a:lnTo>
                      <a:pt x="149352" y="69596"/>
                    </a:lnTo>
                    <a:lnTo>
                      <a:pt x="149352" y="76581"/>
                    </a:lnTo>
                    <a:lnTo>
                      <a:pt x="148844" y="83566"/>
                    </a:lnTo>
                    <a:lnTo>
                      <a:pt x="148082" y="90297"/>
                    </a:lnTo>
                    <a:lnTo>
                      <a:pt x="147066" y="97028"/>
                    </a:lnTo>
                    <a:lnTo>
                      <a:pt x="145669" y="103632"/>
                    </a:lnTo>
                    <a:lnTo>
                      <a:pt x="144145" y="110236"/>
                    </a:lnTo>
                    <a:lnTo>
                      <a:pt x="142367" y="116332"/>
                    </a:lnTo>
                    <a:lnTo>
                      <a:pt x="140335" y="122301"/>
                    </a:lnTo>
                    <a:lnTo>
                      <a:pt x="138303" y="127762"/>
                    </a:lnTo>
                    <a:lnTo>
                      <a:pt x="136144" y="132842"/>
                    </a:lnTo>
                    <a:lnTo>
                      <a:pt x="133731" y="137795"/>
                    </a:lnTo>
                    <a:lnTo>
                      <a:pt x="131699" y="141986"/>
                    </a:lnTo>
                    <a:lnTo>
                      <a:pt x="126746" y="144018"/>
                    </a:lnTo>
                    <a:lnTo>
                      <a:pt x="121920" y="145923"/>
                    </a:lnTo>
                    <a:lnTo>
                      <a:pt x="116713" y="147701"/>
                    </a:lnTo>
                    <a:lnTo>
                      <a:pt x="111506" y="149225"/>
                    </a:lnTo>
                    <a:lnTo>
                      <a:pt x="106045" y="150495"/>
                    </a:lnTo>
                    <a:lnTo>
                      <a:pt x="100584" y="151511"/>
                    </a:lnTo>
                    <a:lnTo>
                      <a:pt x="95123" y="152527"/>
                    </a:lnTo>
                    <a:lnTo>
                      <a:pt x="89662" y="153162"/>
                    </a:lnTo>
                    <a:lnTo>
                      <a:pt x="78867" y="154305"/>
                    </a:lnTo>
                    <a:lnTo>
                      <a:pt x="73406" y="154559"/>
                    </a:lnTo>
                    <a:lnTo>
                      <a:pt x="67945" y="154686"/>
                    </a:lnTo>
                    <a:lnTo>
                      <a:pt x="62484" y="154686"/>
                    </a:lnTo>
                    <a:lnTo>
                      <a:pt x="57277" y="154559"/>
                    </a:lnTo>
                    <a:lnTo>
                      <a:pt x="52197" y="154305"/>
                    </a:lnTo>
                    <a:lnTo>
                      <a:pt x="47244" y="153797"/>
                    </a:lnTo>
                    <a:lnTo>
                      <a:pt x="42164" y="153162"/>
                    </a:lnTo>
                    <a:lnTo>
                      <a:pt x="37592" y="152527"/>
                    </a:lnTo>
                    <a:lnTo>
                      <a:pt x="32893" y="151892"/>
                    </a:lnTo>
                    <a:lnTo>
                      <a:pt x="28829" y="151130"/>
                    </a:lnTo>
                    <a:lnTo>
                      <a:pt x="24638" y="149987"/>
                    </a:lnTo>
                    <a:lnTo>
                      <a:pt x="20701" y="149225"/>
                    </a:lnTo>
                    <a:lnTo>
                      <a:pt x="17018" y="147955"/>
                    </a:lnTo>
                    <a:lnTo>
                      <a:pt x="13970" y="146939"/>
                    </a:lnTo>
                    <a:lnTo>
                      <a:pt x="10922" y="145542"/>
                    </a:lnTo>
                    <a:lnTo>
                      <a:pt x="8001" y="144272"/>
                    </a:lnTo>
                    <a:lnTo>
                      <a:pt x="5715" y="142875"/>
                    </a:lnTo>
                    <a:lnTo>
                      <a:pt x="3810" y="141351"/>
                    </a:lnTo>
                    <a:lnTo>
                      <a:pt x="2286" y="139827"/>
                    </a:lnTo>
                    <a:lnTo>
                      <a:pt x="1016" y="138430"/>
                    </a:lnTo>
                    <a:lnTo>
                      <a:pt x="254" y="136906"/>
                    </a:lnTo>
                    <a:lnTo>
                      <a:pt x="0" y="135382"/>
                    </a:lnTo>
                    <a:lnTo>
                      <a:pt x="7747" y="136271"/>
                    </a:lnTo>
                    <a:lnTo>
                      <a:pt x="15494" y="137160"/>
                    </a:lnTo>
                    <a:lnTo>
                      <a:pt x="22860" y="137541"/>
                    </a:lnTo>
                    <a:lnTo>
                      <a:pt x="29845" y="137795"/>
                    </a:lnTo>
                    <a:lnTo>
                      <a:pt x="36576" y="137795"/>
                    </a:lnTo>
                    <a:lnTo>
                      <a:pt x="43053" y="137541"/>
                    </a:lnTo>
                    <a:lnTo>
                      <a:pt x="49022" y="137160"/>
                    </a:lnTo>
                    <a:lnTo>
                      <a:pt x="54737" y="136525"/>
                    </a:lnTo>
                    <a:lnTo>
                      <a:pt x="60198" y="135890"/>
                    </a:lnTo>
                    <a:lnTo>
                      <a:pt x="65278" y="134747"/>
                    </a:lnTo>
                    <a:lnTo>
                      <a:pt x="69977" y="133731"/>
                    </a:lnTo>
                    <a:lnTo>
                      <a:pt x="74676" y="132334"/>
                    </a:lnTo>
                    <a:lnTo>
                      <a:pt x="78867" y="130683"/>
                    </a:lnTo>
                    <a:lnTo>
                      <a:pt x="82677" y="129286"/>
                    </a:lnTo>
                    <a:lnTo>
                      <a:pt x="86360" y="127635"/>
                    </a:lnTo>
                    <a:lnTo>
                      <a:pt x="89662" y="125476"/>
                    </a:lnTo>
                    <a:lnTo>
                      <a:pt x="92837" y="123571"/>
                    </a:lnTo>
                    <a:lnTo>
                      <a:pt x="95631" y="121285"/>
                    </a:lnTo>
                    <a:lnTo>
                      <a:pt x="98044" y="118872"/>
                    </a:lnTo>
                    <a:lnTo>
                      <a:pt x="100330" y="116586"/>
                    </a:lnTo>
                    <a:lnTo>
                      <a:pt x="102362" y="114046"/>
                    </a:lnTo>
                    <a:lnTo>
                      <a:pt x="104267" y="111506"/>
                    </a:lnTo>
                    <a:lnTo>
                      <a:pt x="105791" y="108712"/>
                    </a:lnTo>
                    <a:lnTo>
                      <a:pt x="107061" y="106045"/>
                    </a:lnTo>
                    <a:lnTo>
                      <a:pt x="108077" y="102997"/>
                    </a:lnTo>
                    <a:lnTo>
                      <a:pt x="108839" y="100330"/>
                    </a:lnTo>
                    <a:lnTo>
                      <a:pt x="109474" y="97282"/>
                    </a:lnTo>
                    <a:lnTo>
                      <a:pt x="109982" y="94107"/>
                    </a:lnTo>
                    <a:lnTo>
                      <a:pt x="109982" y="91186"/>
                    </a:lnTo>
                    <a:lnTo>
                      <a:pt x="109982" y="88011"/>
                    </a:lnTo>
                    <a:lnTo>
                      <a:pt x="109728" y="84836"/>
                    </a:lnTo>
                    <a:lnTo>
                      <a:pt x="109220" y="81661"/>
                    </a:lnTo>
                    <a:lnTo>
                      <a:pt x="108331" y="78486"/>
                    </a:lnTo>
                    <a:lnTo>
                      <a:pt x="107696" y="75057"/>
                    </a:lnTo>
                    <a:lnTo>
                      <a:pt x="105283" y="68707"/>
                    </a:lnTo>
                    <a:lnTo>
                      <a:pt x="102108" y="62357"/>
                    </a:lnTo>
                    <a:lnTo>
                      <a:pt x="98171" y="56007"/>
                    </a:lnTo>
                    <a:lnTo>
                      <a:pt x="96139" y="52832"/>
                    </a:lnTo>
                    <a:lnTo>
                      <a:pt x="93853" y="49911"/>
                    </a:lnTo>
                    <a:lnTo>
                      <a:pt x="91186" y="46990"/>
                    </a:lnTo>
                    <a:lnTo>
                      <a:pt x="88646" y="43942"/>
                    </a:lnTo>
                    <a:lnTo>
                      <a:pt x="85852" y="41021"/>
                    </a:lnTo>
                    <a:lnTo>
                      <a:pt x="82931" y="38227"/>
                    </a:lnTo>
                    <a:lnTo>
                      <a:pt x="79883" y="35433"/>
                    </a:lnTo>
                    <a:lnTo>
                      <a:pt x="76708" y="33020"/>
                    </a:lnTo>
                    <a:lnTo>
                      <a:pt x="73406" y="30480"/>
                    </a:lnTo>
                    <a:lnTo>
                      <a:pt x="69977" y="27813"/>
                    </a:lnTo>
                    <a:lnTo>
                      <a:pt x="66421" y="25527"/>
                    </a:lnTo>
                    <a:lnTo>
                      <a:pt x="62484" y="23495"/>
                    </a:lnTo>
                    <a:lnTo>
                      <a:pt x="58801" y="21336"/>
                    </a:lnTo>
                    <a:lnTo>
                      <a:pt x="54864" y="19431"/>
                    </a:lnTo>
                    <a:lnTo>
                      <a:pt x="50800" y="17526"/>
                    </a:lnTo>
                    <a:lnTo>
                      <a:pt x="46609" y="15875"/>
                    </a:lnTo>
                    <a:lnTo>
                      <a:pt x="42545" y="14351"/>
                    </a:lnTo>
                    <a:lnTo>
                      <a:pt x="38354" y="13081"/>
                    </a:lnTo>
                    <a:lnTo>
                      <a:pt x="33655" y="11811"/>
                    </a:lnTo>
                    <a:lnTo>
                      <a:pt x="29210" y="10922"/>
                    </a:lnTo>
                    <a:lnTo>
                      <a:pt x="24892" y="10160"/>
                    </a:lnTo>
                    <a:lnTo>
                      <a:pt x="20193" y="9525"/>
                    </a:lnTo>
                    <a:lnTo>
                      <a:pt x="15494" y="8890"/>
                    </a:lnTo>
                    <a:lnTo>
                      <a:pt x="10922" y="8636"/>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1" name="Freeform 380"/>
              <p:cNvSpPr/>
              <p:nvPr/>
            </p:nvSpPr>
            <p:spPr>
              <a:xfrm>
                <a:off x="8371867" y="3220358"/>
                <a:ext cx="143239" cy="150882"/>
              </a:xfrm>
              <a:custGeom>
                <a:avLst/>
                <a:gdLst/>
                <a:ahLst/>
                <a:cxnLst/>
                <a:rect l="0" t="0" r="0" b="0"/>
                <a:pathLst>
                  <a:path w="143130" h="151766">
                    <a:moveTo>
                      <a:pt x="0" y="136271"/>
                    </a:moveTo>
                    <a:lnTo>
                      <a:pt x="7493" y="137160"/>
                    </a:lnTo>
                    <a:lnTo>
                      <a:pt x="14732" y="137795"/>
                    </a:lnTo>
                    <a:lnTo>
                      <a:pt x="21717" y="138176"/>
                    </a:lnTo>
                    <a:lnTo>
                      <a:pt x="28702" y="138176"/>
                    </a:lnTo>
                    <a:lnTo>
                      <a:pt x="34925" y="138176"/>
                    </a:lnTo>
                    <a:lnTo>
                      <a:pt x="41275" y="137795"/>
                    </a:lnTo>
                    <a:lnTo>
                      <a:pt x="46863" y="137414"/>
                    </a:lnTo>
                    <a:lnTo>
                      <a:pt x="52324" y="136652"/>
                    </a:lnTo>
                    <a:lnTo>
                      <a:pt x="57785" y="135890"/>
                    </a:lnTo>
                    <a:lnTo>
                      <a:pt x="62738" y="134747"/>
                    </a:lnTo>
                    <a:lnTo>
                      <a:pt x="67437" y="133731"/>
                    </a:lnTo>
                    <a:lnTo>
                      <a:pt x="71755" y="132207"/>
                    </a:lnTo>
                    <a:lnTo>
                      <a:pt x="75946" y="130810"/>
                    </a:lnTo>
                    <a:lnTo>
                      <a:pt x="79629" y="128905"/>
                    </a:lnTo>
                    <a:lnTo>
                      <a:pt x="83185" y="127127"/>
                    </a:lnTo>
                    <a:lnTo>
                      <a:pt x="86614" y="125095"/>
                    </a:lnTo>
                    <a:lnTo>
                      <a:pt x="89662" y="123190"/>
                    </a:lnTo>
                    <a:lnTo>
                      <a:pt x="92583" y="120777"/>
                    </a:lnTo>
                    <a:lnTo>
                      <a:pt x="94869" y="118491"/>
                    </a:lnTo>
                    <a:lnTo>
                      <a:pt x="97155" y="115951"/>
                    </a:lnTo>
                    <a:lnTo>
                      <a:pt x="99314" y="113411"/>
                    </a:lnTo>
                    <a:lnTo>
                      <a:pt x="101092" y="110871"/>
                    </a:lnTo>
                    <a:lnTo>
                      <a:pt x="102743" y="108077"/>
                    </a:lnTo>
                    <a:lnTo>
                      <a:pt x="104267" y="105156"/>
                    </a:lnTo>
                    <a:lnTo>
                      <a:pt x="105283" y="102108"/>
                    </a:lnTo>
                    <a:lnTo>
                      <a:pt x="106045" y="99441"/>
                    </a:lnTo>
                    <a:lnTo>
                      <a:pt x="106807" y="96266"/>
                    </a:lnTo>
                    <a:lnTo>
                      <a:pt x="107315" y="93345"/>
                    </a:lnTo>
                    <a:lnTo>
                      <a:pt x="107315" y="90170"/>
                    </a:lnTo>
                    <a:lnTo>
                      <a:pt x="107569" y="86868"/>
                    </a:lnTo>
                    <a:lnTo>
                      <a:pt x="107315" y="83820"/>
                    </a:lnTo>
                    <a:lnTo>
                      <a:pt x="106807" y="80645"/>
                    </a:lnTo>
                    <a:lnTo>
                      <a:pt x="105537" y="74041"/>
                    </a:lnTo>
                    <a:lnTo>
                      <a:pt x="103378" y="67437"/>
                    </a:lnTo>
                    <a:lnTo>
                      <a:pt x="100584" y="61087"/>
                    </a:lnTo>
                    <a:lnTo>
                      <a:pt x="97155" y="54737"/>
                    </a:lnTo>
                    <a:lnTo>
                      <a:pt x="95123" y="51562"/>
                    </a:lnTo>
                    <a:lnTo>
                      <a:pt x="92837" y="48641"/>
                    </a:lnTo>
                    <a:lnTo>
                      <a:pt x="90424" y="45720"/>
                    </a:lnTo>
                    <a:lnTo>
                      <a:pt x="88138" y="42545"/>
                    </a:lnTo>
                    <a:lnTo>
                      <a:pt x="85598" y="39751"/>
                    </a:lnTo>
                    <a:lnTo>
                      <a:pt x="82677" y="36957"/>
                    </a:lnTo>
                    <a:lnTo>
                      <a:pt x="79883" y="34163"/>
                    </a:lnTo>
                    <a:lnTo>
                      <a:pt x="76708" y="31496"/>
                    </a:lnTo>
                    <a:lnTo>
                      <a:pt x="73533" y="28956"/>
                    </a:lnTo>
                    <a:lnTo>
                      <a:pt x="70231" y="26670"/>
                    </a:lnTo>
                    <a:lnTo>
                      <a:pt x="66929" y="24257"/>
                    </a:lnTo>
                    <a:lnTo>
                      <a:pt x="63246" y="22225"/>
                    </a:lnTo>
                    <a:lnTo>
                      <a:pt x="59309" y="20066"/>
                    </a:lnTo>
                    <a:lnTo>
                      <a:pt x="55626" y="18161"/>
                    </a:lnTo>
                    <a:lnTo>
                      <a:pt x="51562" y="16256"/>
                    </a:lnTo>
                    <a:lnTo>
                      <a:pt x="47625" y="14605"/>
                    </a:lnTo>
                    <a:lnTo>
                      <a:pt x="43561" y="13081"/>
                    </a:lnTo>
                    <a:lnTo>
                      <a:pt x="39370" y="11811"/>
                    </a:lnTo>
                    <a:lnTo>
                      <a:pt x="34925" y="10541"/>
                    </a:lnTo>
                    <a:lnTo>
                      <a:pt x="30607" y="9652"/>
                    </a:lnTo>
                    <a:lnTo>
                      <a:pt x="25908" y="8890"/>
                    </a:lnTo>
                    <a:lnTo>
                      <a:pt x="21463" y="8255"/>
                    </a:lnTo>
                    <a:lnTo>
                      <a:pt x="16510" y="7874"/>
                    </a:lnTo>
                    <a:lnTo>
                      <a:pt x="11938" y="7620"/>
                    </a:lnTo>
                    <a:lnTo>
                      <a:pt x="19431" y="5842"/>
                    </a:lnTo>
                    <a:lnTo>
                      <a:pt x="26416" y="4445"/>
                    </a:lnTo>
                    <a:lnTo>
                      <a:pt x="33401" y="3175"/>
                    </a:lnTo>
                    <a:lnTo>
                      <a:pt x="39878" y="2032"/>
                    </a:lnTo>
                    <a:lnTo>
                      <a:pt x="46355" y="1270"/>
                    </a:lnTo>
                    <a:lnTo>
                      <a:pt x="52324" y="635"/>
                    </a:lnTo>
                    <a:lnTo>
                      <a:pt x="58293" y="381"/>
                    </a:lnTo>
                    <a:lnTo>
                      <a:pt x="64008" y="0"/>
                    </a:lnTo>
                    <a:lnTo>
                      <a:pt x="69469" y="127"/>
                    </a:lnTo>
                    <a:lnTo>
                      <a:pt x="74549" y="381"/>
                    </a:lnTo>
                    <a:lnTo>
                      <a:pt x="79629" y="762"/>
                    </a:lnTo>
                    <a:lnTo>
                      <a:pt x="84201" y="1270"/>
                    </a:lnTo>
                    <a:lnTo>
                      <a:pt x="88646" y="2032"/>
                    </a:lnTo>
                    <a:lnTo>
                      <a:pt x="92837" y="2921"/>
                    </a:lnTo>
                    <a:lnTo>
                      <a:pt x="96901" y="4191"/>
                    </a:lnTo>
                    <a:lnTo>
                      <a:pt x="100838" y="5461"/>
                    </a:lnTo>
                    <a:lnTo>
                      <a:pt x="104521" y="6731"/>
                    </a:lnTo>
                    <a:lnTo>
                      <a:pt x="108077" y="8255"/>
                    </a:lnTo>
                    <a:lnTo>
                      <a:pt x="111252" y="10160"/>
                    </a:lnTo>
                    <a:lnTo>
                      <a:pt x="114300" y="11811"/>
                    </a:lnTo>
                    <a:lnTo>
                      <a:pt x="117475" y="13970"/>
                    </a:lnTo>
                    <a:lnTo>
                      <a:pt x="120015" y="15748"/>
                    </a:lnTo>
                    <a:lnTo>
                      <a:pt x="122682" y="18161"/>
                    </a:lnTo>
                    <a:lnTo>
                      <a:pt x="124968" y="20447"/>
                    </a:lnTo>
                    <a:lnTo>
                      <a:pt x="127000" y="22860"/>
                    </a:lnTo>
                    <a:lnTo>
                      <a:pt x="129032" y="25273"/>
                    </a:lnTo>
                    <a:lnTo>
                      <a:pt x="130937" y="27940"/>
                    </a:lnTo>
                    <a:lnTo>
                      <a:pt x="132715" y="30607"/>
                    </a:lnTo>
                    <a:lnTo>
                      <a:pt x="134366" y="33401"/>
                    </a:lnTo>
                    <a:lnTo>
                      <a:pt x="135890" y="36322"/>
                    </a:lnTo>
                    <a:lnTo>
                      <a:pt x="137160" y="39370"/>
                    </a:lnTo>
                    <a:lnTo>
                      <a:pt x="138176" y="42291"/>
                    </a:lnTo>
                    <a:lnTo>
                      <a:pt x="140335" y="48387"/>
                    </a:lnTo>
                    <a:lnTo>
                      <a:pt x="141478" y="54737"/>
                    </a:lnTo>
                    <a:lnTo>
                      <a:pt x="142621" y="61341"/>
                    </a:lnTo>
                    <a:lnTo>
                      <a:pt x="143129" y="67945"/>
                    </a:lnTo>
                    <a:lnTo>
                      <a:pt x="143129" y="74422"/>
                    </a:lnTo>
                    <a:lnTo>
                      <a:pt x="142875" y="81280"/>
                    </a:lnTo>
                    <a:lnTo>
                      <a:pt x="142367" y="87757"/>
                    </a:lnTo>
                    <a:lnTo>
                      <a:pt x="141478" y="94361"/>
                    </a:lnTo>
                    <a:lnTo>
                      <a:pt x="140335" y="100711"/>
                    </a:lnTo>
                    <a:lnTo>
                      <a:pt x="139065" y="106934"/>
                    </a:lnTo>
                    <a:lnTo>
                      <a:pt x="137160" y="112776"/>
                    </a:lnTo>
                    <a:lnTo>
                      <a:pt x="135636" y="118491"/>
                    </a:lnTo>
                    <a:lnTo>
                      <a:pt x="133731" y="123825"/>
                    </a:lnTo>
                    <a:lnTo>
                      <a:pt x="131699" y="128905"/>
                    </a:lnTo>
                    <a:lnTo>
                      <a:pt x="129921" y="133350"/>
                    </a:lnTo>
                    <a:lnTo>
                      <a:pt x="127762" y="137541"/>
                    </a:lnTo>
                    <a:lnTo>
                      <a:pt x="123444" y="139573"/>
                    </a:lnTo>
                    <a:lnTo>
                      <a:pt x="118999" y="141605"/>
                    </a:lnTo>
                    <a:lnTo>
                      <a:pt x="114300" y="143256"/>
                    </a:lnTo>
                    <a:lnTo>
                      <a:pt x="109347" y="144780"/>
                    </a:lnTo>
                    <a:lnTo>
                      <a:pt x="104521" y="146304"/>
                    </a:lnTo>
                    <a:lnTo>
                      <a:pt x="99568" y="147447"/>
                    </a:lnTo>
                    <a:lnTo>
                      <a:pt x="94615" y="148590"/>
                    </a:lnTo>
                    <a:lnTo>
                      <a:pt x="89408" y="149352"/>
                    </a:lnTo>
                    <a:lnTo>
                      <a:pt x="79248" y="150622"/>
                    </a:lnTo>
                    <a:lnTo>
                      <a:pt x="68961" y="151511"/>
                    </a:lnTo>
                    <a:lnTo>
                      <a:pt x="63754" y="151765"/>
                    </a:lnTo>
                    <a:lnTo>
                      <a:pt x="58801" y="151765"/>
                    </a:lnTo>
                    <a:lnTo>
                      <a:pt x="53848" y="151765"/>
                    </a:lnTo>
                    <a:lnTo>
                      <a:pt x="48895" y="151511"/>
                    </a:lnTo>
                    <a:lnTo>
                      <a:pt x="44323" y="151130"/>
                    </a:lnTo>
                    <a:lnTo>
                      <a:pt x="39624" y="150622"/>
                    </a:lnTo>
                    <a:lnTo>
                      <a:pt x="35179" y="150241"/>
                    </a:lnTo>
                    <a:lnTo>
                      <a:pt x="30988" y="149606"/>
                    </a:lnTo>
                    <a:lnTo>
                      <a:pt x="26924" y="148717"/>
                    </a:lnTo>
                    <a:lnTo>
                      <a:pt x="22987" y="147955"/>
                    </a:lnTo>
                    <a:lnTo>
                      <a:pt x="19431" y="147066"/>
                    </a:lnTo>
                    <a:lnTo>
                      <a:pt x="16002" y="146304"/>
                    </a:lnTo>
                    <a:lnTo>
                      <a:pt x="12954" y="145161"/>
                    </a:lnTo>
                    <a:lnTo>
                      <a:pt x="10033" y="144145"/>
                    </a:lnTo>
                    <a:lnTo>
                      <a:pt x="7493" y="142875"/>
                    </a:lnTo>
                    <a:lnTo>
                      <a:pt x="5080" y="141605"/>
                    </a:lnTo>
                    <a:lnTo>
                      <a:pt x="3302" y="140335"/>
                    </a:lnTo>
                    <a:lnTo>
                      <a:pt x="1778" y="139065"/>
                    </a:lnTo>
                    <a:lnTo>
                      <a:pt x="762" y="137795"/>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2" name="Freeform 381"/>
              <p:cNvSpPr/>
              <p:nvPr/>
            </p:nvSpPr>
            <p:spPr>
              <a:xfrm>
                <a:off x="8376251" y="3220358"/>
                <a:ext cx="137392" cy="149326"/>
              </a:xfrm>
              <a:custGeom>
                <a:avLst/>
                <a:gdLst/>
                <a:ahLst/>
                <a:cxnLst/>
                <a:rect l="0" t="0" r="0" b="0"/>
                <a:pathLst>
                  <a:path w="137161" h="149099">
                    <a:moveTo>
                      <a:pt x="0" y="137160"/>
                    </a:moveTo>
                    <a:lnTo>
                      <a:pt x="7112" y="137795"/>
                    </a:lnTo>
                    <a:lnTo>
                      <a:pt x="14224" y="138430"/>
                    </a:lnTo>
                    <a:lnTo>
                      <a:pt x="21209" y="138684"/>
                    </a:lnTo>
                    <a:lnTo>
                      <a:pt x="27432" y="138684"/>
                    </a:lnTo>
                    <a:lnTo>
                      <a:pt x="33655" y="138430"/>
                    </a:lnTo>
                    <a:lnTo>
                      <a:pt x="39624" y="138303"/>
                    </a:lnTo>
                    <a:lnTo>
                      <a:pt x="45339" y="137668"/>
                    </a:lnTo>
                    <a:lnTo>
                      <a:pt x="50546" y="136779"/>
                    </a:lnTo>
                    <a:lnTo>
                      <a:pt x="55626" y="135890"/>
                    </a:lnTo>
                    <a:lnTo>
                      <a:pt x="60325" y="134874"/>
                    </a:lnTo>
                    <a:lnTo>
                      <a:pt x="65024" y="133604"/>
                    </a:lnTo>
                    <a:lnTo>
                      <a:pt x="69215" y="132080"/>
                    </a:lnTo>
                    <a:lnTo>
                      <a:pt x="73279" y="130429"/>
                    </a:lnTo>
                    <a:lnTo>
                      <a:pt x="76962" y="128778"/>
                    </a:lnTo>
                    <a:lnTo>
                      <a:pt x="80645" y="126873"/>
                    </a:lnTo>
                    <a:lnTo>
                      <a:pt x="83693" y="124714"/>
                    </a:lnTo>
                    <a:lnTo>
                      <a:pt x="86868" y="122555"/>
                    </a:lnTo>
                    <a:lnTo>
                      <a:pt x="89662" y="120269"/>
                    </a:lnTo>
                    <a:lnTo>
                      <a:pt x="91948" y="117983"/>
                    </a:lnTo>
                    <a:lnTo>
                      <a:pt x="94361" y="115443"/>
                    </a:lnTo>
                    <a:lnTo>
                      <a:pt x="96393" y="112649"/>
                    </a:lnTo>
                    <a:lnTo>
                      <a:pt x="98171" y="110109"/>
                    </a:lnTo>
                    <a:lnTo>
                      <a:pt x="99822" y="107315"/>
                    </a:lnTo>
                    <a:lnTo>
                      <a:pt x="101346" y="104394"/>
                    </a:lnTo>
                    <a:lnTo>
                      <a:pt x="102362" y="101346"/>
                    </a:lnTo>
                    <a:lnTo>
                      <a:pt x="103378" y="98425"/>
                    </a:lnTo>
                    <a:lnTo>
                      <a:pt x="104140" y="95250"/>
                    </a:lnTo>
                    <a:lnTo>
                      <a:pt x="104775" y="92329"/>
                    </a:lnTo>
                    <a:lnTo>
                      <a:pt x="105156" y="89154"/>
                    </a:lnTo>
                    <a:lnTo>
                      <a:pt x="105156" y="85979"/>
                    </a:lnTo>
                    <a:lnTo>
                      <a:pt x="105156" y="82550"/>
                    </a:lnTo>
                    <a:lnTo>
                      <a:pt x="104902" y="79375"/>
                    </a:lnTo>
                    <a:lnTo>
                      <a:pt x="103886" y="72898"/>
                    </a:lnTo>
                    <a:lnTo>
                      <a:pt x="102108" y="66294"/>
                    </a:lnTo>
                    <a:lnTo>
                      <a:pt x="99568" y="59944"/>
                    </a:lnTo>
                    <a:lnTo>
                      <a:pt x="96139" y="53340"/>
                    </a:lnTo>
                    <a:lnTo>
                      <a:pt x="94361" y="50419"/>
                    </a:lnTo>
                    <a:lnTo>
                      <a:pt x="92202" y="47244"/>
                    </a:lnTo>
                    <a:lnTo>
                      <a:pt x="90170" y="44323"/>
                    </a:lnTo>
                    <a:lnTo>
                      <a:pt x="87884" y="41275"/>
                    </a:lnTo>
                    <a:lnTo>
                      <a:pt x="85217" y="38354"/>
                    </a:lnTo>
                    <a:lnTo>
                      <a:pt x="82677" y="35560"/>
                    </a:lnTo>
                    <a:lnTo>
                      <a:pt x="79756" y="32893"/>
                    </a:lnTo>
                    <a:lnTo>
                      <a:pt x="76962" y="30099"/>
                    </a:lnTo>
                    <a:lnTo>
                      <a:pt x="73914" y="27559"/>
                    </a:lnTo>
                    <a:lnTo>
                      <a:pt x="70739" y="25273"/>
                    </a:lnTo>
                    <a:lnTo>
                      <a:pt x="67310" y="22860"/>
                    </a:lnTo>
                    <a:lnTo>
                      <a:pt x="64008" y="20701"/>
                    </a:lnTo>
                    <a:lnTo>
                      <a:pt x="60325" y="18669"/>
                    </a:lnTo>
                    <a:lnTo>
                      <a:pt x="56515" y="16764"/>
                    </a:lnTo>
                    <a:lnTo>
                      <a:pt x="52832" y="14859"/>
                    </a:lnTo>
                    <a:lnTo>
                      <a:pt x="48641" y="13335"/>
                    </a:lnTo>
                    <a:lnTo>
                      <a:pt x="44831" y="11938"/>
                    </a:lnTo>
                    <a:lnTo>
                      <a:pt x="40640" y="10414"/>
                    </a:lnTo>
                    <a:lnTo>
                      <a:pt x="36322" y="9271"/>
                    </a:lnTo>
                    <a:lnTo>
                      <a:pt x="31877" y="8255"/>
                    </a:lnTo>
                    <a:lnTo>
                      <a:pt x="27432" y="7620"/>
                    </a:lnTo>
                    <a:lnTo>
                      <a:pt x="22733" y="7112"/>
                    </a:lnTo>
                    <a:lnTo>
                      <a:pt x="18034" y="6604"/>
                    </a:lnTo>
                    <a:lnTo>
                      <a:pt x="13462" y="6350"/>
                    </a:lnTo>
                    <a:lnTo>
                      <a:pt x="20193" y="4953"/>
                    </a:lnTo>
                    <a:lnTo>
                      <a:pt x="26670" y="3683"/>
                    </a:lnTo>
                    <a:lnTo>
                      <a:pt x="33147" y="2540"/>
                    </a:lnTo>
                    <a:lnTo>
                      <a:pt x="39370" y="1524"/>
                    </a:lnTo>
                    <a:lnTo>
                      <a:pt x="44958" y="889"/>
                    </a:lnTo>
                    <a:lnTo>
                      <a:pt x="50673" y="508"/>
                    </a:lnTo>
                    <a:lnTo>
                      <a:pt x="56261" y="254"/>
                    </a:lnTo>
                    <a:lnTo>
                      <a:pt x="61341" y="0"/>
                    </a:lnTo>
                    <a:lnTo>
                      <a:pt x="66548" y="254"/>
                    </a:lnTo>
                    <a:lnTo>
                      <a:pt x="71247" y="508"/>
                    </a:lnTo>
                    <a:lnTo>
                      <a:pt x="75946" y="889"/>
                    </a:lnTo>
                    <a:lnTo>
                      <a:pt x="80264" y="1524"/>
                    </a:lnTo>
                    <a:lnTo>
                      <a:pt x="84455" y="2413"/>
                    </a:lnTo>
                    <a:lnTo>
                      <a:pt x="88646" y="3302"/>
                    </a:lnTo>
                    <a:lnTo>
                      <a:pt x="92202" y="4445"/>
                    </a:lnTo>
                    <a:lnTo>
                      <a:pt x="95885" y="5715"/>
                    </a:lnTo>
                    <a:lnTo>
                      <a:pt x="99568" y="7112"/>
                    </a:lnTo>
                    <a:lnTo>
                      <a:pt x="102870" y="8509"/>
                    </a:lnTo>
                    <a:lnTo>
                      <a:pt x="105791" y="10160"/>
                    </a:lnTo>
                    <a:lnTo>
                      <a:pt x="108839" y="12065"/>
                    </a:lnTo>
                    <a:lnTo>
                      <a:pt x="111379" y="13970"/>
                    </a:lnTo>
                    <a:lnTo>
                      <a:pt x="114046" y="15875"/>
                    </a:lnTo>
                    <a:lnTo>
                      <a:pt x="116586" y="18034"/>
                    </a:lnTo>
                    <a:lnTo>
                      <a:pt x="118745" y="20320"/>
                    </a:lnTo>
                    <a:lnTo>
                      <a:pt x="121031" y="22733"/>
                    </a:lnTo>
                    <a:lnTo>
                      <a:pt x="122809" y="25273"/>
                    </a:lnTo>
                    <a:lnTo>
                      <a:pt x="124714" y="27813"/>
                    </a:lnTo>
                    <a:lnTo>
                      <a:pt x="126492" y="30226"/>
                    </a:lnTo>
                    <a:lnTo>
                      <a:pt x="128016" y="33020"/>
                    </a:lnTo>
                    <a:lnTo>
                      <a:pt x="129413" y="35814"/>
                    </a:lnTo>
                    <a:lnTo>
                      <a:pt x="131953" y="41529"/>
                    </a:lnTo>
                    <a:lnTo>
                      <a:pt x="133731" y="47498"/>
                    </a:lnTo>
                    <a:lnTo>
                      <a:pt x="135382" y="53594"/>
                    </a:lnTo>
                    <a:lnTo>
                      <a:pt x="136398" y="59690"/>
                    </a:lnTo>
                    <a:lnTo>
                      <a:pt x="136779" y="66040"/>
                    </a:lnTo>
                    <a:lnTo>
                      <a:pt x="137160" y="72517"/>
                    </a:lnTo>
                    <a:lnTo>
                      <a:pt x="137160" y="78740"/>
                    </a:lnTo>
                    <a:lnTo>
                      <a:pt x="136525" y="85090"/>
                    </a:lnTo>
                    <a:lnTo>
                      <a:pt x="136144" y="91440"/>
                    </a:lnTo>
                    <a:lnTo>
                      <a:pt x="135128" y="97409"/>
                    </a:lnTo>
                    <a:lnTo>
                      <a:pt x="133985" y="103378"/>
                    </a:lnTo>
                    <a:lnTo>
                      <a:pt x="132461" y="108966"/>
                    </a:lnTo>
                    <a:lnTo>
                      <a:pt x="131191" y="114554"/>
                    </a:lnTo>
                    <a:lnTo>
                      <a:pt x="129413" y="119634"/>
                    </a:lnTo>
                    <a:lnTo>
                      <a:pt x="127508" y="124460"/>
                    </a:lnTo>
                    <a:lnTo>
                      <a:pt x="125730" y="128905"/>
                    </a:lnTo>
                    <a:lnTo>
                      <a:pt x="123825" y="132969"/>
                    </a:lnTo>
                    <a:lnTo>
                      <a:pt x="120015" y="135128"/>
                    </a:lnTo>
                    <a:lnTo>
                      <a:pt x="116078" y="137033"/>
                    </a:lnTo>
                    <a:lnTo>
                      <a:pt x="112014" y="138684"/>
                    </a:lnTo>
                    <a:lnTo>
                      <a:pt x="107569" y="140462"/>
                    </a:lnTo>
                    <a:lnTo>
                      <a:pt x="103124" y="141859"/>
                    </a:lnTo>
                    <a:lnTo>
                      <a:pt x="98806" y="143129"/>
                    </a:lnTo>
                    <a:lnTo>
                      <a:pt x="94107" y="144399"/>
                    </a:lnTo>
                    <a:lnTo>
                      <a:pt x="89408" y="145542"/>
                    </a:lnTo>
                    <a:lnTo>
                      <a:pt x="79756" y="147193"/>
                    </a:lnTo>
                    <a:lnTo>
                      <a:pt x="70231" y="148209"/>
                    </a:lnTo>
                    <a:lnTo>
                      <a:pt x="60579" y="148844"/>
                    </a:lnTo>
                    <a:lnTo>
                      <a:pt x="50927" y="149098"/>
                    </a:lnTo>
                    <a:lnTo>
                      <a:pt x="46609" y="148844"/>
                    </a:lnTo>
                    <a:lnTo>
                      <a:pt x="42291" y="148590"/>
                    </a:lnTo>
                    <a:lnTo>
                      <a:pt x="37719" y="148336"/>
                    </a:lnTo>
                    <a:lnTo>
                      <a:pt x="33655" y="147955"/>
                    </a:lnTo>
                    <a:lnTo>
                      <a:pt x="29591" y="147574"/>
                    </a:lnTo>
                    <a:lnTo>
                      <a:pt x="25654" y="146939"/>
                    </a:lnTo>
                    <a:lnTo>
                      <a:pt x="21971" y="146304"/>
                    </a:lnTo>
                    <a:lnTo>
                      <a:pt x="18288" y="145542"/>
                    </a:lnTo>
                    <a:lnTo>
                      <a:pt x="15240" y="144780"/>
                    </a:lnTo>
                    <a:lnTo>
                      <a:pt x="12065" y="143764"/>
                    </a:lnTo>
                    <a:lnTo>
                      <a:pt x="9271" y="142875"/>
                    </a:lnTo>
                    <a:lnTo>
                      <a:pt x="6604" y="141859"/>
                    </a:lnTo>
                    <a:lnTo>
                      <a:pt x="4572" y="140589"/>
                    </a:lnTo>
                    <a:lnTo>
                      <a:pt x="2794" y="139573"/>
                    </a:lnTo>
                    <a:lnTo>
                      <a:pt x="1270" y="138430"/>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3" name="Freeform 382"/>
              <p:cNvSpPr/>
              <p:nvPr/>
            </p:nvSpPr>
            <p:spPr>
              <a:xfrm>
                <a:off x="8380636" y="3221914"/>
                <a:ext cx="131546" cy="144659"/>
              </a:xfrm>
              <a:custGeom>
                <a:avLst/>
                <a:gdLst/>
                <a:ahLst/>
                <a:cxnLst/>
                <a:rect l="0" t="0" r="0" b="0"/>
                <a:pathLst>
                  <a:path w="131319" h="146686">
                    <a:moveTo>
                      <a:pt x="0" y="137795"/>
                    </a:moveTo>
                    <a:lnTo>
                      <a:pt x="6985" y="138684"/>
                    </a:lnTo>
                    <a:lnTo>
                      <a:pt x="13843" y="139065"/>
                    </a:lnTo>
                    <a:lnTo>
                      <a:pt x="19939" y="139319"/>
                    </a:lnTo>
                    <a:lnTo>
                      <a:pt x="26162" y="139065"/>
                    </a:lnTo>
                    <a:lnTo>
                      <a:pt x="32258" y="138938"/>
                    </a:lnTo>
                    <a:lnTo>
                      <a:pt x="37846" y="138430"/>
                    </a:lnTo>
                    <a:lnTo>
                      <a:pt x="43053" y="137795"/>
                    </a:lnTo>
                    <a:lnTo>
                      <a:pt x="48260" y="137033"/>
                    </a:lnTo>
                    <a:lnTo>
                      <a:pt x="53213" y="136144"/>
                    </a:lnTo>
                    <a:lnTo>
                      <a:pt x="57912" y="134874"/>
                    </a:lnTo>
                    <a:lnTo>
                      <a:pt x="62230" y="133604"/>
                    </a:lnTo>
                    <a:lnTo>
                      <a:pt x="66421" y="131953"/>
                    </a:lnTo>
                    <a:lnTo>
                      <a:pt x="70358" y="130302"/>
                    </a:lnTo>
                    <a:lnTo>
                      <a:pt x="73914" y="128524"/>
                    </a:lnTo>
                    <a:lnTo>
                      <a:pt x="77597" y="126492"/>
                    </a:lnTo>
                    <a:lnTo>
                      <a:pt x="80645" y="124460"/>
                    </a:lnTo>
                    <a:lnTo>
                      <a:pt x="83820" y="122174"/>
                    </a:lnTo>
                    <a:lnTo>
                      <a:pt x="86360" y="119888"/>
                    </a:lnTo>
                    <a:lnTo>
                      <a:pt x="89027" y="117348"/>
                    </a:lnTo>
                    <a:lnTo>
                      <a:pt x="91313" y="114808"/>
                    </a:lnTo>
                    <a:lnTo>
                      <a:pt x="93345" y="112268"/>
                    </a:lnTo>
                    <a:lnTo>
                      <a:pt x="95250" y="109220"/>
                    </a:lnTo>
                    <a:lnTo>
                      <a:pt x="97028" y="106553"/>
                    </a:lnTo>
                    <a:lnTo>
                      <a:pt x="98298" y="103505"/>
                    </a:lnTo>
                    <a:lnTo>
                      <a:pt x="99695" y="100584"/>
                    </a:lnTo>
                    <a:lnTo>
                      <a:pt x="100711" y="97663"/>
                    </a:lnTo>
                    <a:lnTo>
                      <a:pt x="101473" y="94488"/>
                    </a:lnTo>
                    <a:lnTo>
                      <a:pt x="102235" y="91186"/>
                    </a:lnTo>
                    <a:lnTo>
                      <a:pt x="102489" y="88138"/>
                    </a:lnTo>
                    <a:lnTo>
                      <a:pt x="102997" y="84963"/>
                    </a:lnTo>
                    <a:lnTo>
                      <a:pt x="102997" y="81788"/>
                    </a:lnTo>
                    <a:lnTo>
                      <a:pt x="102743" y="78359"/>
                    </a:lnTo>
                    <a:lnTo>
                      <a:pt x="101981" y="71882"/>
                    </a:lnTo>
                    <a:lnTo>
                      <a:pt x="100457" y="65278"/>
                    </a:lnTo>
                    <a:lnTo>
                      <a:pt x="98044" y="58674"/>
                    </a:lnTo>
                    <a:lnTo>
                      <a:pt x="96774" y="55245"/>
                    </a:lnTo>
                    <a:lnTo>
                      <a:pt x="95250" y="52070"/>
                    </a:lnTo>
                    <a:lnTo>
                      <a:pt x="93726" y="48895"/>
                    </a:lnTo>
                    <a:lnTo>
                      <a:pt x="91567" y="45974"/>
                    </a:lnTo>
                    <a:lnTo>
                      <a:pt x="89535" y="43053"/>
                    </a:lnTo>
                    <a:lnTo>
                      <a:pt x="87376" y="40132"/>
                    </a:lnTo>
                    <a:lnTo>
                      <a:pt x="85090" y="37084"/>
                    </a:lnTo>
                    <a:lnTo>
                      <a:pt x="82550" y="34417"/>
                    </a:lnTo>
                    <a:lnTo>
                      <a:pt x="79883" y="31623"/>
                    </a:lnTo>
                    <a:lnTo>
                      <a:pt x="77089" y="28829"/>
                    </a:lnTo>
                    <a:lnTo>
                      <a:pt x="74168" y="26289"/>
                    </a:lnTo>
                    <a:lnTo>
                      <a:pt x="71120" y="23876"/>
                    </a:lnTo>
                    <a:lnTo>
                      <a:pt x="67945" y="21717"/>
                    </a:lnTo>
                    <a:lnTo>
                      <a:pt x="64389" y="19558"/>
                    </a:lnTo>
                    <a:lnTo>
                      <a:pt x="60960" y="17399"/>
                    </a:lnTo>
                    <a:lnTo>
                      <a:pt x="57404" y="15494"/>
                    </a:lnTo>
                    <a:lnTo>
                      <a:pt x="53721" y="13843"/>
                    </a:lnTo>
                    <a:lnTo>
                      <a:pt x="49911" y="12192"/>
                    </a:lnTo>
                    <a:lnTo>
                      <a:pt x="45593" y="10541"/>
                    </a:lnTo>
                    <a:lnTo>
                      <a:pt x="41529" y="9398"/>
                    </a:lnTo>
                    <a:lnTo>
                      <a:pt x="37465" y="8128"/>
                    </a:lnTo>
                    <a:lnTo>
                      <a:pt x="32893" y="7239"/>
                    </a:lnTo>
                    <a:lnTo>
                      <a:pt x="28575" y="6477"/>
                    </a:lnTo>
                    <a:lnTo>
                      <a:pt x="23876" y="5715"/>
                    </a:lnTo>
                    <a:lnTo>
                      <a:pt x="19177" y="5588"/>
                    </a:lnTo>
                    <a:lnTo>
                      <a:pt x="14605" y="5334"/>
                    </a:lnTo>
                    <a:lnTo>
                      <a:pt x="20828" y="3810"/>
                    </a:lnTo>
                    <a:lnTo>
                      <a:pt x="26797" y="2794"/>
                    </a:lnTo>
                    <a:lnTo>
                      <a:pt x="32639" y="1905"/>
                    </a:lnTo>
                    <a:lnTo>
                      <a:pt x="38481" y="1143"/>
                    </a:lnTo>
                    <a:lnTo>
                      <a:pt x="43815" y="635"/>
                    </a:lnTo>
                    <a:lnTo>
                      <a:pt x="49022" y="254"/>
                    </a:lnTo>
                    <a:lnTo>
                      <a:pt x="53975" y="0"/>
                    </a:lnTo>
                    <a:lnTo>
                      <a:pt x="58928" y="0"/>
                    </a:lnTo>
                    <a:lnTo>
                      <a:pt x="63500" y="254"/>
                    </a:lnTo>
                    <a:lnTo>
                      <a:pt x="67945" y="635"/>
                    </a:lnTo>
                    <a:lnTo>
                      <a:pt x="72136" y="1143"/>
                    </a:lnTo>
                    <a:lnTo>
                      <a:pt x="76200" y="1778"/>
                    </a:lnTo>
                    <a:lnTo>
                      <a:pt x="80137" y="2667"/>
                    </a:lnTo>
                    <a:lnTo>
                      <a:pt x="84074" y="3683"/>
                    </a:lnTo>
                    <a:lnTo>
                      <a:pt x="87376" y="4699"/>
                    </a:lnTo>
                    <a:lnTo>
                      <a:pt x="90805" y="5969"/>
                    </a:lnTo>
                    <a:lnTo>
                      <a:pt x="94234" y="7493"/>
                    </a:lnTo>
                    <a:lnTo>
                      <a:pt x="97282" y="8890"/>
                    </a:lnTo>
                    <a:lnTo>
                      <a:pt x="100076" y="10541"/>
                    </a:lnTo>
                    <a:lnTo>
                      <a:pt x="102997" y="12319"/>
                    </a:lnTo>
                    <a:lnTo>
                      <a:pt x="105664" y="14224"/>
                    </a:lnTo>
                    <a:lnTo>
                      <a:pt x="107950" y="16129"/>
                    </a:lnTo>
                    <a:lnTo>
                      <a:pt x="110363" y="18161"/>
                    </a:lnTo>
                    <a:lnTo>
                      <a:pt x="112649" y="20320"/>
                    </a:lnTo>
                    <a:lnTo>
                      <a:pt x="114681" y="22733"/>
                    </a:lnTo>
                    <a:lnTo>
                      <a:pt x="116459" y="25019"/>
                    </a:lnTo>
                    <a:lnTo>
                      <a:pt x="118364" y="27305"/>
                    </a:lnTo>
                    <a:lnTo>
                      <a:pt x="119888" y="29845"/>
                    </a:lnTo>
                    <a:lnTo>
                      <a:pt x="122682" y="35179"/>
                    </a:lnTo>
                    <a:lnTo>
                      <a:pt x="125349" y="40640"/>
                    </a:lnTo>
                    <a:lnTo>
                      <a:pt x="127127" y="46355"/>
                    </a:lnTo>
                    <a:lnTo>
                      <a:pt x="128651" y="52324"/>
                    </a:lnTo>
                    <a:lnTo>
                      <a:pt x="130048" y="58293"/>
                    </a:lnTo>
                    <a:lnTo>
                      <a:pt x="130683" y="64262"/>
                    </a:lnTo>
                    <a:lnTo>
                      <a:pt x="131064" y="70358"/>
                    </a:lnTo>
                    <a:lnTo>
                      <a:pt x="131318" y="76454"/>
                    </a:lnTo>
                    <a:lnTo>
                      <a:pt x="131064" y="82550"/>
                    </a:lnTo>
                    <a:lnTo>
                      <a:pt x="130429" y="88519"/>
                    </a:lnTo>
                    <a:lnTo>
                      <a:pt x="129667" y="94488"/>
                    </a:lnTo>
                    <a:lnTo>
                      <a:pt x="129032" y="100203"/>
                    </a:lnTo>
                    <a:lnTo>
                      <a:pt x="127635" y="105537"/>
                    </a:lnTo>
                    <a:lnTo>
                      <a:pt x="126365" y="110744"/>
                    </a:lnTo>
                    <a:lnTo>
                      <a:pt x="124714" y="115570"/>
                    </a:lnTo>
                    <a:lnTo>
                      <a:pt x="123317" y="120269"/>
                    </a:lnTo>
                    <a:lnTo>
                      <a:pt x="121666" y="124460"/>
                    </a:lnTo>
                    <a:lnTo>
                      <a:pt x="119888" y="128270"/>
                    </a:lnTo>
                    <a:lnTo>
                      <a:pt x="116459" y="130683"/>
                    </a:lnTo>
                    <a:lnTo>
                      <a:pt x="113157" y="132461"/>
                    </a:lnTo>
                    <a:lnTo>
                      <a:pt x="109474" y="134493"/>
                    </a:lnTo>
                    <a:lnTo>
                      <a:pt x="105664" y="136144"/>
                    </a:lnTo>
                    <a:lnTo>
                      <a:pt x="101727" y="137668"/>
                    </a:lnTo>
                    <a:lnTo>
                      <a:pt x="97536" y="139065"/>
                    </a:lnTo>
                    <a:lnTo>
                      <a:pt x="93345" y="140335"/>
                    </a:lnTo>
                    <a:lnTo>
                      <a:pt x="89027" y="141605"/>
                    </a:lnTo>
                    <a:lnTo>
                      <a:pt x="84582" y="142748"/>
                    </a:lnTo>
                    <a:lnTo>
                      <a:pt x="80137" y="143510"/>
                    </a:lnTo>
                    <a:lnTo>
                      <a:pt x="71120" y="145034"/>
                    </a:lnTo>
                    <a:lnTo>
                      <a:pt x="61976" y="146050"/>
                    </a:lnTo>
                    <a:lnTo>
                      <a:pt x="53213" y="146685"/>
                    </a:lnTo>
                    <a:lnTo>
                      <a:pt x="44450" y="146685"/>
                    </a:lnTo>
                    <a:lnTo>
                      <a:pt x="39878" y="146685"/>
                    </a:lnTo>
                    <a:lnTo>
                      <a:pt x="35814" y="146558"/>
                    </a:lnTo>
                    <a:lnTo>
                      <a:pt x="31623" y="146304"/>
                    </a:lnTo>
                    <a:lnTo>
                      <a:pt x="27813" y="145923"/>
                    </a:lnTo>
                    <a:lnTo>
                      <a:pt x="24130" y="145542"/>
                    </a:lnTo>
                    <a:lnTo>
                      <a:pt x="20574" y="145034"/>
                    </a:lnTo>
                    <a:lnTo>
                      <a:pt x="17145" y="144399"/>
                    </a:lnTo>
                    <a:lnTo>
                      <a:pt x="13970" y="143510"/>
                    </a:lnTo>
                    <a:lnTo>
                      <a:pt x="10922" y="142875"/>
                    </a:lnTo>
                    <a:lnTo>
                      <a:pt x="8382" y="141986"/>
                    </a:lnTo>
                    <a:lnTo>
                      <a:pt x="5715" y="140970"/>
                    </a:lnTo>
                    <a:lnTo>
                      <a:pt x="3683" y="140208"/>
                    </a:lnTo>
                    <a:lnTo>
                      <a:pt x="1524" y="139065"/>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4" name="Freeform 383"/>
              <p:cNvSpPr/>
              <p:nvPr/>
            </p:nvSpPr>
            <p:spPr>
              <a:xfrm>
                <a:off x="8386483" y="3221914"/>
                <a:ext cx="125699" cy="144659"/>
              </a:xfrm>
              <a:custGeom>
                <a:avLst/>
                <a:gdLst/>
                <a:ahLst/>
                <a:cxnLst/>
                <a:rect l="0" t="0" r="0" b="0"/>
                <a:pathLst>
                  <a:path w="125223" h="145289">
                    <a:moveTo>
                      <a:pt x="0" y="138938"/>
                    </a:moveTo>
                    <a:lnTo>
                      <a:pt x="6731" y="139573"/>
                    </a:lnTo>
                    <a:lnTo>
                      <a:pt x="12954" y="139700"/>
                    </a:lnTo>
                    <a:lnTo>
                      <a:pt x="19304" y="139954"/>
                    </a:lnTo>
                    <a:lnTo>
                      <a:pt x="24892" y="139700"/>
                    </a:lnTo>
                    <a:lnTo>
                      <a:pt x="30607" y="139573"/>
                    </a:lnTo>
                    <a:lnTo>
                      <a:pt x="36068" y="139192"/>
                    </a:lnTo>
                    <a:lnTo>
                      <a:pt x="41275" y="138303"/>
                    </a:lnTo>
                    <a:lnTo>
                      <a:pt x="46228" y="137414"/>
                    </a:lnTo>
                    <a:lnTo>
                      <a:pt x="50927" y="136398"/>
                    </a:lnTo>
                    <a:lnTo>
                      <a:pt x="55499" y="135128"/>
                    </a:lnTo>
                    <a:lnTo>
                      <a:pt x="59690" y="133604"/>
                    </a:lnTo>
                    <a:lnTo>
                      <a:pt x="63881" y="132080"/>
                    </a:lnTo>
                    <a:lnTo>
                      <a:pt x="67437" y="130175"/>
                    </a:lnTo>
                    <a:lnTo>
                      <a:pt x="70993" y="128270"/>
                    </a:lnTo>
                    <a:lnTo>
                      <a:pt x="74422" y="126365"/>
                    </a:lnTo>
                    <a:lnTo>
                      <a:pt x="77851" y="124079"/>
                    </a:lnTo>
                    <a:lnTo>
                      <a:pt x="80645" y="121920"/>
                    </a:lnTo>
                    <a:lnTo>
                      <a:pt x="83312" y="119380"/>
                    </a:lnTo>
                    <a:lnTo>
                      <a:pt x="85852" y="116840"/>
                    </a:lnTo>
                    <a:lnTo>
                      <a:pt x="88138" y="114427"/>
                    </a:lnTo>
                    <a:lnTo>
                      <a:pt x="90297" y="111633"/>
                    </a:lnTo>
                    <a:lnTo>
                      <a:pt x="92329" y="108839"/>
                    </a:lnTo>
                    <a:lnTo>
                      <a:pt x="93853" y="105918"/>
                    </a:lnTo>
                    <a:lnTo>
                      <a:pt x="95504" y="102870"/>
                    </a:lnTo>
                    <a:lnTo>
                      <a:pt x="96774" y="99949"/>
                    </a:lnTo>
                    <a:lnTo>
                      <a:pt x="97790" y="96774"/>
                    </a:lnTo>
                    <a:lnTo>
                      <a:pt x="98806" y="93599"/>
                    </a:lnTo>
                    <a:lnTo>
                      <a:pt x="99568" y="90424"/>
                    </a:lnTo>
                    <a:lnTo>
                      <a:pt x="100076" y="87249"/>
                    </a:lnTo>
                    <a:lnTo>
                      <a:pt x="100457" y="83820"/>
                    </a:lnTo>
                    <a:lnTo>
                      <a:pt x="100584" y="77343"/>
                    </a:lnTo>
                    <a:lnTo>
                      <a:pt x="100076" y="70739"/>
                    </a:lnTo>
                    <a:lnTo>
                      <a:pt x="98806" y="64008"/>
                    </a:lnTo>
                    <a:lnTo>
                      <a:pt x="96774" y="57404"/>
                    </a:lnTo>
                    <a:lnTo>
                      <a:pt x="95631" y="54229"/>
                    </a:lnTo>
                    <a:lnTo>
                      <a:pt x="94107" y="51054"/>
                    </a:lnTo>
                    <a:lnTo>
                      <a:pt x="92583" y="47879"/>
                    </a:lnTo>
                    <a:lnTo>
                      <a:pt x="90805" y="44704"/>
                    </a:lnTo>
                    <a:lnTo>
                      <a:pt x="89027" y="41656"/>
                    </a:lnTo>
                    <a:lnTo>
                      <a:pt x="86868" y="38735"/>
                    </a:lnTo>
                    <a:lnTo>
                      <a:pt x="84836" y="35814"/>
                    </a:lnTo>
                    <a:lnTo>
                      <a:pt x="82550" y="33020"/>
                    </a:lnTo>
                    <a:lnTo>
                      <a:pt x="79883" y="30353"/>
                    </a:lnTo>
                    <a:lnTo>
                      <a:pt x="77343" y="27559"/>
                    </a:lnTo>
                    <a:lnTo>
                      <a:pt x="74422" y="25019"/>
                    </a:lnTo>
                    <a:lnTo>
                      <a:pt x="71374" y="22733"/>
                    </a:lnTo>
                    <a:lnTo>
                      <a:pt x="68199" y="20320"/>
                    </a:lnTo>
                    <a:lnTo>
                      <a:pt x="65151" y="18288"/>
                    </a:lnTo>
                    <a:lnTo>
                      <a:pt x="61722" y="16129"/>
                    </a:lnTo>
                    <a:lnTo>
                      <a:pt x="58039" y="14224"/>
                    </a:lnTo>
                    <a:lnTo>
                      <a:pt x="54483" y="12573"/>
                    </a:lnTo>
                    <a:lnTo>
                      <a:pt x="50546" y="10795"/>
                    </a:lnTo>
                    <a:lnTo>
                      <a:pt x="46736" y="9398"/>
                    </a:lnTo>
                    <a:lnTo>
                      <a:pt x="42799" y="8001"/>
                    </a:lnTo>
                    <a:lnTo>
                      <a:pt x="38608" y="6985"/>
                    </a:lnTo>
                    <a:lnTo>
                      <a:pt x="34290" y="5969"/>
                    </a:lnTo>
                    <a:lnTo>
                      <a:pt x="29845" y="5334"/>
                    </a:lnTo>
                    <a:lnTo>
                      <a:pt x="25146" y="4699"/>
                    </a:lnTo>
                    <a:lnTo>
                      <a:pt x="20447" y="4445"/>
                    </a:lnTo>
                    <a:lnTo>
                      <a:pt x="15748" y="4191"/>
                    </a:lnTo>
                    <a:lnTo>
                      <a:pt x="21590" y="3175"/>
                    </a:lnTo>
                    <a:lnTo>
                      <a:pt x="27051" y="2159"/>
                    </a:lnTo>
                    <a:lnTo>
                      <a:pt x="32385" y="1270"/>
                    </a:lnTo>
                    <a:lnTo>
                      <a:pt x="37338" y="889"/>
                    </a:lnTo>
                    <a:lnTo>
                      <a:pt x="42545" y="254"/>
                    </a:lnTo>
                    <a:lnTo>
                      <a:pt x="47244" y="0"/>
                    </a:lnTo>
                    <a:lnTo>
                      <a:pt x="51943" y="0"/>
                    </a:lnTo>
                    <a:lnTo>
                      <a:pt x="56261" y="254"/>
                    </a:lnTo>
                    <a:lnTo>
                      <a:pt x="60452" y="508"/>
                    </a:lnTo>
                    <a:lnTo>
                      <a:pt x="64643" y="889"/>
                    </a:lnTo>
                    <a:lnTo>
                      <a:pt x="68453" y="1524"/>
                    </a:lnTo>
                    <a:lnTo>
                      <a:pt x="72390" y="2159"/>
                    </a:lnTo>
                    <a:lnTo>
                      <a:pt x="75946" y="3048"/>
                    </a:lnTo>
                    <a:lnTo>
                      <a:pt x="79375" y="4064"/>
                    </a:lnTo>
                    <a:lnTo>
                      <a:pt x="82804" y="5080"/>
                    </a:lnTo>
                    <a:lnTo>
                      <a:pt x="85852" y="6350"/>
                    </a:lnTo>
                    <a:lnTo>
                      <a:pt x="89027" y="7620"/>
                    </a:lnTo>
                    <a:lnTo>
                      <a:pt x="91821" y="9144"/>
                    </a:lnTo>
                    <a:lnTo>
                      <a:pt x="94615" y="10795"/>
                    </a:lnTo>
                    <a:lnTo>
                      <a:pt x="97282" y="12573"/>
                    </a:lnTo>
                    <a:lnTo>
                      <a:pt x="99568" y="14478"/>
                    </a:lnTo>
                    <a:lnTo>
                      <a:pt x="101981" y="16383"/>
                    </a:lnTo>
                    <a:lnTo>
                      <a:pt x="104267" y="18415"/>
                    </a:lnTo>
                    <a:lnTo>
                      <a:pt x="106299" y="20574"/>
                    </a:lnTo>
                    <a:lnTo>
                      <a:pt x="108204" y="22733"/>
                    </a:lnTo>
                    <a:lnTo>
                      <a:pt x="109982" y="25019"/>
                    </a:lnTo>
                    <a:lnTo>
                      <a:pt x="113411" y="29718"/>
                    </a:lnTo>
                    <a:lnTo>
                      <a:pt x="116205" y="34671"/>
                    </a:lnTo>
                    <a:lnTo>
                      <a:pt x="118745" y="40005"/>
                    </a:lnTo>
                    <a:lnTo>
                      <a:pt x="120650" y="45593"/>
                    </a:lnTo>
                    <a:lnTo>
                      <a:pt x="122174" y="51054"/>
                    </a:lnTo>
                    <a:lnTo>
                      <a:pt x="123444" y="56769"/>
                    </a:lnTo>
                    <a:lnTo>
                      <a:pt x="124460" y="62484"/>
                    </a:lnTo>
                    <a:lnTo>
                      <a:pt x="125095" y="68453"/>
                    </a:lnTo>
                    <a:lnTo>
                      <a:pt x="125222" y="74295"/>
                    </a:lnTo>
                    <a:lnTo>
                      <a:pt x="125222" y="80010"/>
                    </a:lnTo>
                    <a:lnTo>
                      <a:pt x="125095" y="85725"/>
                    </a:lnTo>
                    <a:lnTo>
                      <a:pt x="124460" y="91313"/>
                    </a:lnTo>
                    <a:lnTo>
                      <a:pt x="123825" y="96774"/>
                    </a:lnTo>
                    <a:lnTo>
                      <a:pt x="122682" y="102108"/>
                    </a:lnTo>
                    <a:lnTo>
                      <a:pt x="121666" y="106934"/>
                    </a:lnTo>
                    <a:lnTo>
                      <a:pt x="120396" y="111760"/>
                    </a:lnTo>
                    <a:lnTo>
                      <a:pt x="119126" y="116205"/>
                    </a:lnTo>
                    <a:lnTo>
                      <a:pt x="117475" y="120269"/>
                    </a:lnTo>
                    <a:lnTo>
                      <a:pt x="115951" y="124079"/>
                    </a:lnTo>
                    <a:lnTo>
                      <a:pt x="113157" y="126238"/>
                    </a:lnTo>
                    <a:lnTo>
                      <a:pt x="110236" y="128270"/>
                    </a:lnTo>
                    <a:lnTo>
                      <a:pt x="107188" y="130048"/>
                    </a:lnTo>
                    <a:lnTo>
                      <a:pt x="103505" y="131826"/>
                    </a:lnTo>
                    <a:lnTo>
                      <a:pt x="100076" y="133604"/>
                    </a:lnTo>
                    <a:lnTo>
                      <a:pt x="96520" y="135128"/>
                    </a:lnTo>
                    <a:lnTo>
                      <a:pt x="92583" y="136525"/>
                    </a:lnTo>
                    <a:lnTo>
                      <a:pt x="88646" y="137795"/>
                    </a:lnTo>
                    <a:lnTo>
                      <a:pt x="84836" y="138938"/>
                    </a:lnTo>
                    <a:lnTo>
                      <a:pt x="80645" y="139954"/>
                    </a:lnTo>
                    <a:lnTo>
                      <a:pt x="72136" y="141859"/>
                    </a:lnTo>
                    <a:lnTo>
                      <a:pt x="63627" y="143256"/>
                    </a:lnTo>
                    <a:lnTo>
                      <a:pt x="54991" y="144399"/>
                    </a:lnTo>
                    <a:lnTo>
                      <a:pt x="46355" y="145034"/>
                    </a:lnTo>
                    <a:lnTo>
                      <a:pt x="38100" y="145288"/>
                    </a:lnTo>
                    <a:lnTo>
                      <a:pt x="34290" y="145034"/>
                    </a:lnTo>
                    <a:lnTo>
                      <a:pt x="30353" y="145034"/>
                    </a:lnTo>
                    <a:lnTo>
                      <a:pt x="26416" y="144780"/>
                    </a:lnTo>
                    <a:lnTo>
                      <a:pt x="22860" y="144399"/>
                    </a:lnTo>
                    <a:lnTo>
                      <a:pt x="19304" y="144272"/>
                    </a:lnTo>
                    <a:lnTo>
                      <a:pt x="15748" y="143510"/>
                    </a:lnTo>
                    <a:lnTo>
                      <a:pt x="12700" y="143129"/>
                    </a:lnTo>
                    <a:lnTo>
                      <a:pt x="9906" y="142240"/>
                    </a:lnTo>
                    <a:lnTo>
                      <a:pt x="6985" y="141605"/>
                    </a:lnTo>
                    <a:lnTo>
                      <a:pt x="4445" y="140843"/>
                    </a:lnTo>
                    <a:lnTo>
                      <a:pt x="2032" y="139954"/>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5" name="Freeform 384"/>
              <p:cNvSpPr/>
              <p:nvPr/>
            </p:nvSpPr>
            <p:spPr>
              <a:xfrm>
                <a:off x="8390867" y="3221914"/>
                <a:ext cx="119853" cy="144659"/>
              </a:xfrm>
              <a:custGeom>
                <a:avLst/>
                <a:gdLst/>
                <a:ahLst/>
                <a:cxnLst/>
                <a:rect l="0" t="0" r="0" b="0"/>
                <a:pathLst>
                  <a:path w="119508" h="144146">
                    <a:moveTo>
                      <a:pt x="0" y="139954"/>
                    </a:moveTo>
                    <a:lnTo>
                      <a:pt x="6477" y="140335"/>
                    </a:lnTo>
                    <a:lnTo>
                      <a:pt x="12446" y="140716"/>
                    </a:lnTo>
                    <a:lnTo>
                      <a:pt x="18161" y="140716"/>
                    </a:lnTo>
                    <a:lnTo>
                      <a:pt x="23876" y="140589"/>
                    </a:lnTo>
                    <a:lnTo>
                      <a:pt x="29337" y="140208"/>
                    </a:lnTo>
                    <a:lnTo>
                      <a:pt x="34417" y="139573"/>
                    </a:lnTo>
                    <a:lnTo>
                      <a:pt x="39370" y="138684"/>
                    </a:lnTo>
                    <a:lnTo>
                      <a:pt x="44069" y="137795"/>
                    </a:lnTo>
                    <a:lnTo>
                      <a:pt x="48768" y="136525"/>
                    </a:lnTo>
                    <a:lnTo>
                      <a:pt x="52959" y="135255"/>
                    </a:lnTo>
                    <a:lnTo>
                      <a:pt x="57023" y="133858"/>
                    </a:lnTo>
                    <a:lnTo>
                      <a:pt x="60960" y="132080"/>
                    </a:lnTo>
                    <a:lnTo>
                      <a:pt x="64897" y="130175"/>
                    </a:lnTo>
                    <a:lnTo>
                      <a:pt x="68453" y="128270"/>
                    </a:lnTo>
                    <a:lnTo>
                      <a:pt x="71628" y="126238"/>
                    </a:lnTo>
                    <a:lnTo>
                      <a:pt x="74676" y="123825"/>
                    </a:lnTo>
                    <a:lnTo>
                      <a:pt x="77851" y="121666"/>
                    </a:lnTo>
                    <a:lnTo>
                      <a:pt x="80391" y="119253"/>
                    </a:lnTo>
                    <a:lnTo>
                      <a:pt x="82931" y="116713"/>
                    </a:lnTo>
                    <a:lnTo>
                      <a:pt x="85344" y="113919"/>
                    </a:lnTo>
                    <a:lnTo>
                      <a:pt x="87376" y="111125"/>
                    </a:lnTo>
                    <a:lnTo>
                      <a:pt x="89535" y="108204"/>
                    </a:lnTo>
                    <a:lnTo>
                      <a:pt x="91059" y="105283"/>
                    </a:lnTo>
                    <a:lnTo>
                      <a:pt x="92583" y="102235"/>
                    </a:lnTo>
                    <a:lnTo>
                      <a:pt x="94107" y="99314"/>
                    </a:lnTo>
                    <a:lnTo>
                      <a:pt x="95123" y="96139"/>
                    </a:lnTo>
                    <a:lnTo>
                      <a:pt x="96139" y="92964"/>
                    </a:lnTo>
                    <a:lnTo>
                      <a:pt x="97028" y="89535"/>
                    </a:lnTo>
                    <a:lnTo>
                      <a:pt x="97790" y="86360"/>
                    </a:lnTo>
                    <a:lnTo>
                      <a:pt x="98044" y="83058"/>
                    </a:lnTo>
                    <a:lnTo>
                      <a:pt x="98552" y="76454"/>
                    </a:lnTo>
                    <a:lnTo>
                      <a:pt x="98298" y="69596"/>
                    </a:lnTo>
                    <a:lnTo>
                      <a:pt x="97282" y="62992"/>
                    </a:lnTo>
                    <a:lnTo>
                      <a:pt x="95631" y="56261"/>
                    </a:lnTo>
                    <a:lnTo>
                      <a:pt x="94361" y="53213"/>
                    </a:lnTo>
                    <a:lnTo>
                      <a:pt x="93345" y="50038"/>
                    </a:lnTo>
                    <a:lnTo>
                      <a:pt x="91821" y="46736"/>
                    </a:lnTo>
                    <a:lnTo>
                      <a:pt x="90297" y="43688"/>
                    </a:lnTo>
                    <a:lnTo>
                      <a:pt x="88392" y="40640"/>
                    </a:lnTo>
                    <a:lnTo>
                      <a:pt x="86614" y="37465"/>
                    </a:lnTo>
                    <a:lnTo>
                      <a:pt x="84582" y="34798"/>
                    </a:lnTo>
                    <a:lnTo>
                      <a:pt x="82169" y="31750"/>
                    </a:lnTo>
                    <a:lnTo>
                      <a:pt x="79883" y="29337"/>
                    </a:lnTo>
                    <a:lnTo>
                      <a:pt x="77216" y="26416"/>
                    </a:lnTo>
                    <a:lnTo>
                      <a:pt x="74676" y="24003"/>
                    </a:lnTo>
                    <a:lnTo>
                      <a:pt x="71882" y="21590"/>
                    </a:lnTo>
                    <a:lnTo>
                      <a:pt x="68707" y="19304"/>
                    </a:lnTo>
                    <a:lnTo>
                      <a:pt x="65659" y="16891"/>
                    </a:lnTo>
                    <a:lnTo>
                      <a:pt x="62484" y="15113"/>
                    </a:lnTo>
                    <a:lnTo>
                      <a:pt x="59055" y="13081"/>
                    </a:lnTo>
                    <a:lnTo>
                      <a:pt x="55499" y="11430"/>
                    </a:lnTo>
                    <a:lnTo>
                      <a:pt x="51562" y="9779"/>
                    </a:lnTo>
                    <a:lnTo>
                      <a:pt x="48006" y="8255"/>
                    </a:lnTo>
                    <a:lnTo>
                      <a:pt x="43815" y="6985"/>
                    </a:lnTo>
                    <a:lnTo>
                      <a:pt x="39751" y="5969"/>
                    </a:lnTo>
                    <a:lnTo>
                      <a:pt x="35433" y="5207"/>
                    </a:lnTo>
                    <a:lnTo>
                      <a:pt x="31115" y="4318"/>
                    </a:lnTo>
                    <a:lnTo>
                      <a:pt x="26416" y="3810"/>
                    </a:lnTo>
                    <a:lnTo>
                      <a:pt x="21717" y="3429"/>
                    </a:lnTo>
                    <a:lnTo>
                      <a:pt x="17018" y="3429"/>
                    </a:lnTo>
                    <a:lnTo>
                      <a:pt x="22352" y="2413"/>
                    </a:lnTo>
                    <a:lnTo>
                      <a:pt x="27305" y="1778"/>
                    </a:lnTo>
                    <a:lnTo>
                      <a:pt x="31877" y="1143"/>
                    </a:lnTo>
                    <a:lnTo>
                      <a:pt x="36576" y="508"/>
                    </a:lnTo>
                    <a:lnTo>
                      <a:pt x="41275" y="254"/>
                    </a:lnTo>
                    <a:lnTo>
                      <a:pt x="45339" y="0"/>
                    </a:lnTo>
                    <a:lnTo>
                      <a:pt x="49530" y="254"/>
                    </a:lnTo>
                    <a:lnTo>
                      <a:pt x="53721" y="508"/>
                    </a:lnTo>
                    <a:lnTo>
                      <a:pt x="57531" y="635"/>
                    </a:lnTo>
                    <a:lnTo>
                      <a:pt x="61468" y="1397"/>
                    </a:lnTo>
                    <a:lnTo>
                      <a:pt x="64897" y="1778"/>
                    </a:lnTo>
                    <a:lnTo>
                      <a:pt x="68453" y="2540"/>
                    </a:lnTo>
                    <a:lnTo>
                      <a:pt x="71882" y="3429"/>
                    </a:lnTo>
                    <a:lnTo>
                      <a:pt x="74930" y="4445"/>
                    </a:lnTo>
                    <a:lnTo>
                      <a:pt x="78105" y="5588"/>
                    </a:lnTo>
                    <a:lnTo>
                      <a:pt x="80899" y="6858"/>
                    </a:lnTo>
                    <a:lnTo>
                      <a:pt x="83693" y="8255"/>
                    </a:lnTo>
                    <a:lnTo>
                      <a:pt x="86360" y="9779"/>
                    </a:lnTo>
                    <a:lnTo>
                      <a:pt x="88900" y="11303"/>
                    </a:lnTo>
                    <a:lnTo>
                      <a:pt x="91567" y="12954"/>
                    </a:lnTo>
                    <a:lnTo>
                      <a:pt x="93599" y="14859"/>
                    </a:lnTo>
                    <a:lnTo>
                      <a:pt x="95885" y="16510"/>
                    </a:lnTo>
                    <a:lnTo>
                      <a:pt x="98044" y="18669"/>
                    </a:lnTo>
                    <a:lnTo>
                      <a:pt x="100203" y="20828"/>
                    </a:lnTo>
                    <a:lnTo>
                      <a:pt x="103759" y="25019"/>
                    </a:lnTo>
                    <a:lnTo>
                      <a:pt x="106807" y="29718"/>
                    </a:lnTo>
                    <a:lnTo>
                      <a:pt x="109728" y="34290"/>
                    </a:lnTo>
                    <a:lnTo>
                      <a:pt x="112014" y="39370"/>
                    </a:lnTo>
                    <a:lnTo>
                      <a:pt x="114173" y="44704"/>
                    </a:lnTo>
                    <a:lnTo>
                      <a:pt x="115951" y="50038"/>
                    </a:lnTo>
                    <a:lnTo>
                      <a:pt x="117221" y="55499"/>
                    </a:lnTo>
                    <a:lnTo>
                      <a:pt x="118237" y="60960"/>
                    </a:lnTo>
                    <a:lnTo>
                      <a:pt x="118999" y="66548"/>
                    </a:lnTo>
                    <a:lnTo>
                      <a:pt x="119253" y="72263"/>
                    </a:lnTo>
                    <a:lnTo>
                      <a:pt x="119507" y="77470"/>
                    </a:lnTo>
                    <a:lnTo>
                      <a:pt x="119507" y="83058"/>
                    </a:lnTo>
                    <a:lnTo>
                      <a:pt x="119253" y="88265"/>
                    </a:lnTo>
                    <a:lnTo>
                      <a:pt x="118491" y="93599"/>
                    </a:lnTo>
                    <a:lnTo>
                      <a:pt x="117983" y="98679"/>
                    </a:lnTo>
                    <a:lnTo>
                      <a:pt x="116967" y="103251"/>
                    </a:lnTo>
                    <a:lnTo>
                      <a:pt x="115951" y="107950"/>
                    </a:lnTo>
                    <a:lnTo>
                      <a:pt x="114554" y="112141"/>
                    </a:lnTo>
                    <a:lnTo>
                      <a:pt x="113284" y="116205"/>
                    </a:lnTo>
                    <a:lnTo>
                      <a:pt x="112014" y="119888"/>
                    </a:lnTo>
                    <a:lnTo>
                      <a:pt x="109728" y="121920"/>
                    </a:lnTo>
                    <a:lnTo>
                      <a:pt x="107315" y="123825"/>
                    </a:lnTo>
                    <a:lnTo>
                      <a:pt x="104521" y="125730"/>
                    </a:lnTo>
                    <a:lnTo>
                      <a:pt x="101600" y="127635"/>
                    </a:lnTo>
                    <a:lnTo>
                      <a:pt x="98806" y="129413"/>
                    </a:lnTo>
                    <a:lnTo>
                      <a:pt x="95504" y="131064"/>
                    </a:lnTo>
                    <a:lnTo>
                      <a:pt x="92075" y="132588"/>
                    </a:lnTo>
                    <a:lnTo>
                      <a:pt x="88646" y="133985"/>
                    </a:lnTo>
                    <a:lnTo>
                      <a:pt x="84836" y="135255"/>
                    </a:lnTo>
                    <a:lnTo>
                      <a:pt x="81153" y="136525"/>
                    </a:lnTo>
                    <a:lnTo>
                      <a:pt x="73406" y="138938"/>
                    </a:lnTo>
                    <a:lnTo>
                      <a:pt x="65405" y="140716"/>
                    </a:lnTo>
                    <a:lnTo>
                      <a:pt x="57023" y="142113"/>
                    </a:lnTo>
                    <a:lnTo>
                      <a:pt x="48768" y="143129"/>
                    </a:lnTo>
                    <a:lnTo>
                      <a:pt x="40767" y="144018"/>
                    </a:lnTo>
                    <a:lnTo>
                      <a:pt x="32639" y="144145"/>
                    </a:lnTo>
                    <a:lnTo>
                      <a:pt x="28702" y="144145"/>
                    </a:lnTo>
                    <a:lnTo>
                      <a:pt x="25146" y="144018"/>
                    </a:lnTo>
                    <a:lnTo>
                      <a:pt x="21336" y="144018"/>
                    </a:lnTo>
                    <a:lnTo>
                      <a:pt x="17907" y="143637"/>
                    </a:lnTo>
                    <a:lnTo>
                      <a:pt x="14478" y="143383"/>
                    </a:lnTo>
                    <a:lnTo>
                      <a:pt x="11176" y="142621"/>
                    </a:lnTo>
                    <a:lnTo>
                      <a:pt x="8001" y="142240"/>
                    </a:lnTo>
                    <a:lnTo>
                      <a:pt x="5207" y="141605"/>
                    </a:lnTo>
                    <a:lnTo>
                      <a:pt x="2540" y="140716"/>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6" name="Freeform 385"/>
              <p:cNvSpPr/>
              <p:nvPr/>
            </p:nvSpPr>
            <p:spPr>
              <a:xfrm>
                <a:off x="8396714" y="3223469"/>
                <a:ext cx="114006" cy="143104"/>
              </a:xfrm>
              <a:custGeom>
                <a:avLst/>
                <a:gdLst/>
                <a:ahLst/>
                <a:cxnLst/>
                <a:rect l="0" t="0" r="0" b="0"/>
                <a:pathLst>
                  <a:path w="113793" h="143638">
                    <a:moveTo>
                      <a:pt x="22860" y="1524"/>
                    </a:moveTo>
                    <a:lnTo>
                      <a:pt x="27178" y="889"/>
                    </a:lnTo>
                    <a:lnTo>
                      <a:pt x="31623" y="508"/>
                    </a:lnTo>
                    <a:lnTo>
                      <a:pt x="35560" y="0"/>
                    </a:lnTo>
                    <a:lnTo>
                      <a:pt x="39624" y="0"/>
                    </a:lnTo>
                    <a:lnTo>
                      <a:pt x="43561" y="0"/>
                    </a:lnTo>
                    <a:lnTo>
                      <a:pt x="47117" y="0"/>
                    </a:lnTo>
                    <a:lnTo>
                      <a:pt x="51054" y="508"/>
                    </a:lnTo>
                    <a:lnTo>
                      <a:pt x="54483" y="889"/>
                    </a:lnTo>
                    <a:lnTo>
                      <a:pt x="57785" y="1270"/>
                    </a:lnTo>
                    <a:lnTo>
                      <a:pt x="61214" y="2159"/>
                    </a:lnTo>
                    <a:lnTo>
                      <a:pt x="64262" y="2794"/>
                    </a:lnTo>
                    <a:lnTo>
                      <a:pt x="67437" y="3810"/>
                    </a:lnTo>
                    <a:lnTo>
                      <a:pt x="70231" y="4699"/>
                    </a:lnTo>
                    <a:lnTo>
                      <a:pt x="73152" y="5969"/>
                    </a:lnTo>
                    <a:lnTo>
                      <a:pt x="75692" y="7239"/>
                    </a:lnTo>
                    <a:lnTo>
                      <a:pt x="78359" y="8509"/>
                    </a:lnTo>
                    <a:lnTo>
                      <a:pt x="80899" y="10033"/>
                    </a:lnTo>
                    <a:lnTo>
                      <a:pt x="83185" y="11684"/>
                    </a:lnTo>
                    <a:lnTo>
                      <a:pt x="85471" y="13335"/>
                    </a:lnTo>
                    <a:lnTo>
                      <a:pt x="89916" y="16764"/>
                    </a:lnTo>
                    <a:lnTo>
                      <a:pt x="93599" y="20574"/>
                    </a:lnTo>
                    <a:lnTo>
                      <a:pt x="97282" y="24892"/>
                    </a:lnTo>
                    <a:lnTo>
                      <a:pt x="100330" y="29210"/>
                    </a:lnTo>
                    <a:lnTo>
                      <a:pt x="102997" y="33909"/>
                    </a:lnTo>
                    <a:lnTo>
                      <a:pt x="105537" y="38735"/>
                    </a:lnTo>
                    <a:lnTo>
                      <a:pt x="107569" y="43688"/>
                    </a:lnTo>
                    <a:lnTo>
                      <a:pt x="109093" y="48768"/>
                    </a:lnTo>
                    <a:lnTo>
                      <a:pt x="110744" y="53975"/>
                    </a:lnTo>
                    <a:lnTo>
                      <a:pt x="111760" y="59309"/>
                    </a:lnTo>
                    <a:lnTo>
                      <a:pt x="112776" y="64643"/>
                    </a:lnTo>
                    <a:lnTo>
                      <a:pt x="113284" y="69977"/>
                    </a:lnTo>
                    <a:lnTo>
                      <a:pt x="113792" y="74930"/>
                    </a:lnTo>
                    <a:lnTo>
                      <a:pt x="113792" y="80264"/>
                    </a:lnTo>
                    <a:lnTo>
                      <a:pt x="113792" y="85344"/>
                    </a:lnTo>
                    <a:lnTo>
                      <a:pt x="113538" y="90170"/>
                    </a:lnTo>
                    <a:lnTo>
                      <a:pt x="113030" y="95123"/>
                    </a:lnTo>
                    <a:lnTo>
                      <a:pt x="112268" y="99568"/>
                    </a:lnTo>
                    <a:lnTo>
                      <a:pt x="111506" y="104013"/>
                    </a:lnTo>
                    <a:lnTo>
                      <a:pt x="110363" y="107950"/>
                    </a:lnTo>
                    <a:lnTo>
                      <a:pt x="109093" y="111760"/>
                    </a:lnTo>
                    <a:lnTo>
                      <a:pt x="107950" y="115189"/>
                    </a:lnTo>
                    <a:lnTo>
                      <a:pt x="106299" y="117475"/>
                    </a:lnTo>
                    <a:lnTo>
                      <a:pt x="104267" y="119380"/>
                    </a:lnTo>
                    <a:lnTo>
                      <a:pt x="102108" y="121539"/>
                    </a:lnTo>
                    <a:lnTo>
                      <a:pt x="99822" y="123444"/>
                    </a:lnTo>
                    <a:lnTo>
                      <a:pt x="97028" y="125095"/>
                    </a:lnTo>
                    <a:lnTo>
                      <a:pt x="94361" y="127000"/>
                    </a:lnTo>
                    <a:lnTo>
                      <a:pt x="91313" y="128524"/>
                    </a:lnTo>
                    <a:lnTo>
                      <a:pt x="88138" y="130175"/>
                    </a:lnTo>
                    <a:lnTo>
                      <a:pt x="85090" y="131699"/>
                    </a:lnTo>
                    <a:lnTo>
                      <a:pt x="81407" y="133223"/>
                    </a:lnTo>
                    <a:lnTo>
                      <a:pt x="77978" y="134493"/>
                    </a:lnTo>
                    <a:lnTo>
                      <a:pt x="74422" y="135763"/>
                    </a:lnTo>
                    <a:lnTo>
                      <a:pt x="66675" y="137922"/>
                    </a:lnTo>
                    <a:lnTo>
                      <a:pt x="58801" y="139700"/>
                    </a:lnTo>
                    <a:lnTo>
                      <a:pt x="51054" y="141224"/>
                    </a:lnTo>
                    <a:lnTo>
                      <a:pt x="43053" y="142494"/>
                    </a:lnTo>
                    <a:lnTo>
                      <a:pt x="34925" y="143129"/>
                    </a:lnTo>
                    <a:lnTo>
                      <a:pt x="27178" y="143637"/>
                    </a:lnTo>
                    <a:lnTo>
                      <a:pt x="19685" y="143637"/>
                    </a:lnTo>
                    <a:lnTo>
                      <a:pt x="16129" y="143383"/>
                    </a:lnTo>
                    <a:lnTo>
                      <a:pt x="12700" y="143002"/>
                    </a:lnTo>
                    <a:lnTo>
                      <a:pt x="9271" y="142748"/>
                    </a:lnTo>
                    <a:lnTo>
                      <a:pt x="5969" y="142240"/>
                    </a:lnTo>
                    <a:lnTo>
                      <a:pt x="2794" y="141605"/>
                    </a:lnTo>
                    <a:lnTo>
                      <a:pt x="0" y="140843"/>
                    </a:lnTo>
                    <a:lnTo>
                      <a:pt x="5969" y="141224"/>
                    </a:lnTo>
                    <a:lnTo>
                      <a:pt x="11557" y="141478"/>
                    </a:lnTo>
                    <a:lnTo>
                      <a:pt x="17272" y="141224"/>
                    </a:lnTo>
                    <a:lnTo>
                      <a:pt x="22479" y="140970"/>
                    </a:lnTo>
                    <a:lnTo>
                      <a:pt x="27686" y="140589"/>
                    </a:lnTo>
                    <a:lnTo>
                      <a:pt x="32639" y="139954"/>
                    </a:lnTo>
                    <a:lnTo>
                      <a:pt x="37338" y="139065"/>
                    </a:lnTo>
                    <a:lnTo>
                      <a:pt x="42037" y="138049"/>
                    </a:lnTo>
                    <a:lnTo>
                      <a:pt x="46355" y="136779"/>
                    </a:lnTo>
                    <a:lnTo>
                      <a:pt x="50546" y="135255"/>
                    </a:lnTo>
                    <a:lnTo>
                      <a:pt x="54483" y="133604"/>
                    </a:lnTo>
                    <a:lnTo>
                      <a:pt x="58293" y="132080"/>
                    </a:lnTo>
                    <a:lnTo>
                      <a:pt x="61976" y="130175"/>
                    </a:lnTo>
                    <a:lnTo>
                      <a:pt x="65278" y="128143"/>
                    </a:lnTo>
                    <a:lnTo>
                      <a:pt x="68707" y="125984"/>
                    </a:lnTo>
                    <a:lnTo>
                      <a:pt x="71755" y="123698"/>
                    </a:lnTo>
                    <a:lnTo>
                      <a:pt x="74422" y="121285"/>
                    </a:lnTo>
                    <a:lnTo>
                      <a:pt x="77343" y="118872"/>
                    </a:lnTo>
                    <a:lnTo>
                      <a:pt x="79883" y="116078"/>
                    </a:lnTo>
                    <a:lnTo>
                      <a:pt x="82169" y="113284"/>
                    </a:lnTo>
                    <a:lnTo>
                      <a:pt x="84328" y="110490"/>
                    </a:lnTo>
                    <a:lnTo>
                      <a:pt x="86106" y="107569"/>
                    </a:lnTo>
                    <a:lnTo>
                      <a:pt x="88138" y="104648"/>
                    </a:lnTo>
                    <a:lnTo>
                      <a:pt x="89662" y="101600"/>
                    </a:lnTo>
                    <a:lnTo>
                      <a:pt x="90932" y="98425"/>
                    </a:lnTo>
                    <a:lnTo>
                      <a:pt x="92329" y="95250"/>
                    </a:lnTo>
                    <a:lnTo>
                      <a:pt x="93599" y="92075"/>
                    </a:lnTo>
                    <a:lnTo>
                      <a:pt x="94361" y="88773"/>
                    </a:lnTo>
                    <a:lnTo>
                      <a:pt x="95631" y="82169"/>
                    </a:lnTo>
                    <a:lnTo>
                      <a:pt x="96139" y="75438"/>
                    </a:lnTo>
                    <a:lnTo>
                      <a:pt x="96139" y="68580"/>
                    </a:lnTo>
                    <a:lnTo>
                      <a:pt x="95377" y="61849"/>
                    </a:lnTo>
                    <a:lnTo>
                      <a:pt x="94107" y="55245"/>
                    </a:lnTo>
                    <a:lnTo>
                      <a:pt x="93091" y="51943"/>
                    </a:lnTo>
                    <a:lnTo>
                      <a:pt x="92075" y="48768"/>
                    </a:lnTo>
                    <a:lnTo>
                      <a:pt x="90678" y="45593"/>
                    </a:lnTo>
                    <a:lnTo>
                      <a:pt x="89408" y="42418"/>
                    </a:lnTo>
                    <a:lnTo>
                      <a:pt x="87884" y="39370"/>
                    </a:lnTo>
                    <a:lnTo>
                      <a:pt x="86106" y="36195"/>
                    </a:lnTo>
                    <a:lnTo>
                      <a:pt x="84328" y="33274"/>
                    </a:lnTo>
                    <a:lnTo>
                      <a:pt x="81915" y="30480"/>
                    </a:lnTo>
                    <a:lnTo>
                      <a:pt x="79883" y="27686"/>
                    </a:lnTo>
                    <a:lnTo>
                      <a:pt x="77470" y="25273"/>
                    </a:lnTo>
                    <a:lnTo>
                      <a:pt x="74930" y="22733"/>
                    </a:lnTo>
                    <a:lnTo>
                      <a:pt x="72009" y="20320"/>
                    </a:lnTo>
                    <a:lnTo>
                      <a:pt x="69215" y="18034"/>
                    </a:lnTo>
                    <a:lnTo>
                      <a:pt x="66421" y="15748"/>
                    </a:lnTo>
                    <a:lnTo>
                      <a:pt x="63246" y="13843"/>
                    </a:lnTo>
                    <a:lnTo>
                      <a:pt x="59690" y="11938"/>
                    </a:lnTo>
                    <a:lnTo>
                      <a:pt x="56261" y="10287"/>
                    </a:lnTo>
                    <a:lnTo>
                      <a:pt x="52578" y="8509"/>
                    </a:lnTo>
                    <a:lnTo>
                      <a:pt x="48768" y="6985"/>
                    </a:lnTo>
                    <a:lnTo>
                      <a:pt x="44831" y="5715"/>
                    </a:lnTo>
                    <a:lnTo>
                      <a:pt x="40894" y="4699"/>
                    </a:lnTo>
                    <a:lnTo>
                      <a:pt x="36830" y="3810"/>
                    </a:lnTo>
                    <a:lnTo>
                      <a:pt x="32385" y="3175"/>
                    </a:lnTo>
                    <a:lnTo>
                      <a:pt x="27686" y="2540"/>
                    </a:lnTo>
                    <a:lnTo>
                      <a:pt x="23114" y="2413"/>
                    </a:lnTo>
                    <a:lnTo>
                      <a:pt x="18415" y="2159"/>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7" name="Freeform 386"/>
              <p:cNvSpPr/>
              <p:nvPr/>
            </p:nvSpPr>
            <p:spPr>
              <a:xfrm>
                <a:off x="8338249" y="3209471"/>
                <a:ext cx="187088" cy="166436"/>
              </a:xfrm>
              <a:custGeom>
                <a:avLst/>
                <a:gdLst/>
                <a:ahLst/>
                <a:cxnLst/>
                <a:rect l="0" t="0" r="0" b="0"/>
                <a:pathLst>
                  <a:path w="186691" h="168276">
                    <a:moveTo>
                      <a:pt x="144018" y="167513"/>
                    </a:moveTo>
                    <a:lnTo>
                      <a:pt x="146304" y="166116"/>
                    </a:lnTo>
                    <a:lnTo>
                      <a:pt x="148336" y="164973"/>
                    </a:lnTo>
                    <a:lnTo>
                      <a:pt x="151003" y="163195"/>
                    </a:lnTo>
                    <a:lnTo>
                      <a:pt x="153289" y="161290"/>
                    </a:lnTo>
                    <a:lnTo>
                      <a:pt x="155702" y="159385"/>
                    </a:lnTo>
                    <a:lnTo>
                      <a:pt x="157988" y="157353"/>
                    </a:lnTo>
                    <a:lnTo>
                      <a:pt x="160274" y="154940"/>
                    </a:lnTo>
                    <a:lnTo>
                      <a:pt x="162306" y="152400"/>
                    </a:lnTo>
                    <a:lnTo>
                      <a:pt x="164465" y="149860"/>
                    </a:lnTo>
                    <a:lnTo>
                      <a:pt x="166243" y="147320"/>
                    </a:lnTo>
                    <a:lnTo>
                      <a:pt x="168021" y="144780"/>
                    </a:lnTo>
                    <a:lnTo>
                      <a:pt x="169672" y="141986"/>
                    </a:lnTo>
                    <a:lnTo>
                      <a:pt x="171196" y="139446"/>
                    </a:lnTo>
                    <a:lnTo>
                      <a:pt x="172339" y="136779"/>
                    </a:lnTo>
                    <a:lnTo>
                      <a:pt x="172974" y="133985"/>
                    </a:lnTo>
                    <a:lnTo>
                      <a:pt x="175006" y="126746"/>
                    </a:lnTo>
                    <a:lnTo>
                      <a:pt x="176657" y="119888"/>
                    </a:lnTo>
                    <a:lnTo>
                      <a:pt x="178181" y="112776"/>
                    </a:lnTo>
                    <a:lnTo>
                      <a:pt x="179324" y="105791"/>
                    </a:lnTo>
                    <a:lnTo>
                      <a:pt x="179959" y="99314"/>
                    </a:lnTo>
                    <a:lnTo>
                      <a:pt x="180340" y="92710"/>
                    </a:lnTo>
                    <a:lnTo>
                      <a:pt x="180594" y="86233"/>
                    </a:lnTo>
                    <a:lnTo>
                      <a:pt x="180340" y="80010"/>
                    </a:lnTo>
                    <a:lnTo>
                      <a:pt x="179705" y="73787"/>
                    </a:lnTo>
                    <a:lnTo>
                      <a:pt x="178689" y="67945"/>
                    </a:lnTo>
                    <a:lnTo>
                      <a:pt x="177419" y="62230"/>
                    </a:lnTo>
                    <a:lnTo>
                      <a:pt x="175895" y="56769"/>
                    </a:lnTo>
                    <a:lnTo>
                      <a:pt x="173990" y="51435"/>
                    </a:lnTo>
                    <a:lnTo>
                      <a:pt x="171704" y="46355"/>
                    </a:lnTo>
                    <a:lnTo>
                      <a:pt x="169164" y="41656"/>
                    </a:lnTo>
                    <a:lnTo>
                      <a:pt x="165989" y="37084"/>
                    </a:lnTo>
                    <a:lnTo>
                      <a:pt x="162687" y="32766"/>
                    </a:lnTo>
                    <a:lnTo>
                      <a:pt x="158750" y="28829"/>
                    </a:lnTo>
                    <a:lnTo>
                      <a:pt x="154686" y="25019"/>
                    </a:lnTo>
                    <a:lnTo>
                      <a:pt x="150241" y="21590"/>
                    </a:lnTo>
                    <a:lnTo>
                      <a:pt x="145288" y="18415"/>
                    </a:lnTo>
                    <a:lnTo>
                      <a:pt x="139827" y="15494"/>
                    </a:lnTo>
                    <a:lnTo>
                      <a:pt x="134112" y="12954"/>
                    </a:lnTo>
                    <a:lnTo>
                      <a:pt x="127889" y="10795"/>
                    </a:lnTo>
                    <a:lnTo>
                      <a:pt x="121412" y="8890"/>
                    </a:lnTo>
                    <a:lnTo>
                      <a:pt x="117983" y="8001"/>
                    </a:lnTo>
                    <a:lnTo>
                      <a:pt x="114427" y="7366"/>
                    </a:lnTo>
                    <a:lnTo>
                      <a:pt x="110744" y="6731"/>
                    </a:lnTo>
                    <a:lnTo>
                      <a:pt x="106807" y="6096"/>
                    </a:lnTo>
                    <a:lnTo>
                      <a:pt x="103251" y="5715"/>
                    </a:lnTo>
                    <a:lnTo>
                      <a:pt x="99060" y="5334"/>
                    </a:lnTo>
                    <a:lnTo>
                      <a:pt x="95250" y="5080"/>
                    </a:lnTo>
                    <a:lnTo>
                      <a:pt x="91059" y="4826"/>
                    </a:lnTo>
                    <a:lnTo>
                      <a:pt x="86614" y="4826"/>
                    </a:lnTo>
                    <a:lnTo>
                      <a:pt x="82169" y="4826"/>
                    </a:lnTo>
                    <a:lnTo>
                      <a:pt x="77851" y="5080"/>
                    </a:lnTo>
                    <a:lnTo>
                      <a:pt x="73152" y="5334"/>
                    </a:lnTo>
                    <a:lnTo>
                      <a:pt x="68453" y="5588"/>
                    </a:lnTo>
                    <a:lnTo>
                      <a:pt x="63500" y="6096"/>
                    </a:lnTo>
                    <a:lnTo>
                      <a:pt x="58928" y="6985"/>
                    </a:lnTo>
                    <a:lnTo>
                      <a:pt x="54483" y="8001"/>
                    </a:lnTo>
                    <a:lnTo>
                      <a:pt x="50165" y="9525"/>
                    </a:lnTo>
                    <a:lnTo>
                      <a:pt x="45974" y="11049"/>
                    </a:lnTo>
                    <a:lnTo>
                      <a:pt x="42037" y="12954"/>
                    </a:lnTo>
                    <a:lnTo>
                      <a:pt x="38354" y="14859"/>
                    </a:lnTo>
                    <a:lnTo>
                      <a:pt x="34798" y="17145"/>
                    </a:lnTo>
                    <a:lnTo>
                      <a:pt x="31369" y="19431"/>
                    </a:lnTo>
                    <a:lnTo>
                      <a:pt x="28321" y="21971"/>
                    </a:lnTo>
                    <a:lnTo>
                      <a:pt x="25146" y="24765"/>
                    </a:lnTo>
                    <a:lnTo>
                      <a:pt x="22352" y="27686"/>
                    </a:lnTo>
                    <a:lnTo>
                      <a:pt x="19685" y="30861"/>
                    </a:lnTo>
                    <a:lnTo>
                      <a:pt x="17399" y="34163"/>
                    </a:lnTo>
                    <a:lnTo>
                      <a:pt x="15113" y="37465"/>
                    </a:lnTo>
                    <a:lnTo>
                      <a:pt x="13208" y="40894"/>
                    </a:lnTo>
                    <a:lnTo>
                      <a:pt x="11176" y="44450"/>
                    </a:lnTo>
                    <a:lnTo>
                      <a:pt x="9652" y="48260"/>
                    </a:lnTo>
                    <a:lnTo>
                      <a:pt x="8382" y="52070"/>
                    </a:lnTo>
                    <a:lnTo>
                      <a:pt x="6985" y="55880"/>
                    </a:lnTo>
                    <a:lnTo>
                      <a:pt x="6223" y="59944"/>
                    </a:lnTo>
                    <a:lnTo>
                      <a:pt x="5461" y="63881"/>
                    </a:lnTo>
                    <a:lnTo>
                      <a:pt x="4699" y="68199"/>
                    </a:lnTo>
                    <a:lnTo>
                      <a:pt x="4445" y="72390"/>
                    </a:lnTo>
                    <a:lnTo>
                      <a:pt x="4191" y="76708"/>
                    </a:lnTo>
                    <a:lnTo>
                      <a:pt x="4445" y="80899"/>
                    </a:lnTo>
                    <a:lnTo>
                      <a:pt x="4699" y="85090"/>
                    </a:lnTo>
                    <a:lnTo>
                      <a:pt x="5461" y="89535"/>
                    </a:lnTo>
                    <a:lnTo>
                      <a:pt x="6223" y="93726"/>
                    </a:lnTo>
                    <a:lnTo>
                      <a:pt x="6985" y="98171"/>
                    </a:lnTo>
                    <a:lnTo>
                      <a:pt x="8382" y="102616"/>
                    </a:lnTo>
                    <a:lnTo>
                      <a:pt x="9906" y="106934"/>
                    </a:lnTo>
                    <a:lnTo>
                      <a:pt x="11684" y="111125"/>
                    </a:lnTo>
                    <a:lnTo>
                      <a:pt x="12700" y="114046"/>
                    </a:lnTo>
                    <a:lnTo>
                      <a:pt x="14351" y="116840"/>
                    </a:lnTo>
                    <a:lnTo>
                      <a:pt x="16129" y="119634"/>
                    </a:lnTo>
                    <a:lnTo>
                      <a:pt x="18161" y="121920"/>
                    </a:lnTo>
                    <a:lnTo>
                      <a:pt x="20320" y="124206"/>
                    </a:lnTo>
                    <a:lnTo>
                      <a:pt x="22606" y="126365"/>
                    </a:lnTo>
                    <a:lnTo>
                      <a:pt x="25146" y="128397"/>
                    </a:lnTo>
                    <a:lnTo>
                      <a:pt x="28067" y="130175"/>
                    </a:lnTo>
                    <a:lnTo>
                      <a:pt x="31115" y="131826"/>
                    </a:lnTo>
                    <a:lnTo>
                      <a:pt x="34290" y="133350"/>
                    </a:lnTo>
                    <a:lnTo>
                      <a:pt x="37338" y="134874"/>
                    </a:lnTo>
                    <a:lnTo>
                      <a:pt x="40767" y="135890"/>
                    </a:lnTo>
                    <a:lnTo>
                      <a:pt x="44323" y="137160"/>
                    </a:lnTo>
                    <a:lnTo>
                      <a:pt x="47752" y="138049"/>
                    </a:lnTo>
                    <a:lnTo>
                      <a:pt x="51308" y="138938"/>
                    </a:lnTo>
                    <a:lnTo>
                      <a:pt x="54991" y="139319"/>
                    </a:lnTo>
                    <a:lnTo>
                      <a:pt x="62230" y="140081"/>
                    </a:lnTo>
                    <a:lnTo>
                      <a:pt x="65913" y="140081"/>
                    </a:lnTo>
                    <a:lnTo>
                      <a:pt x="69469" y="140081"/>
                    </a:lnTo>
                    <a:lnTo>
                      <a:pt x="73152" y="139954"/>
                    </a:lnTo>
                    <a:lnTo>
                      <a:pt x="76835" y="139700"/>
                    </a:lnTo>
                    <a:lnTo>
                      <a:pt x="80137" y="139065"/>
                    </a:lnTo>
                    <a:lnTo>
                      <a:pt x="83566" y="138430"/>
                    </a:lnTo>
                    <a:lnTo>
                      <a:pt x="86868" y="137795"/>
                    </a:lnTo>
                    <a:lnTo>
                      <a:pt x="90043" y="136906"/>
                    </a:lnTo>
                    <a:lnTo>
                      <a:pt x="93218" y="135636"/>
                    </a:lnTo>
                    <a:lnTo>
                      <a:pt x="96012" y="134366"/>
                    </a:lnTo>
                    <a:lnTo>
                      <a:pt x="98806" y="133223"/>
                    </a:lnTo>
                    <a:lnTo>
                      <a:pt x="101219" y="131445"/>
                    </a:lnTo>
                    <a:lnTo>
                      <a:pt x="103505" y="130048"/>
                    </a:lnTo>
                    <a:lnTo>
                      <a:pt x="105537" y="128016"/>
                    </a:lnTo>
                    <a:lnTo>
                      <a:pt x="108712" y="125095"/>
                    </a:lnTo>
                    <a:lnTo>
                      <a:pt x="111506" y="122174"/>
                    </a:lnTo>
                    <a:lnTo>
                      <a:pt x="114173" y="119380"/>
                    </a:lnTo>
                    <a:lnTo>
                      <a:pt x="116205" y="116586"/>
                    </a:lnTo>
                    <a:lnTo>
                      <a:pt x="118364" y="113665"/>
                    </a:lnTo>
                    <a:lnTo>
                      <a:pt x="120142" y="111125"/>
                    </a:lnTo>
                    <a:lnTo>
                      <a:pt x="121666" y="108585"/>
                    </a:lnTo>
                    <a:lnTo>
                      <a:pt x="122936" y="105791"/>
                    </a:lnTo>
                    <a:lnTo>
                      <a:pt x="123952" y="103505"/>
                    </a:lnTo>
                    <a:lnTo>
                      <a:pt x="124841" y="100965"/>
                    </a:lnTo>
                    <a:lnTo>
                      <a:pt x="125349" y="98679"/>
                    </a:lnTo>
                    <a:lnTo>
                      <a:pt x="125857" y="96266"/>
                    </a:lnTo>
                    <a:lnTo>
                      <a:pt x="126111" y="93980"/>
                    </a:lnTo>
                    <a:lnTo>
                      <a:pt x="126111" y="91948"/>
                    </a:lnTo>
                    <a:lnTo>
                      <a:pt x="125857" y="89789"/>
                    </a:lnTo>
                    <a:lnTo>
                      <a:pt x="125349" y="87630"/>
                    </a:lnTo>
                    <a:lnTo>
                      <a:pt x="124841" y="85725"/>
                    </a:lnTo>
                    <a:lnTo>
                      <a:pt x="123952" y="83820"/>
                    </a:lnTo>
                    <a:lnTo>
                      <a:pt x="123190" y="81915"/>
                    </a:lnTo>
                    <a:lnTo>
                      <a:pt x="122428" y="80264"/>
                    </a:lnTo>
                    <a:lnTo>
                      <a:pt x="121158" y="78486"/>
                    </a:lnTo>
                    <a:lnTo>
                      <a:pt x="120142" y="76835"/>
                    </a:lnTo>
                    <a:lnTo>
                      <a:pt x="117221" y="73787"/>
                    </a:lnTo>
                    <a:lnTo>
                      <a:pt x="113919" y="71120"/>
                    </a:lnTo>
                    <a:lnTo>
                      <a:pt x="110490" y="68580"/>
                    </a:lnTo>
                    <a:lnTo>
                      <a:pt x="106553" y="66675"/>
                    </a:lnTo>
                    <a:lnTo>
                      <a:pt x="102743" y="64770"/>
                    </a:lnTo>
                    <a:lnTo>
                      <a:pt x="98552" y="63246"/>
                    </a:lnTo>
                    <a:lnTo>
                      <a:pt x="94488" y="62230"/>
                    </a:lnTo>
                    <a:lnTo>
                      <a:pt x="90297" y="61341"/>
                    </a:lnTo>
                    <a:lnTo>
                      <a:pt x="85852" y="60960"/>
                    </a:lnTo>
                    <a:lnTo>
                      <a:pt x="81915" y="60960"/>
                    </a:lnTo>
                    <a:lnTo>
                      <a:pt x="78105" y="61214"/>
                    </a:lnTo>
                    <a:lnTo>
                      <a:pt x="74803" y="61849"/>
                    </a:lnTo>
                    <a:lnTo>
                      <a:pt x="71628" y="62865"/>
                    </a:lnTo>
                    <a:lnTo>
                      <a:pt x="70104" y="63500"/>
                    </a:lnTo>
                    <a:lnTo>
                      <a:pt x="68834" y="64262"/>
                    </a:lnTo>
                    <a:lnTo>
                      <a:pt x="67437" y="65151"/>
                    </a:lnTo>
                    <a:lnTo>
                      <a:pt x="66421" y="66040"/>
                    </a:lnTo>
                    <a:lnTo>
                      <a:pt x="65405" y="67310"/>
                    </a:lnTo>
                    <a:lnTo>
                      <a:pt x="64643" y="68326"/>
                    </a:lnTo>
                    <a:lnTo>
                      <a:pt x="63881" y="69596"/>
                    </a:lnTo>
                    <a:lnTo>
                      <a:pt x="63246" y="70866"/>
                    </a:lnTo>
                    <a:lnTo>
                      <a:pt x="63119" y="72390"/>
                    </a:lnTo>
                    <a:lnTo>
                      <a:pt x="62865" y="74041"/>
                    </a:lnTo>
                    <a:lnTo>
                      <a:pt x="62865" y="75692"/>
                    </a:lnTo>
                    <a:lnTo>
                      <a:pt x="63119" y="77470"/>
                    </a:lnTo>
                    <a:lnTo>
                      <a:pt x="63246" y="79375"/>
                    </a:lnTo>
                    <a:lnTo>
                      <a:pt x="63881" y="81280"/>
                    </a:lnTo>
                    <a:lnTo>
                      <a:pt x="64643" y="83566"/>
                    </a:lnTo>
                    <a:lnTo>
                      <a:pt x="65659" y="85725"/>
                    </a:lnTo>
                    <a:lnTo>
                      <a:pt x="66421" y="86614"/>
                    </a:lnTo>
                    <a:lnTo>
                      <a:pt x="67183" y="87249"/>
                    </a:lnTo>
                    <a:lnTo>
                      <a:pt x="67945" y="87884"/>
                    </a:lnTo>
                    <a:lnTo>
                      <a:pt x="68834" y="88265"/>
                    </a:lnTo>
                    <a:lnTo>
                      <a:pt x="70866" y="89154"/>
                    </a:lnTo>
                    <a:lnTo>
                      <a:pt x="73152" y="89281"/>
                    </a:lnTo>
                    <a:lnTo>
                      <a:pt x="75565" y="89281"/>
                    </a:lnTo>
                    <a:lnTo>
                      <a:pt x="77851" y="88900"/>
                    </a:lnTo>
                    <a:lnTo>
                      <a:pt x="80137" y="88011"/>
                    </a:lnTo>
                    <a:lnTo>
                      <a:pt x="81915" y="87249"/>
                    </a:lnTo>
                    <a:lnTo>
                      <a:pt x="83820" y="85979"/>
                    </a:lnTo>
                    <a:lnTo>
                      <a:pt x="85090" y="84709"/>
                    </a:lnTo>
                    <a:lnTo>
                      <a:pt x="85852" y="83185"/>
                    </a:lnTo>
                    <a:lnTo>
                      <a:pt x="85852" y="81661"/>
                    </a:lnTo>
                    <a:lnTo>
                      <a:pt x="85344" y="80010"/>
                    </a:lnTo>
                    <a:lnTo>
                      <a:pt x="84836" y="79121"/>
                    </a:lnTo>
                    <a:lnTo>
                      <a:pt x="84074" y="78486"/>
                    </a:lnTo>
                    <a:lnTo>
                      <a:pt x="82804" y="77724"/>
                    </a:lnTo>
                    <a:lnTo>
                      <a:pt x="81788" y="76835"/>
                    </a:lnTo>
                    <a:lnTo>
                      <a:pt x="80137" y="75946"/>
                    </a:lnTo>
                    <a:lnTo>
                      <a:pt x="78105" y="75311"/>
                    </a:lnTo>
                    <a:lnTo>
                      <a:pt x="80137" y="75946"/>
                    </a:lnTo>
                    <a:lnTo>
                      <a:pt x="81788" y="76835"/>
                    </a:lnTo>
                    <a:lnTo>
                      <a:pt x="83058" y="77724"/>
                    </a:lnTo>
                    <a:lnTo>
                      <a:pt x="84074" y="78486"/>
                    </a:lnTo>
                    <a:lnTo>
                      <a:pt x="85090" y="79375"/>
                    </a:lnTo>
                    <a:lnTo>
                      <a:pt x="85852" y="80518"/>
                    </a:lnTo>
                    <a:lnTo>
                      <a:pt x="86614" y="82423"/>
                    </a:lnTo>
                    <a:lnTo>
                      <a:pt x="86614" y="84328"/>
                    </a:lnTo>
                    <a:lnTo>
                      <a:pt x="86106" y="85979"/>
                    </a:lnTo>
                    <a:lnTo>
                      <a:pt x="84836" y="87630"/>
                    </a:lnTo>
                    <a:lnTo>
                      <a:pt x="83185" y="89154"/>
                    </a:lnTo>
                    <a:lnTo>
                      <a:pt x="80899" y="90551"/>
                    </a:lnTo>
                    <a:lnTo>
                      <a:pt x="78613" y="91440"/>
                    </a:lnTo>
                    <a:lnTo>
                      <a:pt x="75819" y="92329"/>
                    </a:lnTo>
                    <a:lnTo>
                      <a:pt x="72644" y="92710"/>
                    </a:lnTo>
                    <a:lnTo>
                      <a:pt x="69215" y="92710"/>
                    </a:lnTo>
                    <a:lnTo>
                      <a:pt x="65913" y="92075"/>
                    </a:lnTo>
                    <a:lnTo>
                      <a:pt x="62484" y="91059"/>
                    </a:lnTo>
                    <a:lnTo>
                      <a:pt x="59182" y="89535"/>
                    </a:lnTo>
                    <a:lnTo>
                      <a:pt x="57150" y="88011"/>
                    </a:lnTo>
                    <a:lnTo>
                      <a:pt x="55499" y="86360"/>
                    </a:lnTo>
                    <a:lnTo>
                      <a:pt x="54229" y="84836"/>
                    </a:lnTo>
                    <a:lnTo>
                      <a:pt x="53213" y="83185"/>
                    </a:lnTo>
                    <a:lnTo>
                      <a:pt x="52451" y="81534"/>
                    </a:lnTo>
                    <a:lnTo>
                      <a:pt x="51943" y="79756"/>
                    </a:lnTo>
                    <a:lnTo>
                      <a:pt x="51562" y="78105"/>
                    </a:lnTo>
                    <a:lnTo>
                      <a:pt x="51943" y="76708"/>
                    </a:lnTo>
                    <a:lnTo>
                      <a:pt x="52197" y="74930"/>
                    </a:lnTo>
                    <a:lnTo>
                      <a:pt x="52705" y="73279"/>
                    </a:lnTo>
                    <a:lnTo>
                      <a:pt x="53213" y="71501"/>
                    </a:lnTo>
                    <a:lnTo>
                      <a:pt x="54229" y="69850"/>
                    </a:lnTo>
                    <a:lnTo>
                      <a:pt x="55245" y="68326"/>
                    </a:lnTo>
                    <a:lnTo>
                      <a:pt x="56515" y="66675"/>
                    </a:lnTo>
                    <a:lnTo>
                      <a:pt x="58166" y="65151"/>
                    </a:lnTo>
                    <a:lnTo>
                      <a:pt x="59690" y="63881"/>
                    </a:lnTo>
                    <a:lnTo>
                      <a:pt x="61468" y="62484"/>
                    </a:lnTo>
                    <a:lnTo>
                      <a:pt x="63246" y="61214"/>
                    </a:lnTo>
                    <a:lnTo>
                      <a:pt x="67437" y="58801"/>
                    </a:lnTo>
                    <a:lnTo>
                      <a:pt x="71882" y="56769"/>
                    </a:lnTo>
                    <a:lnTo>
                      <a:pt x="76581" y="55245"/>
                    </a:lnTo>
                    <a:lnTo>
                      <a:pt x="81534" y="54229"/>
                    </a:lnTo>
                    <a:lnTo>
                      <a:pt x="86360" y="53594"/>
                    </a:lnTo>
                    <a:lnTo>
                      <a:pt x="91567" y="53721"/>
                    </a:lnTo>
                    <a:lnTo>
                      <a:pt x="93853" y="53975"/>
                    </a:lnTo>
                    <a:lnTo>
                      <a:pt x="96520" y="54356"/>
                    </a:lnTo>
                    <a:lnTo>
                      <a:pt x="101727" y="55880"/>
                    </a:lnTo>
                    <a:lnTo>
                      <a:pt x="106807" y="57785"/>
                    </a:lnTo>
                    <a:lnTo>
                      <a:pt x="112141" y="60325"/>
                    </a:lnTo>
                    <a:lnTo>
                      <a:pt x="114681" y="61595"/>
                    </a:lnTo>
                    <a:lnTo>
                      <a:pt x="116967" y="63246"/>
                    </a:lnTo>
                    <a:lnTo>
                      <a:pt x="119380" y="64770"/>
                    </a:lnTo>
                    <a:lnTo>
                      <a:pt x="121666" y="66675"/>
                    </a:lnTo>
                    <a:lnTo>
                      <a:pt x="123698" y="68326"/>
                    </a:lnTo>
                    <a:lnTo>
                      <a:pt x="125476" y="70485"/>
                    </a:lnTo>
                    <a:lnTo>
                      <a:pt x="127381" y="72390"/>
                    </a:lnTo>
                    <a:lnTo>
                      <a:pt x="129159" y="74676"/>
                    </a:lnTo>
                    <a:lnTo>
                      <a:pt x="130429" y="76835"/>
                    </a:lnTo>
                    <a:lnTo>
                      <a:pt x="131826" y="79375"/>
                    </a:lnTo>
                    <a:lnTo>
                      <a:pt x="133096" y="81661"/>
                    </a:lnTo>
                    <a:lnTo>
                      <a:pt x="133858" y="84328"/>
                    </a:lnTo>
                    <a:lnTo>
                      <a:pt x="134366" y="86995"/>
                    </a:lnTo>
                    <a:lnTo>
                      <a:pt x="134874" y="89789"/>
                    </a:lnTo>
                    <a:lnTo>
                      <a:pt x="134874" y="92456"/>
                    </a:lnTo>
                    <a:lnTo>
                      <a:pt x="134874" y="95250"/>
                    </a:lnTo>
                    <a:lnTo>
                      <a:pt x="134366" y="98425"/>
                    </a:lnTo>
                    <a:lnTo>
                      <a:pt x="133858" y="101473"/>
                    </a:lnTo>
                    <a:lnTo>
                      <a:pt x="132588" y="104521"/>
                    </a:lnTo>
                    <a:lnTo>
                      <a:pt x="131318" y="107696"/>
                    </a:lnTo>
                    <a:lnTo>
                      <a:pt x="129667" y="110998"/>
                    </a:lnTo>
                    <a:lnTo>
                      <a:pt x="127635" y="114046"/>
                    </a:lnTo>
                    <a:lnTo>
                      <a:pt x="125349" y="117475"/>
                    </a:lnTo>
                    <a:lnTo>
                      <a:pt x="122428" y="121031"/>
                    </a:lnTo>
                    <a:lnTo>
                      <a:pt x="119126" y="124460"/>
                    </a:lnTo>
                    <a:lnTo>
                      <a:pt x="115443" y="128016"/>
                    </a:lnTo>
                    <a:lnTo>
                      <a:pt x="111506" y="130429"/>
                    </a:lnTo>
                    <a:lnTo>
                      <a:pt x="107442" y="132461"/>
                    </a:lnTo>
                    <a:lnTo>
                      <a:pt x="103505" y="134366"/>
                    </a:lnTo>
                    <a:lnTo>
                      <a:pt x="99441" y="136144"/>
                    </a:lnTo>
                    <a:lnTo>
                      <a:pt x="95250" y="137541"/>
                    </a:lnTo>
                    <a:lnTo>
                      <a:pt x="91313" y="139065"/>
                    </a:lnTo>
                    <a:lnTo>
                      <a:pt x="87503" y="140081"/>
                    </a:lnTo>
                    <a:lnTo>
                      <a:pt x="83566" y="140970"/>
                    </a:lnTo>
                    <a:lnTo>
                      <a:pt x="79629" y="141859"/>
                    </a:lnTo>
                    <a:lnTo>
                      <a:pt x="75819" y="142240"/>
                    </a:lnTo>
                    <a:lnTo>
                      <a:pt x="71882" y="142748"/>
                    </a:lnTo>
                    <a:lnTo>
                      <a:pt x="68199" y="142875"/>
                    </a:lnTo>
                    <a:lnTo>
                      <a:pt x="64643" y="143129"/>
                    </a:lnTo>
                    <a:lnTo>
                      <a:pt x="60960" y="142875"/>
                    </a:lnTo>
                    <a:lnTo>
                      <a:pt x="57277" y="142748"/>
                    </a:lnTo>
                    <a:lnTo>
                      <a:pt x="53721" y="142240"/>
                    </a:lnTo>
                    <a:lnTo>
                      <a:pt x="50292" y="141859"/>
                    </a:lnTo>
                    <a:lnTo>
                      <a:pt x="46990" y="141097"/>
                    </a:lnTo>
                    <a:lnTo>
                      <a:pt x="43815" y="140335"/>
                    </a:lnTo>
                    <a:lnTo>
                      <a:pt x="40767" y="139446"/>
                    </a:lnTo>
                    <a:lnTo>
                      <a:pt x="37592" y="138430"/>
                    </a:lnTo>
                    <a:lnTo>
                      <a:pt x="34798" y="137160"/>
                    </a:lnTo>
                    <a:lnTo>
                      <a:pt x="31877" y="135890"/>
                    </a:lnTo>
                    <a:lnTo>
                      <a:pt x="29337" y="134620"/>
                    </a:lnTo>
                    <a:lnTo>
                      <a:pt x="26670" y="133223"/>
                    </a:lnTo>
                    <a:lnTo>
                      <a:pt x="24130" y="131699"/>
                    </a:lnTo>
                    <a:lnTo>
                      <a:pt x="21844" y="130048"/>
                    </a:lnTo>
                    <a:lnTo>
                      <a:pt x="19685" y="128270"/>
                    </a:lnTo>
                    <a:lnTo>
                      <a:pt x="17653" y="126365"/>
                    </a:lnTo>
                    <a:lnTo>
                      <a:pt x="15621" y="124714"/>
                    </a:lnTo>
                    <a:lnTo>
                      <a:pt x="14097" y="122682"/>
                    </a:lnTo>
                    <a:lnTo>
                      <a:pt x="12446" y="120650"/>
                    </a:lnTo>
                    <a:lnTo>
                      <a:pt x="12192" y="120523"/>
                    </a:lnTo>
                    <a:lnTo>
                      <a:pt x="11938" y="120015"/>
                    </a:lnTo>
                    <a:lnTo>
                      <a:pt x="11430" y="119126"/>
                    </a:lnTo>
                    <a:lnTo>
                      <a:pt x="10668" y="117983"/>
                    </a:lnTo>
                    <a:lnTo>
                      <a:pt x="9906" y="116459"/>
                    </a:lnTo>
                    <a:lnTo>
                      <a:pt x="9017" y="114935"/>
                    </a:lnTo>
                    <a:lnTo>
                      <a:pt x="8382" y="113665"/>
                    </a:lnTo>
                    <a:lnTo>
                      <a:pt x="7747" y="112649"/>
                    </a:lnTo>
                    <a:lnTo>
                      <a:pt x="7747" y="112141"/>
                    </a:lnTo>
                    <a:lnTo>
                      <a:pt x="7620" y="112014"/>
                    </a:lnTo>
                    <a:lnTo>
                      <a:pt x="5715" y="107442"/>
                    </a:lnTo>
                    <a:lnTo>
                      <a:pt x="4191" y="103124"/>
                    </a:lnTo>
                    <a:lnTo>
                      <a:pt x="2667" y="98425"/>
                    </a:lnTo>
                    <a:lnTo>
                      <a:pt x="1651" y="93980"/>
                    </a:lnTo>
                    <a:lnTo>
                      <a:pt x="762" y="89535"/>
                    </a:lnTo>
                    <a:lnTo>
                      <a:pt x="254" y="85090"/>
                    </a:lnTo>
                    <a:lnTo>
                      <a:pt x="0" y="80518"/>
                    </a:lnTo>
                    <a:lnTo>
                      <a:pt x="0" y="75946"/>
                    </a:lnTo>
                    <a:lnTo>
                      <a:pt x="0" y="71501"/>
                    </a:lnTo>
                    <a:lnTo>
                      <a:pt x="508" y="67310"/>
                    </a:lnTo>
                    <a:lnTo>
                      <a:pt x="1016" y="62865"/>
                    </a:lnTo>
                    <a:lnTo>
                      <a:pt x="2032" y="58674"/>
                    </a:lnTo>
                    <a:lnTo>
                      <a:pt x="3048" y="54610"/>
                    </a:lnTo>
                    <a:lnTo>
                      <a:pt x="4445" y="50419"/>
                    </a:lnTo>
                    <a:lnTo>
                      <a:pt x="6223" y="46355"/>
                    </a:lnTo>
                    <a:lnTo>
                      <a:pt x="7747" y="42545"/>
                    </a:lnTo>
                    <a:lnTo>
                      <a:pt x="9906" y="38735"/>
                    </a:lnTo>
                    <a:lnTo>
                      <a:pt x="11938" y="35179"/>
                    </a:lnTo>
                    <a:lnTo>
                      <a:pt x="14605" y="31496"/>
                    </a:lnTo>
                    <a:lnTo>
                      <a:pt x="17145" y="28194"/>
                    </a:lnTo>
                    <a:lnTo>
                      <a:pt x="19685" y="25019"/>
                    </a:lnTo>
                    <a:lnTo>
                      <a:pt x="22860" y="21971"/>
                    </a:lnTo>
                    <a:lnTo>
                      <a:pt x="25908" y="19050"/>
                    </a:lnTo>
                    <a:lnTo>
                      <a:pt x="29337" y="16256"/>
                    </a:lnTo>
                    <a:lnTo>
                      <a:pt x="33020" y="13716"/>
                    </a:lnTo>
                    <a:lnTo>
                      <a:pt x="36576" y="11430"/>
                    </a:lnTo>
                    <a:lnTo>
                      <a:pt x="40513" y="9398"/>
                    </a:lnTo>
                    <a:lnTo>
                      <a:pt x="44323" y="7620"/>
                    </a:lnTo>
                    <a:lnTo>
                      <a:pt x="48514" y="5969"/>
                    </a:lnTo>
                    <a:lnTo>
                      <a:pt x="52959" y="4445"/>
                    </a:lnTo>
                    <a:lnTo>
                      <a:pt x="57531" y="3175"/>
                    </a:lnTo>
                    <a:lnTo>
                      <a:pt x="62230" y="2286"/>
                    </a:lnTo>
                    <a:lnTo>
                      <a:pt x="66929" y="1651"/>
                    </a:lnTo>
                    <a:lnTo>
                      <a:pt x="71374" y="1270"/>
                    </a:lnTo>
                    <a:lnTo>
                      <a:pt x="75819" y="635"/>
                    </a:lnTo>
                    <a:lnTo>
                      <a:pt x="80137" y="381"/>
                    </a:lnTo>
                    <a:lnTo>
                      <a:pt x="84328" y="254"/>
                    </a:lnTo>
                    <a:lnTo>
                      <a:pt x="88773" y="0"/>
                    </a:lnTo>
                    <a:lnTo>
                      <a:pt x="92837" y="0"/>
                    </a:lnTo>
                    <a:lnTo>
                      <a:pt x="96774" y="254"/>
                    </a:lnTo>
                    <a:lnTo>
                      <a:pt x="104521" y="635"/>
                    </a:lnTo>
                    <a:lnTo>
                      <a:pt x="112141" y="1651"/>
                    </a:lnTo>
                    <a:lnTo>
                      <a:pt x="119126" y="2921"/>
                    </a:lnTo>
                    <a:lnTo>
                      <a:pt x="125857" y="4572"/>
                    </a:lnTo>
                    <a:lnTo>
                      <a:pt x="132080" y="6604"/>
                    </a:lnTo>
                    <a:lnTo>
                      <a:pt x="138049" y="9144"/>
                    </a:lnTo>
                    <a:lnTo>
                      <a:pt x="143764" y="11811"/>
                    </a:lnTo>
                    <a:lnTo>
                      <a:pt x="149098" y="15113"/>
                    </a:lnTo>
                    <a:lnTo>
                      <a:pt x="154051" y="18415"/>
                    </a:lnTo>
                    <a:lnTo>
                      <a:pt x="158750" y="21971"/>
                    </a:lnTo>
                    <a:lnTo>
                      <a:pt x="162941" y="26035"/>
                    </a:lnTo>
                    <a:lnTo>
                      <a:pt x="166751" y="30480"/>
                    </a:lnTo>
                    <a:lnTo>
                      <a:pt x="170434" y="35179"/>
                    </a:lnTo>
                    <a:lnTo>
                      <a:pt x="173609" y="40005"/>
                    </a:lnTo>
                    <a:lnTo>
                      <a:pt x="176403" y="45085"/>
                    </a:lnTo>
                    <a:lnTo>
                      <a:pt x="178943" y="50546"/>
                    </a:lnTo>
                    <a:lnTo>
                      <a:pt x="180975" y="56261"/>
                    </a:lnTo>
                    <a:lnTo>
                      <a:pt x="182880" y="62230"/>
                    </a:lnTo>
                    <a:lnTo>
                      <a:pt x="184404" y="68326"/>
                    </a:lnTo>
                    <a:lnTo>
                      <a:pt x="185420" y="74676"/>
                    </a:lnTo>
                    <a:lnTo>
                      <a:pt x="186309" y="81280"/>
                    </a:lnTo>
                    <a:lnTo>
                      <a:pt x="186563" y="88011"/>
                    </a:lnTo>
                    <a:lnTo>
                      <a:pt x="186690" y="94869"/>
                    </a:lnTo>
                    <a:lnTo>
                      <a:pt x="186309" y="101981"/>
                    </a:lnTo>
                    <a:lnTo>
                      <a:pt x="185674" y="109220"/>
                    </a:lnTo>
                    <a:lnTo>
                      <a:pt x="184658" y="116586"/>
                    </a:lnTo>
                    <a:lnTo>
                      <a:pt x="183134" y="124206"/>
                    </a:lnTo>
                    <a:lnTo>
                      <a:pt x="181610" y="131826"/>
                    </a:lnTo>
                    <a:lnTo>
                      <a:pt x="180594" y="135001"/>
                    </a:lnTo>
                    <a:lnTo>
                      <a:pt x="178943" y="138176"/>
                    </a:lnTo>
                    <a:lnTo>
                      <a:pt x="177419" y="141097"/>
                    </a:lnTo>
                    <a:lnTo>
                      <a:pt x="175006" y="144145"/>
                    </a:lnTo>
                    <a:lnTo>
                      <a:pt x="172720" y="147066"/>
                    </a:lnTo>
                    <a:lnTo>
                      <a:pt x="170180" y="149860"/>
                    </a:lnTo>
                    <a:lnTo>
                      <a:pt x="167259" y="152400"/>
                    </a:lnTo>
                    <a:lnTo>
                      <a:pt x="164211" y="154940"/>
                    </a:lnTo>
                    <a:lnTo>
                      <a:pt x="161290" y="157353"/>
                    </a:lnTo>
                    <a:lnTo>
                      <a:pt x="158242" y="159385"/>
                    </a:lnTo>
                    <a:lnTo>
                      <a:pt x="155067" y="161544"/>
                    </a:lnTo>
                    <a:lnTo>
                      <a:pt x="152019" y="163195"/>
                    </a:lnTo>
                    <a:lnTo>
                      <a:pt x="149098" y="164973"/>
                    </a:lnTo>
                    <a:lnTo>
                      <a:pt x="146558" y="166116"/>
                    </a:lnTo>
                    <a:lnTo>
                      <a:pt x="144018" y="167513"/>
                    </a:lnTo>
                    <a:lnTo>
                      <a:pt x="141859" y="168275"/>
                    </a:lnTo>
                    <a:close/>
                  </a:path>
                </a:pathLst>
              </a:custGeom>
              <a:solidFill>
                <a:srgbClr val="510A00"/>
              </a:solidFill>
              <a:ln w="0" cap="flat" cmpd="sng" algn="ctr">
                <a:solidFill>
                  <a:srgbClr val="510A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8" name="Freeform 387"/>
              <p:cNvSpPr/>
              <p:nvPr/>
            </p:nvSpPr>
            <p:spPr>
              <a:xfrm>
                <a:off x="8338249" y="3209471"/>
                <a:ext cx="187088" cy="166436"/>
              </a:xfrm>
              <a:custGeom>
                <a:avLst/>
                <a:gdLst/>
                <a:ahLst/>
                <a:cxnLst/>
                <a:rect l="0" t="0" r="0" b="0"/>
                <a:pathLst>
                  <a:path w="187199" h="168022">
                    <a:moveTo>
                      <a:pt x="11684" y="119761"/>
                    </a:moveTo>
                    <a:lnTo>
                      <a:pt x="11176" y="119126"/>
                    </a:lnTo>
                    <a:lnTo>
                      <a:pt x="10668" y="118110"/>
                    </a:lnTo>
                    <a:lnTo>
                      <a:pt x="9906" y="116586"/>
                    </a:lnTo>
                    <a:lnTo>
                      <a:pt x="9271" y="115316"/>
                    </a:lnTo>
                    <a:lnTo>
                      <a:pt x="8636" y="113792"/>
                    </a:lnTo>
                    <a:lnTo>
                      <a:pt x="7874" y="112522"/>
                    </a:lnTo>
                    <a:lnTo>
                      <a:pt x="7239" y="111379"/>
                    </a:lnTo>
                    <a:lnTo>
                      <a:pt x="6985" y="110871"/>
                    </a:lnTo>
                    <a:lnTo>
                      <a:pt x="5207" y="106426"/>
                    </a:lnTo>
                    <a:lnTo>
                      <a:pt x="3683" y="101854"/>
                    </a:lnTo>
                    <a:lnTo>
                      <a:pt x="2667" y="97536"/>
                    </a:lnTo>
                    <a:lnTo>
                      <a:pt x="1270" y="93091"/>
                    </a:lnTo>
                    <a:lnTo>
                      <a:pt x="762" y="88519"/>
                    </a:lnTo>
                    <a:lnTo>
                      <a:pt x="254" y="84201"/>
                    </a:lnTo>
                    <a:lnTo>
                      <a:pt x="0" y="79629"/>
                    </a:lnTo>
                    <a:lnTo>
                      <a:pt x="0" y="75311"/>
                    </a:lnTo>
                    <a:lnTo>
                      <a:pt x="254" y="70866"/>
                    </a:lnTo>
                    <a:lnTo>
                      <a:pt x="508" y="66548"/>
                    </a:lnTo>
                    <a:lnTo>
                      <a:pt x="1270" y="62357"/>
                    </a:lnTo>
                    <a:lnTo>
                      <a:pt x="2159" y="58166"/>
                    </a:lnTo>
                    <a:lnTo>
                      <a:pt x="3302" y="54102"/>
                    </a:lnTo>
                    <a:lnTo>
                      <a:pt x="4699" y="49911"/>
                    </a:lnTo>
                    <a:lnTo>
                      <a:pt x="6223" y="45974"/>
                    </a:lnTo>
                    <a:lnTo>
                      <a:pt x="8001" y="42164"/>
                    </a:lnTo>
                    <a:lnTo>
                      <a:pt x="10160" y="38354"/>
                    </a:lnTo>
                    <a:lnTo>
                      <a:pt x="12192" y="34798"/>
                    </a:lnTo>
                    <a:lnTo>
                      <a:pt x="14859" y="31242"/>
                    </a:lnTo>
                    <a:lnTo>
                      <a:pt x="17399" y="28067"/>
                    </a:lnTo>
                    <a:lnTo>
                      <a:pt x="19939" y="24892"/>
                    </a:lnTo>
                    <a:lnTo>
                      <a:pt x="23114" y="21717"/>
                    </a:lnTo>
                    <a:lnTo>
                      <a:pt x="26162" y="18796"/>
                    </a:lnTo>
                    <a:lnTo>
                      <a:pt x="29591" y="16256"/>
                    </a:lnTo>
                    <a:lnTo>
                      <a:pt x="33274" y="13716"/>
                    </a:lnTo>
                    <a:lnTo>
                      <a:pt x="36830" y="11303"/>
                    </a:lnTo>
                    <a:lnTo>
                      <a:pt x="40767" y="9271"/>
                    </a:lnTo>
                    <a:lnTo>
                      <a:pt x="44831" y="7366"/>
                    </a:lnTo>
                    <a:lnTo>
                      <a:pt x="49276" y="5715"/>
                    </a:lnTo>
                    <a:lnTo>
                      <a:pt x="53467" y="4191"/>
                    </a:lnTo>
                    <a:lnTo>
                      <a:pt x="58166" y="2794"/>
                    </a:lnTo>
                    <a:lnTo>
                      <a:pt x="62738" y="2032"/>
                    </a:lnTo>
                    <a:lnTo>
                      <a:pt x="67437" y="1397"/>
                    </a:lnTo>
                    <a:lnTo>
                      <a:pt x="71882" y="1016"/>
                    </a:lnTo>
                    <a:lnTo>
                      <a:pt x="76454" y="508"/>
                    </a:lnTo>
                    <a:lnTo>
                      <a:pt x="80772" y="127"/>
                    </a:lnTo>
                    <a:lnTo>
                      <a:pt x="85090" y="0"/>
                    </a:lnTo>
                    <a:lnTo>
                      <a:pt x="89154" y="0"/>
                    </a:lnTo>
                    <a:lnTo>
                      <a:pt x="97282" y="127"/>
                    </a:lnTo>
                    <a:lnTo>
                      <a:pt x="105029" y="508"/>
                    </a:lnTo>
                    <a:lnTo>
                      <a:pt x="112649" y="1397"/>
                    </a:lnTo>
                    <a:lnTo>
                      <a:pt x="119634" y="2794"/>
                    </a:lnTo>
                    <a:lnTo>
                      <a:pt x="126365" y="4572"/>
                    </a:lnTo>
                    <a:lnTo>
                      <a:pt x="132588" y="6477"/>
                    </a:lnTo>
                    <a:lnTo>
                      <a:pt x="138557" y="9017"/>
                    </a:lnTo>
                    <a:lnTo>
                      <a:pt x="144272" y="11684"/>
                    </a:lnTo>
                    <a:lnTo>
                      <a:pt x="149606" y="14732"/>
                    </a:lnTo>
                    <a:lnTo>
                      <a:pt x="154559" y="18161"/>
                    </a:lnTo>
                    <a:lnTo>
                      <a:pt x="159258" y="21971"/>
                    </a:lnTo>
                    <a:lnTo>
                      <a:pt x="163449" y="25908"/>
                    </a:lnTo>
                    <a:lnTo>
                      <a:pt x="167259" y="30353"/>
                    </a:lnTo>
                    <a:lnTo>
                      <a:pt x="170942" y="35052"/>
                    </a:lnTo>
                    <a:lnTo>
                      <a:pt x="173990" y="39878"/>
                    </a:lnTo>
                    <a:lnTo>
                      <a:pt x="176911" y="44958"/>
                    </a:lnTo>
                    <a:lnTo>
                      <a:pt x="179578" y="50546"/>
                    </a:lnTo>
                    <a:lnTo>
                      <a:pt x="181610" y="56261"/>
                    </a:lnTo>
                    <a:lnTo>
                      <a:pt x="183388" y="61976"/>
                    </a:lnTo>
                    <a:lnTo>
                      <a:pt x="184912" y="68072"/>
                    </a:lnTo>
                    <a:lnTo>
                      <a:pt x="185928" y="74422"/>
                    </a:lnTo>
                    <a:lnTo>
                      <a:pt x="186817" y="81026"/>
                    </a:lnTo>
                    <a:lnTo>
                      <a:pt x="187198" y="87757"/>
                    </a:lnTo>
                    <a:lnTo>
                      <a:pt x="187198" y="94488"/>
                    </a:lnTo>
                    <a:lnTo>
                      <a:pt x="186944" y="101727"/>
                    </a:lnTo>
                    <a:lnTo>
                      <a:pt x="186182" y="108966"/>
                    </a:lnTo>
                    <a:lnTo>
                      <a:pt x="185166" y="116332"/>
                    </a:lnTo>
                    <a:lnTo>
                      <a:pt x="183896" y="123952"/>
                    </a:lnTo>
                    <a:lnTo>
                      <a:pt x="182372" y="131572"/>
                    </a:lnTo>
                    <a:lnTo>
                      <a:pt x="180975" y="134747"/>
                    </a:lnTo>
                    <a:lnTo>
                      <a:pt x="179832" y="137922"/>
                    </a:lnTo>
                    <a:lnTo>
                      <a:pt x="177927" y="140843"/>
                    </a:lnTo>
                    <a:lnTo>
                      <a:pt x="175895" y="143891"/>
                    </a:lnTo>
                    <a:lnTo>
                      <a:pt x="173228" y="146812"/>
                    </a:lnTo>
                    <a:lnTo>
                      <a:pt x="170688" y="149606"/>
                    </a:lnTo>
                    <a:lnTo>
                      <a:pt x="167894" y="152146"/>
                    </a:lnTo>
                    <a:lnTo>
                      <a:pt x="164973" y="154559"/>
                    </a:lnTo>
                    <a:lnTo>
                      <a:pt x="161925" y="156972"/>
                    </a:lnTo>
                    <a:lnTo>
                      <a:pt x="158750" y="159131"/>
                    </a:lnTo>
                    <a:lnTo>
                      <a:pt x="155575" y="161290"/>
                    </a:lnTo>
                    <a:lnTo>
                      <a:pt x="152781" y="162941"/>
                    </a:lnTo>
                    <a:lnTo>
                      <a:pt x="149860" y="164592"/>
                    </a:lnTo>
                    <a:lnTo>
                      <a:pt x="147066" y="165862"/>
                    </a:lnTo>
                    <a:lnTo>
                      <a:pt x="144780" y="167132"/>
                    </a:lnTo>
                    <a:lnTo>
                      <a:pt x="142367" y="168021"/>
                    </a:lnTo>
                    <a:lnTo>
                      <a:pt x="144399" y="167132"/>
                    </a:lnTo>
                    <a:lnTo>
                      <a:pt x="146812" y="165862"/>
                    </a:lnTo>
                    <a:lnTo>
                      <a:pt x="149225" y="164592"/>
                    </a:lnTo>
                    <a:lnTo>
                      <a:pt x="151511" y="162941"/>
                    </a:lnTo>
                    <a:lnTo>
                      <a:pt x="154051" y="161036"/>
                    </a:lnTo>
                    <a:lnTo>
                      <a:pt x="156337" y="159131"/>
                    </a:lnTo>
                    <a:lnTo>
                      <a:pt x="159004" y="156972"/>
                    </a:lnTo>
                    <a:lnTo>
                      <a:pt x="161290" y="154559"/>
                    </a:lnTo>
                    <a:lnTo>
                      <a:pt x="163449" y="152400"/>
                    </a:lnTo>
                    <a:lnTo>
                      <a:pt x="165481" y="149733"/>
                    </a:lnTo>
                    <a:lnTo>
                      <a:pt x="167513" y="147193"/>
                    </a:lnTo>
                    <a:lnTo>
                      <a:pt x="169418" y="144653"/>
                    </a:lnTo>
                    <a:lnTo>
                      <a:pt x="171196" y="141986"/>
                    </a:lnTo>
                    <a:lnTo>
                      <a:pt x="172593" y="139446"/>
                    </a:lnTo>
                    <a:lnTo>
                      <a:pt x="173863" y="136652"/>
                    </a:lnTo>
                    <a:lnTo>
                      <a:pt x="174625" y="134112"/>
                    </a:lnTo>
                    <a:lnTo>
                      <a:pt x="176657" y="126873"/>
                    </a:lnTo>
                    <a:lnTo>
                      <a:pt x="178181" y="119761"/>
                    </a:lnTo>
                    <a:lnTo>
                      <a:pt x="179578" y="112776"/>
                    </a:lnTo>
                    <a:lnTo>
                      <a:pt x="180594" y="105918"/>
                    </a:lnTo>
                    <a:lnTo>
                      <a:pt x="181229" y="99187"/>
                    </a:lnTo>
                    <a:lnTo>
                      <a:pt x="181864" y="92583"/>
                    </a:lnTo>
                    <a:lnTo>
                      <a:pt x="181864" y="86106"/>
                    </a:lnTo>
                    <a:lnTo>
                      <a:pt x="181610" y="79629"/>
                    </a:lnTo>
                    <a:lnTo>
                      <a:pt x="180975" y="73787"/>
                    </a:lnTo>
                    <a:lnTo>
                      <a:pt x="179959" y="67818"/>
                    </a:lnTo>
                    <a:lnTo>
                      <a:pt x="178689" y="62230"/>
                    </a:lnTo>
                    <a:lnTo>
                      <a:pt x="177165" y="56642"/>
                    </a:lnTo>
                    <a:lnTo>
                      <a:pt x="175260" y="51181"/>
                    </a:lnTo>
                    <a:lnTo>
                      <a:pt x="172974" y="45974"/>
                    </a:lnTo>
                    <a:lnTo>
                      <a:pt x="170180" y="41402"/>
                    </a:lnTo>
                    <a:lnTo>
                      <a:pt x="167005" y="36703"/>
                    </a:lnTo>
                    <a:lnTo>
                      <a:pt x="163703" y="32512"/>
                    </a:lnTo>
                    <a:lnTo>
                      <a:pt x="159766" y="28321"/>
                    </a:lnTo>
                    <a:lnTo>
                      <a:pt x="155575" y="24511"/>
                    </a:lnTo>
                    <a:lnTo>
                      <a:pt x="151257" y="21082"/>
                    </a:lnTo>
                    <a:lnTo>
                      <a:pt x="146050" y="17907"/>
                    </a:lnTo>
                    <a:lnTo>
                      <a:pt x="140843" y="14986"/>
                    </a:lnTo>
                    <a:lnTo>
                      <a:pt x="135128" y="12446"/>
                    </a:lnTo>
                    <a:lnTo>
                      <a:pt x="128905" y="10287"/>
                    </a:lnTo>
                    <a:lnTo>
                      <a:pt x="122428" y="8382"/>
                    </a:lnTo>
                    <a:lnTo>
                      <a:pt x="115443" y="6731"/>
                    </a:lnTo>
                    <a:lnTo>
                      <a:pt x="111506" y="6096"/>
                    </a:lnTo>
                    <a:lnTo>
                      <a:pt x="107950" y="5461"/>
                    </a:lnTo>
                    <a:lnTo>
                      <a:pt x="104013" y="5207"/>
                    </a:lnTo>
                    <a:lnTo>
                      <a:pt x="100076" y="4699"/>
                    </a:lnTo>
                    <a:lnTo>
                      <a:pt x="96012" y="4572"/>
                    </a:lnTo>
                    <a:lnTo>
                      <a:pt x="91821" y="4318"/>
                    </a:lnTo>
                    <a:lnTo>
                      <a:pt x="87376" y="4191"/>
                    </a:lnTo>
                    <a:lnTo>
                      <a:pt x="83058" y="4191"/>
                    </a:lnTo>
                    <a:lnTo>
                      <a:pt x="78613" y="4318"/>
                    </a:lnTo>
                    <a:lnTo>
                      <a:pt x="73914" y="4572"/>
                    </a:lnTo>
                    <a:lnTo>
                      <a:pt x="69088" y="4953"/>
                    </a:lnTo>
                    <a:lnTo>
                      <a:pt x="64389" y="5461"/>
                    </a:lnTo>
                    <a:lnTo>
                      <a:pt x="59690" y="6223"/>
                    </a:lnTo>
                    <a:lnTo>
                      <a:pt x="55245" y="7366"/>
                    </a:lnTo>
                    <a:lnTo>
                      <a:pt x="50800" y="8763"/>
                    </a:lnTo>
                    <a:lnTo>
                      <a:pt x="46736" y="10541"/>
                    </a:lnTo>
                    <a:lnTo>
                      <a:pt x="42799" y="12192"/>
                    </a:lnTo>
                    <a:lnTo>
                      <a:pt x="38862" y="14351"/>
                    </a:lnTo>
                    <a:lnTo>
                      <a:pt x="35306" y="16637"/>
                    </a:lnTo>
                    <a:lnTo>
                      <a:pt x="31877" y="19050"/>
                    </a:lnTo>
                    <a:lnTo>
                      <a:pt x="28829" y="21463"/>
                    </a:lnTo>
                    <a:lnTo>
                      <a:pt x="25654" y="24257"/>
                    </a:lnTo>
                    <a:lnTo>
                      <a:pt x="22860" y="27178"/>
                    </a:lnTo>
                    <a:lnTo>
                      <a:pt x="20320" y="30353"/>
                    </a:lnTo>
                    <a:lnTo>
                      <a:pt x="17653" y="33528"/>
                    </a:lnTo>
                    <a:lnTo>
                      <a:pt x="15367" y="36957"/>
                    </a:lnTo>
                    <a:lnTo>
                      <a:pt x="13462" y="40513"/>
                    </a:lnTo>
                    <a:lnTo>
                      <a:pt x="11430" y="44196"/>
                    </a:lnTo>
                    <a:lnTo>
                      <a:pt x="9906" y="47879"/>
                    </a:lnTo>
                    <a:lnTo>
                      <a:pt x="8255" y="51816"/>
                    </a:lnTo>
                    <a:lnTo>
                      <a:pt x="7239" y="55626"/>
                    </a:lnTo>
                    <a:lnTo>
                      <a:pt x="5969" y="59817"/>
                    </a:lnTo>
                    <a:lnTo>
                      <a:pt x="5207" y="63881"/>
                    </a:lnTo>
                    <a:lnTo>
                      <a:pt x="4699" y="68072"/>
                    </a:lnTo>
                    <a:lnTo>
                      <a:pt x="4445" y="72263"/>
                    </a:lnTo>
                    <a:lnTo>
                      <a:pt x="4191" y="76581"/>
                    </a:lnTo>
                    <a:lnTo>
                      <a:pt x="4445" y="81026"/>
                    </a:lnTo>
                    <a:lnTo>
                      <a:pt x="4699" y="85217"/>
                    </a:lnTo>
                    <a:lnTo>
                      <a:pt x="5207" y="89662"/>
                    </a:lnTo>
                    <a:lnTo>
                      <a:pt x="5969" y="94107"/>
                    </a:lnTo>
                    <a:lnTo>
                      <a:pt x="6985" y="98552"/>
                    </a:lnTo>
                    <a:lnTo>
                      <a:pt x="8255" y="102743"/>
                    </a:lnTo>
                    <a:lnTo>
                      <a:pt x="9906" y="107188"/>
                    </a:lnTo>
                    <a:lnTo>
                      <a:pt x="11684" y="111633"/>
                    </a:lnTo>
                    <a:lnTo>
                      <a:pt x="12700" y="114427"/>
                    </a:lnTo>
                    <a:lnTo>
                      <a:pt x="14351" y="117094"/>
                    </a:lnTo>
                    <a:lnTo>
                      <a:pt x="16129" y="119761"/>
                    </a:lnTo>
                    <a:lnTo>
                      <a:pt x="17907" y="122047"/>
                    </a:lnTo>
                    <a:lnTo>
                      <a:pt x="19939" y="124333"/>
                    </a:lnTo>
                    <a:lnTo>
                      <a:pt x="22606" y="126492"/>
                    </a:lnTo>
                    <a:lnTo>
                      <a:pt x="25146" y="128524"/>
                    </a:lnTo>
                    <a:lnTo>
                      <a:pt x="27813" y="130302"/>
                    </a:lnTo>
                    <a:lnTo>
                      <a:pt x="30861" y="132207"/>
                    </a:lnTo>
                    <a:lnTo>
                      <a:pt x="33782" y="133731"/>
                    </a:lnTo>
                    <a:lnTo>
                      <a:pt x="37084" y="135001"/>
                    </a:lnTo>
                    <a:lnTo>
                      <a:pt x="40259" y="136271"/>
                    </a:lnTo>
                    <a:lnTo>
                      <a:pt x="43815" y="137541"/>
                    </a:lnTo>
                    <a:lnTo>
                      <a:pt x="47244" y="138303"/>
                    </a:lnTo>
                    <a:lnTo>
                      <a:pt x="50800" y="139192"/>
                    </a:lnTo>
                    <a:lnTo>
                      <a:pt x="54483" y="139827"/>
                    </a:lnTo>
                    <a:lnTo>
                      <a:pt x="58166" y="140462"/>
                    </a:lnTo>
                    <a:lnTo>
                      <a:pt x="61722" y="140716"/>
                    </a:lnTo>
                    <a:lnTo>
                      <a:pt x="69088" y="141097"/>
                    </a:lnTo>
                    <a:lnTo>
                      <a:pt x="72898" y="140843"/>
                    </a:lnTo>
                    <a:lnTo>
                      <a:pt x="76454" y="140716"/>
                    </a:lnTo>
                    <a:lnTo>
                      <a:pt x="79883" y="140081"/>
                    </a:lnTo>
                    <a:lnTo>
                      <a:pt x="83439" y="139446"/>
                    </a:lnTo>
                    <a:lnTo>
                      <a:pt x="86868" y="138811"/>
                    </a:lnTo>
                    <a:lnTo>
                      <a:pt x="90297" y="137922"/>
                    </a:lnTo>
                    <a:lnTo>
                      <a:pt x="93472" y="136652"/>
                    </a:lnTo>
                    <a:lnTo>
                      <a:pt x="96520" y="135382"/>
                    </a:lnTo>
                    <a:lnTo>
                      <a:pt x="99314" y="134112"/>
                    </a:lnTo>
                    <a:lnTo>
                      <a:pt x="102108" y="132461"/>
                    </a:lnTo>
                    <a:lnTo>
                      <a:pt x="104775" y="130556"/>
                    </a:lnTo>
                    <a:lnTo>
                      <a:pt x="107061" y="128524"/>
                    </a:lnTo>
                    <a:lnTo>
                      <a:pt x="110236" y="125603"/>
                    </a:lnTo>
                    <a:lnTo>
                      <a:pt x="113157" y="122809"/>
                    </a:lnTo>
                    <a:lnTo>
                      <a:pt x="115697" y="119888"/>
                    </a:lnTo>
                    <a:lnTo>
                      <a:pt x="117729" y="117094"/>
                    </a:lnTo>
                    <a:lnTo>
                      <a:pt x="119761" y="114427"/>
                    </a:lnTo>
                    <a:lnTo>
                      <a:pt x="121666" y="111633"/>
                    </a:lnTo>
                    <a:lnTo>
                      <a:pt x="123190" y="109093"/>
                    </a:lnTo>
                    <a:lnTo>
                      <a:pt x="124460" y="106553"/>
                    </a:lnTo>
                    <a:lnTo>
                      <a:pt x="125603" y="104013"/>
                    </a:lnTo>
                    <a:lnTo>
                      <a:pt x="126365" y="101473"/>
                    </a:lnTo>
                    <a:lnTo>
                      <a:pt x="126746" y="99187"/>
                    </a:lnTo>
                    <a:lnTo>
                      <a:pt x="127127" y="96901"/>
                    </a:lnTo>
                    <a:lnTo>
                      <a:pt x="127381" y="94488"/>
                    </a:lnTo>
                    <a:lnTo>
                      <a:pt x="127381" y="92329"/>
                    </a:lnTo>
                    <a:lnTo>
                      <a:pt x="127127" y="90297"/>
                    </a:lnTo>
                    <a:lnTo>
                      <a:pt x="126746" y="88138"/>
                    </a:lnTo>
                    <a:lnTo>
                      <a:pt x="126365" y="86106"/>
                    </a:lnTo>
                    <a:lnTo>
                      <a:pt x="125603" y="84201"/>
                    </a:lnTo>
                    <a:lnTo>
                      <a:pt x="124714" y="82423"/>
                    </a:lnTo>
                    <a:lnTo>
                      <a:pt x="123698" y="80645"/>
                    </a:lnTo>
                    <a:lnTo>
                      <a:pt x="122428" y="78867"/>
                    </a:lnTo>
                    <a:lnTo>
                      <a:pt x="121158" y="77216"/>
                    </a:lnTo>
                    <a:lnTo>
                      <a:pt x="118618" y="74168"/>
                    </a:lnTo>
                    <a:lnTo>
                      <a:pt x="115189" y="71501"/>
                    </a:lnTo>
                    <a:lnTo>
                      <a:pt x="111506" y="68961"/>
                    </a:lnTo>
                    <a:lnTo>
                      <a:pt x="107696" y="66802"/>
                    </a:lnTo>
                    <a:lnTo>
                      <a:pt x="103759" y="64897"/>
                    </a:lnTo>
                    <a:lnTo>
                      <a:pt x="99695" y="63373"/>
                    </a:lnTo>
                    <a:lnTo>
                      <a:pt x="95123" y="62357"/>
                    </a:lnTo>
                    <a:lnTo>
                      <a:pt x="91059" y="61468"/>
                    </a:lnTo>
                    <a:lnTo>
                      <a:pt x="86868" y="61087"/>
                    </a:lnTo>
                    <a:lnTo>
                      <a:pt x="82804" y="60833"/>
                    </a:lnTo>
                    <a:lnTo>
                      <a:pt x="79121" y="61087"/>
                    </a:lnTo>
                    <a:lnTo>
                      <a:pt x="75438" y="61722"/>
                    </a:lnTo>
                    <a:lnTo>
                      <a:pt x="72136" y="62738"/>
                    </a:lnTo>
                    <a:lnTo>
                      <a:pt x="70739" y="63373"/>
                    </a:lnTo>
                    <a:lnTo>
                      <a:pt x="69469" y="64008"/>
                    </a:lnTo>
                    <a:lnTo>
                      <a:pt x="68199" y="64897"/>
                    </a:lnTo>
                    <a:lnTo>
                      <a:pt x="66929" y="65913"/>
                    </a:lnTo>
                    <a:lnTo>
                      <a:pt x="65913" y="67056"/>
                    </a:lnTo>
                    <a:lnTo>
                      <a:pt x="65151" y="68072"/>
                    </a:lnTo>
                    <a:lnTo>
                      <a:pt x="64389" y="69342"/>
                    </a:lnTo>
                    <a:lnTo>
                      <a:pt x="64135" y="70612"/>
                    </a:lnTo>
                    <a:lnTo>
                      <a:pt x="63500" y="72136"/>
                    </a:lnTo>
                    <a:lnTo>
                      <a:pt x="63373" y="73787"/>
                    </a:lnTo>
                    <a:lnTo>
                      <a:pt x="63373" y="75311"/>
                    </a:lnTo>
                    <a:lnTo>
                      <a:pt x="63500" y="77216"/>
                    </a:lnTo>
                    <a:lnTo>
                      <a:pt x="63754" y="79121"/>
                    </a:lnTo>
                    <a:lnTo>
                      <a:pt x="64389" y="81026"/>
                    </a:lnTo>
                    <a:lnTo>
                      <a:pt x="65405" y="83058"/>
                    </a:lnTo>
                    <a:lnTo>
                      <a:pt x="66421" y="85344"/>
                    </a:lnTo>
                    <a:lnTo>
                      <a:pt x="66929" y="86360"/>
                    </a:lnTo>
                    <a:lnTo>
                      <a:pt x="67691" y="86868"/>
                    </a:lnTo>
                    <a:lnTo>
                      <a:pt x="68453" y="87503"/>
                    </a:lnTo>
                    <a:lnTo>
                      <a:pt x="69469" y="88011"/>
                    </a:lnTo>
                    <a:lnTo>
                      <a:pt x="71628" y="88773"/>
                    </a:lnTo>
                    <a:lnTo>
                      <a:pt x="73660" y="89027"/>
                    </a:lnTo>
                    <a:lnTo>
                      <a:pt x="76073" y="89027"/>
                    </a:lnTo>
                    <a:lnTo>
                      <a:pt x="78359" y="88519"/>
                    </a:lnTo>
                    <a:lnTo>
                      <a:pt x="80772" y="88011"/>
                    </a:lnTo>
                    <a:lnTo>
                      <a:pt x="82804" y="87122"/>
                    </a:lnTo>
                    <a:lnTo>
                      <a:pt x="84328" y="85852"/>
                    </a:lnTo>
                    <a:lnTo>
                      <a:pt x="85598" y="84582"/>
                    </a:lnTo>
                    <a:lnTo>
                      <a:pt x="86360" y="83058"/>
                    </a:lnTo>
                    <a:lnTo>
                      <a:pt x="86614" y="81661"/>
                    </a:lnTo>
                    <a:lnTo>
                      <a:pt x="85852" y="80137"/>
                    </a:lnTo>
                    <a:lnTo>
                      <a:pt x="85344" y="79248"/>
                    </a:lnTo>
                    <a:lnTo>
                      <a:pt x="84582" y="78486"/>
                    </a:lnTo>
                    <a:lnTo>
                      <a:pt x="83439" y="77597"/>
                    </a:lnTo>
                    <a:lnTo>
                      <a:pt x="82169" y="76962"/>
                    </a:lnTo>
                    <a:lnTo>
                      <a:pt x="80772" y="76073"/>
                    </a:lnTo>
                    <a:lnTo>
                      <a:pt x="78867" y="75311"/>
                    </a:lnTo>
                    <a:lnTo>
                      <a:pt x="80772" y="76073"/>
                    </a:lnTo>
                    <a:lnTo>
                      <a:pt x="82169" y="76962"/>
                    </a:lnTo>
                    <a:lnTo>
                      <a:pt x="83439" y="77851"/>
                    </a:lnTo>
                    <a:lnTo>
                      <a:pt x="84582" y="78613"/>
                    </a:lnTo>
                    <a:lnTo>
                      <a:pt x="85598" y="79502"/>
                    </a:lnTo>
                    <a:lnTo>
                      <a:pt x="86106" y="80391"/>
                    </a:lnTo>
                    <a:lnTo>
                      <a:pt x="86868" y="82296"/>
                    </a:lnTo>
                    <a:lnTo>
                      <a:pt x="86868" y="84201"/>
                    </a:lnTo>
                    <a:lnTo>
                      <a:pt x="86360" y="85852"/>
                    </a:lnTo>
                    <a:lnTo>
                      <a:pt x="85090" y="87503"/>
                    </a:lnTo>
                    <a:lnTo>
                      <a:pt x="83312" y="89027"/>
                    </a:lnTo>
                    <a:lnTo>
                      <a:pt x="81153" y="90297"/>
                    </a:lnTo>
                    <a:lnTo>
                      <a:pt x="78613" y="91186"/>
                    </a:lnTo>
                    <a:lnTo>
                      <a:pt x="75819" y="91948"/>
                    </a:lnTo>
                    <a:lnTo>
                      <a:pt x="72644" y="92329"/>
                    </a:lnTo>
                    <a:lnTo>
                      <a:pt x="69469" y="92202"/>
                    </a:lnTo>
                    <a:lnTo>
                      <a:pt x="66421" y="91821"/>
                    </a:lnTo>
                    <a:lnTo>
                      <a:pt x="63373" y="90678"/>
                    </a:lnTo>
                    <a:lnTo>
                      <a:pt x="61722" y="89916"/>
                    </a:lnTo>
                    <a:lnTo>
                      <a:pt x="60198" y="89027"/>
                    </a:lnTo>
                    <a:lnTo>
                      <a:pt x="58420" y="87503"/>
                    </a:lnTo>
                    <a:lnTo>
                      <a:pt x="56515" y="85852"/>
                    </a:lnTo>
                    <a:lnTo>
                      <a:pt x="55499" y="84201"/>
                    </a:lnTo>
                    <a:lnTo>
                      <a:pt x="54483" y="82423"/>
                    </a:lnTo>
                    <a:lnTo>
                      <a:pt x="53721" y="80772"/>
                    </a:lnTo>
                    <a:lnTo>
                      <a:pt x="53213" y="79121"/>
                    </a:lnTo>
                    <a:lnTo>
                      <a:pt x="53213" y="77597"/>
                    </a:lnTo>
                    <a:lnTo>
                      <a:pt x="53213" y="75819"/>
                    </a:lnTo>
                    <a:lnTo>
                      <a:pt x="53467" y="74168"/>
                    </a:lnTo>
                    <a:lnTo>
                      <a:pt x="53975" y="72517"/>
                    </a:lnTo>
                    <a:lnTo>
                      <a:pt x="54737" y="70866"/>
                    </a:lnTo>
                    <a:lnTo>
                      <a:pt x="55499" y="69342"/>
                    </a:lnTo>
                    <a:lnTo>
                      <a:pt x="56515" y="67691"/>
                    </a:lnTo>
                    <a:lnTo>
                      <a:pt x="57785" y="66421"/>
                    </a:lnTo>
                    <a:lnTo>
                      <a:pt x="59436" y="64897"/>
                    </a:lnTo>
                    <a:lnTo>
                      <a:pt x="60960" y="63373"/>
                    </a:lnTo>
                    <a:lnTo>
                      <a:pt x="62738" y="62230"/>
                    </a:lnTo>
                    <a:lnTo>
                      <a:pt x="64643" y="60833"/>
                    </a:lnTo>
                    <a:lnTo>
                      <a:pt x="68707" y="58801"/>
                    </a:lnTo>
                    <a:lnTo>
                      <a:pt x="72898" y="56896"/>
                    </a:lnTo>
                    <a:lnTo>
                      <a:pt x="77597" y="55372"/>
                    </a:lnTo>
                    <a:lnTo>
                      <a:pt x="82423" y="54356"/>
                    </a:lnTo>
                    <a:lnTo>
                      <a:pt x="87376" y="53848"/>
                    </a:lnTo>
                    <a:lnTo>
                      <a:pt x="92329" y="54102"/>
                    </a:lnTo>
                    <a:lnTo>
                      <a:pt x="94742" y="54356"/>
                    </a:lnTo>
                    <a:lnTo>
                      <a:pt x="97028" y="54737"/>
                    </a:lnTo>
                    <a:lnTo>
                      <a:pt x="102108" y="56007"/>
                    </a:lnTo>
                    <a:lnTo>
                      <a:pt x="107442" y="58166"/>
                    </a:lnTo>
                    <a:lnTo>
                      <a:pt x="112649" y="60452"/>
                    </a:lnTo>
                    <a:lnTo>
                      <a:pt x="114935" y="61976"/>
                    </a:lnTo>
                    <a:lnTo>
                      <a:pt x="117221" y="63373"/>
                    </a:lnTo>
                    <a:lnTo>
                      <a:pt x="119634" y="65151"/>
                    </a:lnTo>
                    <a:lnTo>
                      <a:pt x="121666" y="66802"/>
                    </a:lnTo>
                    <a:lnTo>
                      <a:pt x="123698" y="68707"/>
                    </a:lnTo>
                    <a:lnTo>
                      <a:pt x="125730" y="70866"/>
                    </a:lnTo>
                    <a:lnTo>
                      <a:pt x="127381" y="72898"/>
                    </a:lnTo>
                    <a:lnTo>
                      <a:pt x="129159" y="75057"/>
                    </a:lnTo>
                    <a:lnTo>
                      <a:pt x="130429" y="77343"/>
                    </a:lnTo>
                    <a:lnTo>
                      <a:pt x="132080" y="79629"/>
                    </a:lnTo>
                    <a:lnTo>
                      <a:pt x="133096" y="82296"/>
                    </a:lnTo>
                    <a:lnTo>
                      <a:pt x="133858" y="84836"/>
                    </a:lnTo>
                    <a:lnTo>
                      <a:pt x="134366" y="87503"/>
                    </a:lnTo>
                    <a:lnTo>
                      <a:pt x="134874" y="90297"/>
                    </a:lnTo>
                    <a:lnTo>
                      <a:pt x="135128" y="93218"/>
                    </a:lnTo>
                    <a:lnTo>
                      <a:pt x="134874" y="96266"/>
                    </a:lnTo>
                    <a:lnTo>
                      <a:pt x="134620" y="99187"/>
                    </a:lnTo>
                    <a:lnTo>
                      <a:pt x="133858" y="102108"/>
                    </a:lnTo>
                    <a:lnTo>
                      <a:pt x="132842" y="105410"/>
                    </a:lnTo>
                    <a:lnTo>
                      <a:pt x="131572" y="108458"/>
                    </a:lnTo>
                    <a:lnTo>
                      <a:pt x="129667" y="111887"/>
                    </a:lnTo>
                    <a:lnTo>
                      <a:pt x="127889" y="115062"/>
                    </a:lnTo>
                    <a:lnTo>
                      <a:pt x="125603" y="118491"/>
                    </a:lnTo>
                    <a:lnTo>
                      <a:pt x="122682" y="122047"/>
                    </a:lnTo>
                    <a:lnTo>
                      <a:pt x="119380" y="125476"/>
                    </a:lnTo>
                    <a:lnTo>
                      <a:pt x="115697" y="129032"/>
                    </a:lnTo>
                    <a:lnTo>
                      <a:pt x="111760" y="131318"/>
                    </a:lnTo>
                    <a:lnTo>
                      <a:pt x="107950" y="133477"/>
                    </a:lnTo>
                    <a:lnTo>
                      <a:pt x="104013" y="135382"/>
                    </a:lnTo>
                    <a:lnTo>
                      <a:pt x="100076" y="137287"/>
                    </a:lnTo>
                    <a:lnTo>
                      <a:pt x="96012" y="138811"/>
                    </a:lnTo>
                    <a:lnTo>
                      <a:pt x="92075" y="140081"/>
                    </a:lnTo>
                    <a:lnTo>
                      <a:pt x="88138" y="141097"/>
                    </a:lnTo>
                    <a:lnTo>
                      <a:pt x="84074" y="141986"/>
                    </a:lnTo>
                    <a:lnTo>
                      <a:pt x="80137" y="142621"/>
                    </a:lnTo>
                    <a:lnTo>
                      <a:pt x="76200" y="143256"/>
                    </a:lnTo>
                    <a:lnTo>
                      <a:pt x="72390" y="143637"/>
                    </a:lnTo>
                    <a:lnTo>
                      <a:pt x="68707" y="143891"/>
                    </a:lnTo>
                    <a:lnTo>
                      <a:pt x="64897" y="143891"/>
                    </a:lnTo>
                    <a:lnTo>
                      <a:pt x="61214" y="143637"/>
                    </a:lnTo>
                    <a:lnTo>
                      <a:pt x="57531" y="143383"/>
                    </a:lnTo>
                    <a:lnTo>
                      <a:pt x="53975" y="143002"/>
                    </a:lnTo>
                    <a:lnTo>
                      <a:pt x="50419" y="142367"/>
                    </a:lnTo>
                    <a:lnTo>
                      <a:pt x="46990" y="141732"/>
                    </a:lnTo>
                    <a:lnTo>
                      <a:pt x="43815" y="140716"/>
                    </a:lnTo>
                    <a:lnTo>
                      <a:pt x="40513" y="139827"/>
                    </a:lnTo>
                    <a:lnTo>
                      <a:pt x="37465" y="138811"/>
                    </a:lnTo>
                    <a:lnTo>
                      <a:pt x="34290" y="137541"/>
                    </a:lnTo>
                    <a:lnTo>
                      <a:pt x="31369" y="136017"/>
                    </a:lnTo>
                    <a:lnTo>
                      <a:pt x="28575" y="134747"/>
                    </a:lnTo>
                    <a:lnTo>
                      <a:pt x="25908" y="133096"/>
                    </a:lnTo>
                    <a:lnTo>
                      <a:pt x="23622" y="131318"/>
                    </a:lnTo>
                    <a:lnTo>
                      <a:pt x="20955" y="129667"/>
                    </a:lnTo>
                    <a:lnTo>
                      <a:pt x="18923" y="127762"/>
                    </a:lnTo>
                    <a:lnTo>
                      <a:pt x="16891" y="125857"/>
                    </a:lnTo>
                    <a:lnTo>
                      <a:pt x="15113" y="123952"/>
                    </a:lnTo>
                    <a:lnTo>
                      <a:pt x="13208" y="121793"/>
                    </a:lnTo>
                    <a:close/>
                  </a:path>
                </a:pathLst>
              </a:custGeom>
              <a:solidFill>
                <a:srgbClr val="5D1400"/>
              </a:solidFill>
              <a:ln w="0" cap="flat" cmpd="sng" algn="ctr">
                <a:solidFill>
                  <a:srgbClr val="5D1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9" name="Freeform 388"/>
              <p:cNvSpPr/>
              <p:nvPr/>
            </p:nvSpPr>
            <p:spPr>
              <a:xfrm>
                <a:off x="8336788" y="3207915"/>
                <a:ext cx="188549" cy="167992"/>
              </a:xfrm>
              <a:custGeom>
                <a:avLst/>
                <a:gdLst/>
                <a:ahLst/>
                <a:cxnLst/>
                <a:rect l="0" t="0" r="0" b="0"/>
                <a:pathLst>
                  <a:path w="187707" h="167895">
                    <a:moveTo>
                      <a:pt x="10795" y="118999"/>
                    </a:moveTo>
                    <a:lnTo>
                      <a:pt x="10668" y="118364"/>
                    </a:lnTo>
                    <a:lnTo>
                      <a:pt x="9779" y="117221"/>
                    </a:lnTo>
                    <a:lnTo>
                      <a:pt x="8509" y="114554"/>
                    </a:lnTo>
                    <a:lnTo>
                      <a:pt x="8128" y="113284"/>
                    </a:lnTo>
                    <a:lnTo>
                      <a:pt x="7239" y="112014"/>
                    </a:lnTo>
                    <a:lnTo>
                      <a:pt x="6731" y="110871"/>
                    </a:lnTo>
                    <a:lnTo>
                      <a:pt x="6477" y="110109"/>
                    </a:lnTo>
                    <a:lnTo>
                      <a:pt x="4953" y="105664"/>
                    </a:lnTo>
                    <a:lnTo>
                      <a:pt x="3429" y="101219"/>
                    </a:lnTo>
                    <a:lnTo>
                      <a:pt x="2159" y="96901"/>
                    </a:lnTo>
                    <a:lnTo>
                      <a:pt x="1270" y="92456"/>
                    </a:lnTo>
                    <a:lnTo>
                      <a:pt x="508" y="88011"/>
                    </a:lnTo>
                    <a:lnTo>
                      <a:pt x="254" y="83566"/>
                    </a:lnTo>
                    <a:lnTo>
                      <a:pt x="0" y="79121"/>
                    </a:lnTo>
                    <a:lnTo>
                      <a:pt x="0" y="74930"/>
                    </a:lnTo>
                    <a:lnTo>
                      <a:pt x="254" y="70485"/>
                    </a:lnTo>
                    <a:lnTo>
                      <a:pt x="762" y="66294"/>
                    </a:lnTo>
                    <a:lnTo>
                      <a:pt x="1270" y="61976"/>
                    </a:lnTo>
                    <a:lnTo>
                      <a:pt x="2413" y="58039"/>
                    </a:lnTo>
                    <a:lnTo>
                      <a:pt x="3683" y="53721"/>
                    </a:lnTo>
                    <a:lnTo>
                      <a:pt x="4953" y="49784"/>
                    </a:lnTo>
                    <a:lnTo>
                      <a:pt x="6477" y="45847"/>
                    </a:lnTo>
                    <a:lnTo>
                      <a:pt x="8382" y="42164"/>
                    </a:lnTo>
                    <a:lnTo>
                      <a:pt x="10414" y="38481"/>
                    </a:lnTo>
                    <a:lnTo>
                      <a:pt x="12446" y="34798"/>
                    </a:lnTo>
                    <a:lnTo>
                      <a:pt x="15113" y="31242"/>
                    </a:lnTo>
                    <a:lnTo>
                      <a:pt x="17653" y="28194"/>
                    </a:lnTo>
                    <a:lnTo>
                      <a:pt x="20447" y="25019"/>
                    </a:lnTo>
                    <a:lnTo>
                      <a:pt x="23368" y="21717"/>
                    </a:lnTo>
                    <a:lnTo>
                      <a:pt x="26670" y="19050"/>
                    </a:lnTo>
                    <a:lnTo>
                      <a:pt x="30099" y="16256"/>
                    </a:lnTo>
                    <a:lnTo>
                      <a:pt x="33528" y="13716"/>
                    </a:lnTo>
                    <a:lnTo>
                      <a:pt x="37338" y="11430"/>
                    </a:lnTo>
                    <a:lnTo>
                      <a:pt x="41275" y="9271"/>
                    </a:lnTo>
                    <a:lnTo>
                      <a:pt x="45339" y="7366"/>
                    </a:lnTo>
                    <a:lnTo>
                      <a:pt x="49530" y="5715"/>
                    </a:lnTo>
                    <a:lnTo>
                      <a:pt x="53975" y="4191"/>
                    </a:lnTo>
                    <a:lnTo>
                      <a:pt x="58674" y="2921"/>
                    </a:lnTo>
                    <a:lnTo>
                      <a:pt x="63246" y="2159"/>
                    </a:lnTo>
                    <a:lnTo>
                      <a:pt x="67945" y="1524"/>
                    </a:lnTo>
                    <a:lnTo>
                      <a:pt x="72644" y="1016"/>
                    </a:lnTo>
                    <a:lnTo>
                      <a:pt x="76962" y="635"/>
                    </a:lnTo>
                    <a:lnTo>
                      <a:pt x="81280" y="254"/>
                    </a:lnTo>
                    <a:lnTo>
                      <a:pt x="89662" y="0"/>
                    </a:lnTo>
                    <a:lnTo>
                      <a:pt x="97790" y="254"/>
                    </a:lnTo>
                    <a:lnTo>
                      <a:pt x="105537" y="889"/>
                    </a:lnTo>
                    <a:lnTo>
                      <a:pt x="112903" y="1651"/>
                    </a:lnTo>
                    <a:lnTo>
                      <a:pt x="120142" y="2921"/>
                    </a:lnTo>
                    <a:lnTo>
                      <a:pt x="126619" y="4699"/>
                    </a:lnTo>
                    <a:lnTo>
                      <a:pt x="133096" y="6731"/>
                    </a:lnTo>
                    <a:lnTo>
                      <a:pt x="139065" y="9144"/>
                    </a:lnTo>
                    <a:lnTo>
                      <a:pt x="144780" y="11811"/>
                    </a:lnTo>
                    <a:lnTo>
                      <a:pt x="149860" y="14986"/>
                    </a:lnTo>
                    <a:lnTo>
                      <a:pt x="155067" y="18415"/>
                    </a:lnTo>
                    <a:lnTo>
                      <a:pt x="159512" y="22225"/>
                    </a:lnTo>
                    <a:lnTo>
                      <a:pt x="163957" y="26289"/>
                    </a:lnTo>
                    <a:lnTo>
                      <a:pt x="167767" y="30734"/>
                    </a:lnTo>
                    <a:lnTo>
                      <a:pt x="171450" y="35179"/>
                    </a:lnTo>
                    <a:lnTo>
                      <a:pt x="174498" y="40005"/>
                    </a:lnTo>
                    <a:lnTo>
                      <a:pt x="177419" y="45339"/>
                    </a:lnTo>
                    <a:lnTo>
                      <a:pt x="180086" y="50546"/>
                    </a:lnTo>
                    <a:lnTo>
                      <a:pt x="182118" y="56261"/>
                    </a:lnTo>
                    <a:lnTo>
                      <a:pt x="183896" y="61976"/>
                    </a:lnTo>
                    <a:lnTo>
                      <a:pt x="185420" y="68199"/>
                    </a:lnTo>
                    <a:lnTo>
                      <a:pt x="186436" y="74422"/>
                    </a:lnTo>
                    <a:lnTo>
                      <a:pt x="187325" y="81153"/>
                    </a:lnTo>
                    <a:lnTo>
                      <a:pt x="187706" y="87884"/>
                    </a:lnTo>
                    <a:lnTo>
                      <a:pt x="187706" y="94615"/>
                    </a:lnTo>
                    <a:lnTo>
                      <a:pt x="187452" y="101854"/>
                    </a:lnTo>
                    <a:lnTo>
                      <a:pt x="187071" y="108966"/>
                    </a:lnTo>
                    <a:lnTo>
                      <a:pt x="186055" y="116459"/>
                    </a:lnTo>
                    <a:lnTo>
                      <a:pt x="184658" y="123825"/>
                    </a:lnTo>
                    <a:lnTo>
                      <a:pt x="182880" y="131445"/>
                    </a:lnTo>
                    <a:lnTo>
                      <a:pt x="181737" y="134620"/>
                    </a:lnTo>
                    <a:lnTo>
                      <a:pt x="180340" y="137795"/>
                    </a:lnTo>
                    <a:lnTo>
                      <a:pt x="178435" y="140716"/>
                    </a:lnTo>
                    <a:lnTo>
                      <a:pt x="176403" y="143891"/>
                    </a:lnTo>
                    <a:lnTo>
                      <a:pt x="174117" y="146685"/>
                    </a:lnTo>
                    <a:lnTo>
                      <a:pt x="171450" y="149479"/>
                    </a:lnTo>
                    <a:lnTo>
                      <a:pt x="168529" y="152146"/>
                    </a:lnTo>
                    <a:lnTo>
                      <a:pt x="165481" y="154686"/>
                    </a:lnTo>
                    <a:lnTo>
                      <a:pt x="162433" y="156972"/>
                    </a:lnTo>
                    <a:lnTo>
                      <a:pt x="159258" y="159131"/>
                    </a:lnTo>
                    <a:lnTo>
                      <a:pt x="156464" y="161036"/>
                    </a:lnTo>
                    <a:lnTo>
                      <a:pt x="153289" y="162941"/>
                    </a:lnTo>
                    <a:lnTo>
                      <a:pt x="150368" y="164592"/>
                    </a:lnTo>
                    <a:lnTo>
                      <a:pt x="147828" y="165989"/>
                    </a:lnTo>
                    <a:lnTo>
                      <a:pt x="145288" y="167005"/>
                    </a:lnTo>
                    <a:lnTo>
                      <a:pt x="142875" y="167894"/>
                    </a:lnTo>
                    <a:lnTo>
                      <a:pt x="145288" y="167005"/>
                    </a:lnTo>
                    <a:lnTo>
                      <a:pt x="147574" y="165989"/>
                    </a:lnTo>
                    <a:lnTo>
                      <a:pt x="149860" y="164592"/>
                    </a:lnTo>
                    <a:lnTo>
                      <a:pt x="152273" y="162941"/>
                    </a:lnTo>
                    <a:lnTo>
                      <a:pt x="154813" y="161036"/>
                    </a:lnTo>
                    <a:lnTo>
                      <a:pt x="157480" y="159131"/>
                    </a:lnTo>
                    <a:lnTo>
                      <a:pt x="159766" y="156972"/>
                    </a:lnTo>
                    <a:lnTo>
                      <a:pt x="162052" y="154940"/>
                    </a:lnTo>
                    <a:lnTo>
                      <a:pt x="164465" y="152654"/>
                    </a:lnTo>
                    <a:lnTo>
                      <a:pt x="166751" y="150114"/>
                    </a:lnTo>
                    <a:lnTo>
                      <a:pt x="168783" y="147574"/>
                    </a:lnTo>
                    <a:lnTo>
                      <a:pt x="170688" y="145034"/>
                    </a:lnTo>
                    <a:lnTo>
                      <a:pt x="172466" y="142494"/>
                    </a:lnTo>
                    <a:lnTo>
                      <a:pt x="174117" y="139700"/>
                    </a:lnTo>
                    <a:lnTo>
                      <a:pt x="175133" y="136906"/>
                    </a:lnTo>
                    <a:lnTo>
                      <a:pt x="176149" y="134366"/>
                    </a:lnTo>
                    <a:lnTo>
                      <a:pt x="177927" y="127127"/>
                    </a:lnTo>
                    <a:lnTo>
                      <a:pt x="179705" y="120269"/>
                    </a:lnTo>
                    <a:lnTo>
                      <a:pt x="181102" y="113030"/>
                    </a:lnTo>
                    <a:lnTo>
                      <a:pt x="182118" y="106299"/>
                    </a:lnTo>
                    <a:lnTo>
                      <a:pt x="182626" y="99441"/>
                    </a:lnTo>
                    <a:lnTo>
                      <a:pt x="183134" y="92964"/>
                    </a:lnTo>
                    <a:lnTo>
                      <a:pt x="183134" y="86360"/>
                    </a:lnTo>
                    <a:lnTo>
                      <a:pt x="182880" y="80010"/>
                    </a:lnTo>
                    <a:lnTo>
                      <a:pt x="182372" y="73914"/>
                    </a:lnTo>
                    <a:lnTo>
                      <a:pt x="181356" y="67945"/>
                    </a:lnTo>
                    <a:lnTo>
                      <a:pt x="180086" y="62230"/>
                    </a:lnTo>
                    <a:lnTo>
                      <a:pt x="178435" y="56769"/>
                    </a:lnTo>
                    <a:lnTo>
                      <a:pt x="176403" y="51181"/>
                    </a:lnTo>
                    <a:lnTo>
                      <a:pt x="174117" y="46101"/>
                    </a:lnTo>
                    <a:lnTo>
                      <a:pt x="171450" y="41529"/>
                    </a:lnTo>
                    <a:lnTo>
                      <a:pt x="168402" y="36830"/>
                    </a:lnTo>
                    <a:lnTo>
                      <a:pt x="164719" y="32385"/>
                    </a:lnTo>
                    <a:lnTo>
                      <a:pt x="160782" y="28321"/>
                    </a:lnTo>
                    <a:lnTo>
                      <a:pt x="156718" y="24511"/>
                    </a:lnTo>
                    <a:lnTo>
                      <a:pt x="152019" y="20955"/>
                    </a:lnTo>
                    <a:lnTo>
                      <a:pt x="147066" y="17780"/>
                    </a:lnTo>
                    <a:lnTo>
                      <a:pt x="141605" y="14859"/>
                    </a:lnTo>
                    <a:lnTo>
                      <a:pt x="135890" y="12192"/>
                    </a:lnTo>
                    <a:lnTo>
                      <a:pt x="129667" y="10033"/>
                    </a:lnTo>
                    <a:lnTo>
                      <a:pt x="123190" y="8001"/>
                    </a:lnTo>
                    <a:lnTo>
                      <a:pt x="119634" y="7239"/>
                    </a:lnTo>
                    <a:lnTo>
                      <a:pt x="116205" y="6604"/>
                    </a:lnTo>
                    <a:lnTo>
                      <a:pt x="112268" y="5969"/>
                    </a:lnTo>
                    <a:lnTo>
                      <a:pt x="108585" y="5207"/>
                    </a:lnTo>
                    <a:lnTo>
                      <a:pt x="104775" y="4826"/>
                    </a:lnTo>
                    <a:lnTo>
                      <a:pt x="100965" y="4445"/>
                    </a:lnTo>
                    <a:lnTo>
                      <a:pt x="96774" y="4191"/>
                    </a:lnTo>
                    <a:lnTo>
                      <a:pt x="92583" y="4064"/>
                    </a:lnTo>
                    <a:lnTo>
                      <a:pt x="88265" y="4064"/>
                    </a:lnTo>
                    <a:lnTo>
                      <a:pt x="83820" y="4064"/>
                    </a:lnTo>
                    <a:lnTo>
                      <a:pt x="79375" y="4064"/>
                    </a:lnTo>
                    <a:lnTo>
                      <a:pt x="74676" y="4191"/>
                    </a:lnTo>
                    <a:lnTo>
                      <a:pt x="69723" y="4699"/>
                    </a:lnTo>
                    <a:lnTo>
                      <a:pt x="65151" y="5080"/>
                    </a:lnTo>
                    <a:lnTo>
                      <a:pt x="60452" y="5969"/>
                    </a:lnTo>
                    <a:lnTo>
                      <a:pt x="55753" y="7239"/>
                    </a:lnTo>
                    <a:lnTo>
                      <a:pt x="51562" y="8382"/>
                    </a:lnTo>
                    <a:lnTo>
                      <a:pt x="47498" y="10160"/>
                    </a:lnTo>
                    <a:lnTo>
                      <a:pt x="43307" y="12065"/>
                    </a:lnTo>
                    <a:lnTo>
                      <a:pt x="39751" y="13970"/>
                    </a:lnTo>
                    <a:lnTo>
                      <a:pt x="36068" y="16256"/>
                    </a:lnTo>
                    <a:lnTo>
                      <a:pt x="32385" y="18669"/>
                    </a:lnTo>
                    <a:lnTo>
                      <a:pt x="29337" y="21336"/>
                    </a:lnTo>
                    <a:lnTo>
                      <a:pt x="26162" y="24130"/>
                    </a:lnTo>
                    <a:lnTo>
                      <a:pt x="23368" y="27051"/>
                    </a:lnTo>
                    <a:lnTo>
                      <a:pt x="20447" y="30226"/>
                    </a:lnTo>
                    <a:lnTo>
                      <a:pt x="18161" y="33401"/>
                    </a:lnTo>
                    <a:lnTo>
                      <a:pt x="15875" y="36957"/>
                    </a:lnTo>
                    <a:lnTo>
                      <a:pt x="13462" y="40386"/>
                    </a:lnTo>
                    <a:lnTo>
                      <a:pt x="11684" y="44196"/>
                    </a:lnTo>
                    <a:lnTo>
                      <a:pt x="9779" y="48006"/>
                    </a:lnTo>
                    <a:lnTo>
                      <a:pt x="8509" y="51816"/>
                    </a:lnTo>
                    <a:lnTo>
                      <a:pt x="7239" y="55880"/>
                    </a:lnTo>
                    <a:lnTo>
                      <a:pt x="6223" y="59944"/>
                    </a:lnTo>
                    <a:lnTo>
                      <a:pt x="5207" y="64135"/>
                    </a:lnTo>
                    <a:lnTo>
                      <a:pt x="4699" y="68326"/>
                    </a:lnTo>
                    <a:lnTo>
                      <a:pt x="4445" y="72644"/>
                    </a:lnTo>
                    <a:lnTo>
                      <a:pt x="4191" y="76835"/>
                    </a:lnTo>
                    <a:lnTo>
                      <a:pt x="4191" y="81280"/>
                    </a:lnTo>
                    <a:lnTo>
                      <a:pt x="4445" y="85725"/>
                    </a:lnTo>
                    <a:lnTo>
                      <a:pt x="5207" y="90170"/>
                    </a:lnTo>
                    <a:lnTo>
                      <a:pt x="5969" y="94615"/>
                    </a:lnTo>
                    <a:lnTo>
                      <a:pt x="6985" y="99060"/>
                    </a:lnTo>
                    <a:lnTo>
                      <a:pt x="8382" y="103505"/>
                    </a:lnTo>
                    <a:lnTo>
                      <a:pt x="9779" y="107950"/>
                    </a:lnTo>
                    <a:lnTo>
                      <a:pt x="11684" y="112395"/>
                    </a:lnTo>
                    <a:lnTo>
                      <a:pt x="12700" y="115189"/>
                    </a:lnTo>
                    <a:lnTo>
                      <a:pt x="14351" y="117602"/>
                    </a:lnTo>
                    <a:lnTo>
                      <a:pt x="15875" y="120269"/>
                    </a:lnTo>
                    <a:lnTo>
                      <a:pt x="17907" y="122809"/>
                    </a:lnTo>
                    <a:lnTo>
                      <a:pt x="19939" y="124841"/>
                    </a:lnTo>
                    <a:lnTo>
                      <a:pt x="22352" y="127000"/>
                    </a:lnTo>
                    <a:lnTo>
                      <a:pt x="24892" y="129032"/>
                    </a:lnTo>
                    <a:lnTo>
                      <a:pt x="27432" y="131064"/>
                    </a:lnTo>
                    <a:lnTo>
                      <a:pt x="30353" y="132715"/>
                    </a:lnTo>
                    <a:lnTo>
                      <a:pt x="33528" y="134239"/>
                    </a:lnTo>
                    <a:lnTo>
                      <a:pt x="36576" y="135636"/>
                    </a:lnTo>
                    <a:lnTo>
                      <a:pt x="40005" y="136906"/>
                    </a:lnTo>
                    <a:lnTo>
                      <a:pt x="43307" y="138176"/>
                    </a:lnTo>
                    <a:lnTo>
                      <a:pt x="46736" y="139319"/>
                    </a:lnTo>
                    <a:lnTo>
                      <a:pt x="50292" y="140081"/>
                    </a:lnTo>
                    <a:lnTo>
                      <a:pt x="53975" y="140716"/>
                    </a:lnTo>
                    <a:lnTo>
                      <a:pt x="57277" y="141351"/>
                    </a:lnTo>
                    <a:lnTo>
                      <a:pt x="61214" y="141732"/>
                    </a:lnTo>
                    <a:lnTo>
                      <a:pt x="68707" y="141986"/>
                    </a:lnTo>
                    <a:lnTo>
                      <a:pt x="72390" y="141986"/>
                    </a:lnTo>
                    <a:lnTo>
                      <a:pt x="75946" y="141732"/>
                    </a:lnTo>
                    <a:lnTo>
                      <a:pt x="79629" y="141351"/>
                    </a:lnTo>
                    <a:lnTo>
                      <a:pt x="83312" y="140716"/>
                    </a:lnTo>
                    <a:lnTo>
                      <a:pt x="86868" y="140081"/>
                    </a:lnTo>
                    <a:lnTo>
                      <a:pt x="90297" y="139319"/>
                    </a:lnTo>
                    <a:lnTo>
                      <a:pt x="93599" y="138049"/>
                    </a:lnTo>
                    <a:lnTo>
                      <a:pt x="97028" y="136779"/>
                    </a:lnTo>
                    <a:lnTo>
                      <a:pt x="100203" y="135255"/>
                    </a:lnTo>
                    <a:lnTo>
                      <a:pt x="102997" y="133604"/>
                    </a:lnTo>
                    <a:lnTo>
                      <a:pt x="105791" y="131699"/>
                    </a:lnTo>
                    <a:lnTo>
                      <a:pt x="108585" y="129794"/>
                    </a:lnTo>
                    <a:lnTo>
                      <a:pt x="111760" y="126746"/>
                    </a:lnTo>
                    <a:lnTo>
                      <a:pt x="114681" y="123825"/>
                    </a:lnTo>
                    <a:lnTo>
                      <a:pt x="116967" y="120904"/>
                    </a:lnTo>
                    <a:lnTo>
                      <a:pt x="119253" y="118110"/>
                    </a:lnTo>
                    <a:lnTo>
                      <a:pt x="121412" y="115443"/>
                    </a:lnTo>
                    <a:lnTo>
                      <a:pt x="123190" y="112649"/>
                    </a:lnTo>
                    <a:lnTo>
                      <a:pt x="124714" y="110109"/>
                    </a:lnTo>
                    <a:lnTo>
                      <a:pt x="125857" y="107569"/>
                    </a:lnTo>
                    <a:lnTo>
                      <a:pt x="126873" y="105029"/>
                    </a:lnTo>
                    <a:lnTo>
                      <a:pt x="127635" y="102489"/>
                    </a:lnTo>
                    <a:lnTo>
                      <a:pt x="128143" y="100203"/>
                    </a:lnTo>
                    <a:lnTo>
                      <a:pt x="128651" y="97790"/>
                    </a:lnTo>
                    <a:lnTo>
                      <a:pt x="128651" y="95504"/>
                    </a:lnTo>
                    <a:lnTo>
                      <a:pt x="128651" y="93091"/>
                    </a:lnTo>
                    <a:lnTo>
                      <a:pt x="128651" y="91059"/>
                    </a:lnTo>
                    <a:lnTo>
                      <a:pt x="128143" y="89027"/>
                    </a:lnTo>
                    <a:lnTo>
                      <a:pt x="127635" y="86995"/>
                    </a:lnTo>
                    <a:lnTo>
                      <a:pt x="126873" y="85090"/>
                    </a:lnTo>
                    <a:lnTo>
                      <a:pt x="126111" y="83185"/>
                    </a:lnTo>
                    <a:lnTo>
                      <a:pt x="124968" y="81534"/>
                    </a:lnTo>
                    <a:lnTo>
                      <a:pt x="123952" y="79629"/>
                    </a:lnTo>
                    <a:lnTo>
                      <a:pt x="122428" y="77851"/>
                    </a:lnTo>
                    <a:lnTo>
                      <a:pt x="119634" y="74930"/>
                    </a:lnTo>
                    <a:lnTo>
                      <a:pt x="116459" y="72009"/>
                    </a:lnTo>
                    <a:lnTo>
                      <a:pt x="112903" y="69469"/>
                    </a:lnTo>
                    <a:lnTo>
                      <a:pt x="108966" y="67310"/>
                    </a:lnTo>
                    <a:lnTo>
                      <a:pt x="104775" y="65405"/>
                    </a:lnTo>
                    <a:lnTo>
                      <a:pt x="100584" y="63881"/>
                    </a:lnTo>
                    <a:lnTo>
                      <a:pt x="96266" y="62738"/>
                    </a:lnTo>
                    <a:lnTo>
                      <a:pt x="92075" y="61849"/>
                    </a:lnTo>
                    <a:lnTo>
                      <a:pt x="87630" y="61341"/>
                    </a:lnTo>
                    <a:lnTo>
                      <a:pt x="83820" y="61087"/>
                    </a:lnTo>
                    <a:lnTo>
                      <a:pt x="79883" y="61341"/>
                    </a:lnTo>
                    <a:lnTo>
                      <a:pt x="76327" y="61976"/>
                    </a:lnTo>
                    <a:lnTo>
                      <a:pt x="72898" y="62865"/>
                    </a:lnTo>
                    <a:lnTo>
                      <a:pt x="71247" y="63500"/>
                    </a:lnTo>
                    <a:lnTo>
                      <a:pt x="69977" y="64389"/>
                    </a:lnTo>
                    <a:lnTo>
                      <a:pt x="68707" y="64897"/>
                    </a:lnTo>
                    <a:lnTo>
                      <a:pt x="67691" y="66040"/>
                    </a:lnTo>
                    <a:lnTo>
                      <a:pt x="66675" y="67056"/>
                    </a:lnTo>
                    <a:lnTo>
                      <a:pt x="65913" y="68199"/>
                    </a:lnTo>
                    <a:lnTo>
                      <a:pt x="65151" y="69469"/>
                    </a:lnTo>
                    <a:lnTo>
                      <a:pt x="64643" y="70612"/>
                    </a:lnTo>
                    <a:lnTo>
                      <a:pt x="64008" y="72136"/>
                    </a:lnTo>
                    <a:lnTo>
                      <a:pt x="64008" y="73914"/>
                    </a:lnTo>
                    <a:lnTo>
                      <a:pt x="64008" y="75311"/>
                    </a:lnTo>
                    <a:lnTo>
                      <a:pt x="64008" y="77343"/>
                    </a:lnTo>
                    <a:lnTo>
                      <a:pt x="64643" y="79121"/>
                    </a:lnTo>
                    <a:lnTo>
                      <a:pt x="65151" y="81153"/>
                    </a:lnTo>
                    <a:lnTo>
                      <a:pt x="65913" y="83185"/>
                    </a:lnTo>
                    <a:lnTo>
                      <a:pt x="66929" y="85344"/>
                    </a:lnTo>
                    <a:lnTo>
                      <a:pt x="67437" y="86106"/>
                    </a:lnTo>
                    <a:lnTo>
                      <a:pt x="68199" y="86995"/>
                    </a:lnTo>
                    <a:lnTo>
                      <a:pt x="68961" y="87630"/>
                    </a:lnTo>
                    <a:lnTo>
                      <a:pt x="69977" y="88011"/>
                    </a:lnTo>
                    <a:lnTo>
                      <a:pt x="72136" y="88646"/>
                    </a:lnTo>
                    <a:lnTo>
                      <a:pt x="74422" y="89027"/>
                    </a:lnTo>
                    <a:lnTo>
                      <a:pt x="76708" y="89027"/>
                    </a:lnTo>
                    <a:lnTo>
                      <a:pt x="79121" y="88646"/>
                    </a:lnTo>
                    <a:lnTo>
                      <a:pt x="81280" y="88011"/>
                    </a:lnTo>
                    <a:lnTo>
                      <a:pt x="83312" y="87249"/>
                    </a:lnTo>
                    <a:lnTo>
                      <a:pt x="85090" y="86106"/>
                    </a:lnTo>
                    <a:lnTo>
                      <a:pt x="86106" y="84963"/>
                    </a:lnTo>
                    <a:lnTo>
                      <a:pt x="86868" y="83439"/>
                    </a:lnTo>
                    <a:lnTo>
                      <a:pt x="87122" y="81915"/>
                    </a:lnTo>
                    <a:lnTo>
                      <a:pt x="86360" y="80391"/>
                    </a:lnTo>
                    <a:lnTo>
                      <a:pt x="85852" y="79629"/>
                    </a:lnTo>
                    <a:lnTo>
                      <a:pt x="85090" y="78994"/>
                    </a:lnTo>
                    <a:lnTo>
                      <a:pt x="83820" y="78105"/>
                    </a:lnTo>
                    <a:lnTo>
                      <a:pt x="82677" y="77343"/>
                    </a:lnTo>
                    <a:lnTo>
                      <a:pt x="81280" y="76581"/>
                    </a:lnTo>
                    <a:lnTo>
                      <a:pt x="79121" y="75819"/>
                    </a:lnTo>
                    <a:lnTo>
                      <a:pt x="81280" y="76581"/>
                    </a:lnTo>
                    <a:lnTo>
                      <a:pt x="82677" y="77343"/>
                    </a:lnTo>
                    <a:lnTo>
                      <a:pt x="83947" y="78105"/>
                    </a:lnTo>
                    <a:lnTo>
                      <a:pt x="85090" y="78994"/>
                    </a:lnTo>
                    <a:lnTo>
                      <a:pt x="85852" y="79756"/>
                    </a:lnTo>
                    <a:lnTo>
                      <a:pt x="86614" y="80899"/>
                    </a:lnTo>
                    <a:lnTo>
                      <a:pt x="87376" y="82550"/>
                    </a:lnTo>
                    <a:lnTo>
                      <a:pt x="87122" y="84201"/>
                    </a:lnTo>
                    <a:lnTo>
                      <a:pt x="86614" y="86106"/>
                    </a:lnTo>
                    <a:lnTo>
                      <a:pt x="85344" y="87630"/>
                    </a:lnTo>
                    <a:lnTo>
                      <a:pt x="83566" y="89027"/>
                    </a:lnTo>
                    <a:lnTo>
                      <a:pt x="81280" y="90424"/>
                    </a:lnTo>
                    <a:lnTo>
                      <a:pt x="78613" y="91186"/>
                    </a:lnTo>
                    <a:lnTo>
                      <a:pt x="75946" y="92075"/>
                    </a:lnTo>
                    <a:lnTo>
                      <a:pt x="72898" y="92329"/>
                    </a:lnTo>
                    <a:lnTo>
                      <a:pt x="69977" y="92329"/>
                    </a:lnTo>
                    <a:lnTo>
                      <a:pt x="66929" y="91694"/>
                    </a:lnTo>
                    <a:lnTo>
                      <a:pt x="64008" y="90678"/>
                    </a:lnTo>
                    <a:lnTo>
                      <a:pt x="62738" y="89916"/>
                    </a:lnTo>
                    <a:lnTo>
                      <a:pt x="61214" y="89027"/>
                    </a:lnTo>
                    <a:lnTo>
                      <a:pt x="59436" y="87376"/>
                    </a:lnTo>
                    <a:lnTo>
                      <a:pt x="57912" y="85471"/>
                    </a:lnTo>
                    <a:lnTo>
                      <a:pt x="56642" y="83947"/>
                    </a:lnTo>
                    <a:lnTo>
                      <a:pt x="55626" y="82169"/>
                    </a:lnTo>
                    <a:lnTo>
                      <a:pt x="54991" y="80391"/>
                    </a:lnTo>
                    <a:lnTo>
                      <a:pt x="54483" y="78740"/>
                    </a:lnTo>
                    <a:lnTo>
                      <a:pt x="54229" y="77089"/>
                    </a:lnTo>
                    <a:lnTo>
                      <a:pt x="54229" y="75311"/>
                    </a:lnTo>
                    <a:lnTo>
                      <a:pt x="54737" y="73914"/>
                    </a:lnTo>
                    <a:lnTo>
                      <a:pt x="55245" y="72136"/>
                    </a:lnTo>
                    <a:lnTo>
                      <a:pt x="55753" y="70612"/>
                    </a:lnTo>
                    <a:lnTo>
                      <a:pt x="56769" y="68961"/>
                    </a:lnTo>
                    <a:lnTo>
                      <a:pt x="57912" y="67564"/>
                    </a:lnTo>
                    <a:lnTo>
                      <a:pt x="59182" y="66294"/>
                    </a:lnTo>
                    <a:lnTo>
                      <a:pt x="60706" y="64770"/>
                    </a:lnTo>
                    <a:lnTo>
                      <a:pt x="62230" y="63500"/>
                    </a:lnTo>
                    <a:lnTo>
                      <a:pt x="64008" y="62230"/>
                    </a:lnTo>
                    <a:lnTo>
                      <a:pt x="65913" y="60960"/>
                    </a:lnTo>
                    <a:lnTo>
                      <a:pt x="69723" y="58801"/>
                    </a:lnTo>
                    <a:lnTo>
                      <a:pt x="74168" y="57150"/>
                    </a:lnTo>
                    <a:lnTo>
                      <a:pt x="78867" y="55880"/>
                    </a:lnTo>
                    <a:lnTo>
                      <a:pt x="83566" y="54991"/>
                    </a:lnTo>
                    <a:lnTo>
                      <a:pt x="88519" y="54610"/>
                    </a:lnTo>
                    <a:lnTo>
                      <a:pt x="93091" y="54864"/>
                    </a:lnTo>
                    <a:lnTo>
                      <a:pt x="95504" y="54991"/>
                    </a:lnTo>
                    <a:lnTo>
                      <a:pt x="97790" y="55372"/>
                    </a:lnTo>
                    <a:lnTo>
                      <a:pt x="100330" y="56134"/>
                    </a:lnTo>
                    <a:lnTo>
                      <a:pt x="102997" y="56769"/>
                    </a:lnTo>
                    <a:lnTo>
                      <a:pt x="107950" y="58674"/>
                    </a:lnTo>
                    <a:lnTo>
                      <a:pt x="112522" y="61087"/>
                    </a:lnTo>
                    <a:lnTo>
                      <a:pt x="115189" y="62484"/>
                    </a:lnTo>
                    <a:lnTo>
                      <a:pt x="117475" y="64135"/>
                    </a:lnTo>
                    <a:lnTo>
                      <a:pt x="119634" y="65786"/>
                    </a:lnTo>
                    <a:lnTo>
                      <a:pt x="121920" y="67564"/>
                    </a:lnTo>
                    <a:lnTo>
                      <a:pt x="123952" y="69469"/>
                    </a:lnTo>
                    <a:lnTo>
                      <a:pt x="125857" y="71501"/>
                    </a:lnTo>
                    <a:lnTo>
                      <a:pt x="127635" y="73660"/>
                    </a:lnTo>
                    <a:lnTo>
                      <a:pt x="129159" y="75819"/>
                    </a:lnTo>
                    <a:lnTo>
                      <a:pt x="130683" y="78359"/>
                    </a:lnTo>
                    <a:lnTo>
                      <a:pt x="132080" y="80645"/>
                    </a:lnTo>
                    <a:lnTo>
                      <a:pt x="133096" y="83185"/>
                    </a:lnTo>
                    <a:lnTo>
                      <a:pt x="133858" y="85852"/>
                    </a:lnTo>
                    <a:lnTo>
                      <a:pt x="134620" y="88519"/>
                    </a:lnTo>
                    <a:lnTo>
                      <a:pt x="134874" y="91440"/>
                    </a:lnTo>
                    <a:lnTo>
                      <a:pt x="135128" y="94234"/>
                    </a:lnTo>
                    <a:lnTo>
                      <a:pt x="135128" y="97409"/>
                    </a:lnTo>
                    <a:lnTo>
                      <a:pt x="134620" y="100330"/>
                    </a:lnTo>
                    <a:lnTo>
                      <a:pt x="134112" y="103251"/>
                    </a:lnTo>
                    <a:lnTo>
                      <a:pt x="133096" y="106426"/>
                    </a:lnTo>
                    <a:lnTo>
                      <a:pt x="131826" y="109855"/>
                    </a:lnTo>
                    <a:lnTo>
                      <a:pt x="129921" y="113284"/>
                    </a:lnTo>
                    <a:lnTo>
                      <a:pt x="127889" y="116459"/>
                    </a:lnTo>
                    <a:lnTo>
                      <a:pt x="125603" y="119761"/>
                    </a:lnTo>
                    <a:lnTo>
                      <a:pt x="122682" y="123317"/>
                    </a:lnTo>
                    <a:lnTo>
                      <a:pt x="119634" y="126746"/>
                    </a:lnTo>
                    <a:lnTo>
                      <a:pt x="115951" y="130429"/>
                    </a:lnTo>
                    <a:lnTo>
                      <a:pt x="112268" y="132715"/>
                    </a:lnTo>
                    <a:lnTo>
                      <a:pt x="108458" y="134874"/>
                    </a:lnTo>
                    <a:lnTo>
                      <a:pt x="104521" y="136779"/>
                    </a:lnTo>
                    <a:lnTo>
                      <a:pt x="100584" y="138684"/>
                    </a:lnTo>
                    <a:lnTo>
                      <a:pt x="96774" y="140081"/>
                    </a:lnTo>
                    <a:lnTo>
                      <a:pt x="92837" y="141351"/>
                    </a:lnTo>
                    <a:lnTo>
                      <a:pt x="88646" y="142494"/>
                    </a:lnTo>
                    <a:lnTo>
                      <a:pt x="84836" y="143383"/>
                    </a:lnTo>
                    <a:lnTo>
                      <a:pt x="80899" y="143891"/>
                    </a:lnTo>
                    <a:lnTo>
                      <a:pt x="76708" y="144526"/>
                    </a:lnTo>
                    <a:lnTo>
                      <a:pt x="72898" y="144780"/>
                    </a:lnTo>
                    <a:lnTo>
                      <a:pt x="68961" y="145034"/>
                    </a:lnTo>
                    <a:lnTo>
                      <a:pt x="65151" y="145034"/>
                    </a:lnTo>
                    <a:lnTo>
                      <a:pt x="61468" y="144780"/>
                    </a:lnTo>
                    <a:lnTo>
                      <a:pt x="57912" y="144399"/>
                    </a:lnTo>
                    <a:lnTo>
                      <a:pt x="53975" y="143891"/>
                    </a:lnTo>
                    <a:lnTo>
                      <a:pt x="50292" y="143383"/>
                    </a:lnTo>
                    <a:lnTo>
                      <a:pt x="46990" y="142494"/>
                    </a:lnTo>
                    <a:lnTo>
                      <a:pt x="43307" y="141605"/>
                    </a:lnTo>
                    <a:lnTo>
                      <a:pt x="40259" y="140589"/>
                    </a:lnTo>
                    <a:lnTo>
                      <a:pt x="36830" y="139319"/>
                    </a:lnTo>
                    <a:lnTo>
                      <a:pt x="33782" y="138049"/>
                    </a:lnTo>
                    <a:lnTo>
                      <a:pt x="30861" y="136525"/>
                    </a:lnTo>
                    <a:lnTo>
                      <a:pt x="28067" y="135001"/>
                    </a:lnTo>
                    <a:lnTo>
                      <a:pt x="25146" y="133350"/>
                    </a:lnTo>
                    <a:lnTo>
                      <a:pt x="22860" y="131699"/>
                    </a:lnTo>
                    <a:lnTo>
                      <a:pt x="20320" y="129794"/>
                    </a:lnTo>
                    <a:lnTo>
                      <a:pt x="18161" y="127889"/>
                    </a:lnTo>
                    <a:lnTo>
                      <a:pt x="16129" y="125730"/>
                    </a:lnTo>
                    <a:lnTo>
                      <a:pt x="13970" y="123571"/>
                    </a:lnTo>
                    <a:lnTo>
                      <a:pt x="12446" y="121285"/>
                    </a:lnTo>
                    <a:close/>
                  </a:path>
                </a:pathLst>
              </a:custGeom>
              <a:solidFill>
                <a:srgbClr val="681F00"/>
              </a:solidFill>
              <a:ln w="0" cap="flat" cmpd="sng" algn="ctr">
                <a:solidFill>
                  <a:srgbClr val="681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0" name="Freeform 389"/>
              <p:cNvSpPr/>
              <p:nvPr/>
            </p:nvSpPr>
            <p:spPr>
              <a:xfrm>
                <a:off x="8336788" y="3207915"/>
                <a:ext cx="188549" cy="166437"/>
              </a:xfrm>
              <a:custGeom>
                <a:avLst/>
                <a:gdLst/>
                <a:ahLst/>
                <a:cxnLst/>
                <a:rect l="0" t="0" r="0" b="0"/>
                <a:pathLst>
                  <a:path w="188596" h="167768">
                    <a:moveTo>
                      <a:pt x="10287" y="118110"/>
                    </a:moveTo>
                    <a:lnTo>
                      <a:pt x="9906" y="117348"/>
                    </a:lnTo>
                    <a:lnTo>
                      <a:pt x="9271" y="116332"/>
                    </a:lnTo>
                    <a:lnTo>
                      <a:pt x="8255" y="113792"/>
                    </a:lnTo>
                    <a:lnTo>
                      <a:pt x="6985" y="111252"/>
                    </a:lnTo>
                    <a:lnTo>
                      <a:pt x="6477" y="109982"/>
                    </a:lnTo>
                    <a:lnTo>
                      <a:pt x="6223" y="109093"/>
                    </a:lnTo>
                    <a:lnTo>
                      <a:pt x="4699" y="104648"/>
                    </a:lnTo>
                    <a:lnTo>
                      <a:pt x="3302" y="100457"/>
                    </a:lnTo>
                    <a:lnTo>
                      <a:pt x="2032" y="96012"/>
                    </a:lnTo>
                    <a:lnTo>
                      <a:pt x="1270" y="91567"/>
                    </a:lnTo>
                    <a:lnTo>
                      <a:pt x="508" y="87376"/>
                    </a:lnTo>
                    <a:lnTo>
                      <a:pt x="254" y="83058"/>
                    </a:lnTo>
                    <a:lnTo>
                      <a:pt x="0" y="78613"/>
                    </a:lnTo>
                    <a:lnTo>
                      <a:pt x="254" y="74295"/>
                    </a:lnTo>
                    <a:lnTo>
                      <a:pt x="508" y="69977"/>
                    </a:lnTo>
                    <a:lnTo>
                      <a:pt x="1016" y="65913"/>
                    </a:lnTo>
                    <a:lnTo>
                      <a:pt x="1778" y="61595"/>
                    </a:lnTo>
                    <a:lnTo>
                      <a:pt x="2667" y="57658"/>
                    </a:lnTo>
                    <a:lnTo>
                      <a:pt x="3937" y="53467"/>
                    </a:lnTo>
                    <a:lnTo>
                      <a:pt x="5207" y="49657"/>
                    </a:lnTo>
                    <a:lnTo>
                      <a:pt x="6731" y="45593"/>
                    </a:lnTo>
                    <a:lnTo>
                      <a:pt x="8890" y="42037"/>
                    </a:lnTo>
                    <a:lnTo>
                      <a:pt x="10668" y="38227"/>
                    </a:lnTo>
                    <a:lnTo>
                      <a:pt x="12954" y="34798"/>
                    </a:lnTo>
                    <a:lnTo>
                      <a:pt x="15367" y="31242"/>
                    </a:lnTo>
                    <a:lnTo>
                      <a:pt x="18161" y="27940"/>
                    </a:lnTo>
                    <a:lnTo>
                      <a:pt x="20828" y="24892"/>
                    </a:lnTo>
                    <a:lnTo>
                      <a:pt x="23876" y="21844"/>
                    </a:lnTo>
                    <a:lnTo>
                      <a:pt x="26924" y="18923"/>
                    </a:lnTo>
                    <a:lnTo>
                      <a:pt x="30607" y="16383"/>
                    </a:lnTo>
                    <a:lnTo>
                      <a:pt x="34036" y="13843"/>
                    </a:lnTo>
                    <a:lnTo>
                      <a:pt x="37846" y="11557"/>
                    </a:lnTo>
                    <a:lnTo>
                      <a:pt x="41783" y="9398"/>
                    </a:lnTo>
                    <a:lnTo>
                      <a:pt x="45847" y="7493"/>
                    </a:lnTo>
                    <a:lnTo>
                      <a:pt x="50292" y="5715"/>
                    </a:lnTo>
                    <a:lnTo>
                      <a:pt x="54737" y="4318"/>
                    </a:lnTo>
                    <a:lnTo>
                      <a:pt x="59436" y="3048"/>
                    </a:lnTo>
                    <a:lnTo>
                      <a:pt x="64389" y="2032"/>
                    </a:lnTo>
                    <a:lnTo>
                      <a:pt x="68707" y="1397"/>
                    </a:lnTo>
                    <a:lnTo>
                      <a:pt x="73406" y="1016"/>
                    </a:lnTo>
                    <a:lnTo>
                      <a:pt x="82042" y="0"/>
                    </a:lnTo>
                    <a:lnTo>
                      <a:pt x="90424" y="0"/>
                    </a:lnTo>
                    <a:lnTo>
                      <a:pt x="98552" y="0"/>
                    </a:lnTo>
                    <a:lnTo>
                      <a:pt x="106045" y="762"/>
                    </a:lnTo>
                    <a:lnTo>
                      <a:pt x="113665" y="1778"/>
                    </a:lnTo>
                    <a:lnTo>
                      <a:pt x="120650" y="3048"/>
                    </a:lnTo>
                    <a:lnTo>
                      <a:pt x="127381" y="4699"/>
                    </a:lnTo>
                    <a:lnTo>
                      <a:pt x="133604" y="6858"/>
                    </a:lnTo>
                    <a:lnTo>
                      <a:pt x="139573" y="9398"/>
                    </a:lnTo>
                    <a:lnTo>
                      <a:pt x="145288" y="12192"/>
                    </a:lnTo>
                    <a:lnTo>
                      <a:pt x="150622" y="15113"/>
                    </a:lnTo>
                    <a:lnTo>
                      <a:pt x="155575" y="18415"/>
                    </a:lnTo>
                    <a:lnTo>
                      <a:pt x="160274" y="22225"/>
                    </a:lnTo>
                    <a:lnTo>
                      <a:pt x="164465" y="26289"/>
                    </a:lnTo>
                    <a:lnTo>
                      <a:pt x="168529" y="30607"/>
                    </a:lnTo>
                    <a:lnTo>
                      <a:pt x="171958" y="35179"/>
                    </a:lnTo>
                    <a:lnTo>
                      <a:pt x="175260" y="40132"/>
                    </a:lnTo>
                    <a:lnTo>
                      <a:pt x="178181" y="45212"/>
                    </a:lnTo>
                    <a:lnTo>
                      <a:pt x="180848" y="50673"/>
                    </a:lnTo>
                    <a:lnTo>
                      <a:pt x="182880" y="56134"/>
                    </a:lnTo>
                    <a:lnTo>
                      <a:pt x="184658" y="62103"/>
                    </a:lnTo>
                    <a:lnTo>
                      <a:pt x="186182" y="68072"/>
                    </a:lnTo>
                    <a:lnTo>
                      <a:pt x="187198" y="74295"/>
                    </a:lnTo>
                    <a:lnTo>
                      <a:pt x="187960" y="80899"/>
                    </a:lnTo>
                    <a:lnTo>
                      <a:pt x="188595" y="87757"/>
                    </a:lnTo>
                    <a:lnTo>
                      <a:pt x="188595" y="94488"/>
                    </a:lnTo>
                    <a:lnTo>
                      <a:pt x="188214" y="101473"/>
                    </a:lnTo>
                    <a:lnTo>
                      <a:pt x="187833" y="108585"/>
                    </a:lnTo>
                    <a:lnTo>
                      <a:pt x="186690" y="116078"/>
                    </a:lnTo>
                    <a:lnTo>
                      <a:pt x="185420" y="123698"/>
                    </a:lnTo>
                    <a:lnTo>
                      <a:pt x="183642" y="131318"/>
                    </a:lnTo>
                    <a:lnTo>
                      <a:pt x="182626" y="134493"/>
                    </a:lnTo>
                    <a:lnTo>
                      <a:pt x="180975" y="137668"/>
                    </a:lnTo>
                    <a:lnTo>
                      <a:pt x="179197" y="140589"/>
                    </a:lnTo>
                    <a:lnTo>
                      <a:pt x="177165" y="143637"/>
                    </a:lnTo>
                    <a:lnTo>
                      <a:pt x="174879" y="146558"/>
                    </a:lnTo>
                    <a:lnTo>
                      <a:pt x="172212" y="149352"/>
                    </a:lnTo>
                    <a:lnTo>
                      <a:pt x="169291" y="151765"/>
                    </a:lnTo>
                    <a:lnTo>
                      <a:pt x="166243" y="154432"/>
                    </a:lnTo>
                    <a:lnTo>
                      <a:pt x="163195" y="156972"/>
                    </a:lnTo>
                    <a:lnTo>
                      <a:pt x="160274" y="159004"/>
                    </a:lnTo>
                    <a:lnTo>
                      <a:pt x="157226" y="160909"/>
                    </a:lnTo>
                    <a:lnTo>
                      <a:pt x="154051" y="162814"/>
                    </a:lnTo>
                    <a:lnTo>
                      <a:pt x="151257" y="164338"/>
                    </a:lnTo>
                    <a:lnTo>
                      <a:pt x="148590" y="165862"/>
                    </a:lnTo>
                    <a:lnTo>
                      <a:pt x="146050" y="166878"/>
                    </a:lnTo>
                    <a:lnTo>
                      <a:pt x="143637" y="167767"/>
                    </a:lnTo>
                    <a:lnTo>
                      <a:pt x="146050" y="166878"/>
                    </a:lnTo>
                    <a:lnTo>
                      <a:pt x="148336" y="165862"/>
                    </a:lnTo>
                    <a:lnTo>
                      <a:pt x="150622" y="164338"/>
                    </a:lnTo>
                    <a:lnTo>
                      <a:pt x="153289" y="162814"/>
                    </a:lnTo>
                    <a:lnTo>
                      <a:pt x="155956" y="161163"/>
                    </a:lnTo>
                    <a:lnTo>
                      <a:pt x="158496" y="159258"/>
                    </a:lnTo>
                    <a:lnTo>
                      <a:pt x="160782" y="157099"/>
                    </a:lnTo>
                    <a:lnTo>
                      <a:pt x="163322" y="154813"/>
                    </a:lnTo>
                    <a:lnTo>
                      <a:pt x="165989" y="152527"/>
                    </a:lnTo>
                    <a:lnTo>
                      <a:pt x="168021" y="150114"/>
                    </a:lnTo>
                    <a:lnTo>
                      <a:pt x="170307" y="147574"/>
                    </a:lnTo>
                    <a:lnTo>
                      <a:pt x="172212" y="145034"/>
                    </a:lnTo>
                    <a:lnTo>
                      <a:pt x="173990" y="142494"/>
                    </a:lnTo>
                    <a:lnTo>
                      <a:pt x="175641" y="139827"/>
                    </a:lnTo>
                    <a:lnTo>
                      <a:pt x="176911" y="137287"/>
                    </a:lnTo>
                    <a:lnTo>
                      <a:pt x="177673" y="134747"/>
                    </a:lnTo>
                    <a:lnTo>
                      <a:pt x="179451" y="127508"/>
                    </a:lnTo>
                    <a:lnTo>
                      <a:pt x="181229" y="120269"/>
                    </a:lnTo>
                    <a:lnTo>
                      <a:pt x="182626" y="113284"/>
                    </a:lnTo>
                    <a:lnTo>
                      <a:pt x="183642" y="106426"/>
                    </a:lnTo>
                    <a:lnTo>
                      <a:pt x="184150" y="99568"/>
                    </a:lnTo>
                    <a:lnTo>
                      <a:pt x="184658" y="92964"/>
                    </a:lnTo>
                    <a:lnTo>
                      <a:pt x="184658" y="86360"/>
                    </a:lnTo>
                    <a:lnTo>
                      <a:pt x="184404" y="80137"/>
                    </a:lnTo>
                    <a:lnTo>
                      <a:pt x="183896" y="73914"/>
                    </a:lnTo>
                    <a:lnTo>
                      <a:pt x="182880" y="68072"/>
                    </a:lnTo>
                    <a:lnTo>
                      <a:pt x="181610" y="62357"/>
                    </a:lnTo>
                    <a:lnTo>
                      <a:pt x="179705" y="56642"/>
                    </a:lnTo>
                    <a:lnTo>
                      <a:pt x="177673" y="51308"/>
                    </a:lnTo>
                    <a:lnTo>
                      <a:pt x="175260" y="46228"/>
                    </a:lnTo>
                    <a:lnTo>
                      <a:pt x="172466" y="41275"/>
                    </a:lnTo>
                    <a:lnTo>
                      <a:pt x="169291" y="36703"/>
                    </a:lnTo>
                    <a:lnTo>
                      <a:pt x="165989" y="32258"/>
                    </a:lnTo>
                    <a:lnTo>
                      <a:pt x="162052" y="27940"/>
                    </a:lnTo>
                    <a:lnTo>
                      <a:pt x="157988" y="24130"/>
                    </a:lnTo>
                    <a:lnTo>
                      <a:pt x="153289" y="20828"/>
                    </a:lnTo>
                    <a:lnTo>
                      <a:pt x="148082" y="17399"/>
                    </a:lnTo>
                    <a:lnTo>
                      <a:pt x="142875" y="14478"/>
                    </a:lnTo>
                    <a:lnTo>
                      <a:pt x="136906" y="11938"/>
                    </a:lnTo>
                    <a:lnTo>
                      <a:pt x="130683" y="9652"/>
                    </a:lnTo>
                    <a:lnTo>
                      <a:pt x="124206" y="7620"/>
                    </a:lnTo>
                    <a:lnTo>
                      <a:pt x="120650" y="6858"/>
                    </a:lnTo>
                    <a:lnTo>
                      <a:pt x="117221" y="5969"/>
                    </a:lnTo>
                    <a:lnTo>
                      <a:pt x="113411" y="5334"/>
                    </a:lnTo>
                    <a:lnTo>
                      <a:pt x="109728" y="4953"/>
                    </a:lnTo>
                    <a:lnTo>
                      <a:pt x="105791" y="4318"/>
                    </a:lnTo>
                    <a:lnTo>
                      <a:pt x="101727" y="3810"/>
                    </a:lnTo>
                    <a:lnTo>
                      <a:pt x="97790" y="3683"/>
                    </a:lnTo>
                    <a:lnTo>
                      <a:pt x="93599" y="3683"/>
                    </a:lnTo>
                    <a:lnTo>
                      <a:pt x="89154" y="3429"/>
                    </a:lnTo>
                    <a:lnTo>
                      <a:pt x="84836" y="3429"/>
                    </a:lnTo>
                    <a:lnTo>
                      <a:pt x="80137" y="3683"/>
                    </a:lnTo>
                    <a:lnTo>
                      <a:pt x="75819" y="3810"/>
                    </a:lnTo>
                    <a:lnTo>
                      <a:pt x="70739" y="4318"/>
                    </a:lnTo>
                    <a:lnTo>
                      <a:pt x="65913" y="4572"/>
                    </a:lnTo>
                    <a:lnTo>
                      <a:pt x="61214" y="5588"/>
                    </a:lnTo>
                    <a:lnTo>
                      <a:pt x="56769" y="6604"/>
                    </a:lnTo>
                    <a:lnTo>
                      <a:pt x="52451" y="8128"/>
                    </a:lnTo>
                    <a:lnTo>
                      <a:pt x="48260" y="9652"/>
                    </a:lnTo>
                    <a:lnTo>
                      <a:pt x="44323" y="11557"/>
                    </a:lnTo>
                    <a:lnTo>
                      <a:pt x="40513" y="13589"/>
                    </a:lnTo>
                    <a:lnTo>
                      <a:pt x="36830" y="16002"/>
                    </a:lnTo>
                    <a:lnTo>
                      <a:pt x="33147" y="18288"/>
                    </a:lnTo>
                    <a:lnTo>
                      <a:pt x="30099" y="21082"/>
                    </a:lnTo>
                    <a:lnTo>
                      <a:pt x="26670" y="23749"/>
                    </a:lnTo>
                    <a:lnTo>
                      <a:pt x="23876" y="26797"/>
                    </a:lnTo>
                    <a:lnTo>
                      <a:pt x="21336" y="29972"/>
                    </a:lnTo>
                    <a:lnTo>
                      <a:pt x="18415" y="33274"/>
                    </a:lnTo>
                    <a:lnTo>
                      <a:pt x="16129" y="36703"/>
                    </a:lnTo>
                    <a:lnTo>
                      <a:pt x="13970" y="40259"/>
                    </a:lnTo>
                    <a:lnTo>
                      <a:pt x="12192" y="43942"/>
                    </a:lnTo>
                    <a:lnTo>
                      <a:pt x="10287" y="47752"/>
                    </a:lnTo>
                    <a:lnTo>
                      <a:pt x="8890" y="51689"/>
                    </a:lnTo>
                    <a:lnTo>
                      <a:pt x="7493" y="55753"/>
                    </a:lnTo>
                    <a:lnTo>
                      <a:pt x="6477" y="59817"/>
                    </a:lnTo>
                    <a:lnTo>
                      <a:pt x="5461" y="64008"/>
                    </a:lnTo>
                    <a:lnTo>
                      <a:pt x="4953" y="68453"/>
                    </a:lnTo>
                    <a:lnTo>
                      <a:pt x="4318" y="72644"/>
                    </a:lnTo>
                    <a:lnTo>
                      <a:pt x="4191" y="77089"/>
                    </a:lnTo>
                    <a:lnTo>
                      <a:pt x="4318" y="81661"/>
                    </a:lnTo>
                    <a:lnTo>
                      <a:pt x="4699" y="85979"/>
                    </a:lnTo>
                    <a:lnTo>
                      <a:pt x="5207" y="90424"/>
                    </a:lnTo>
                    <a:lnTo>
                      <a:pt x="5969" y="94869"/>
                    </a:lnTo>
                    <a:lnTo>
                      <a:pt x="6985" y="99568"/>
                    </a:lnTo>
                    <a:lnTo>
                      <a:pt x="8255" y="104013"/>
                    </a:lnTo>
                    <a:lnTo>
                      <a:pt x="9906" y="108458"/>
                    </a:lnTo>
                    <a:lnTo>
                      <a:pt x="11938" y="112903"/>
                    </a:lnTo>
                    <a:lnTo>
                      <a:pt x="12954" y="115697"/>
                    </a:lnTo>
                    <a:lnTo>
                      <a:pt x="14478" y="118110"/>
                    </a:lnTo>
                    <a:lnTo>
                      <a:pt x="16129" y="120523"/>
                    </a:lnTo>
                    <a:lnTo>
                      <a:pt x="17907" y="123063"/>
                    </a:lnTo>
                    <a:lnTo>
                      <a:pt x="19939" y="125222"/>
                    </a:lnTo>
                    <a:lnTo>
                      <a:pt x="22352" y="127254"/>
                    </a:lnTo>
                    <a:lnTo>
                      <a:pt x="24638" y="129413"/>
                    </a:lnTo>
                    <a:lnTo>
                      <a:pt x="27559" y="131318"/>
                    </a:lnTo>
                    <a:lnTo>
                      <a:pt x="30353" y="132969"/>
                    </a:lnTo>
                    <a:lnTo>
                      <a:pt x="33147" y="134747"/>
                    </a:lnTo>
                    <a:lnTo>
                      <a:pt x="36322" y="136144"/>
                    </a:lnTo>
                    <a:lnTo>
                      <a:pt x="39497" y="137414"/>
                    </a:lnTo>
                    <a:lnTo>
                      <a:pt x="42799" y="138684"/>
                    </a:lnTo>
                    <a:lnTo>
                      <a:pt x="46482" y="139827"/>
                    </a:lnTo>
                    <a:lnTo>
                      <a:pt x="49784" y="140843"/>
                    </a:lnTo>
                    <a:lnTo>
                      <a:pt x="53467" y="141478"/>
                    </a:lnTo>
                    <a:lnTo>
                      <a:pt x="57150" y="142113"/>
                    </a:lnTo>
                    <a:lnTo>
                      <a:pt x="60706" y="142748"/>
                    </a:lnTo>
                    <a:lnTo>
                      <a:pt x="64516" y="143002"/>
                    </a:lnTo>
                    <a:lnTo>
                      <a:pt x="68199" y="143129"/>
                    </a:lnTo>
                    <a:lnTo>
                      <a:pt x="72136" y="143129"/>
                    </a:lnTo>
                    <a:lnTo>
                      <a:pt x="75819" y="143002"/>
                    </a:lnTo>
                    <a:lnTo>
                      <a:pt x="79629" y="142494"/>
                    </a:lnTo>
                    <a:lnTo>
                      <a:pt x="83185" y="142113"/>
                    </a:lnTo>
                    <a:lnTo>
                      <a:pt x="86868" y="141224"/>
                    </a:lnTo>
                    <a:lnTo>
                      <a:pt x="90424" y="140208"/>
                    </a:lnTo>
                    <a:lnTo>
                      <a:pt x="94107" y="139192"/>
                    </a:lnTo>
                    <a:lnTo>
                      <a:pt x="97536" y="137922"/>
                    </a:lnTo>
                    <a:lnTo>
                      <a:pt x="100838" y="136398"/>
                    </a:lnTo>
                    <a:lnTo>
                      <a:pt x="104013" y="134493"/>
                    </a:lnTo>
                    <a:lnTo>
                      <a:pt x="107442" y="132588"/>
                    </a:lnTo>
                    <a:lnTo>
                      <a:pt x="110236" y="130429"/>
                    </a:lnTo>
                    <a:lnTo>
                      <a:pt x="113411" y="127508"/>
                    </a:lnTo>
                    <a:lnTo>
                      <a:pt x="116205" y="124587"/>
                    </a:lnTo>
                    <a:lnTo>
                      <a:pt x="118745" y="121793"/>
                    </a:lnTo>
                    <a:lnTo>
                      <a:pt x="121158" y="118872"/>
                    </a:lnTo>
                    <a:lnTo>
                      <a:pt x="123190" y="116078"/>
                    </a:lnTo>
                    <a:lnTo>
                      <a:pt x="124714" y="113538"/>
                    </a:lnTo>
                    <a:lnTo>
                      <a:pt x="126365" y="110744"/>
                    </a:lnTo>
                    <a:lnTo>
                      <a:pt x="127635" y="108204"/>
                    </a:lnTo>
                    <a:lnTo>
                      <a:pt x="128651" y="105664"/>
                    </a:lnTo>
                    <a:lnTo>
                      <a:pt x="129413" y="103124"/>
                    </a:lnTo>
                    <a:lnTo>
                      <a:pt x="129921" y="100838"/>
                    </a:lnTo>
                    <a:lnTo>
                      <a:pt x="130175" y="98552"/>
                    </a:lnTo>
                    <a:lnTo>
                      <a:pt x="130429" y="96139"/>
                    </a:lnTo>
                    <a:lnTo>
                      <a:pt x="130175" y="93853"/>
                    </a:lnTo>
                    <a:lnTo>
                      <a:pt x="130175" y="91694"/>
                    </a:lnTo>
                    <a:lnTo>
                      <a:pt x="129667" y="89535"/>
                    </a:lnTo>
                    <a:lnTo>
                      <a:pt x="129159" y="87757"/>
                    </a:lnTo>
                    <a:lnTo>
                      <a:pt x="128397" y="85598"/>
                    </a:lnTo>
                    <a:lnTo>
                      <a:pt x="127381" y="83693"/>
                    </a:lnTo>
                    <a:lnTo>
                      <a:pt x="126619" y="82042"/>
                    </a:lnTo>
                    <a:lnTo>
                      <a:pt x="125222" y="80137"/>
                    </a:lnTo>
                    <a:lnTo>
                      <a:pt x="123952" y="78613"/>
                    </a:lnTo>
                    <a:lnTo>
                      <a:pt x="121158" y="75438"/>
                    </a:lnTo>
                    <a:lnTo>
                      <a:pt x="117729" y="72517"/>
                    </a:lnTo>
                    <a:lnTo>
                      <a:pt x="114173" y="69977"/>
                    </a:lnTo>
                    <a:lnTo>
                      <a:pt x="110236" y="67818"/>
                    </a:lnTo>
                    <a:lnTo>
                      <a:pt x="106045" y="65659"/>
                    </a:lnTo>
                    <a:lnTo>
                      <a:pt x="101727" y="64262"/>
                    </a:lnTo>
                    <a:lnTo>
                      <a:pt x="97536" y="62992"/>
                    </a:lnTo>
                    <a:lnTo>
                      <a:pt x="93091" y="62103"/>
                    </a:lnTo>
                    <a:lnTo>
                      <a:pt x="89027" y="61468"/>
                    </a:lnTo>
                    <a:lnTo>
                      <a:pt x="84836" y="61214"/>
                    </a:lnTo>
                    <a:lnTo>
                      <a:pt x="80899" y="61468"/>
                    </a:lnTo>
                    <a:lnTo>
                      <a:pt x="77216" y="61849"/>
                    </a:lnTo>
                    <a:lnTo>
                      <a:pt x="75438" y="62357"/>
                    </a:lnTo>
                    <a:lnTo>
                      <a:pt x="73914" y="62992"/>
                    </a:lnTo>
                    <a:lnTo>
                      <a:pt x="72390" y="63627"/>
                    </a:lnTo>
                    <a:lnTo>
                      <a:pt x="71120" y="64262"/>
                    </a:lnTo>
                    <a:lnTo>
                      <a:pt x="69723" y="65024"/>
                    </a:lnTo>
                    <a:lnTo>
                      <a:pt x="68707" y="65913"/>
                    </a:lnTo>
                    <a:lnTo>
                      <a:pt x="67437" y="66929"/>
                    </a:lnTo>
                    <a:lnTo>
                      <a:pt x="66675" y="68072"/>
                    </a:lnTo>
                    <a:lnTo>
                      <a:pt x="65913" y="69342"/>
                    </a:lnTo>
                    <a:lnTo>
                      <a:pt x="65405" y="70612"/>
                    </a:lnTo>
                    <a:lnTo>
                      <a:pt x="65151" y="72009"/>
                    </a:lnTo>
                    <a:lnTo>
                      <a:pt x="64770" y="73533"/>
                    </a:lnTo>
                    <a:lnTo>
                      <a:pt x="64770" y="75184"/>
                    </a:lnTo>
                    <a:lnTo>
                      <a:pt x="64770" y="76835"/>
                    </a:lnTo>
                    <a:lnTo>
                      <a:pt x="65405" y="78867"/>
                    </a:lnTo>
                    <a:lnTo>
                      <a:pt x="65913" y="80899"/>
                    </a:lnTo>
                    <a:lnTo>
                      <a:pt x="66675" y="83058"/>
                    </a:lnTo>
                    <a:lnTo>
                      <a:pt x="67691" y="85217"/>
                    </a:lnTo>
                    <a:lnTo>
                      <a:pt x="68199" y="85979"/>
                    </a:lnTo>
                    <a:lnTo>
                      <a:pt x="69088" y="86868"/>
                    </a:lnTo>
                    <a:lnTo>
                      <a:pt x="70104" y="87503"/>
                    </a:lnTo>
                    <a:lnTo>
                      <a:pt x="70739" y="87884"/>
                    </a:lnTo>
                    <a:lnTo>
                      <a:pt x="72898" y="88773"/>
                    </a:lnTo>
                    <a:lnTo>
                      <a:pt x="75184" y="89027"/>
                    </a:lnTo>
                    <a:lnTo>
                      <a:pt x="77470" y="89027"/>
                    </a:lnTo>
                    <a:lnTo>
                      <a:pt x="79883" y="88773"/>
                    </a:lnTo>
                    <a:lnTo>
                      <a:pt x="82042" y="88138"/>
                    </a:lnTo>
                    <a:lnTo>
                      <a:pt x="84074" y="87376"/>
                    </a:lnTo>
                    <a:lnTo>
                      <a:pt x="85852" y="86233"/>
                    </a:lnTo>
                    <a:lnTo>
                      <a:pt x="86868" y="84963"/>
                    </a:lnTo>
                    <a:lnTo>
                      <a:pt x="87630" y="83693"/>
                    </a:lnTo>
                    <a:lnTo>
                      <a:pt x="87630" y="82169"/>
                    </a:lnTo>
                    <a:lnTo>
                      <a:pt x="87122" y="80645"/>
                    </a:lnTo>
                    <a:lnTo>
                      <a:pt x="86614" y="79883"/>
                    </a:lnTo>
                    <a:lnTo>
                      <a:pt x="85852" y="78994"/>
                    </a:lnTo>
                    <a:lnTo>
                      <a:pt x="84455" y="78232"/>
                    </a:lnTo>
                    <a:lnTo>
                      <a:pt x="83185" y="77597"/>
                    </a:lnTo>
                    <a:lnTo>
                      <a:pt x="81788" y="76708"/>
                    </a:lnTo>
                    <a:lnTo>
                      <a:pt x="79883" y="76073"/>
                    </a:lnTo>
                    <a:lnTo>
                      <a:pt x="81788" y="76708"/>
                    </a:lnTo>
                    <a:lnTo>
                      <a:pt x="83185" y="77597"/>
                    </a:lnTo>
                    <a:lnTo>
                      <a:pt x="84455" y="78359"/>
                    </a:lnTo>
                    <a:lnTo>
                      <a:pt x="85852" y="79248"/>
                    </a:lnTo>
                    <a:lnTo>
                      <a:pt x="86614" y="80137"/>
                    </a:lnTo>
                    <a:lnTo>
                      <a:pt x="87122" y="80899"/>
                    </a:lnTo>
                    <a:lnTo>
                      <a:pt x="87630" y="82677"/>
                    </a:lnTo>
                    <a:lnTo>
                      <a:pt x="87630" y="84455"/>
                    </a:lnTo>
                    <a:lnTo>
                      <a:pt x="86868" y="86233"/>
                    </a:lnTo>
                    <a:lnTo>
                      <a:pt x="85598" y="87757"/>
                    </a:lnTo>
                    <a:lnTo>
                      <a:pt x="83820" y="89154"/>
                    </a:lnTo>
                    <a:lnTo>
                      <a:pt x="81407" y="90297"/>
                    </a:lnTo>
                    <a:lnTo>
                      <a:pt x="78867" y="91313"/>
                    </a:lnTo>
                    <a:lnTo>
                      <a:pt x="76200" y="91948"/>
                    </a:lnTo>
                    <a:lnTo>
                      <a:pt x="73406" y="92202"/>
                    </a:lnTo>
                    <a:lnTo>
                      <a:pt x="70485" y="91948"/>
                    </a:lnTo>
                    <a:lnTo>
                      <a:pt x="67691" y="91567"/>
                    </a:lnTo>
                    <a:lnTo>
                      <a:pt x="66421" y="90932"/>
                    </a:lnTo>
                    <a:lnTo>
                      <a:pt x="65151" y="90424"/>
                    </a:lnTo>
                    <a:lnTo>
                      <a:pt x="63754" y="89535"/>
                    </a:lnTo>
                    <a:lnTo>
                      <a:pt x="62738" y="88773"/>
                    </a:lnTo>
                    <a:lnTo>
                      <a:pt x="60706" y="87122"/>
                    </a:lnTo>
                    <a:lnTo>
                      <a:pt x="59182" y="85217"/>
                    </a:lnTo>
                    <a:lnTo>
                      <a:pt x="57785" y="83439"/>
                    </a:lnTo>
                    <a:lnTo>
                      <a:pt x="57150" y="81788"/>
                    </a:lnTo>
                    <a:lnTo>
                      <a:pt x="56261" y="80137"/>
                    </a:lnTo>
                    <a:lnTo>
                      <a:pt x="55753" y="78232"/>
                    </a:lnTo>
                    <a:lnTo>
                      <a:pt x="55753" y="76708"/>
                    </a:lnTo>
                    <a:lnTo>
                      <a:pt x="55753" y="74930"/>
                    </a:lnTo>
                    <a:lnTo>
                      <a:pt x="56007" y="73279"/>
                    </a:lnTo>
                    <a:lnTo>
                      <a:pt x="56515" y="71628"/>
                    </a:lnTo>
                    <a:lnTo>
                      <a:pt x="57277" y="70104"/>
                    </a:lnTo>
                    <a:lnTo>
                      <a:pt x="58420" y="68707"/>
                    </a:lnTo>
                    <a:lnTo>
                      <a:pt x="59436" y="67183"/>
                    </a:lnTo>
                    <a:lnTo>
                      <a:pt x="60706" y="65913"/>
                    </a:lnTo>
                    <a:lnTo>
                      <a:pt x="61976" y="64389"/>
                    </a:lnTo>
                    <a:lnTo>
                      <a:pt x="63500" y="63246"/>
                    </a:lnTo>
                    <a:lnTo>
                      <a:pt x="65405" y="62103"/>
                    </a:lnTo>
                    <a:lnTo>
                      <a:pt x="67183" y="61087"/>
                    </a:lnTo>
                    <a:lnTo>
                      <a:pt x="71374" y="58928"/>
                    </a:lnTo>
                    <a:lnTo>
                      <a:pt x="75438" y="57277"/>
                    </a:lnTo>
                    <a:lnTo>
                      <a:pt x="80137" y="56134"/>
                    </a:lnTo>
                    <a:lnTo>
                      <a:pt x="84836" y="55372"/>
                    </a:lnTo>
                    <a:lnTo>
                      <a:pt x="89408" y="55118"/>
                    </a:lnTo>
                    <a:lnTo>
                      <a:pt x="94488" y="55372"/>
                    </a:lnTo>
                    <a:lnTo>
                      <a:pt x="96520" y="55499"/>
                    </a:lnTo>
                    <a:lnTo>
                      <a:pt x="98806" y="55880"/>
                    </a:lnTo>
                    <a:lnTo>
                      <a:pt x="101092" y="56642"/>
                    </a:lnTo>
                    <a:lnTo>
                      <a:pt x="103505" y="57277"/>
                    </a:lnTo>
                    <a:lnTo>
                      <a:pt x="108458" y="59182"/>
                    </a:lnTo>
                    <a:lnTo>
                      <a:pt x="113030" y="61468"/>
                    </a:lnTo>
                    <a:lnTo>
                      <a:pt x="115443" y="62992"/>
                    </a:lnTo>
                    <a:lnTo>
                      <a:pt x="117729" y="64389"/>
                    </a:lnTo>
                    <a:lnTo>
                      <a:pt x="120142" y="66167"/>
                    </a:lnTo>
                    <a:lnTo>
                      <a:pt x="122174" y="68072"/>
                    </a:lnTo>
                    <a:lnTo>
                      <a:pt x="124206" y="69977"/>
                    </a:lnTo>
                    <a:lnTo>
                      <a:pt x="126111" y="72009"/>
                    </a:lnTo>
                    <a:lnTo>
                      <a:pt x="127762" y="74168"/>
                    </a:lnTo>
                    <a:lnTo>
                      <a:pt x="129413" y="76454"/>
                    </a:lnTo>
                    <a:lnTo>
                      <a:pt x="130937" y="78867"/>
                    </a:lnTo>
                    <a:lnTo>
                      <a:pt x="131953" y="81407"/>
                    </a:lnTo>
                    <a:lnTo>
                      <a:pt x="133350" y="83820"/>
                    </a:lnTo>
                    <a:lnTo>
                      <a:pt x="134112" y="86614"/>
                    </a:lnTo>
                    <a:lnTo>
                      <a:pt x="134874" y="89408"/>
                    </a:lnTo>
                    <a:lnTo>
                      <a:pt x="135128" y="92202"/>
                    </a:lnTo>
                    <a:lnTo>
                      <a:pt x="135382" y="95123"/>
                    </a:lnTo>
                    <a:lnTo>
                      <a:pt x="135382" y="98298"/>
                    </a:lnTo>
                    <a:lnTo>
                      <a:pt x="134874" y="101219"/>
                    </a:lnTo>
                    <a:lnTo>
                      <a:pt x="134366" y="104394"/>
                    </a:lnTo>
                    <a:lnTo>
                      <a:pt x="133350" y="107569"/>
                    </a:lnTo>
                    <a:lnTo>
                      <a:pt x="131953" y="110998"/>
                    </a:lnTo>
                    <a:lnTo>
                      <a:pt x="130429" y="114173"/>
                    </a:lnTo>
                    <a:lnTo>
                      <a:pt x="128397" y="117602"/>
                    </a:lnTo>
                    <a:lnTo>
                      <a:pt x="126111" y="121158"/>
                    </a:lnTo>
                    <a:lnTo>
                      <a:pt x="123190" y="124587"/>
                    </a:lnTo>
                    <a:lnTo>
                      <a:pt x="120142" y="128143"/>
                    </a:lnTo>
                    <a:lnTo>
                      <a:pt x="116459" y="131572"/>
                    </a:lnTo>
                    <a:lnTo>
                      <a:pt x="112776" y="133858"/>
                    </a:lnTo>
                    <a:lnTo>
                      <a:pt x="109093" y="136017"/>
                    </a:lnTo>
                    <a:lnTo>
                      <a:pt x="105283" y="138049"/>
                    </a:lnTo>
                    <a:lnTo>
                      <a:pt x="101473" y="139827"/>
                    </a:lnTo>
                    <a:lnTo>
                      <a:pt x="97536" y="141224"/>
                    </a:lnTo>
                    <a:lnTo>
                      <a:pt x="93599" y="142494"/>
                    </a:lnTo>
                    <a:lnTo>
                      <a:pt x="89789" y="143637"/>
                    </a:lnTo>
                    <a:lnTo>
                      <a:pt x="85598" y="144399"/>
                    </a:lnTo>
                    <a:lnTo>
                      <a:pt x="81788" y="145034"/>
                    </a:lnTo>
                    <a:lnTo>
                      <a:pt x="77470" y="145542"/>
                    </a:lnTo>
                    <a:lnTo>
                      <a:pt x="73660" y="145923"/>
                    </a:lnTo>
                    <a:lnTo>
                      <a:pt x="69723" y="145923"/>
                    </a:lnTo>
                    <a:lnTo>
                      <a:pt x="65913" y="145923"/>
                    </a:lnTo>
                    <a:lnTo>
                      <a:pt x="61976" y="145669"/>
                    </a:lnTo>
                    <a:lnTo>
                      <a:pt x="58166" y="145288"/>
                    </a:lnTo>
                    <a:lnTo>
                      <a:pt x="54229" y="144907"/>
                    </a:lnTo>
                    <a:lnTo>
                      <a:pt x="50546" y="144018"/>
                    </a:lnTo>
                    <a:lnTo>
                      <a:pt x="46990" y="143129"/>
                    </a:lnTo>
                    <a:lnTo>
                      <a:pt x="43307" y="142113"/>
                    </a:lnTo>
                    <a:lnTo>
                      <a:pt x="39878" y="141097"/>
                    </a:lnTo>
                    <a:lnTo>
                      <a:pt x="36830" y="139827"/>
                    </a:lnTo>
                    <a:lnTo>
                      <a:pt x="33401" y="138303"/>
                    </a:lnTo>
                    <a:lnTo>
                      <a:pt x="30353" y="136779"/>
                    </a:lnTo>
                    <a:lnTo>
                      <a:pt x="27559" y="135128"/>
                    </a:lnTo>
                    <a:lnTo>
                      <a:pt x="24638" y="133477"/>
                    </a:lnTo>
                    <a:lnTo>
                      <a:pt x="21971" y="131572"/>
                    </a:lnTo>
                    <a:lnTo>
                      <a:pt x="19685" y="129540"/>
                    </a:lnTo>
                    <a:lnTo>
                      <a:pt x="17399" y="127508"/>
                    </a:lnTo>
                    <a:lnTo>
                      <a:pt x="15367" y="125222"/>
                    </a:lnTo>
                    <a:lnTo>
                      <a:pt x="13462" y="123063"/>
                    </a:lnTo>
                    <a:lnTo>
                      <a:pt x="11938" y="120777"/>
                    </a:lnTo>
                    <a:close/>
                  </a:path>
                </a:pathLst>
              </a:custGeom>
              <a:solidFill>
                <a:srgbClr val="732B00"/>
              </a:solidFill>
              <a:ln w="0" cap="flat" cmpd="sng" algn="ctr">
                <a:solidFill>
                  <a:srgbClr val="732B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1" name="Freeform 390"/>
              <p:cNvSpPr/>
              <p:nvPr/>
            </p:nvSpPr>
            <p:spPr>
              <a:xfrm>
                <a:off x="8336788" y="3207915"/>
                <a:ext cx="188549" cy="166437"/>
              </a:xfrm>
              <a:custGeom>
                <a:avLst/>
                <a:gdLst/>
                <a:ahLst/>
                <a:cxnLst/>
                <a:rect l="0" t="0" r="0" b="0"/>
                <a:pathLst>
                  <a:path w="189104" h="167641">
                    <a:moveTo>
                      <a:pt x="9525" y="117475"/>
                    </a:moveTo>
                    <a:lnTo>
                      <a:pt x="9144" y="116459"/>
                    </a:lnTo>
                    <a:lnTo>
                      <a:pt x="8509" y="115189"/>
                    </a:lnTo>
                    <a:lnTo>
                      <a:pt x="7493" y="112903"/>
                    </a:lnTo>
                    <a:lnTo>
                      <a:pt x="6223" y="110363"/>
                    </a:lnTo>
                    <a:lnTo>
                      <a:pt x="5969" y="109220"/>
                    </a:lnTo>
                    <a:lnTo>
                      <a:pt x="5461" y="108204"/>
                    </a:lnTo>
                    <a:lnTo>
                      <a:pt x="3937" y="103759"/>
                    </a:lnTo>
                    <a:lnTo>
                      <a:pt x="2921" y="99441"/>
                    </a:lnTo>
                    <a:lnTo>
                      <a:pt x="1778" y="95250"/>
                    </a:lnTo>
                    <a:lnTo>
                      <a:pt x="1016" y="90805"/>
                    </a:lnTo>
                    <a:lnTo>
                      <a:pt x="508" y="86614"/>
                    </a:lnTo>
                    <a:lnTo>
                      <a:pt x="0" y="82169"/>
                    </a:lnTo>
                    <a:lnTo>
                      <a:pt x="0" y="77978"/>
                    </a:lnTo>
                    <a:lnTo>
                      <a:pt x="0" y="73660"/>
                    </a:lnTo>
                    <a:lnTo>
                      <a:pt x="508" y="69469"/>
                    </a:lnTo>
                    <a:lnTo>
                      <a:pt x="1016" y="65405"/>
                    </a:lnTo>
                    <a:lnTo>
                      <a:pt x="1778" y="61214"/>
                    </a:lnTo>
                    <a:lnTo>
                      <a:pt x="2921" y="57150"/>
                    </a:lnTo>
                    <a:lnTo>
                      <a:pt x="3937" y="53213"/>
                    </a:lnTo>
                    <a:lnTo>
                      <a:pt x="5461" y="49149"/>
                    </a:lnTo>
                    <a:lnTo>
                      <a:pt x="6985" y="45339"/>
                    </a:lnTo>
                    <a:lnTo>
                      <a:pt x="8890" y="41656"/>
                    </a:lnTo>
                    <a:lnTo>
                      <a:pt x="10922" y="38100"/>
                    </a:lnTo>
                    <a:lnTo>
                      <a:pt x="12954" y="34544"/>
                    </a:lnTo>
                    <a:lnTo>
                      <a:pt x="15621" y="31115"/>
                    </a:lnTo>
                    <a:lnTo>
                      <a:pt x="18161" y="27940"/>
                    </a:lnTo>
                    <a:lnTo>
                      <a:pt x="21082" y="24765"/>
                    </a:lnTo>
                    <a:lnTo>
                      <a:pt x="24130" y="21844"/>
                    </a:lnTo>
                    <a:lnTo>
                      <a:pt x="27178" y="19050"/>
                    </a:lnTo>
                    <a:lnTo>
                      <a:pt x="30607" y="16383"/>
                    </a:lnTo>
                    <a:lnTo>
                      <a:pt x="34290" y="13843"/>
                    </a:lnTo>
                    <a:lnTo>
                      <a:pt x="38100" y="11430"/>
                    </a:lnTo>
                    <a:lnTo>
                      <a:pt x="42037" y="9271"/>
                    </a:lnTo>
                    <a:lnTo>
                      <a:pt x="46101" y="7493"/>
                    </a:lnTo>
                    <a:lnTo>
                      <a:pt x="50546" y="5715"/>
                    </a:lnTo>
                    <a:lnTo>
                      <a:pt x="55245" y="4191"/>
                    </a:lnTo>
                    <a:lnTo>
                      <a:pt x="59944" y="2794"/>
                    </a:lnTo>
                    <a:lnTo>
                      <a:pt x="64770" y="1778"/>
                    </a:lnTo>
                    <a:lnTo>
                      <a:pt x="73660" y="635"/>
                    </a:lnTo>
                    <a:lnTo>
                      <a:pt x="82423" y="254"/>
                    </a:lnTo>
                    <a:lnTo>
                      <a:pt x="90678" y="0"/>
                    </a:lnTo>
                    <a:lnTo>
                      <a:pt x="98806" y="254"/>
                    </a:lnTo>
                    <a:lnTo>
                      <a:pt x="106553" y="889"/>
                    </a:lnTo>
                    <a:lnTo>
                      <a:pt x="114046" y="1778"/>
                    </a:lnTo>
                    <a:lnTo>
                      <a:pt x="121031" y="3175"/>
                    </a:lnTo>
                    <a:lnTo>
                      <a:pt x="127635" y="4953"/>
                    </a:lnTo>
                    <a:lnTo>
                      <a:pt x="134112" y="6985"/>
                    </a:lnTo>
                    <a:lnTo>
                      <a:pt x="140081" y="9271"/>
                    </a:lnTo>
                    <a:lnTo>
                      <a:pt x="145669" y="12065"/>
                    </a:lnTo>
                    <a:lnTo>
                      <a:pt x="150876" y="15240"/>
                    </a:lnTo>
                    <a:lnTo>
                      <a:pt x="155829" y="18669"/>
                    </a:lnTo>
                    <a:lnTo>
                      <a:pt x="160528" y="22479"/>
                    </a:lnTo>
                    <a:lnTo>
                      <a:pt x="164973" y="26289"/>
                    </a:lnTo>
                    <a:lnTo>
                      <a:pt x="168783" y="30734"/>
                    </a:lnTo>
                    <a:lnTo>
                      <a:pt x="172466" y="35179"/>
                    </a:lnTo>
                    <a:lnTo>
                      <a:pt x="175514" y="40005"/>
                    </a:lnTo>
                    <a:lnTo>
                      <a:pt x="178689" y="45339"/>
                    </a:lnTo>
                    <a:lnTo>
                      <a:pt x="181102" y="50673"/>
                    </a:lnTo>
                    <a:lnTo>
                      <a:pt x="183388" y="56134"/>
                    </a:lnTo>
                    <a:lnTo>
                      <a:pt x="185166" y="61976"/>
                    </a:lnTo>
                    <a:lnTo>
                      <a:pt x="186817" y="68199"/>
                    </a:lnTo>
                    <a:lnTo>
                      <a:pt x="187833" y="74295"/>
                    </a:lnTo>
                    <a:lnTo>
                      <a:pt x="188468" y="80899"/>
                    </a:lnTo>
                    <a:lnTo>
                      <a:pt x="189103" y="87757"/>
                    </a:lnTo>
                    <a:lnTo>
                      <a:pt x="189103" y="94488"/>
                    </a:lnTo>
                    <a:lnTo>
                      <a:pt x="188849" y="101473"/>
                    </a:lnTo>
                    <a:lnTo>
                      <a:pt x="188087" y="108585"/>
                    </a:lnTo>
                    <a:lnTo>
                      <a:pt x="187198" y="116078"/>
                    </a:lnTo>
                    <a:lnTo>
                      <a:pt x="185674" y="123444"/>
                    </a:lnTo>
                    <a:lnTo>
                      <a:pt x="184150" y="131318"/>
                    </a:lnTo>
                    <a:lnTo>
                      <a:pt x="183134" y="134493"/>
                    </a:lnTo>
                    <a:lnTo>
                      <a:pt x="181864" y="137414"/>
                    </a:lnTo>
                    <a:lnTo>
                      <a:pt x="179705" y="140589"/>
                    </a:lnTo>
                    <a:lnTo>
                      <a:pt x="177673" y="143510"/>
                    </a:lnTo>
                    <a:lnTo>
                      <a:pt x="175260" y="146431"/>
                    </a:lnTo>
                    <a:lnTo>
                      <a:pt x="172720" y="149225"/>
                    </a:lnTo>
                    <a:lnTo>
                      <a:pt x="169799" y="151765"/>
                    </a:lnTo>
                    <a:lnTo>
                      <a:pt x="166751" y="154305"/>
                    </a:lnTo>
                    <a:lnTo>
                      <a:pt x="163830" y="156718"/>
                    </a:lnTo>
                    <a:lnTo>
                      <a:pt x="160782" y="158877"/>
                    </a:lnTo>
                    <a:lnTo>
                      <a:pt x="157607" y="160909"/>
                    </a:lnTo>
                    <a:lnTo>
                      <a:pt x="154559" y="162687"/>
                    </a:lnTo>
                    <a:lnTo>
                      <a:pt x="151765" y="164338"/>
                    </a:lnTo>
                    <a:lnTo>
                      <a:pt x="149098" y="165735"/>
                    </a:lnTo>
                    <a:lnTo>
                      <a:pt x="146558" y="166878"/>
                    </a:lnTo>
                    <a:lnTo>
                      <a:pt x="144526" y="167640"/>
                    </a:lnTo>
                    <a:lnTo>
                      <a:pt x="146558" y="166878"/>
                    </a:lnTo>
                    <a:lnTo>
                      <a:pt x="148844" y="165735"/>
                    </a:lnTo>
                    <a:lnTo>
                      <a:pt x="151511" y="164338"/>
                    </a:lnTo>
                    <a:lnTo>
                      <a:pt x="153797" y="162814"/>
                    </a:lnTo>
                    <a:lnTo>
                      <a:pt x="156337" y="161163"/>
                    </a:lnTo>
                    <a:lnTo>
                      <a:pt x="159258" y="159258"/>
                    </a:lnTo>
                    <a:lnTo>
                      <a:pt x="161798" y="157099"/>
                    </a:lnTo>
                    <a:lnTo>
                      <a:pt x="164465" y="154940"/>
                    </a:lnTo>
                    <a:lnTo>
                      <a:pt x="166751" y="152654"/>
                    </a:lnTo>
                    <a:lnTo>
                      <a:pt x="169291" y="150368"/>
                    </a:lnTo>
                    <a:lnTo>
                      <a:pt x="171450" y="147828"/>
                    </a:lnTo>
                    <a:lnTo>
                      <a:pt x="173482" y="145288"/>
                    </a:lnTo>
                    <a:lnTo>
                      <a:pt x="175260" y="142621"/>
                    </a:lnTo>
                    <a:lnTo>
                      <a:pt x="176911" y="139954"/>
                    </a:lnTo>
                    <a:lnTo>
                      <a:pt x="178181" y="137414"/>
                    </a:lnTo>
                    <a:lnTo>
                      <a:pt x="178943" y="134874"/>
                    </a:lnTo>
                    <a:lnTo>
                      <a:pt x="181102" y="127635"/>
                    </a:lnTo>
                    <a:lnTo>
                      <a:pt x="182499" y="120523"/>
                    </a:lnTo>
                    <a:lnTo>
                      <a:pt x="183896" y="113538"/>
                    </a:lnTo>
                    <a:lnTo>
                      <a:pt x="184912" y="106553"/>
                    </a:lnTo>
                    <a:lnTo>
                      <a:pt x="185674" y="99695"/>
                    </a:lnTo>
                    <a:lnTo>
                      <a:pt x="185928" y="92964"/>
                    </a:lnTo>
                    <a:lnTo>
                      <a:pt x="185928" y="86614"/>
                    </a:lnTo>
                    <a:lnTo>
                      <a:pt x="185674" y="80264"/>
                    </a:lnTo>
                    <a:lnTo>
                      <a:pt x="184912" y="74168"/>
                    </a:lnTo>
                    <a:lnTo>
                      <a:pt x="183896" y="67945"/>
                    </a:lnTo>
                    <a:lnTo>
                      <a:pt x="182499" y="62230"/>
                    </a:lnTo>
                    <a:lnTo>
                      <a:pt x="181102" y="56769"/>
                    </a:lnTo>
                    <a:lnTo>
                      <a:pt x="178943" y="51308"/>
                    </a:lnTo>
                    <a:lnTo>
                      <a:pt x="176276" y="46228"/>
                    </a:lnTo>
                    <a:lnTo>
                      <a:pt x="173482" y="41275"/>
                    </a:lnTo>
                    <a:lnTo>
                      <a:pt x="170434" y="36449"/>
                    </a:lnTo>
                    <a:lnTo>
                      <a:pt x="167005" y="32004"/>
                    </a:lnTo>
                    <a:lnTo>
                      <a:pt x="163195" y="27940"/>
                    </a:lnTo>
                    <a:lnTo>
                      <a:pt x="158750" y="24130"/>
                    </a:lnTo>
                    <a:lnTo>
                      <a:pt x="154051" y="20574"/>
                    </a:lnTo>
                    <a:lnTo>
                      <a:pt x="149098" y="17145"/>
                    </a:lnTo>
                    <a:lnTo>
                      <a:pt x="143637" y="14224"/>
                    </a:lnTo>
                    <a:lnTo>
                      <a:pt x="137668" y="11684"/>
                    </a:lnTo>
                    <a:lnTo>
                      <a:pt x="131445" y="9144"/>
                    </a:lnTo>
                    <a:lnTo>
                      <a:pt x="124968" y="7239"/>
                    </a:lnTo>
                    <a:lnTo>
                      <a:pt x="121412" y="6350"/>
                    </a:lnTo>
                    <a:lnTo>
                      <a:pt x="117729" y="5715"/>
                    </a:lnTo>
                    <a:lnTo>
                      <a:pt x="114046" y="5080"/>
                    </a:lnTo>
                    <a:lnTo>
                      <a:pt x="110490" y="4445"/>
                    </a:lnTo>
                    <a:lnTo>
                      <a:pt x="106553" y="4064"/>
                    </a:lnTo>
                    <a:lnTo>
                      <a:pt x="102362" y="3556"/>
                    </a:lnTo>
                    <a:lnTo>
                      <a:pt x="98298" y="3429"/>
                    </a:lnTo>
                    <a:lnTo>
                      <a:pt x="94107" y="3175"/>
                    </a:lnTo>
                    <a:lnTo>
                      <a:pt x="90043" y="3048"/>
                    </a:lnTo>
                    <a:lnTo>
                      <a:pt x="85344" y="3175"/>
                    </a:lnTo>
                    <a:lnTo>
                      <a:pt x="80899" y="3175"/>
                    </a:lnTo>
                    <a:lnTo>
                      <a:pt x="76327" y="3429"/>
                    </a:lnTo>
                    <a:lnTo>
                      <a:pt x="71628" y="3810"/>
                    </a:lnTo>
                    <a:lnTo>
                      <a:pt x="66675" y="4191"/>
                    </a:lnTo>
                    <a:lnTo>
                      <a:pt x="61976" y="5080"/>
                    </a:lnTo>
                    <a:lnTo>
                      <a:pt x="57531" y="6350"/>
                    </a:lnTo>
                    <a:lnTo>
                      <a:pt x="53086" y="7620"/>
                    </a:lnTo>
                    <a:lnTo>
                      <a:pt x="49022" y="9271"/>
                    </a:lnTo>
                    <a:lnTo>
                      <a:pt x="44831" y="11049"/>
                    </a:lnTo>
                    <a:lnTo>
                      <a:pt x="41021" y="13081"/>
                    </a:lnTo>
                    <a:lnTo>
                      <a:pt x="37338" y="15494"/>
                    </a:lnTo>
                    <a:lnTo>
                      <a:pt x="33655" y="18034"/>
                    </a:lnTo>
                    <a:lnTo>
                      <a:pt x="30353" y="20574"/>
                    </a:lnTo>
                    <a:lnTo>
                      <a:pt x="27178" y="23495"/>
                    </a:lnTo>
                    <a:lnTo>
                      <a:pt x="24130" y="26543"/>
                    </a:lnTo>
                    <a:lnTo>
                      <a:pt x="21590" y="29718"/>
                    </a:lnTo>
                    <a:lnTo>
                      <a:pt x="18669" y="33020"/>
                    </a:lnTo>
                    <a:lnTo>
                      <a:pt x="16383" y="36449"/>
                    </a:lnTo>
                    <a:lnTo>
                      <a:pt x="14224" y="40259"/>
                    </a:lnTo>
                    <a:lnTo>
                      <a:pt x="12192" y="43815"/>
                    </a:lnTo>
                    <a:lnTo>
                      <a:pt x="10414" y="47625"/>
                    </a:lnTo>
                    <a:lnTo>
                      <a:pt x="8890" y="51689"/>
                    </a:lnTo>
                    <a:lnTo>
                      <a:pt x="7493" y="55880"/>
                    </a:lnTo>
                    <a:lnTo>
                      <a:pt x="6223" y="59944"/>
                    </a:lnTo>
                    <a:lnTo>
                      <a:pt x="5461" y="64135"/>
                    </a:lnTo>
                    <a:lnTo>
                      <a:pt x="4572" y="68580"/>
                    </a:lnTo>
                    <a:lnTo>
                      <a:pt x="4445" y="72898"/>
                    </a:lnTo>
                    <a:lnTo>
                      <a:pt x="4191" y="77216"/>
                    </a:lnTo>
                    <a:lnTo>
                      <a:pt x="4191" y="81788"/>
                    </a:lnTo>
                    <a:lnTo>
                      <a:pt x="4445" y="86360"/>
                    </a:lnTo>
                    <a:lnTo>
                      <a:pt x="4953" y="90805"/>
                    </a:lnTo>
                    <a:lnTo>
                      <a:pt x="5969" y="95250"/>
                    </a:lnTo>
                    <a:lnTo>
                      <a:pt x="6985" y="99949"/>
                    </a:lnTo>
                    <a:lnTo>
                      <a:pt x="8255" y="104394"/>
                    </a:lnTo>
                    <a:lnTo>
                      <a:pt x="9906" y="108966"/>
                    </a:lnTo>
                    <a:lnTo>
                      <a:pt x="11557" y="113538"/>
                    </a:lnTo>
                    <a:lnTo>
                      <a:pt x="12954" y="116332"/>
                    </a:lnTo>
                    <a:lnTo>
                      <a:pt x="14224" y="118491"/>
                    </a:lnTo>
                    <a:lnTo>
                      <a:pt x="15875" y="120904"/>
                    </a:lnTo>
                    <a:lnTo>
                      <a:pt x="17653" y="123190"/>
                    </a:lnTo>
                    <a:lnTo>
                      <a:pt x="19685" y="125603"/>
                    </a:lnTo>
                    <a:lnTo>
                      <a:pt x="22098" y="127635"/>
                    </a:lnTo>
                    <a:lnTo>
                      <a:pt x="24384" y="129794"/>
                    </a:lnTo>
                    <a:lnTo>
                      <a:pt x="26924" y="131699"/>
                    </a:lnTo>
                    <a:lnTo>
                      <a:pt x="29845" y="133350"/>
                    </a:lnTo>
                    <a:lnTo>
                      <a:pt x="32639" y="135128"/>
                    </a:lnTo>
                    <a:lnTo>
                      <a:pt x="35814" y="136525"/>
                    </a:lnTo>
                    <a:lnTo>
                      <a:pt x="38862" y="138049"/>
                    </a:lnTo>
                    <a:lnTo>
                      <a:pt x="42291" y="139319"/>
                    </a:lnTo>
                    <a:lnTo>
                      <a:pt x="45720" y="140589"/>
                    </a:lnTo>
                    <a:lnTo>
                      <a:pt x="49022" y="141605"/>
                    </a:lnTo>
                    <a:lnTo>
                      <a:pt x="52705" y="142240"/>
                    </a:lnTo>
                    <a:lnTo>
                      <a:pt x="56515" y="143129"/>
                    </a:lnTo>
                    <a:lnTo>
                      <a:pt x="60198" y="143510"/>
                    </a:lnTo>
                    <a:lnTo>
                      <a:pt x="63754" y="144018"/>
                    </a:lnTo>
                    <a:lnTo>
                      <a:pt x="67691" y="144272"/>
                    </a:lnTo>
                    <a:lnTo>
                      <a:pt x="71628" y="144272"/>
                    </a:lnTo>
                    <a:lnTo>
                      <a:pt x="75184" y="144272"/>
                    </a:lnTo>
                    <a:lnTo>
                      <a:pt x="79121" y="143764"/>
                    </a:lnTo>
                    <a:lnTo>
                      <a:pt x="83058" y="143129"/>
                    </a:lnTo>
                    <a:lnTo>
                      <a:pt x="86868" y="142494"/>
                    </a:lnTo>
                    <a:lnTo>
                      <a:pt x="90424" y="141478"/>
                    </a:lnTo>
                    <a:lnTo>
                      <a:pt x="94107" y="140462"/>
                    </a:lnTo>
                    <a:lnTo>
                      <a:pt x="97790" y="139065"/>
                    </a:lnTo>
                    <a:lnTo>
                      <a:pt x="101346" y="137414"/>
                    </a:lnTo>
                    <a:lnTo>
                      <a:pt x="105029" y="135509"/>
                    </a:lnTo>
                    <a:lnTo>
                      <a:pt x="108331" y="133604"/>
                    </a:lnTo>
                    <a:lnTo>
                      <a:pt x="111760" y="131318"/>
                    </a:lnTo>
                    <a:lnTo>
                      <a:pt x="114935" y="128270"/>
                    </a:lnTo>
                    <a:lnTo>
                      <a:pt x="117729" y="125349"/>
                    </a:lnTo>
                    <a:lnTo>
                      <a:pt x="120396" y="122555"/>
                    </a:lnTo>
                    <a:lnTo>
                      <a:pt x="122428" y="119888"/>
                    </a:lnTo>
                    <a:lnTo>
                      <a:pt x="124460" y="117094"/>
                    </a:lnTo>
                    <a:lnTo>
                      <a:pt x="125984" y="114300"/>
                    </a:lnTo>
                    <a:lnTo>
                      <a:pt x="127635" y="111633"/>
                    </a:lnTo>
                    <a:lnTo>
                      <a:pt x="128905" y="108966"/>
                    </a:lnTo>
                    <a:lnTo>
                      <a:pt x="129921" y="106553"/>
                    </a:lnTo>
                    <a:lnTo>
                      <a:pt x="130683" y="104013"/>
                    </a:lnTo>
                    <a:lnTo>
                      <a:pt x="131191" y="101600"/>
                    </a:lnTo>
                    <a:lnTo>
                      <a:pt x="131445" y="99314"/>
                    </a:lnTo>
                    <a:lnTo>
                      <a:pt x="131699" y="97028"/>
                    </a:lnTo>
                    <a:lnTo>
                      <a:pt x="131445" y="94615"/>
                    </a:lnTo>
                    <a:lnTo>
                      <a:pt x="131445" y="92583"/>
                    </a:lnTo>
                    <a:lnTo>
                      <a:pt x="130937" y="90424"/>
                    </a:lnTo>
                    <a:lnTo>
                      <a:pt x="130429" y="88265"/>
                    </a:lnTo>
                    <a:lnTo>
                      <a:pt x="129667" y="86360"/>
                    </a:lnTo>
                    <a:lnTo>
                      <a:pt x="128651" y="84455"/>
                    </a:lnTo>
                    <a:lnTo>
                      <a:pt x="127635" y="82550"/>
                    </a:lnTo>
                    <a:lnTo>
                      <a:pt x="126619" y="80899"/>
                    </a:lnTo>
                    <a:lnTo>
                      <a:pt x="125222" y="78994"/>
                    </a:lnTo>
                    <a:lnTo>
                      <a:pt x="122174" y="75819"/>
                    </a:lnTo>
                    <a:lnTo>
                      <a:pt x="118745" y="73025"/>
                    </a:lnTo>
                    <a:lnTo>
                      <a:pt x="115189" y="70485"/>
                    </a:lnTo>
                    <a:lnTo>
                      <a:pt x="111252" y="68199"/>
                    </a:lnTo>
                    <a:lnTo>
                      <a:pt x="107061" y="66040"/>
                    </a:lnTo>
                    <a:lnTo>
                      <a:pt x="102743" y="64389"/>
                    </a:lnTo>
                    <a:lnTo>
                      <a:pt x="98298" y="63119"/>
                    </a:lnTo>
                    <a:lnTo>
                      <a:pt x="93853" y="62230"/>
                    </a:lnTo>
                    <a:lnTo>
                      <a:pt x="89662" y="61595"/>
                    </a:lnTo>
                    <a:lnTo>
                      <a:pt x="85598" y="61468"/>
                    </a:lnTo>
                    <a:lnTo>
                      <a:pt x="81661" y="61595"/>
                    </a:lnTo>
                    <a:lnTo>
                      <a:pt x="77724" y="61976"/>
                    </a:lnTo>
                    <a:lnTo>
                      <a:pt x="76327" y="62484"/>
                    </a:lnTo>
                    <a:lnTo>
                      <a:pt x="74422" y="62865"/>
                    </a:lnTo>
                    <a:lnTo>
                      <a:pt x="73152" y="63627"/>
                    </a:lnTo>
                    <a:lnTo>
                      <a:pt x="71628" y="64135"/>
                    </a:lnTo>
                    <a:lnTo>
                      <a:pt x="70358" y="65024"/>
                    </a:lnTo>
                    <a:lnTo>
                      <a:pt x="69342" y="65786"/>
                    </a:lnTo>
                    <a:lnTo>
                      <a:pt x="68199" y="66929"/>
                    </a:lnTo>
                    <a:lnTo>
                      <a:pt x="67437" y="67945"/>
                    </a:lnTo>
                    <a:lnTo>
                      <a:pt x="66675" y="69215"/>
                    </a:lnTo>
                    <a:lnTo>
                      <a:pt x="65786" y="70485"/>
                    </a:lnTo>
                    <a:lnTo>
                      <a:pt x="65659" y="72009"/>
                    </a:lnTo>
                    <a:lnTo>
                      <a:pt x="65405" y="73533"/>
                    </a:lnTo>
                    <a:lnTo>
                      <a:pt x="65405" y="75184"/>
                    </a:lnTo>
                    <a:lnTo>
                      <a:pt x="65405" y="76835"/>
                    </a:lnTo>
                    <a:lnTo>
                      <a:pt x="65786" y="78740"/>
                    </a:lnTo>
                    <a:lnTo>
                      <a:pt x="66421" y="80645"/>
                    </a:lnTo>
                    <a:lnTo>
                      <a:pt x="67183" y="82804"/>
                    </a:lnTo>
                    <a:lnTo>
                      <a:pt x="68199" y="85090"/>
                    </a:lnTo>
                    <a:lnTo>
                      <a:pt x="68961" y="85979"/>
                    </a:lnTo>
                    <a:lnTo>
                      <a:pt x="69723" y="86614"/>
                    </a:lnTo>
                    <a:lnTo>
                      <a:pt x="70485" y="87249"/>
                    </a:lnTo>
                    <a:lnTo>
                      <a:pt x="71374" y="87884"/>
                    </a:lnTo>
                    <a:lnTo>
                      <a:pt x="73406" y="88519"/>
                    </a:lnTo>
                    <a:lnTo>
                      <a:pt x="75692" y="88900"/>
                    </a:lnTo>
                    <a:lnTo>
                      <a:pt x="78105" y="88900"/>
                    </a:lnTo>
                    <a:lnTo>
                      <a:pt x="80137" y="88773"/>
                    </a:lnTo>
                    <a:lnTo>
                      <a:pt x="82423" y="88138"/>
                    </a:lnTo>
                    <a:lnTo>
                      <a:pt x="84582" y="87249"/>
                    </a:lnTo>
                    <a:lnTo>
                      <a:pt x="86106" y="86360"/>
                    </a:lnTo>
                    <a:lnTo>
                      <a:pt x="87376" y="85090"/>
                    </a:lnTo>
                    <a:lnTo>
                      <a:pt x="88138" y="83820"/>
                    </a:lnTo>
                    <a:lnTo>
                      <a:pt x="88138" y="82423"/>
                    </a:lnTo>
                    <a:lnTo>
                      <a:pt x="87630" y="80899"/>
                    </a:lnTo>
                    <a:lnTo>
                      <a:pt x="86868" y="80010"/>
                    </a:lnTo>
                    <a:lnTo>
                      <a:pt x="86106" y="79375"/>
                    </a:lnTo>
                    <a:lnTo>
                      <a:pt x="85090" y="78613"/>
                    </a:lnTo>
                    <a:lnTo>
                      <a:pt x="83693" y="77724"/>
                    </a:lnTo>
                    <a:lnTo>
                      <a:pt x="82296" y="77089"/>
                    </a:lnTo>
                    <a:lnTo>
                      <a:pt x="80391" y="76200"/>
                    </a:lnTo>
                    <a:lnTo>
                      <a:pt x="82296" y="77089"/>
                    </a:lnTo>
                    <a:lnTo>
                      <a:pt x="83693" y="77724"/>
                    </a:lnTo>
                    <a:lnTo>
                      <a:pt x="85090" y="78740"/>
                    </a:lnTo>
                    <a:lnTo>
                      <a:pt x="86106" y="79375"/>
                    </a:lnTo>
                    <a:lnTo>
                      <a:pt x="86868" y="80264"/>
                    </a:lnTo>
                    <a:lnTo>
                      <a:pt x="87630" y="81280"/>
                    </a:lnTo>
                    <a:lnTo>
                      <a:pt x="87884" y="83058"/>
                    </a:lnTo>
                    <a:lnTo>
                      <a:pt x="87884" y="84709"/>
                    </a:lnTo>
                    <a:lnTo>
                      <a:pt x="86868" y="86360"/>
                    </a:lnTo>
                    <a:lnTo>
                      <a:pt x="85598" y="87884"/>
                    </a:lnTo>
                    <a:lnTo>
                      <a:pt x="83693" y="89154"/>
                    </a:lnTo>
                    <a:lnTo>
                      <a:pt x="81407" y="90170"/>
                    </a:lnTo>
                    <a:lnTo>
                      <a:pt x="78867" y="91059"/>
                    </a:lnTo>
                    <a:lnTo>
                      <a:pt x="76327" y="91694"/>
                    </a:lnTo>
                    <a:lnTo>
                      <a:pt x="73406" y="92075"/>
                    </a:lnTo>
                    <a:lnTo>
                      <a:pt x="70739" y="91948"/>
                    </a:lnTo>
                    <a:lnTo>
                      <a:pt x="68199" y="91313"/>
                    </a:lnTo>
                    <a:lnTo>
                      <a:pt x="66929" y="90805"/>
                    </a:lnTo>
                    <a:lnTo>
                      <a:pt x="65786" y="90170"/>
                    </a:lnTo>
                    <a:lnTo>
                      <a:pt x="64643" y="89535"/>
                    </a:lnTo>
                    <a:lnTo>
                      <a:pt x="63754" y="88519"/>
                    </a:lnTo>
                    <a:lnTo>
                      <a:pt x="61976" y="86741"/>
                    </a:lnTo>
                    <a:lnTo>
                      <a:pt x="60452" y="84836"/>
                    </a:lnTo>
                    <a:lnTo>
                      <a:pt x="59055" y="83185"/>
                    </a:lnTo>
                    <a:lnTo>
                      <a:pt x="58039" y="81280"/>
                    </a:lnTo>
                    <a:lnTo>
                      <a:pt x="57404" y="79629"/>
                    </a:lnTo>
                    <a:lnTo>
                      <a:pt x="57023" y="77724"/>
                    </a:lnTo>
                    <a:lnTo>
                      <a:pt x="56769" y="76073"/>
                    </a:lnTo>
                    <a:lnTo>
                      <a:pt x="56769" y="74295"/>
                    </a:lnTo>
                    <a:lnTo>
                      <a:pt x="57404" y="72898"/>
                    </a:lnTo>
                    <a:lnTo>
                      <a:pt x="57785" y="71120"/>
                    </a:lnTo>
                    <a:lnTo>
                      <a:pt x="58674" y="69723"/>
                    </a:lnTo>
                    <a:lnTo>
                      <a:pt x="59436" y="68199"/>
                    </a:lnTo>
                    <a:lnTo>
                      <a:pt x="60706" y="66929"/>
                    </a:lnTo>
                    <a:lnTo>
                      <a:pt x="61976" y="65405"/>
                    </a:lnTo>
                    <a:lnTo>
                      <a:pt x="63373" y="64135"/>
                    </a:lnTo>
                    <a:lnTo>
                      <a:pt x="64770" y="63119"/>
                    </a:lnTo>
                    <a:lnTo>
                      <a:pt x="66675" y="61849"/>
                    </a:lnTo>
                    <a:lnTo>
                      <a:pt x="68453" y="60960"/>
                    </a:lnTo>
                    <a:lnTo>
                      <a:pt x="72390" y="59055"/>
                    </a:lnTo>
                    <a:lnTo>
                      <a:pt x="76708" y="57658"/>
                    </a:lnTo>
                    <a:lnTo>
                      <a:pt x="81153" y="56515"/>
                    </a:lnTo>
                    <a:lnTo>
                      <a:pt x="85852" y="55880"/>
                    </a:lnTo>
                    <a:lnTo>
                      <a:pt x="90424" y="55499"/>
                    </a:lnTo>
                    <a:lnTo>
                      <a:pt x="94996" y="55880"/>
                    </a:lnTo>
                    <a:lnTo>
                      <a:pt x="97282" y="56134"/>
                    </a:lnTo>
                    <a:lnTo>
                      <a:pt x="99314" y="56515"/>
                    </a:lnTo>
                    <a:lnTo>
                      <a:pt x="101727" y="57150"/>
                    </a:lnTo>
                    <a:lnTo>
                      <a:pt x="104013" y="57785"/>
                    </a:lnTo>
                    <a:lnTo>
                      <a:pt x="106299" y="58674"/>
                    </a:lnTo>
                    <a:lnTo>
                      <a:pt x="108712" y="59563"/>
                    </a:lnTo>
                    <a:lnTo>
                      <a:pt x="113284" y="61976"/>
                    </a:lnTo>
                    <a:lnTo>
                      <a:pt x="115697" y="63627"/>
                    </a:lnTo>
                    <a:lnTo>
                      <a:pt x="117729" y="65024"/>
                    </a:lnTo>
                    <a:lnTo>
                      <a:pt x="120015" y="66675"/>
                    </a:lnTo>
                    <a:lnTo>
                      <a:pt x="122174" y="68580"/>
                    </a:lnTo>
                    <a:lnTo>
                      <a:pt x="124206" y="70485"/>
                    </a:lnTo>
                    <a:lnTo>
                      <a:pt x="125984" y="72644"/>
                    </a:lnTo>
                    <a:lnTo>
                      <a:pt x="127635" y="74676"/>
                    </a:lnTo>
                    <a:lnTo>
                      <a:pt x="129413" y="77089"/>
                    </a:lnTo>
                    <a:lnTo>
                      <a:pt x="130683" y="79629"/>
                    </a:lnTo>
                    <a:lnTo>
                      <a:pt x="131953" y="82169"/>
                    </a:lnTo>
                    <a:lnTo>
                      <a:pt x="133350" y="84709"/>
                    </a:lnTo>
                    <a:lnTo>
                      <a:pt x="134112" y="87503"/>
                    </a:lnTo>
                    <a:lnTo>
                      <a:pt x="134874" y="90170"/>
                    </a:lnTo>
                    <a:lnTo>
                      <a:pt x="135128" y="93218"/>
                    </a:lnTo>
                    <a:lnTo>
                      <a:pt x="135382" y="96139"/>
                    </a:lnTo>
                    <a:lnTo>
                      <a:pt x="135382" y="99060"/>
                    </a:lnTo>
                    <a:lnTo>
                      <a:pt x="135128" y="102235"/>
                    </a:lnTo>
                    <a:lnTo>
                      <a:pt x="134366" y="105410"/>
                    </a:lnTo>
                    <a:lnTo>
                      <a:pt x="133350" y="108585"/>
                    </a:lnTo>
                    <a:lnTo>
                      <a:pt x="131953" y="112014"/>
                    </a:lnTo>
                    <a:lnTo>
                      <a:pt x="130429" y="115443"/>
                    </a:lnTo>
                    <a:lnTo>
                      <a:pt x="128397" y="118745"/>
                    </a:lnTo>
                    <a:lnTo>
                      <a:pt x="125984" y="122174"/>
                    </a:lnTo>
                    <a:lnTo>
                      <a:pt x="123444" y="125730"/>
                    </a:lnTo>
                    <a:lnTo>
                      <a:pt x="120015" y="129159"/>
                    </a:lnTo>
                    <a:lnTo>
                      <a:pt x="116459" y="132715"/>
                    </a:lnTo>
                    <a:lnTo>
                      <a:pt x="113030" y="135255"/>
                    </a:lnTo>
                    <a:lnTo>
                      <a:pt x="109347" y="137414"/>
                    </a:lnTo>
                    <a:lnTo>
                      <a:pt x="105791" y="139319"/>
                    </a:lnTo>
                    <a:lnTo>
                      <a:pt x="101981" y="140970"/>
                    </a:lnTo>
                    <a:lnTo>
                      <a:pt x="98044" y="142494"/>
                    </a:lnTo>
                    <a:lnTo>
                      <a:pt x="94107" y="143764"/>
                    </a:lnTo>
                    <a:lnTo>
                      <a:pt x="90297" y="144780"/>
                    </a:lnTo>
                    <a:lnTo>
                      <a:pt x="86360" y="145669"/>
                    </a:lnTo>
                    <a:lnTo>
                      <a:pt x="82296" y="146304"/>
                    </a:lnTo>
                    <a:lnTo>
                      <a:pt x="78359" y="146685"/>
                    </a:lnTo>
                    <a:lnTo>
                      <a:pt x="74168" y="146939"/>
                    </a:lnTo>
                    <a:lnTo>
                      <a:pt x="69977" y="146939"/>
                    </a:lnTo>
                    <a:lnTo>
                      <a:pt x="66167" y="146939"/>
                    </a:lnTo>
                    <a:lnTo>
                      <a:pt x="61976" y="146685"/>
                    </a:lnTo>
                    <a:lnTo>
                      <a:pt x="58039" y="146304"/>
                    </a:lnTo>
                    <a:lnTo>
                      <a:pt x="54229" y="145669"/>
                    </a:lnTo>
                    <a:lnTo>
                      <a:pt x="50546" y="144780"/>
                    </a:lnTo>
                    <a:lnTo>
                      <a:pt x="46736" y="144018"/>
                    </a:lnTo>
                    <a:lnTo>
                      <a:pt x="43053" y="142875"/>
                    </a:lnTo>
                    <a:lnTo>
                      <a:pt x="39751" y="141605"/>
                    </a:lnTo>
                    <a:lnTo>
                      <a:pt x="36322" y="140462"/>
                    </a:lnTo>
                    <a:lnTo>
                      <a:pt x="32893" y="138684"/>
                    </a:lnTo>
                    <a:lnTo>
                      <a:pt x="29591" y="137160"/>
                    </a:lnTo>
                    <a:lnTo>
                      <a:pt x="26670" y="135509"/>
                    </a:lnTo>
                    <a:lnTo>
                      <a:pt x="23876" y="133604"/>
                    </a:lnTo>
                    <a:lnTo>
                      <a:pt x="21209" y="131445"/>
                    </a:lnTo>
                    <a:lnTo>
                      <a:pt x="18669" y="129413"/>
                    </a:lnTo>
                    <a:lnTo>
                      <a:pt x="16383" y="127254"/>
                    </a:lnTo>
                    <a:lnTo>
                      <a:pt x="14478" y="124968"/>
                    </a:lnTo>
                    <a:lnTo>
                      <a:pt x="12446" y="122555"/>
                    </a:lnTo>
                    <a:lnTo>
                      <a:pt x="10922" y="120015"/>
                    </a:lnTo>
                    <a:close/>
                  </a:path>
                </a:pathLst>
              </a:custGeom>
              <a:solidFill>
                <a:srgbClr val="7E3600"/>
              </a:solidFill>
              <a:ln w="0" cap="flat" cmpd="sng" algn="ctr">
                <a:solidFill>
                  <a:srgbClr val="7E3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2" name="Freeform 391"/>
              <p:cNvSpPr/>
              <p:nvPr/>
            </p:nvSpPr>
            <p:spPr>
              <a:xfrm>
                <a:off x="8335326" y="3206360"/>
                <a:ext cx="190011" cy="167992"/>
              </a:xfrm>
              <a:custGeom>
                <a:avLst/>
                <a:gdLst/>
                <a:ahLst/>
                <a:cxnLst/>
                <a:rect l="0" t="0" r="0" b="0"/>
                <a:pathLst>
                  <a:path w="189739" h="167641">
                    <a:moveTo>
                      <a:pt x="9017" y="116713"/>
                    </a:moveTo>
                    <a:lnTo>
                      <a:pt x="8001" y="114554"/>
                    </a:lnTo>
                    <a:lnTo>
                      <a:pt x="6985" y="112014"/>
                    </a:lnTo>
                    <a:lnTo>
                      <a:pt x="5969" y="109347"/>
                    </a:lnTo>
                    <a:lnTo>
                      <a:pt x="4953" y="107315"/>
                    </a:lnTo>
                    <a:lnTo>
                      <a:pt x="3683" y="103124"/>
                    </a:lnTo>
                    <a:lnTo>
                      <a:pt x="2540" y="98679"/>
                    </a:lnTo>
                    <a:lnTo>
                      <a:pt x="1524" y="94361"/>
                    </a:lnTo>
                    <a:lnTo>
                      <a:pt x="762" y="90170"/>
                    </a:lnTo>
                    <a:lnTo>
                      <a:pt x="254" y="85979"/>
                    </a:lnTo>
                    <a:lnTo>
                      <a:pt x="0" y="81661"/>
                    </a:lnTo>
                    <a:lnTo>
                      <a:pt x="0" y="77470"/>
                    </a:lnTo>
                    <a:lnTo>
                      <a:pt x="254" y="73279"/>
                    </a:lnTo>
                    <a:lnTo>
                      <a:pt x="508" y="68961"/>
                    </a:lnTo>
                    <a:lnTo>
                      <a:pt x="1016" y="65024"/>
                    </a:lnTo>
                    <a:lnTo>
                      <a:pt x="1778" y="60960"/>
                    </a:lnTo>
                    <a:lnTo>
                      <a:pt x="2794" y="56642"/>
                    </a:lnTo>
                    <a:lnTo>
                      <a:pt x="4064" y="52959"/>
                    </a:lnTo>
                    <a:lnTo>
                      <a:pt x="5715" y="49149"/>
                    </a:lnTo>
                    <a:lnTo>
                      <a:pt x="7239" y="45339"/>
                    </a:lnTo>
                    <a:lnTo>
                      <a:pt x="9017" y="41529"/>
                    </a:lnTo>
                    <a:lnTo>
                      <a:pt x="11049" y="38100"/>
                    </a:lnTo>
                    <a:lnTo>
                      <a:pt x="13462" y="34417"/>
                    </a:lnTo>
                    <a:lnTo>
                      <a:pt x="15748" y="31115"/>
                    </a:lnTo>
                    <a:lnTo>
                      <a:pt x="18415" y="27940"/>
                    </a:lnTo>
                    <a:lnTo>
                      <a:pt x="21209" y="24765"/>
                    </a:lnTo>
                    <a:lnTo>
                      <a:pt x="24384" y="21844"/>
                    </a:lnTo>
                    <a:lnTo>
                      <a:pt x="27432" y="19050"/>
                    </a:lnTo>
                    <a:lnTo>
                      <a:pt x="31115" y="16510"/>
                    </a:lnTo>
                    <a:lnTo>
                      <a:pt x="34798" y="13970"/>
                    </a:lnTo>
                    <a:lnTo>
                      <a:pt x="38354" y="11684"/>
                    </a:lnTo>
                    <a:lnTo>
                      <a:pt x="42545" y="9525"/>
                    </a:lnTo>
                    <a:lnTo>
                      <a:pt x="46609" y="7493"/>
                    </a:lnTo>
                    <a:lnTo>
                      <a:pt x="51054" y="5715"/>
                    </a:lnTo>
                    <a:lnTo>
                      <a:pt x="55753" y="4191"/>
                    </a:lnTo>
                    <a:lnTo>
                      <a:pt x="60452" y="2794"/>
                    </a:lnTo>
                    <a:lnTo>
                      <a:pt x="65278" y="1778"/>
                    </a:lnTo>
                    <a:lnTo>
                      <a:pt x="74422" y="635"/>
                    </a:lnTo>
                    <a:lnTo>
                      <a:pt x="83185" y="254"/>
                    </a:lnTo>
                    <a:lnTo>
                      <a:pt x="91186" y="0"/>
                    </a:lnTo>
                    <a:lnTo>
                      <a:pt x="99568" y="254"/>
                    </a:lnTo>
                    <a:lnTo>
                      <a:pt x="107061" y="762"/>
                    </a:lnTo>
                    <a:lnTo>
                      <a:pt x="114427" y="1905"/>
                    </a:lnTo>
                    <a:lnTo>
                      <a:pt x="121412" y="3175"/>
                    </a:lnTo>
                    <a:lnTo>
                      <a:pt x="128143" y="5080"/>
                    </a:lnTo>
                    <a:lnTo>
                      <a:pt x="134620" y="6985"/>
                    </a:lnTo>
                    <a:lnTo>
                      <a:pt x="140589" y="9525"/>
                    </a:lnTo>
                    <a:lnTo>
                      <a:pt x="146177" y="12319"/>
                    </a:lnTo>
                    <a:lnTo>
                      <a:pt x="151384" y="15494"/>
                    </a:lnTo>
                    <a:lnTo>
                      <a:pt x="156337" y="18796"/>
                    </a:lnTo>
                    <a:lnTo>
                      <a:pt x="161036" y="22479"/>
                    </a:lnTo>
                    <a:lnTo>
                      <a:pt x="165481" y="26543"/>
                    </a:lnTo>
                    <a:lnTo>
                      <a:pt x="169291" y="30734"/>
                    </a:lnTo>
                    <a:lnTo>
                      <a:pt x="172974" y="35306"/>
                    </a:lnTo>
                    <a:lnTo>
                      <a:pt x="176022" y="40132"/>
                    </a:lnTo>
                    <a:lnTo>
                      <a:pt x="179197" y="45339"/>
                    </a:lnTo>
                    <a:lnTo>
                      <a:pt x="181610" y="50673"/>
                    </a:lnTo>
                    <a:lnTo>
                      <a:pt x="183896" y="56261"/>
                    </a:lnTo>
                    <a:lnTo>
                      <a:pt x="185674" y="61976"/>
                    </a:lnTo>
                    <a:lnTo>
                      <a:pt x="187325" y="68199"/>
                    </a:lnTo>
                    <a:lnTo>
                      <a:pt x="188341" y="74295"/>
                    </a:lnTo>
                    <a:lnTo>
                      <a:pt x="188976" y="80899"/>
                    </a:lnTo>
                    <a:lnTo>
                      <a:pt x="189611" y="87630"/>
                    </a:lnTo>
                    <a:lnTo>
                      <a:pt x="189738" y="94361"/>
                    </a:lnTo>
                    <a:lnTo>
                      <a:pt x="189357" y="101473"/>
                    </a:lnTo>
                    <a:lnTo>
                      <a:pt x="188722" y="108585"/>
                    </a:lnTo>
                    <a:lnTo>
                      <a:pt x="187706" y="115951"/>
                    </a:lnTo>
                    <a:lnTo>
                      <a:pt x="186436" y="123444"/>
                    </a:lnTo>
                    <a:lnTo>
                      <a:pt x="184658" y="131064"/>
                    </a:lnTo>
                    <a:lnTo>
                      <a:pt x="183896" y="134239"/>
                    </a:lnTo>
                    <a:lnTo>
                      <a:pt x="182372" y="137414"/>
                    </a:lnTo>
                    <a:lnTo>
                      <a:pt x="180467" y="140589"/>
                    </a:lnTo>
                    <a:lnTo>
                      <a:pt x="178435" y="143510"/>
                    </a:lnTo>
                    <a:lnTo>
                      <a:pt x="175768" y="146304"/>
                    </a:lnTo>
                    <a:lnTo>
                      <a:pt x="173228" y="149225"/>
                    </a:lnTo>
                    <a:lnTo>
                      <a:pt x="170307" y="151765"/>
                    </a:lnTo>
                    <a:lnTo>
                      <a:pt x="167513" y="154305"/>
                    </a:lnTo>
                    <a:lnTo>
                      <a:pt x="164338" y="156591"/>
                    </a:lnTo>
                    <a:lnTo>
                      <a:pt x="161290" y="158750"/>
                    </a:lnTo>
                    <a:lnTo>
                      <a:pt x="158115" y="160909"/>
                    </a:lnTo>
                    <a:lnTo>
                      <a:pt x="155321" y="162560"/>
                    </a:lnTo>
                    <a:lnTo>
                      <a:pt x="152527" y="164211"/>
                    </a:lnTo>
                    <a:lnTo>
                      <a:pt x="149606" y="165481"/>
                    </a:lnTo>
                    <a:lnTo>
                      <a:pt x="147320" y="166624"/>
                    </a:lnTo>
                    <a:lnTo>
                      <a:pt x="145034" y="167640"/>
                    </a:lnTo>
                    <a:lnTo>
                      <a:pt x="147320" y="166624"/>
                    </a:lnTo>
                    <a:lnTo>
                      <a:pt x="149606" y="165481"/>
                    </a:lnTo>
                    <a:lnTo>
                      <a:pt x="152019" y="164211"/>
                    </a:lnTo>
                    <a:lnTo>
                      <a:pt x="154813" y="162814"/>
                    </a:lnTo>
                    <a:lnTo>
                      <a:pt x="157353" y="161036"/>
                    </a:lnTo>
                    <a:lnTo>
                      <a:pt x="160020" y="159258"/>
                    </a:lnTo>
                    <a:lnTo>
                      <a:pt x="165481" y="154940"/>
                    </a:lnTo>
                    <a:lnTo>
                      <a:pt x="168021" y="152781"/>
                    </a:lnTo>
                    <a:lnTo>
                      <a:pt x="170307" y="150495"/>
                    </a:lnTo>
                    <a:lnTo>
                      <a:pt x="172720" y="147955"/>
                    </a:lnTo>
                    <a:lnTo>
                      <a:pt x="174752" y="145415"/>
                    </a:lnTo>
                    <a:lnTo>
                      <a:pt x="176657" y="142875"/>
                    </a:lnTo>
                    <a:lnTo>
                      <a:pt x="178181" y="140335"/>
                    </a:lnTo>
                    <a:lnTo>
                      <a:pt x="179705" y="137541"/>
                    </a:lnTo>
                    <a:lnTo>
                      <a:pt x="180467" y="135128"/>
                    </a:lnTo>
                    <a:lnTo>
                      <a:pt x="182372" y="127889"/>
                    </a:lnTo>
                    <a:lnTo>
                      <a:pt x="184150" y="120650"/>
                    </a:lnTo>
                    <a:lnTo>
                      <a:pt x="185420" y="113665"/>
                    </a:lnTo>
                    <a:lnTo>
                      <a:pt x="186182" y="106680"/>
                    </a:lnTo>
                    <a:lnTo>
                      <a:pt x="186944" y="99822"/>
                    </a:lnTo>
                    <a:lnTo>
                      <a:pt x="187325" y="93345"/>
                    </a:lnTo>
                    <a:lnTo>
                      <a:pt x="187325" y="86741"/>
                    </a:lnTo>
                    <a:lnTo>
                      <a:pt x="186944" y="80391"/>
                    </a:lnTo>
                    <a:lnTo>
                      <a:pt x="186182" y="74041"/>
                    </a:lnTo>
                    <a:lnTo>
                      <a:pt x="185166" y="68199"/>
                    </a:lnTo>
                    <a:lnTo>
                      <a:pt x="183896" y="62230"/>
                    </a:lnTo>
                    <a:lnTo>
                      <a:pt x="181991" y="56642"/>
                    </a:lnTo>
                    <a:lnTo>
                      <a:pt x="179959" y="51181"/>
                    </a:lnTo>
                    <a:lnTo>
                      <a:pt x="177673" y="46101"/>
                    </a:lnTo>
                    <a:lnTo>
                      <a:pt x="174752" y="41148"/>
                    </a:lnTo>
                    <a:lnTo>
                      <a:pt x="171704" y="36449"/>
                    </a:lnTo>
                    <a:lnTo>
                      <a:pt x="168021" y="32004"/>
                    </a:lnTo>
                    <a:lnTo>
                      <a:pt x="164084" y="27686"/>
                    </a:lnTo>
                    <a:lnTo>
                      <a:pt x="159766" y="23876"/>
                    </a:lnTo>
                    <a:lnTo>
                      <a:pt x="155067" y="20320"/>
                    </a:lnTo>
                    <a:lnTo>
                      <a:pt x="150114" y="17018"/>
                    </a:lnTo>
                    <a:lnTo>
                      <a:pt x="144653" y="13970"/>
                    </a:lnTo>
                    <a:lnTo>
                      <a:pt x="138684" y="11303"/>
                    </a:lnTo>
                    <a:lnTo>
                      <a:pt x="132461" y="8890"/>
                    </a:lnTo>
                    <a:lnTo>
                      <a:pt x="125730" y="6985"/>
                    </a:lnTo>
                    <a:lnTo>
                      <a:pt x="122428" y="6096"/>
                    </a:lnTo>
                    <a:lnTo>
                      <a:pt x="118745" y="5334"/>
                    </a:lnTo>
                    <a:lnTo>
                      <a:pt x="115189" y="4572"/>
                    </a:lnTo>
                    <a:lnTo>
                      <a:pt x="111252" y="4064"/>
                    </a:lnTo>
                    <a:lnTo>
                      <a:pt x="107315" y="3556"/>
                    </a:lnTo>
                    <a:lnTo>
                      <a:pt x="103505" y="3175"/>
                    </a:lnTo>
                    <a:lnTo>
                      <a:pt x="99060" y="2921"/>
                    </a:lnTo>
                    <a:lnTo>
                      <a:pt x="94869" y="2794"/>
                    </a:lnTo>
                    <a:lnTo>
                      <a:pt x="90805" y="2794"/>
                    </a:lnTo>
                    <a:lnTo>
                      <a:pt x="86360" y="2794"/>
                    </a:lnTo>
                    <a:lnTo>
                      <a:pt x="81661" y="2794"/>
                    </a:lnTo>
                    <a:lnTo>
                      <a:pt x="76962" y="2921"/>
                    </a:lnTo>
                    <a:lnTo>
                      <a:pt x="72263" y="3429"/>
                    </a:lnTo>
                    <a:lnTo>
                      <a:pt x="67437" y="3810"/>
                    </a:lnTo>
                    <a:lnTo>
                      <a:pt x="62738" y="4572"/>
                    </a:lnTo>
                    <a:lnTo>
                      <a:pt x="58293" y="5969"/>
                    </a:lnTo>
                    <a:lnTo>
                      <a:pt x="53975" y="7239"/>
                    </a:lnTo>
                    <a:lnTo>
                      <a:pt x="49784" y="8890"/>
                    </a:lnTo>
                    <a:lnTo>
                      <a:pt x="45593" y="10795"/>
                    </a:lnTo>
                    <a:lnTo>
                      <a:pt x="41783" y="12954"/>
                    </a:lnTo>
                    <a:lnTo>
                      <a:pt x="38100" y="15240"/>
                    </a:lnTo>
                    <a:lnTo>
                      <a:pt x="34544" y="17780"/>
                    </a:lnTo>
                    <a:lnTo>
                      <a:pt x="31115" y="20320"/>
                    </a:lnTo>
                    <a:lnTo>
                      <a:pt x="27686" y="23241"/>
                    </a:lnTo>
                    <a:lnTo>
                      <a:pt x="24638" y="26289"/>
                    </a:lnTo>
                    <a:lnTo>
                      <a:pt x="21717" y="29464"/>
                    </a:lnTo>
                    <a:lnTo>
                      <a:pt x="19177" y="32766"/>
                    </a:lnTo>
                    <a:lnTo>
                      <a:pt x="16637" y="36449"/>
                    </a:lnTo>
                    <a:lnTo>
                      <a:pt x="14478" y="40005"/>
                    </a:lnTo>
                    <a:lnTo>
                      <a:pt x="12446" y="43815"/>
                    </a:lnTo>
                    <a:lnTo>
                      <a:pt x="10668" y="47625"/>
                    </a:lnTo>
                    <a:lnTo>
                      <a:pt x="8763" y="51689"/>
                    </a:lnTo>
                    <a:lnTo>
                      <a:pt x="7493" y="55880"/>
                    </a:lnTo>
                    <a:lnTo>
                      <a:pt x="6477" y="59944"/>
                    </a:lnTo>
                    <a:lnTo>
                      <a:pt x="5461" y="64389"/>
                    </a:lnTo>
                    <a:lnTo>
                      <a:pt x="4699" y="68580"/>
                    </a:lnTo>
                    <a:lnTo>
                      <a:pt x="4064" y="73025"/>
                    </a:lnTo>
                    <a:lnTo>
                      <a:pt x="4064" y="77470"/>
                    </a:lnTo>
                    <a:lnTo>
                      <a:pt x="4064" y="82169"/>
                    </a:lnTo>
                    <a:lnTo>
                      <a:pt x="4445" y="86614"/>
                    </a:lnTo>
                    <a:lnTo>
                      <a:pt x="4953" y="91186"/>
                    </a:lnTo>
                    <a:lnTo>
                      <a:pt x="5715" y="95885"/>
                    </a:lnTo>
                    <a:lnTo>
                      <a:pt x="6985" y="100330"/>
                    </a:lnTo>
                    <a:lnTo>
                      <a:pt x="8255" y="105029"/>
                    </a:lnTo>
                    <a:lnTo>
                      <a:pt x="9779" y="109601"/>
                    </a:lnTo>
                    <a:lnTo>
                      <a:pt x="11938" y="114300"/>
                    </a:lnTo>
                    <a:lnTo>
                      <a:pt x="12954" y="116713"/>
                    </a:lnTo>
                    <a:lnTo>
                      <a:pt x="14224" y="118872"/>
                    </a:lnTo>
                    <a:lnTo>
                      <a:pt x="15748" y="121539"/>
                    </a:lnTo>
                    <a:lnTo>
                      <a:pt x="17653" y="123825"/>
                    </a:lnTo>
                    <a:lnTo>
                      <a:pt x="19685" y="125984"/>
                    </a:lnTo>
                    <a:lnTo>
                      <a:pt x="21717" y="128016"/>
                    </a:lnTo>
                    <a:lnTo>
                      <a:pt x="24384" y="130175"/>
                    </a:lnTo>
                    <a:lnTo>
                      <a:pt x="26670" y="132080"/>
                    </a:lnTo>
                    <a:lnTo>
                      <a:pt x="29591" y="133731"/>
                    </a:lnTo>
                    <a:lnTo>
                      <a:pt x="32385" y="135509"/>
                    </a:lnTo>
                    <a:lnTo>
                      <a:pt x="35306" y="137160"/>
                    </a:lnTo>
                    <a:lnTo>
                      <a:pt x="38354" y="138684"/>
                    </a:lnTo>
                    <a:lnTo>
                      <a:pt x="41783" y="139954"/>
                    </a:lnTo>
                    <a:lnTo>
                      <a:pt x="45085" y="141224"/>
                    </a:lnTo>
                    <a:lnTo>
                      <a:pt x="48514" y="142240"/>
                    </a:lnTo>
                    <a:lnTo>
                      <a:pt x="52197" y="143002"/>
                    </a:lnTo>
                    <a:lnTo>
                      <a:pt x="56007" y="143891"/>
                    </a:lnTo>
                    <a:lnTo>
                      <a:pt x="59563" y="144653"/>
                    </a:lnTo>
                    <a:lnTo>
                      <a:pt x="63246" y="145034"/>
                    </a:lnTo>
                    <a:lnTo>
                      <a:pt x="67183" y="145161"/>
                    </a:lnTo>
                    <a:lnTo>
                      <a:pt x="70993" y="145415"/>
                    </a:lnTo>
                    <a:lnTo>
                      <a:pt x="74930" y="145161"/>
                    </a:lnTo>
                    <a:lnTo>
                      <a:pt x="78867" y="145034"/>
                    </a:lnTo>
                    <a:lnTo>
                      <a:pt x="82804" y="144399"/>
                    </a:lnTo>
                    <a:lnTo>
                      <a:pt x="86614" y="143764"/>
                    </a:lnTo>
                    <a:lnTo>
                      <a:pt x="90551" y="142621"/>
                    </a:lnTo>
                    <a:lnTo>
                      <a:pt x="94361" y="141605"/>
                    </a:lnTo>
                    <a:lnTo>
                      <a:pt x="98298" y="140081"/>
                    </a:lnTo>
                    <a:lnTo>
                      <a:pt x="102235" y="138684"/>
                    </a:lnTo>
                    <a:lnTo>
                      <a:pt x="106045" y="136779"/>
                    </a:lnTo>
                    <a:lnTo>
                      <a:pt x="109728" y="134620"/>
                    </a:lnTo>
                    <a:lnTo>
                      <a:pt x="113284" y="132334"/>
                    </a:lnTo>
                    <a:lnTo>
                      <a:pt x="116459" y="129159"/>
                    </a:lnTo>
                    <a:lnTo>
                      <a:pt x="119253" y="126365"/>
                    </a:lnTo>
                    <a:lnTo>
                      <a:pt x="121539" y="123444"/>
                    </a:lnTo>
                    <a:lnTo>
                      <a:pt x="123952" y="120650"/>
                    </a:lnTo>
                    <a:lnTo>
                      <a:pt x="125984" y="117856"/>
                    </a:lnTo>
                    <a:lnTo>
                      <a:pt x="127508" y="115062"/>
                    </a:lnTo>
                    <a:lnTo>
                      <a:pt x="129159" y="112395"/>
                    </a:lnTo>
                    <a:lnTo>
                      <a:pt x="130429" y="109855"/>
                    </a:lnTo>
                    <a:lnTo>
                      <a:pt x="131445" y="107315"/>
                    </a:lnTo>
                    <a:lnTo>
                      <a:pt x="132207" y="104775"/>
                    </a:lnTo>
                    <a:lnTo>
                      <a:pt x="132715" y="102489"/>
                    </a:lnTo>
                    <a:lnTo>
                      <a:pt x="132969" y="99822"/>
                    </a:lnTo>
                    <a:lnTo>
                      <a:pt x="132969" y="97790"/>
                    </a:lnTo>
                    <a:lnTo>
                      <a:pt x="132969" y="95504"/>
                    </a:lnTo>
                    <a:lnTo>
                      <a:pt x="132715" y="93345"/>
                    </a:lnTo>
                    <a:lnTo>
                      <a:pt x="132207" y="91059"/>
                    </a:lnTo>
                    <a:lnTo>
                      <a:pt x="131699" y="89154"/>
                    </a:lnTo>
                    <a:lnTo>
                      <a:pt x="130937" y="86995"/>
                    </a:lnTo>
                    <a:lnTo>
                      <a:pt x="130175" y="85090"/>
                    </a:lnTo>
                    <a:lnTo>
                      <a:pt x="129159" y="83185"/>
                    </a:lnTo>
                    <a:lnTo>
                      <a:pt x="126492" y="79629"/>
                    </a:lnTo>
                    <a:lnTo>
                      <a:pt x="123444" y="76454"/>
                    </a:lnTo>
                    <a:lnTo>
                      <a:pt x="120015" y="73406"/>
                    </a:lnTo>
                    <a:lnTo>
                      <a:pt x="116205" y="70866"/>
                    </a:lnTo>
                    <a:lnTo>
                      <a:pt x="112268" y="68580"/>
                    </a:lnTo>
                    <a:lnTo>
                      <a:pt x="108204" y="66421"/>
                    </a:lnTo>
                    <a:lnTo>
                      <a:pt x="103759" y="64770"/>
                    </a:lnTo>
                    <a:lnTo>
                      <a:pt x="99314" y="63500"/>
                    </a:lnTo>
                    <a:lnTo>
                      <a:pt x="94869" y="62357"/>
                    </a:lnTo>
                    <a:lnTo>
                      <a:pt x="90551" y="61849"/>
                    </a:lnTo>
                    <a:lnTo>
                      <a:pt x="86360" y="61595"/>
                    </a:lnTo>
                    <a:lnTo>
                      <a:pt x="82550" y="61595"/>
                    </a:lnTo>
                    <a:lnTo>
                      <a:pt x="78867" y="61976"/>
                    </a:lnTo>
                    <a:lnTo>
                      <a:pt x="76962" y="62357"/>
                    </a:lnTo>
                    <a:lnTo>
                      <a:pt x="75438" y="62865"/>
                    </a:lnTo>
                    <a:lnTo>
                      <a:pt x="73914" y="63500"/>
                    </a:lnTo>
                    <a:lnTo>
                      <a:pt x="72263" y="64135"/>
                    </a:lnTo>
                    <a:lnTo>
                      <a:pt x="70993" y="65024"/>
                    </a:lnTo>
                    <a:lnTo>
                      <a:pt x="69977" y="65786"/>
                    </a:lnTo>
                    <a:lnTo>
                      <a:pt x="68961" y="66929"/>
                    </a:lnTo>
                    <a:lnTo>
                      <a:pt x="67945" y="67945"/>
                    </a:lnTo>
                    <a:lnTo>
                      <a:pt x="67183" y="69215"/>
                    </a:lnTo>
                    <a:lnTo>
                      <a:pt x="66675" y="70485"/>
                    </a:lnTo>
                    <a:lnTo>
                      <a:pt x="66294" y="71882"/>
                    </a:lnTo>
                    <a:lnTo>
                      <a:pt x="66167" y="73406"/>
                    </a:lnTo>
                    <a:lnTo>
                      <a:pt x="66167" y="75184"/>
                    </a:lnTo>
                    <a:lnTo>
                      <a:pt x="66167" y="76835"/>
                    </a:lnTo>
                    <a:lnTo>
                      <a:pt x="66294" y="78740"/>
                    </a:lnTo>
                    <a:lnTo>
                      <a:pt x="67183" y="80645"/>
                    </a:lnTo>
                    <a:lnTo>
                      <a:pt x="67945" y="82804"/>
                    </a:lnTo>
                    <a:lnTo>
                      <a:pt x="68961" y="85090"/>
                    </a:lnTo>
                    <a:lnTo>
                      <a:pt x="69469" y="85979"/>
                    </a:lnTo>
                    <a:lnTo>
                      <a:pt x="70231" y="86614"/>
                    </a:lnTo>
                    <a:lnTo>
                      <a:pt x="70993" y="87122"/>
                    </a:lnTo>
                    <a:lnTo>
                      <a:pt x="72136" y="87884"/>
                    </a:lnTo>
                    <a:lnTo>
                      <a:pt x="74168" y="88519"/>
                    </a:lnTo>
                    <a:lnTo>
                      <a:pt x="76200" y="88900"/>
                    </a:lnTo>
                    <a:lnTo>
                      <a:pt x="78613" y="88900"/>
                    </a:lnTo>
                    <a:lnTo>
                      <a:pt x="80899" y="88646"/>
                    </a:lnTo>
                    <a:lnTo>
                      <a:pt x="83185" y="88265"/>
                    </a:lnTo>
                    <a:lnTo>
                      <a:pt x="85090" y="87376"/>
                    </a:lnTo>
                    <a:lnTo>
                      <a:pt x="86614" y="86360"/>
                    </a:lnTo>
                    <a:lnTo>
                      <a:pt x="87884" y="85217"/>
                    </a:lnTo>
                    <a:lnTo>
                      <a:pt x="88646" y="84074"/>
                    </a:lnTo>
                    <a:lnTo>
                      <a:pt x="88646" y="82550"/>
                    </a:lnTo>
                    <a:lnTo>
                      <a:pt x="88138" y="81280"/>
                    </a:lnTo>
                    <a:lnTo>
                      <a:pt x="87376" y="80391"/>
                    </a:lnTo>
                    <a:lnTo>
                      <a:pt x="86614" y="79629"/>
                    </a:lnTo>
                    <a:lnTo>
                      <a:pt x="85598" y="78994"/>
                    </a:lnTo>
                    <a:lnTo>
                      <a:pt x="84201" y="78105"/>
                    </a:lnTo>
                    <a:lnTo>
                      <a:pt x="82804" y="77470"/>
                    </a:lnTo>
                    <a:lnTo>
                      <a:pt x="80899" y="76581"/>
                    </a:lnTo>
                    <a:lnTo>
                      <a:pt x="82804" y="77470"/>
                    </a:lnTo>
                    <a:lnTo>
                      <a:pt x="84201" y="78105"/>
                    </a:lnTo>
                    <a:lnTo>
                      <a:pt x="85598" y="78994"/>
                    </a:lnTo>
                    <a:lnTo>
                      <a:pt x="86614" y="79756"/>
                    </a:lnTo>
                    <a:lnTo>
                      <a:pt x="87376" y="80645"/>
                    </a:lnTo>
                    <a:lnTo>
                      <a:pt x="87884" y="81407"/>
                    </a:lnTo>
                    <a:lnTo>
                      <a:pt x="88392" y="83185"/>
                    </a:lnTo>
                    <a:lnTo>
                      <a:pt x="88138" y="84836"/>
                    </a:lnTo>
                    <a:lnTo>
                      <a:pt x="87122" y="86360"/>
                    </a:lnTo>
                    <a:lnTo>
                      <a:pt x="85852" y="87884"/>
                    </a:lnTo>
                    <a:lnTo>
                      <a:pt x="83820" y="89154"/>
                    </a:lnTo>
                    <a:lnTo>
                      <a:pt x="81661" y="90297"/>
                    </a:lnTo>
                    <a:lnTo>
                      <a:pt x="79121" y="91059"/>
                    </a:lnTo>
                    <a:lnTo>
                      <a:pt x="76581" y="91694"/>
                    </a:lnTo>
                    <a:lnTo>
                      <a:pt x="73914" y="91948"/>
                    </a:lnTo>
                    <a:lnTo>
                      <a:pt x="70993" y="91694"/>
                    </a:lnTo>
                    <a:lnTo>
                      <a:pt x="68707" y="91059"/>
                    </a:lnTo>
                    <a:lnTo>
                      <a:pt x="67691" y="90551"/>
                    </a:lnTo>
                    <a:lnTo>
                      <a:pt x="66675" y="90170"/>
                    </a:lnTo>
                    <a:lnTo>
                      <a:pt x="65532" y="89281"/>
                    </a:lnTo>
                    <a:lnTo>
                      <a:pt x="64897" y="88519"/>
                    </a:lnTo>
                    <a:lnTo>
                      <a:pt x="62992" y="86614"/>
                    </a:lnTo>
                    <a:lnTo>
                      <a:pt x="61468" y="84709"/>
                    </a:lnTo>
                    <a:lnTo>
                      <a:pt x="60198" y="82804"/>
                    </a:lnTo>
                    <a:lnTo>
                      <a:pt x="59309" y="80899"/>
                    </a:lnTo>
                    <a:lnTo>
                      <a:pt x="58547" y="79248"/>
                    </a:lnTo>
                    <a:lnTo>
                      <a:pt x="58293" y="77216"/>
                    </a:lnTo>
                    <a:lnTo>
                      <a:pt x="58039" y="75565"/>
                    </a:lnTo>
                    <a:lnTo>
                      <a:pt x="58293" y="73914"/>
                    </a:lnTo>
                    <a:lnTo>
                      <a:pt x="58547" y="72390"/>
                    </a:lnTo>
                    <a:lnTo>
                      <a:pt x="59182" y="70739"/>
                    </a:lnTo>
                    <a:lnTo>
                      <a:pt x="59944" y="69469"/>
                    </a:lnTo>
                    <a:lnTo>
                      <a:pt x="60706" y="67945"/>
                    </a:lnTo>
                    <a:lnTo>
                      <a:pt x="61976" y="66675"/>
                    </a:lnTo>
                    <a:lnTo>
                      <a:pt x="63246" y="65151"/>
                    </a:lnTo>
                    <a:lnTo>
                      <a:pt x="64516" y="64135"/>
                    </a:lnTo>
                    <a:lnTo>
                      <a:pt x="66167" y="62865"/>
                    </a:lnTo>
                    <a:lnTo>
                      <a:pt x="67945" y="61849"/>
                    </a:lnTo>
                    <a:lnTo>
                      <a:pt x="69850" y="60960"/>
                    </a:lnTo>
                    <a:lnTo>
                      <a:pt x="73660" y="59309"/>
                    </a:lnTo>
                    <a:lnTo>
                      <a:pt x="77851" y="57785"/>
                    </a:lnTo>
                    <a:lnTo>
                      <a:pt x="82550" y="56642"/>
                    </a:lnTo>
                    <a:lnTo>
                      <a:pt x="86868" y="56261"/>
                    </a:lnTo>
                    <a:lnTo>
                      <a:pt x="91186" y="56134"/>
                    </a:lnTo>
                    <a:lnTo>
                      <a:pt x="95885" y="56515"/>
                    </a:lnTo>
                    <a:lnTo>
                      <a:pt x="98044" y="56642"/>
                    </a:lnTo>
                    <a:lnTo>
                      <a:pt x="100330" y="57150"/>
                    </a:lnTo>
                    <a:lnTo>
                      <a:pt x="102489" y="57785"/>
                    </a:lnTo>
                    <a:lnTo>
                      <a:pt x="104521" y="58420"/>
                    </a:lnTo>
                    <a:lnTo>
                      <a:pt x="106807" y="59055"/>
                    </a:lnTo>
                    <a:lnTo>
                      <a:pt x="109220" y="60198"/>
                    </a:lnTo>
                    <a:lnTo>
                      <a:pt x="113538" y="62357"/>
                    </a:lnTo>
                    <a:lnTo>
                      <a:pt x="115951" y="64008"/>
                    </a:lnTo>
                    <a:lnTo>
                      <a:pt x="117983" y="65405"/>
                    </a:lnTo>
                    <a:lnTo>
                      <a:pt x="120015" y="67310"/>
                    </a:lnTo>
                    <a:lnTo>
                      <a:pt x="122174" y="68961"/>
                    </a:lnTo>
                    <a:lnTo>
                      <a:pt x="124206" y="71120"/>
                    </a:lnTo>
                    <a:lnTo>
                      <a:pt x="125984" y="73279"/>
                    </a:lnTo>
                    <a:lnTo>
                      <a:pt x="127889" y="75311"/>
                    </a:lnTo>
                    <a:lnTo>
                      <a:pt x="129413" y="77597"/>
                    </a:lnTo>
                    <a:lnTo>
                      <a:pt x="130937" y="80264"/>
                    </a:lnTo>
                    <a:lnTo>
                      <a:pt x="132207" y="82804"/>
                    </a:lnTo>
                    <a:lnTo>
                      <a:pt x="133350" y="85471"/>
                    </a:lnTo>
                    <a:lnTo>
                      <a:pt x="134112" y="88265"/>
                    </a:lnTo>
                    <a:lnTo>
                      <a:pt x="134874" y="91059"/>
                    </a:lnTo>
                    <a:lnTo>
                      <a:pt x="135382" y="93980"/>
                    </a:lnTo>
                    <a:lnTo>
                      <a:pt x="135636" y="97155"/>
                    </a:lnTo>
                    <a:lnTo>
                      <a:pt x="135636" y="100076"/>
                    </a:lnTo>
                    <a:lnTo>
                      <a:pt x="135128" y="103251"/>
                    </a:lnTo>
                    <a:lnTo>
                      <a:pt x="134620" y="106680"/>
                    </a:lnTo>
                    <a:lnTo>
                      <a:pt x="133604" y="109855"/>
                    </a:lnTo>
                    <a:lnTo>
                      <a:pt x="132207" y="113284"/>
                    </a:lnTo>
                    <a:lnTo>
                      <a:pt x="130683" y="116713"/>
                    </a:lnTo>
                    <a:lnTo>
                      <a:pt x="128524" y="120015"/>
                    </a:lnTo>
                    <a:lnTo>
                      <a:pt x="126238" y="123444"/>
                    </a:lnTo>
                    <a:lnTo>
                      <a:pt x="123698" y="127000"/>
                    </a:lnTo>
                    <a:lnTo>
                      <a:pt x="120396" y="130302"/>
                    </a:lnTo>
                    <a:lnTo>
                      <a:pt x="116713" y="133985"/>
                    </a:lnTo>
                    <a:lnTo>
                      <a:pt x="113538" y="136525"/>
                    </a:lnTo>
                    <a:lnTo>
                      <a:pt x="109855" y="138684"/>
                    </a:lnTo>
                    <a:lnTo>
                      <a:pt x="106299" y="140589"/>
                    </a:lnTo>
                    <a:lnTo>
                      <a:pt x="102743" y="142240"/>
                    </a:lnTo>
                    <a:lnTo>
                      <a:pt x="98806" y="143764"/>
                    </a:lnTo>
                    <a:lnTo>
                      <a:pt x="94869" y="145034"/>
                    </a:lnTo>
                    <a:lnTo>
                      <a:pt x="90932" y="146050"/>
                    </a:lnTo>
                    <a:lnTo>
                      <a:pt x="87122" y="146939"/>
                    </a:lnTo>
                    <a:lnTo>
                      <a:pt x="82931" y="147574"/>
                    </a:lnTo>
                    <a:lnTo>
                      <a:pt x="78867" y="147955"/>
                    </a:lnTo>
                    <a:lnTo>
                      <a:pt x="74676" y="148209"/>
                    </a:lnTo>
                    <a:lnTo>
                      <a:pt x="70485" y="148209"/>
                    </a:lnTo>
                    <a:lnTo>
                      <a:pt x="66294" y="147955"/>
                    </a:lnTo>
                    <a:lnTo>
                      <a:pt x="62484" y="147701"/>
                    </a:lnTo>
                    <a:lnTo>
                      <a:pt x="58293" y="147066"/>
                    </a:lnTo>
                    <a:lnTo>
                      <a:pt x="54483" y="146431"/>
                    </a:lnTo>
                    <a:lnTo>
                      <a:pt x="50546" y="145669"/>
                    </a:lnTo>
                    <a:lnTo>
                      <a:pt x="46609" y="144780"/>
                    </a:lnTo>
                    <a:lnTo>
                      <a:pt x="43053" y="143510"/>
                    </a:lnTo>
                    <a:lnTo>
                      <a:pt x="39243" y="142240"/>
                    </a:lnTo>
                    <a:lnTo>
                      <a:pt x="35814" y="140843"/>
                    </a:lnTo>
                    <a:lnTo>
                      <a:pt x="32385" y="139319"/>
                    </a:lnTo>
                    <a:lnTo>
                      <a:pt x="29083" y="137541"/>
                    </a:lnTo>
                    <a:lnTo>
                      <a:pt x="26162" y="135636"/>
                    </a:lnTo>
                    <a:lnTo>
                      <a:pt x="23368" y="133604"/>
                    </a:lnTo>
                    <a:lnTo>
                      <a:pt x="20447" y="131699"/>
                    </a:lnTo>
                    <a:lnTo>
                      <a:pt x="17907" y="129413"/>
                    </a:lnTo>
                    <a:lnTo>
                      <a:pt x="15748" y="127000"/>
                    </a:lnTo>
                    <a:lnTo>
                      <a:pt x="13716" y="124587"/>
                    </a:lnTo>
                    <a:lnTo>
                      <a:pt x="11938" y="122174"/>
                    </a:lnTo>
                    <a:lnTo>
                      <a:pt x="10414" y="119380"/>
                    </a:lnTo>
                    <a:close/>
                  </a:path>
                </a:pathLst>
              </a:custGeom>
              <a:solidFill>
                <a:srgbClr val="894100"/>
              </a:solidFill>
              <a:ln w="0" cap="flat" cmpd="sng" algn="ctr">
                <a:solidFill>
                  <a:srgbClr val="8941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3" name="Freeform 392"/>
              <p:cNvSpPr/>
              <p:nvPr/>
            </p:nvSpPr>
            <p:spPr>
              <a:xfrm>
                <a:off x="8335326" y="3206360"/>
                <a:ext cx="190011" cy="166436"/>
              </a:xfrm>
              <a:custGeom>
                <a:avLst/>
                <a:gdLst/>
                <a:ahLst/>
                <a:cxnLst/>
                <a:rect l="0" t="0" r="0" b="0"/>
                <a:pathLst>
                  <a:path w="190247" h="167514">
                    <a:moveTo>
                      <a:pt x="147828" y="166497"/>
                    </a:moveTo>
                    <a:lnTo>
                      <a:pt x="150114" y="165481"/>
                    </a:lnTo>
                    <a:lnTo>
                      <a:pt x="152781" y="164211"/>
                    </a:lnTo>
                    <a:lnTo>
                      <a:pt x="155321" y="162687"/>
                    </a:lnTo>
                    <a:lnTo>
                      <a:pt x="158242" y="161036"/>
                    </a:lnTo>
                    <a:lnTo>
                      <a:pt x="160782" y="159131"/>
                    </a:lnTo>
                    <a:lnTo>
                      <a:pt x="166497" y="155194"/>
                    </a:lnTo>
                    <a:lnTo>
                      <a:pt x="169164" y="152781"/>
                    </a:lnTo>
                    <a:lnTo>
                      <a:pt x="171704" y="150495"/>
                    </a:lnTo>
                    <a:lnTo>
                      <a:pt x="173990" y="148209"/>
                    </a:lnTo>
                    <a:lnTo>
                      <a:pt x="176149" y="145669"/>
                    </a:lnTo>
                    <a:lnTo>
                      <a:pt x="177927" y="143129"/>
                    </a:lnTo>
                    <a:lnTo>
                      <a:pt x="179705" y="140589"/>
                    </a:lnTo>
                    <a:lnTo>
                      <a:pt x="180975" y="137922"/>
                    </a:lnTo>
                    <a:lnTo>
                      <a:pt x="181864" y="135255"/>
                    </a:lnTo>
                    <a:lnTo>
                      <a:pt x="183896" y="128016"/>
                    </a:lnTo>
                    <a:lnTo>
                      <a:pt x="185420" y="120904"/>
                    </a:lnTo>
                    <a:lnTo>
                      <a:pt x="186690" y="113792"/>
                    </a:lnTo>
                    <a:lnTo>
                      <a:pt x="187833" y="106934"/>
                    </a:lnTo>
                    <a:lnTo>
                      <a:pt x="188214" y="100076"/>
                    </a:lnTo>
                    <a:lnTo>
                      <a:pt x="188468" y="93599"/>
                    </a:lnTo>
                    <a:lnTo>
                      <a:pt x="188468" y="86995"/>
                    </a:lnTo>
                    <a:lnTo>
                      <a:pt x="188214" y="80645"/>
                    </a:lnTo>
                    <a:lnTo>
                      <a:pt x="187452" y="74295"/>
                    </a:lnTo>
                    <a:lnTo>
                      <a:pt x="186436" y="68199"/>
                    </a:lnTo>
                    <a:lnTo>
                      <a:pt x="185166" y="62484"/>
                    </a:lnTo>
                    <a:lnTo>
                      <a:pt x="183261" y="56769"/>
                    </a:lnTo>
                    <a:lnTo>
                      <a:pt x="181229" y="51181"/>
                    </a:lnTo>
                    <a:lnTo>
                      <a:pt x="178689" y="46101"/>
                    </a:lnTo>
                    <a:lnTo>
                      <a:pt x="175895" y="41021"/>
                    </a:lnTo>
                    <a:lnTo>
                      <a:pt x="172720" y="36449"/>
                    </a:lnTo>
                    <a:lnTo>
                      <a:pt x="169164" y="32004"/>
                    </a:lnTo>
                    <a:lnTo>
                      <a:pt x="165227" y="27559"/>
                    </a:lnTo>
                    <a:lnTo>
                      <a:pt x="160782" y="23622"/>
                    </a:lnTo>
                    <a:lnTo>
                      <a:pt x="156210" y="20066"/>
                    </a:lnTo>
                    <a:lnTo>
                      <a:pt x="150876" y="16764"/>
                    </a:lnTo>
                    <a:lnTo>
                      <a:pt x="145542" y="13716"/>
                    </a:lnTo>
                    <a:lnTo>
                      <a:pt x="139573" y="11049"/>
                    </a:lnTo>
                    <a:lnTo>
                      <a:pt x="133223" y="8636"/>
                    </a:lnTo>
                    <a:lnTo>
                      <a:pt x="126492" y="6604"/>
                    </a:lnTo>
                    <a:lnTo>
                      <a:pt x="123190" y="5715"/>
                    </a:lnTo>
                    <a:lnTo>
                      <a:pt x="119507" y="5080"/>
                    </a:lnTo>
                    <a:lnTo>
                      <a:pt x="115697" y="4445"/>
                    </a:lnTo>
                    <a:lnTo>
                      <a:pt x="112014" y="3810"/>
                    </a:lnTo>
                    <a:lnTo>
                      <a:pt x="108077" y="3175"/>
                    </a:lnTo>
                    <a:lnTo>
                      <a:pt x="104013" y="2921"/>
                    </a:lnTo>
                    <a:lnTo>
                      <a:pt x="99822" y="2540"/>
                    </a:lnTo>
                    <a:lnTo>
                      <a:pt x="95758" y="2413"/>
                    </a:lnTo>
                    <a:lnTo>
                      <a:pt x="91440" y="2413"/>
                    </a:lnTo>
                    <a:lnTo>
                      <a:pt x="86868" y="2413"/>
                    </a:lnTo>
                    <a:lnTo>
                      <a:pt x="82423" y="2540"/>
                    </a:lnTo>
                    <a:lnTo>
                      <a:pt x="77724" y="2794"/>
                    </a:lnTo>
                    <a:lnTo>
                      <a:pt x="73025" y="2921"/>
                    </a:lnTo>
                    <a:lnTo>
                      <a:pt x="68199" y="3429"/>
                    </a:lnTo>
                    <a:lnTo>
                      <a:pt x="63500" y="4445"/>
                    </a:lnTo>
                    <a:lnTo>
                      <a:pt x="59055" y="5461"/>
                    </a:lnTo>
                    <a:lnTo>
                      <a:pt x="54737" y="6985"/>
                    </a:lnTo>
                    <a:lnTo>
                      <a:pt x="50292" y="8509"/>
                    </a:lnTo>
                    <a:lnTo>
                      <a:pt x="46355" y="10287"/>
                    </a:lnTo>
                    <a:lnTo>
                      <a:pt x="42291" y="12446"/>
                    </a:lnTo>
                    <a:lnTo>
                      <a:pt x="38608" y="14859"/>
                    </a:lnTo>
                    <a:lnTo>
                      <a:pt x="35052" y="17399"/>
                    </a:lnTo>
                    <a:lnTo>
                      <a:pt x="31369" y="20066"/>
                    </a:lnTo>
                    <a:lnTo>
                      <a:pt x="28194" y="23114"/>
                    </a:lnTo>
                    <a:lnTo>
                      <a:pt x="25146" y="26035"/>
                    </a:lnTo>
                    <a:lnTo>
                      <a:pt x="22225" y="29210"/>
                    </a:lnTo>
                    <a:lnTo>
                      <a:pt x="19431" y="32639"/>
                    </a:lnTo>
                    <a:lnTo>
                      <a:pt x="16891" y="36195"/>
                    </a:lnTo>
                    <a:lnTo>
                      <a:pt x="14478" y="40005"/>
                    </a:lnTo>
                    <a:lnTo>
                      <a:pt x="12573" y="43815"/>
                    </a:lnTo>
                    <a:lnTo>
                      <a:pt x="10541" y="47625"/>
                    </a:lnTo>
                    <a:lnTo>
                      <a:pt x="9017" y="51689"/>
                    </a:lnTo>
                    <a:lnTo>
                      <a:pt x="7493" y="55880"/>
                    </a:lnTo>
                    <a:lnTo>
                      <a:pt x="6477" y="60071"/>
                    </a:lnTo>
                    <a:lnTo>
                      <a:pt x="5461" y="64389"/>
                    </a:lnTo>
                    <a:lnTo>
                      <a:pt x="4572" y="68834"/>
                    </a:lnTo>
                    <a:lnTo>
                      <a:pt x="4191" y="73279"/>
                    </a:lnTo>
                    <a:lnTo>
                      <a:pt x="3937" y="77724"/>
                    </a:lnTo>
                    <a:lnTo>
                      <a:pt x="3937" y="82296"/>
                    </a:lnTo>
                    <a:lnTo>
                      <a:pt x="4191" y="86995"/>
                    </a:lnTo>
                    <a:lnTo>
                      <a:pt x="4953" y="91694"/>
                    </a:lnTo>
                    <a:lnTo>
                      <a:pt x="5588" y="96266"/>
                    </a:lnTo>
                    <a:lnTo>
                      <a:pt x="6731" y="100965"/>
                    </a:lnTo>
                    <a:lnTo>
                      <a:pt x="8001" y="105664"/>
                    </a:lnTo>
                    <a:lnTo>
                      <a:pt x="9906" y="110236"/>
                    </a:lnTo>
                    <a:lnTo>
                      <a:pt x="11938" y="114935"/>
                    </a:lnTo>
                    <a:lnTo>
                      <a:pt x="12954" y="117348"/>
                    </a:lnTo>
                    <a:lnTo>
                      <a:pt x="14224" y="119507"/>
                    </a:lnTo>
                    <a:lnTo>
                      <a:pt x="15748" y="121920"/>
                    </a:lnTo>
                    <a:lnTo>
                      <a:pt x="17653" y="124079"/>
                    </a:lnTo>
                    <a:lnTo>
                      <a:pt x="19431" y="126365"/>
                    </a:lnTo>
                    <a:lnTo>
                      <a:pt x="21463" y="128397"/>
                    </a:lnTo>
                    <a:lnTo>
                      <a:pt x="23876" y="130429"/>
                    </a:lnTo>
                    <a:lnTo>
                      <a:pt x="26416" y="132334"/>
                    </a:lnTo>
                    <a:lnTo>
                      <a:pt x="29083" y="134239"/>
                    </a:lnTo>
                    <a:lnTo>
                      <a:pt x="31877" y="136144"/>
                    </a:lnTo>
                    <a:lnTo>
                      <a:pt x="34671" y="137795"/>
                    </a:lnTo>
                    <a:lnTo>
                      <a:pt x="37846" y="139319"/>
                    </a:lnTo>
                    <a:lnTo>
                      <a:pt x="41148" y="140589"/>
                    </a:lnTo>
                    <a:lnTo>
                      <a:pt x="44577" y="141859"/>
                    </a:lnTo>
                    <a:lnTo>
                      <a:pt x="47879" y="143129"/>
                    </a:lnTo>
                    <a:lnTo>
                      <a:pt x="51562" y="144145"/>
                    </a:lnTo>
                    <a:lnTo>
                      <a:pt x="55245" y="144780"/>
                    </a:lnTo>
                    <a:lnTo>
                      <a:pt x="58801" y="145669"/>
                    </a:lnTo>
                    <a:lnTo>
                      <a:pt x="62738" y="146050"/>
                    </a:lnTo>
                    <a:lnTo>
                      <a:pt x="66675" y="146304"/>
                    </a:lnTo>
                    <a:lnTo>
                      <a:pt x="70485" y="146431"/>
                    </a:lnTo>
                    <a:lnTo>
                      <a:pt x="74422" y="146304"/>
                    </a:lnTo>
                    <a:lnTo>
                      <a:pt x="78486" y="146050"/>
                    </a:lnTo>
                    <a:lnTo>
                      <a:pt x="82677" y="145669"/>
                    </a:lnTo>
                    <a:lnTo>
                      <a:pt x="86614" y="145034"/>
                    </a:lnTo>
                    <a:lnTo>
                      <a:pt x="90678" y="143891"/>
                    </a:lnTo>
                    <a:lnTo>
                      <a:pt x="94615" y="142875"/>
                    </a:lnTo>
                    <a:lnTo>
                      <a:pt x="98806" y="141351"/>
                    </a:lnTo>
                    <a:lnTo>
                      <a:pt x="102997" y="139700"/>
                    </a:lnTo>
                    <a:lnTo>
                      <a:pt x="106807" y="137795"/>
                    </a:lnTo>
                    <a:lnTo>
                      <a:pt x="110744" y="135509"/>
                    </a:lnTo>
                    <a:lnTo>
                      <a:pt x="114935" y="133096"/>
                    </a:lnTo>
                    <a:lnTo>
                      <a:pt x="117983" y="130175"/>
                    </a:lnTo>
                    <a:lnTo>
                      <a:pt x="120904" y="127254"/>
                    </a:lnTo>
                    <a:lnTo>
                      <a:pt x="123190" y="124460"/>
                    </a:lnTo>
                    <a:lnTo>
                      <a:pt x="125476" y="121539"/>
                    </a:lnTo>
                    <a:lnTo>
                      <a:pt x="127381" y="118745"/>
                    </a:lnTo>
                    <a:lnTo>
                      <a:pt x="129032" y="115951"/>
                    </a:lnTo>
                    <a:lnTo>
                      <a:pt x="130683" y="113284"/>
                    </a:lnTo>
                    <a:lnTo>
                      <a:pt x="131699" y="110744"/>
                    </a:lnTo>
                    <a:lnTo>
                      <a:pt x="132715" y="108204"/>
                    </a:lnTo>
                    <a:lnTo>
                      <a:pt x="133604" y="105664"/>
                    </a:lnTo>
                    <a:lnTo>
                      <a:pt x="134112" y="103251"/>
                    </a:lnTo>
                    <a:lnTo>
                      <a:pt x="134366" y="100711"/>
                    </a:lnTo>
                    <a:lnTo>
                      <a:pt x="134620" y="98425"/>
                    </a:lnTo>
                    <a:lnTo>
                      <a:pt x="134366" y="96139"/>
                    </a:lnTo>
                    <a:lnTo>
                      <a:pt x="134112" y="93980"/>
                    </a:lnTo>
                    <a:lnTo>
                      <a:pt x="133604" y="91821"/>
                    </a:lnTo>
                    <a:lnTo>
                      <a:pt x="132969" y="89789"/>
                    </a:lnTo>
                    <a:lnTo>
                      <a:pt x="132207" y="87757"/>
                    </a:lnTo>
                    <a:lnTo>
                      <a:pt x="131191" y="85725"/>
                    </a:lnTo>
                    <a:lnTo>
                      <a:pt x="130175" y="83820"/>
                    </a:lnTo>
                    <a:lnTo>
                      <a:pt x="127889" y="80264"/>
                    </a:lnTo>
                    <a:lnTo>
                      <a:pt x="124714" y="77089"/>
                    </a:lnTo>
                    <a:lnTo>
                      <a:pt x="121031" y="74041"/>
                    </a:lnTo>
                    <a:lnTo>
                      <a:pt x="117475" y="71374"/>
                    </a:lnTo>
                    <a:lnTo>
                      <a:pt x="113284" y="68961"/>
                    </a:lnTo>
                    <a:lnTo>
                      <a:pt x="109093" y="66802"/>
                    </a:lnTo>
                    <a:lnTo>
                      <a:pt x="104775" y="65151"/>
                    </a:lnTo>
                    <a:lnTo>
                      <a:pt x="100330" y="63754"/>
                    </a:lnTo>
                    <a:lnTo>
                      <a:pt x="96012" y="62865"/>
                    </a:lnTo>
                    <a:lnTo>
                      <a:pt x="91440" y="61976"/>
                    </a:lnTo>
                    <a:lnTo>
                      <a:pt x="87376" y="61849"/>
                    </a:lnTo>
                    <a:lnTo>
                      <a:pt x="83312" y="61849"/>
                    </a:lnTo>
                    <a:lnTo>
                      <a:pt x="79629" y="62230"/>
                    </a:lnTo>
                    <a:lnTo>
                      <a:pt x="77724" y="62484"/>
                    </a:lnTo>
                    <a:lnTo>
                      <a:pt x="75946" y="62992"/>
                    </a:lnTo>
                    <a:lnTo>
                      <a:pt x="74422" y="63500"/>
                    </a:lnTo>
                    <a:lnTo>
                      <a:pt x="73025" y="64389"/>
                    </a:lnTo>
                    <a:lnTo>
                      <a:pt x="71755" y="65024"/>
                    </a:lnTo>
                    <a:lnTo>
                      <a:pt x="70485" y="65786"/>
                    </a:lnTo>
                    <a:lnTo>
                      <a:pt x="69469" y="66802"/>
                    </a:lnTo>
                    <a:lnTo>
                      <a:pt x="68707" y="67945"/>
                    </a:lnTo>
                    <a:lnTo>
                      <a:pt x="67945" y="69215"/>
                    </a:lnTo>
                    <a:lnTo>
                      <a:pt x="67437" y="70485"/>
                    </a:lnTo>
                    <a:lnTo>
                      <a:pt x="66929" y="72009"/>
                    </a:lnTo>
                    <a:lnTo>
                      <a:pt x="66675" y="73406"/>
                    </a:lnTo>
                    <a:lnTo>
                      <a:pt x="66675" y="74930"/>
                    </a:lnTo>
                    <a:lnTo>
                      <a:pt x="66675" y="76835"/>
                    </a:lnTo>
                    <a:lnTo>
                      <a:pt x="67183" y="78740"/>
                    </a:lnTo>
                    <a:lnTo>
                      <a:pt x="67691" y="80645"/>
                    </a:lnTo>
                    <a:lnTo>
                      <a:pt x="68453" y="82804"/>
                    </a:lnTo>
                    <a:lnTo>
                      <a:pt x="69469" y="84836"/>
                    </a:lnTo>
                    <a:lnTo>
                      <a:pt x="70358" y="85725"/>
                    </a:lnTo>
                    <a:lnTo>
                      <a:pt x="70739" y="86614"/>
                    </a:lnTo>
                    <a:lnTo>
                      <a:pt x="71755" y="87249"/>
                    </a:lnTo>
                    <a:lnTo>
                      <a:pt x="72644" y="87630"/>
                    </a:lnTo>
                    <a:lnTo>
                      <a:pt x="74676" y="88519"/>
                    </a:lnTo>
                    <a:lnTo>
                      <a:pt x="76708" y="88900"/>
                    </a:lnTo>
                    <a:lnTo>
                      <a:pt x="79121" y="89154"/>
                    </a:lnTo>
                    <a:lnTo>
                      <a:pt x="81407" y="88900"/>
                    </a:lnTo>
                    <a:lnTo>
                      <a:pt x="83693" y="88265"/>
                    </a:lnTo>
                    <a:lnTo>
                      <a:pt x="85598" y="87630"/>
                    </a:lnTo>
                    <a:lnTo>
                      <a:pt x="87376" y="86614"/>
                    </a:lnTo>
                    <a:lnTo>
                      <a:pt x="88392" y="85471"/>
                    </a:lnTo>
                    <a:lnTo>
                      <a:pt x="89154" y="84201"/>
                    </a:lnTo>
                    <a:lnTo>
                      <a:pt x="89154" y="82804"/>
                    </a:lnTo>
                    <a:lnTo>
                      <a:pt x="88900" y="82042"/>
                    </a:lnTo>
                    <a:lnTo>
                      <a:pt x="88646" y="81534"/>
                    </a:lnTo>
                    <a:lnTo>
                      <a:pt x="88138" y="80645"/>
                    </a:lnTo>
                    <a:lnTo>
                      <a:pt x="87122" y="80010"/>
                    </a:lnTo>
                    <a:lnTo>
                      <a:pt x="86106" y="79248"/>
                    </a:lnTo>
                    <a:lnTo>
                      <a:pt x="84709" y="78232"/>
                    </a:lnTo>
                    <a:lnTo>
                      <a:pt x="83312" y="77724"/>
                    </a:lnTo>
                    <a:lnTo>
                      <a:pt x="81407" y="76835"/>
                    </a:lnTo>
                    <a:lnTo>
                      <a:pt x="83312" y="77724"/>
                    </a:lnTo>
                    <a:lnTo>
                      <a:pt x="84709" y="78486"/>
                    </a:lnTo>
                    <a:lnTo>
                      <a:pt x="86106" y="79375"/>
                    </a:lnTo>
                    <a:lnTo>
                      <a:pt x="86868" y="80010"/>
                    </a:lnTo>
                    <a:lnTo>
                      <a:pt x="87630" y="80899"/>
                    </a:lnTo>
                    <a:lnTo>
                      <a:pt x="88392" y="81661"/>
                    </a:lnTo>
                    <a:lnTo>
                      <a:pt x="88646" y="83439"/>
                    </a:lnTo>
                    <a:lnTo>
                      <a:pt x="88392" y="85090"/>
                    </a:lnTo>
                    <a:lnTo>
                      <a:pt x="87376" y="86614"/>
                    </a:lnTo>
                    <a:lnTo>
                      <a:pt x="85725" y="88011"/>
                    </a:lnTo>
                    <a:lnTo>
                      <a:pt x="83693" y="89281"/>
                    </a:lnTo>
                    <a:lnTo>
                      <a:pt x="81661" y="90424"/>
                    </a:lnTo>
                    <a:lnTo>
                      <a:pt x="79121" y="90932"/>
                    </a:lnTo>
                    <a:lnTo>
                      <a:pt x="76454" y="91694"/>
                    </a:lnTo>
                    <a:lnTo>
                      <a:pt x="73914" y="91821"/>
                    </a:lnTo>
                    <a:lnTo>
                      <a:pt x="71501" y="91694"/>
                    </a:lnTo>
                    <a:lnTo>
                      <a:pt x="70358" y="91440"/>
                    </a:lnTo>
                    <a:lnTo>
                      <a:pt x="69215" y="90932"/>
                    </a:lnTo>
                    <a:lnTo>
                      <a:pt x="68199" y="90424"/>
                    </a:lnTo>
                    <a:lnTo>
                      <a:pt x="67437" y="89916"/>
                    </a:lnTo>
                    <a:lnTo>
                      <a:pt x="66675" y="89154"/>
                    </a:lnTo>
                    <a:lnTo>
                      <a:pt x="65786" y="88265"/>
                    </a:lnTo>
                    <a:lnTo>
                      <a:pt x="64389" y="86360"/>
                    </a:lnTo>
                    <a:lnTo>
                      <a:pt x="62738" y="84201"/>
                    </a:lnTo>
                    <a:lnTo>
                      <a:pt x="61468" y="82296"/>
                    </a:lnTo>
                    <a:lnTo>
                      <a:pt x="60452" y="80391"/>
                    </a:lnTo>
                    <a:lnTo>
                      <a:pt x="59817" y="78740"/>
                    </a:lnTo>
                    <a:lnTo>
                      <a:pt x="59436" y="76835"/>
                    </a:lnTo>
                    <a:lnTo>
                      <a:pt x="59436" y="75184"/>
                    </a:lnTo>
                    <a:lnTo>
                      <a:pt x="59436" y="73406"/>
                    </a:lnTo>
                    <a:lnTo>
                      <a:pt x="59817" y="72009"/>
                    </a:lnTo>
                    <a:lnTo>
                      <a:pt x="60452" y="70485"/>
                    </a:lnTo>
                    <a:lnTo>
                      <a:pt x="61214" y="68961"/>
                    </a:lnTo>
                    <a:lnTo>
                      <a:pt x="61976" y="67564"/>
                    </a:lnTo>
                    <a:lnTo>
                      <a:pt x="63246" y="66294"/>
                    </a:lnTo>
                    <a:lnTo>
                      <a:pt x="64389" y="65024"/>
                    </a:lnTo>
                    <a:lnTo>
                      <a:pt x="65786" y="63881"/>
                    </a:lnTo>
                    <a:lnTo>
                      <a:pt x="67437" y="62865"/>
                    </a:lnTo>
                    <a:lnTo>
                      <a:pt x="68961" y="61849"/>
                    </a:lnTo>
                    <a:lnTo>
                      <a:pt x="70993" y="60960"/>
                    </a:lnTo>
                    <a:lnTo>
                      <a:pt x="74930" y="59309"/>
                    </a:lnTo>
                    <a:lnTo>
                      <a:pt x="79121" y="58039"/>
                    </a:lnTo>
                    <a:lnTo>
                      <a:pt x="83439" y="57150"/>
                    </a:lnTo>
                    <a:lnTo>
                      <a:pt x="87884" y="56769"/>
                    </a:lnTo>
                    <a:lnTo>
                      <a:pt x="92329" y="56769"/>
                    </a:lnTo>
                    <a:lnTo>
                      <a:pt x="96774" y="57150"/>
                    </a:lnTo>
                    <a:lnTo>
                      <a:pt x="100838" y="57785"/>
                    </a:lnTo>
                    <a:lnTo>
                      <a:pt x="102997" y="58166"/>
                    </a:lnTo>
                    <a:lnTo>
                      <a:pt x="105029" y="58801"/>
                    </a:lnTo>
                    <a:lnTo>
                      <a:pt x="107061" y="59690"/>
                    </a:lnTo>
                    <a:lnTo>
                      <a:pt x="109347" y="60579"/>
                    </a:lnTo>
                    <a:lnTo>
                      <a:pt x="113792" y="62992"/>
                    </a:lnTo>
                    <a:lnTo>
                      <a:pt x="116205" y="64389"/>
                    </a:lnTo>
                    <a:lnTo>
                      <a:pt x="118237" y="66040"/>
                    </a:lnTo>
                    <a:lnTo>
                      <a:pt x="120269" y="67691"/>
                    </a:lnTo>
                    <a:lnTo>
                      <a:pt x="122428" y="69596"/>
                    </a:lnTo>
                    <a:lnTo>
                      <a:pt x="124206" y="71755"/>
                    </a:lnTo>
                    <a:lnTo>
                      <a:pt x="125984" y="73914"/>
                    </a:lnTo>
                    <a:lnTo>
                      <a:pt x="127889" y="76200"/>
                    </a:lnTo>
                    <a:lnTo>
                      <a:pt x="129413" y="78486"/>
                    </a:lnTo>
                    <a:lnTo>
                      <a:pt x="130937" y="80899"/>
                    </a:lnTo>
                    <a:lnTo>
                      <a:pt x="132207" y="83566"/>
                    </a:lnTo>
                    <a:lnTo>
                      <a:pt x="133223" y="86360"/>
                    </a:lnTo>
                    <a:lnTo>
                      <a:pt x="134366" y="89154"/>
                    </a:lnTo>
                    <a:lnTo>
                      <a:pt x="134874" y="92075"/>
                    </a:lnTo>
                    <a:lnTo>
                      <a:pt x="135382" y="94996"/>
                    </a:lnTo>
                    <a:lnTo>
                      <a:pt x="135636" y="98044"/>
                    </a:lnTo>
                    <a:lnTo>
                      <a:pt x="135636" y="101219"/>
                    </a:lnTo>
                    <a:lnTo>
                      <a:pt x="135128" y="104267"/>
                    </a:lnTo>
                    <a:lnTo>
                      <a:pt x="134620" y="107823"/>
                    </a:lnTo>
                    <a:lnTo>
                      <a:pt x="133604" y="110871"/>
                    </a:lnTo>
                    <a:lnTo>
                      <a:pt x="132461" y="114300"/>
                    </a:lnTo>
                    <a:lnTo>
                      <a:pt x="130937" y="117729"/>
                    </a:lnTo>
                    <a:lnTo>
                      <a:pt x="128905" y="121285"/>
                    </a:lnTo>
                    <a:lnTo>
                      <a:pt x="126492" y="124714"/>
                    </a:lnTo>
                    <a:lnTo>
                      <a:pt x="123698" y="128270"/>
                    </a:lnTo>
                    <a:lnTo>
                      <a:pt x="120523" y="131699"/>
                    </a:lnTo>
                    <a:lnTo>
                      <a:pt x="116967" y="135255"/>
                    </a:lnTo>
                    <a:lnTo>
                      <a:pt x="113792" y="137795"/>
                    </a:lnTo>
                    <a:lnTo>
                      <a:pt x="110363" y="139954"/>
                    </a:lnTo>
                    <a:lnTo>
                      <a:pt x="106807" y="141859"/>
                    </a:lnTo>
                    <a:lnTo>
                      <a:pt x="103251" y="143510"/>
                    </a:lnTo>
                    <a:lnTo>
                      <a:pt x="99568" y="145034"/>
                    </a:lnTo>
                    <a:lnTo>
                      <a:pt x="95758" y="146304"/>
                    </a:lnTo>
                    <a:lnTo>
                      <a:pt x="91440" y="147320"/>
                    </a:lnTo>
                    <a:lnTo>
                      <a:pt x="87630" y="147955"/>
                    </a:lnTo>
                    <a:lnTo>
                      <a:pt x="83439" y="148590"/>
                    </a:lnTo>
                    <a:lnTo>
                      <a:pt x="79375" y="148971"/>
                    </a:lnTo>
                    <a:lnTo>
                      <a:pt x="75184" y="149225"/>
                    </a:lnTo>
                    <a:lnTo>
                      <a:pt x="70993" y="149225"/>
                    </a:lnTo>
                    <a:lnTo>
                      <a:pt x="66929" y="148971"/>
                    </a:lnTo>
                    <a:lnTo>
                      <a:pt x="62738" y="148844"/>
                    </a:lnTo>
                    <a:lnTo>
                      <a:pt x="58547" y="148209"/>
                    </a:lnTo>
                    <a:lnTo>
                      <a:pt x="54483" y="147447"/>
                    </a:lnTo>
                    <a:lnTo>
                      <a:pt x="50546" y="146431"/>
                    </a:lnTo>
                    <a:lnTo>
                      <a:pt x="46355" y="145415"/>
                    </a:lnTo>
                    <a:lnTo>
                      <a:pt x="42545" y="144399"/>
                    </a:lnTo>
                    <a:lnTo>
                      <a:pt x="38862" y="142875"/>
                    </a:lnTo>
                    <a:lnTo>
                      <a:pt x="35306" y="141351"/>
                    </a:lnTo>
                    <a:lnTo>
                      <a:pt x="31877" y="139700"/>
                    </a:lnTo>
                    <a:lnTo>
                      <a:pt x="28448" y="137795"/>
                    </a:lnTo>
                    <a:lnTo>
                      <a:pt x="25400" y="135890"/>
                    </a:lnTo>
                    <a:lnTo>
                      <a:pt x="22225" y="133985"/>
                    </a:lnTo>
                    <a:lnTo>
                      <a:pt x="19685" y="131699"/>
                    </a:lnTo>
                    <a:lnTo>
                      <a:pt x="17145" y="129286"/>
                    </a:lnTo>
                    <a:lnTo>
                      <a:pt x="14732" y="126746"/>
                    </a:lnTo>
                    <a:lnTo>
                      <a:pt x="12573" y="124206"/>
                    </a:lnTo>
                    <a:lnTo>
                      <a:pt x="11176" y="121539"/>
                    </a:lnTo>
                    <a:lnTo>
                      <a:pt x="9525" y="118745"/>
                    </a:lnTo>
                    <a:lnTo>
                      <a:pt x="8255" y="115951"/>
                    </a:lnTo>
                    <a:lnTo>
                      <a:pt x="6477" y="111506"/>
                    </a:lnTo>
                    <a:lnTo>
                      <a:pt x="4572" y="106934"/>
                    </a:lnTo>
                    <a:lnTo>
                      <a:pt x="3302" y="102489"/>
                    </a:lnTo>
                    <a:lnTo>
                      <a:pt x="2032" y="98044"/>
                    </a:lnTo>
                    <a:lnTo>
                      <a:pt x="1270" y="93345"/>
                    </a:lnTo>
                    <a:lnTo>
                      <a:pt x="508" y="88900"/>
                    </a:lnTo>
                    <a:lnTo>
                      <a:pt x="254" y="84455"/>
                    </a:lnTo>
                    <a:lnTo>
                      <a:pt x="0" y="79756"/>
                    </a:lnTo>
                    <a:lnTo>
                      <a:pt x="0" y="75311"/>
                    </a:lnTo>
                    <a:lnTo>
                      <a:pt x="254" y="70866"/>
                    </a:lnTo>
                    <a:lnTo>
                      <a:pt x="762" y="66675"/>
                    </a:lnTo>
                    <a:lnTo>
                      <a:pt x="1524" y="62230"/>
                    </a:lnTo>
                    <a:lnTo>
                      <a:pt x="2540" y="58039"/>
                    </a:lnTo>
                    <a:lnTo>
                      <a:pt x="3937" y="53721"/>
                    </a:lnTo>
                    <a:lnTo>
                      <a:pt x="5461" y="49784"/>
                    </a:lnTo>
                    <a:lnTo>
                      <a:pt x="7239" y="45720"/>
                    </a:lnTo>
                    <a:lnTo>
                      <a:pt x="9017" y="41656"/>
                    </a:lnTo>
                    <a:lnTo>
                      <a:pt x="11430" y="37846"/>
                    </a:lnTo>
                    <a:lnTo>
                      <a:pt x="13716" y="34290"/>
                    </a:lnTo>
                    <a:lnTo>
                      <a:pt x="16256" y="30734"/>
                    </a:lnTo>
                    <a:lnTo>
                      <a:pt x="19177" y="27305"/>
                    </a:lnTo>
                    <a:lnTo>
                      <a:pt x="22225" y="24130"/>
                    </a:lnTo>
                    <a:lnTo>
                      <a:pt x="25654" y="20955"/>
                    </a:lnTo>
                    <a:lnTo>
                      <a:pt x="29210" y="18034"/>
                    </a:lnTo>
                    <a:lnTo>
                      <a:pt x="33147" y="15240"/>
                    </a:lnTo>
                    <a:lnTo>
                      <a:pt x="37084" y="12700"/>
                    </a:lnTo>
                    <a:lnTo>
                      <a:pt x="41529" y="10287"/>
                    </a:lnTo>
                    <a:lnTo>
                      <a:pt x="45847" y="8001"/>
                    </a:lnTo>
                    <a:lnTo>
                      <a:pt x="50546" y="6096"/>
                    </a:lnTo>
                    <a:lnTo>
                      <a:pt x="55499" y="4445"/>
                    </a:lnTo>
                    <a:lnTo>
                      <a:pt x="60706" y="2794"/>
                    </a:lnTo>
                    <a:lnTo>
                      <a:pt x="65786" y="1397"/>
                    </a:lnTo>
                    <a:lnTo>
                      <a:pt x="74930" y="635"/>
                    </a:lnTo>
                    <a:lnTo>
                      <a:pt x="83439" y="254"/>
                    </a:lnTo>
                    <a:lnTo>
                      <a:pt x="92075" y="0"/>
                    </a:lnTo>
                    <a:lnTo>
                      <a:pt x="99822" y="254"/>
                    </a:lnTo>
                    <a:lnTo>
                      <a:pt x="107569" y="1016"/>
                    </a:lnTo>
                    <a:lnTo>
                      <a:pt x="114935" y="1905"/>
                    </a:lnTo>
                    <a:lnTo>
                      <a:pt x="121920" y="3429"/>
                    </a:lnTo>
                    <a:lnTo>
                      <a:pt x="128651" y="5080"/>
                    </a:lnTo>
                    <a:lnTo>
                      <a:pt x="134874" y="7112"/>
                    </a:lnTo>
                    <a:lnTo>
                      <a:pt x="140843" y="9779"/>
                    </a:lnTo>
                    <a:lnTo>
                      <a:pt x="146558" y="12446"/>
                    </a:lnTo>
                    <a:lnTo>
                      <a:pt x="151892" y="15494"/>
                    </a:lnTo>
                    <a:lnTo>
                      <a:pt x="156845" y="19050"/>
                    </a:lnTo>
                    <a:lnTo>
                      <a:pt x="161544" y="22606"/>
                    </a:lnTo>
                    <a:lnTo>
                      <a:pt x="165989" y="26670"/>
                    </a:lnTo>
                    <a:lnTo>
                      <a:pt x="169799" y="30861"/>
                    </a:lnTo>
                    <a:lnTo>
                      <a:pt x="173228" y="35560"/>
                    </a:lnTo>
                    <a:lnTo>
                      <a:pt x="176530" y="40259"/>
                    </a:lnTo>
                    <a:lnTo>
                      <a:pt x="179451" y="45339"/>
                    </a:lnTo>
                    <a:lnTo>
                      <a:pt x="182118" y="50800"/>
                    </a:lnTo>
                    <a:lnTo>
                      <a:pt x="184404" y="56261"/>
                    </a:lnTo>
                    <a:lnTo>
                      <a:pt x="186182" y="61976"/>
                    </a:lnTo>
                    <a:lnTo>
                      <a:pt x="187833" y="68199"/>
                    </a:lnTo>
                    <a:lnTo>
                      <a:pt x="188849" y="74295"/>
                    </a:lnTo>
                    <a:lnTo>
                      <a:pt x="189484" y="80899"/>
                    </a:lnTo>
                    <a:lnTo>
                      <a:pt x="190119" y="87376"/>
                    </a:lnTo>
                    <a:lnTo>
                      <a:pt x="190246" y="94361"/>
                    </a:lnTo>
                    <a:lnTo>
                      <a:pt x="190119" y="101346"/>
                    </a:lnTo>
                    <a:lnTo>
                      <a:pt x="189230" y="108585"/>
                    </a:lnTo>
                    <a:lnTo>
                      <a:pt x="188468" y="115697"/>
                    </a:lnTo>
                    <a:lnTo>
                      <a:pt x="186944" y="123317"/>
                    </a:lnTo>
                    <a:lnTo>
                      <a:pt x="185420" y="130937"/>
                    </a:lnTo>
                    <a:lnTo>
                      <a:pt x="184404" y="134239"/>
                    </a:lnTo>
                    <a:lnTo>
                      <a:pt x="182880" y="137414"/>
                    </a:lnTo>
                    <a:lnTo>
                      <a:pt x="180975" y="140335"/>
                    </a:lnTo>
                    <a:lnTo>
                      <a:pt x="178943" y="143510"/>
                    </a:lnTo>
                    <a:lnTo>
                      <a:pt x="176530" y="146304"/>
                    </a:lnTo>
                    <a:lnTo>
                      <a:pt x="173736" y="148971"/>
                    </a:lnTo>
                    <a:lnTo>
                      <a:pt x="170815" y="151765"/>
                    </a:lnTo>
                    <a:lnTo>
                      <a:pt x="168021" y="154305"/>
                    </a:lnTo>
                    <a:lnTo>
                      <a:pt x="164846" y="156337"/>
                    </a:lnTo>
                    <a:lnTo>
                      <a:pt x="162052" y="158750"/>
                    </a:lnTo>
                    <a:lnTo>
                      <a:pt x="159004" y="160655"/>
                    </a:lnTo>
                    <a:lnTo>
                      <a:pt x="155829" y="162560"/>
                    </a:lnTo>
                    <a:lnTo>
                      <a:pt x="153035" y="164084"/>
                    </a:lnTo>
                    <a:lnTo>
                      <a:pt x="150368" y="165481"/>
                    </a:lnTo>
                    <a:lnTo>
                      <a:pt x="147828" y="166497"/>
                    </a:lnTo>
                    <a:lnTo>
                      <a:pt x="145542" y="167513"/>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4" name="Freeform 393"/>
              <p:cNvSpPr/>
              <p:nvPr/>
            </p:nvSpPr>
            <p:spPr>
              <a:xfrm>
                <a:off x="8667114" y="3372796"/>
                <a:ext cx="83312" cy="32666"/>
              </a:xfrm>
              <a:custGeom>
                <a:avLst/>
                <a:gdLst/>
                <a:ahLst/>
                <a:cxnLst/>
                <a:rect l="0" t="0" r="0" b="0"/>
                <a:pathLst>
                  <a:path w="82424" h="32640">
                    <a:moveTo>
                      <a:pt x="10795" y="25908"/>
                    </a:moveTo>
                    <a:lnTo>
                      <a:pt x="20955" y="23368"/>
                    </a:lnTo>
                    <a:lnTo>
                      <a:pt x="31369" y="20320"/>
                    </a:lnTo>
                    <a:lnTo>
                      <a:pt x="41529" y="17399"/>
                    </a:lnTo>
                    <a:lnTo>
                      <a:pt x="46482" y="15748"/>
                    </a:lnTo>
                    <a:lnTo>
                      <a:pt x="51308" y="13970"/>
                    </a:lnTo>
                    <a:lnTo>
                      <a:pt x="55753" y="12192"/>
                    </a:lnTo>
                    <a:lnTo>
                      <a:pt x="60198" y="10160"/>
                    </a:lnTo>
                    <a:lnTo>
                      <a:pt x="64262" y="8128"/>
                    </a:lnTo>
                    <a:lnTo>
                      <a:pt x="68199" y="5715"/>
                    </a:lnTo>
                    <a:lnTo>
                      <a:pt x="71882" y="3175"/>
                    </a:lnTo>
                    <a:lnTo>
                      <a:pt x="74930" y="508"/>
                    </a:lnTo>
                    <a:lnTo>
                      <a:pt x="75692" y="0"/>
                    </a:lnTo>
                    <a:lnTo>
                      <a:pt x="76708" y="0"/>
                    </a:lnTo>
                    <a:lnTo>
                      <a:pt x="77470" y="0"/>
                    </a:lnTo>
                    <a:lnTo>
                      <a:pt x="78486" y="0"/>
                    </a:lnTo>
                    <a:lnTo>
                      <a:pt x="80137" y="889"/>
                    </a:lnTo>
                    <a:lnTo>
                      <a:pt x="81153" y="1905"/>
                    </a:lnTo>
                    <a:lnTo>
                      <a:pt x="82169" y="3429"/>
                    </a:lnTo>
                    <a:lnTo>
                      <a:pt x="82423" y="4699"/>
                    </a:lnTo>
                    <a:lnTo>
                      <a:pt x="82169" y="5334"/>
                    </a:lnTo>
                    <a:lnTo>
                      <a:pt x="81915" y="5969"/>
                    </a:lnTo>
                    <a:lnTo>
                      <a:pt x="81407" y="6477"/>
                    </a:lnTo>
                    <a:lnTo>
                      <a:pt x="80645" y="6858"/>
                    </a:lnTo>
                    <a:lnTo>
                      <a:pt x="74168" y="9398"/>
                    </a:lnTo>
                    <a:lnTo>
                      <a:pt x="67818" y="11684"/>
                    </a:lnTo>
                    <a:lnTo>
                      <a:pt x="62230" y="13970"/>
                    </a:lnTo>
                    <a:lnTo>
                      <a:pt x="56769" y="16002"/>
                    </a:lnTo>
                    <a:lnTo>
                      <a:pt x="51308" y="17780"/>
                    </a:lnTo>
                    <a:lnTo>
                      <a:pt x="46101" y="19685"/>
                    </a:lnTo>
                    <a:lnTo>
                      <a:pt x="41148" y="21209"/>
                    </a:lnTo>
                    <a:lnTo>
                      <a:pt x="36576" y="22733"/>
                    </a:lnTo>
                    <a:lnTo>
                      <a:pt x="32131" y="24130"/>
                    </a:lnTo>
                    <a:lnTo>
                      <a:pt x="27686" y="25400"/>
                    </a:lnTo>
                    <a:lnTo>
                      <a:pt x="23495" y="26670"/>
                    </a:lnTo>
                    <a:lnTo>
                      <a:pt x="19431" y="27940"/>
                    </a:lnTo>
                    <a:lnTo>
                      <a:pt x="11684" y="30353"/>
                    </a:lnTo>
                    <a:lnTo>
                      <a:pt x="4572" y="32385"/>
                    </a:lnTo>
                    <a:lnTo>
                      <a:pt x="3810" y="32639"/>
                    </a:lnTo>
                    <a:lnTo>
                      <a:pt x="2794" y="32639"/>
                    </a:lnTo>
                    <a:lnTo>
                      <a:pt x="1778" y="32258"/>
                    </a:lnTo>
                    <a:lnTo>
                      <a:pt x="1016" y="31750"/>
                    </a:lnTo>
                    <a:lnTo>
                      <a:pt x="254" y="31242"/>
                    </a:lnTo>
                    <a:lnTo>
                      <a:pt x="0" y="30353"/>
                    </a:lnTo>
                    <a:lnTo>
                      <a:pt x="254" y="29210"/>
                    </a:lnTo>
                    <a:lnTo>
                      <a:pt x="1016" y="28448"/>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5" name="Freeform 394"/>
              <p:cNvSpPr/>
              <p:nvPr/>
            </p:nvSpPr>
            <p:spPr>
              <a:xfrm>
                <a:off x="8668575" y="3372796"/>
                <a:ext cx="81851" cy="31110"/>
              </a:xfrm>
              <a:custGeom>
                <a:avLst/>
                <a:gdLst/>
                <a:ahLst/>
                <a:cxnLst/>
                <a:rect l="0" t="0" r="0" b="0"/>
                <a:pathLst>
                  <a:path w="81154" h="31624">
                    <a:moveTo>
                      <a:pt x="3302" y="31496"/>
                    </a:moveTo>
                    <a:lnTo>
                      <a:pt x="2794" y="31623"/>
                    </a:lnTo>
                    <a:lnTo>
                      <a:pt x="2032" y="31623"/>
                    </a:lnTo>
                    <a:lnTo>
                      <a:pt x="1270" y="31242"/>
                    </a:lnTo>
                    <a:lnTo>
                      <a:pt x="762" y="30861"/>
                    </a:lnTo>
                    <a:lnTo>
                      <a:pt x="254" y="30226"/>
                    </a:lnTo>
                    <a:lnTo>
                      <a:pt x="0" y="29337"/>
                    </a:lnTo>
                    <a:lnTo>
                      <a:pt x="254" y="28448"/>
                    </a:lnTo>
                    <a:lnTo>
                      <a:pt x="1016" y="27686"/>
                    </a:lnTo>
                    <a:lnTo>
                      <a:pt x="10668" y="25146"/>
                    </a:lnTo>
                    <a:lnTo>
                      <a:pt x="20828" y="22606"/>
                    </a:lnTo>
                    <a:lnTo>
                      <a:pt x="30861" y="19812"/>
                    </a:lnTo>
                    <a:lnTo>
                      <a:pt x="40767" y="17018"/>
                    </a:lnTo>
                    <a:lnTo>
                      <a:pt x="45593" y="15367"/>
                    </a:lnTo>
                    <a:lnTo>
                      <a:pt x="50292" y="13589"/>
                    </a:lnTo>
                    <a:lnTo>
                      <a:pt x="54991" y="11938"/>
                    </a:lnTo>
                    <a:lnTo>
                      <a:pt x="59436" y="9906"/>
                    </a:lnTo>
                    <a:lnTo>
                      <a:pt x="63246" y="7747"/>
                    </a:lnTo>
                    <a:lnTo>
                      <a:pt x="67183" y="5715"/>
                    </a:lnTo>
                    <a:lnTo>
                      <a:pt x="71120" y="3048"/>
                    </a:lnTo>
                    <a:lnTo>
                      <a:pt x="74168" y="381"/>
                    </a:lnTo>
                    <a:lnTo>
                      <a:pt x="75184" y="0"/>
                    </a:lnTo>
                    <a:lnTo>
                      <a:pt x="75946" y="0"/>
                    </a:lnTo>
                    <a:lnTo>
                      <a:pt x="77470" y="0"/>
                    </a:lnTo>
                    <a:lnTo>
                      <a:pt x="79121" y="508"/>
                    </a:lnTo>
                    <a:lnTo>
                      <a:pt x="80391" y="1397"/>
                    </a:lnTo>
                    <a:lnTo>
                      <a:pt x="81153" y="2667"/>
                    </a:lnTo>
                    <a:lnTo>
                      <a:pt x="81153" y="3937"/>
                    </a:lnTo>
                    <a:lnTo>
                      <a:pt x="81153" y="4572"/>
                    </a:lnTo>
                    <a:lnTo>
                      <a:pt x="80645" y="4953"/>
                    </a:lnTo>
                    <a:lnTo>
                      <a:pt x="80137" y="5461"/>
                    </a:lnTo>
                    <a:lnTo>
                      <a:pt x="79375" y="5842"/>
                    </a:lnTo>
                    <a:lnTo>
                      <a:pt x="72898" y="8382"/>
                    </a:lnTo>
                    <a:lnTo>
                      <a:pt x="66802" y="10668"/>
                    </a:lnTo>
                    <a:lnTo>
                      <a:pt x="60960" y="13081"/>
                    </a:lnTo>
                    <a:lnTo>
                      <a:pt x="55499" y="15240"/>
                    </a:lnTo>
                    <a:lnTo>
                      <a:pt x="50038" y="17018"/>
                    </a:lnTo>
                    <a:lnTo>
                      <a:pt x="44831" y="18796"/>
                    </a:lnTo>
                    <a:lnTo>
                      <a:pt x="40132" y="20447"/>
                    </a:lnTo>
                    <a:lnTo>
                      <a:pt x="35179" y="21971"/>
                    </a:lnTo>
                    <a:lnTo>
                      <a:pt x="30861" y="23368"/>
                    </a:lnTo>
                    <a:lnTo>
                      <a:pt x="26416" y="24638"/>
                    </a:lnTo>
                    <a:lnTo>
                      <a:pt x="22225" y="25908"/>
                    </a:lnTo>
                    <a:lnTo>
                      <a:pt x="18161" y="27051"/>
                    </a:lnTo>
                    <a:lnTo>
                      <a:pt x="10668" y="29337"/>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6" name="Freeform 395"/>
              <p:cNvSpPr/>
              <p:nvPr/>
            </p:nvSpPr>
            <p:spPr>
              <a:xfrm>
                <a:off x="8670037" y="3374352"/>
                <a:ext cx="80389" cy="29554"/>
              </a:xfrm>
              <a:custGeom>
                <a:avLst/>
                <a:gdLst/>
                <a:ahLst/>
                <a:cxnLst/>
                <a:rect l="0" t="0" r="0" b="0"/>
                <a:pathLst>
                  <a:path w="80138" h="31116">
                    <a:moveTo>
                      <a:pt x="2032" y="30988"/>
                    </a:moveTo>
                    <a:lnTo>
                      <a:pt x="1905" y="31115"/>
                    </a:lnTo>
                    <a:lnTo>
                      <a:pt x="1270" y="31115"/>
                    </a:lnTo>
                    <a:lnTo>
                      <a:pt x="762" y="30734"/>
                    </a:lnTo>
                    <a:lnTo>
                      <a:pt x="508" y="30353"/>
                    </a:lnTo>
                    <a:lnTo>
                      <a:pt x="254" y="29718"/>
                    </a:lnTo>
                    <a:lnTo>
                      <a:pt x="0" y="29083"/>
                    </a:lnTo>
                    <a:lnTo>
                      <a:pt x="508" y="28194"/>
                    </a:lnTo>
                    <a:lnTo>
                      <a:pt x="1016" y="27305"/>
                    </a:lnTo>
                    <a:lnTo>
                      <a:pt x="10668" y="24765"/>
                    </a:lnTo>
                    <a:lnTo>
                      <a:pt x="20574" y="22479"/>
                    </a:lnTo>
                    <a:lnTo>
                      <a:pt x="30353" y="19685"/>
                    </a:lnTo>
                    <a:lnTo>
                      <a:pt x="40259" y="17018"/>
                    </a:lnTo>
                    <a:lnTo>
                      <a:pt x="44831" y="15494"/>
                    </a:lnTo>
                    <a:lnTo>
                      <a:pt x="49530" y="13843"/>
                    </a:lnTo>
                    <a:lnTo>
                      <a:pt x="53975" y="12065"/>
                    </a:lnTo>
                    <a:lnTo>
                      <a:pt x="58293" y="10160"/>
                    </a:lnTo>
                    <a:lnTo>
                      <a:pt x="62230" y="8128"/>
                    </a:lnTo>
                    <a:lnTo>
                      <a:pt x="66421" y="5715"/>
                    </a:lnTo>
                    <a:lnTo>
                      <a:pt x="70104" y="3429"/>
                    </a:lnTo>
                    <a:lnTo>
                      <a:pt x="73406" y="635"/>
                    </a:lnTo>
                    <a:lnTo>
                      <a:pt x="75184" y="0"/>
                    </a:lnTo>
                    <a:lnTo>
                      <a:pt x="76835" y="254"/>
                    </a:lnTo>
                    <a:lnTo>
                      <a:pt x="78359" y="635"/>
                    </a:lnTo>
                    <a:lnTo>
                      <a:pt x="79375" y="1524"/>
                    </a:lnTo>
                    <a:lnTo>
                      <a:pt x="79883" y="2540"/>
                    </a:lnTo>
                    <a:lnTo>
                      <a:pt x="80137" y="3683"/>
                    </a:lnTo>
                    <a:lnTo>
                      <a:pt x="79883" y="4064"/>
                    </a:lnTo>
                    <a:lnTo>
                      <a:pt x="79629" y="4445"/>
                    </a:lnTo>
                    <a:lnTo>
                      <a:pt x="79121" y="5207"/>
                    </a:lnTo>
                    <a:lnTo>
                      <a:pt x="78359" y="5588"/>
                    </a:lnTo>
                    <a:lnTo>
                      <a:pt x="71882" y="8128"/>
                    </a:lnTo>
                    <a:lnTo>
                      <a:pt x="65532" y="10414"/>
                    </a:lnTo>
                    <a:lnTo>
                      <a:pt x="59944" y="12573"/>
                    </a:lnTo>
                    <a:lnTo>
                      <a:pt x="54229" y="14732"/>
                    </a:lnTo>
                    <a:lnTo>
                      <a:pt x="49022" y="16510"/>
                    </a:lnTo>
                    <a:lnTo>
                      <a:pt x="43815" y="18288"/>
                    </a:lnTo>
                    <a:lnTo>
                      <a:pt x="38862" y="19939"/>
                    </a:lnTo>
                    <a:lnTo>
                      <a:pt x="34290" y="21463"/>
                    </a:lnTo>
                    <a:lnTo>
                      <a:pt x="29591" y="22860"/>
                    </a:lnTo>
                    <a:lnTo>
                      <a:pt x="25400" y="24130"/>
                    </a:lnTo>
                    <a:lnTo>
                      <a:pt x="20955" y="25400"/>
                    </a:lnTo>
                    <a:lnTo>
                      <a:pt x="17145" y="26670"/>
                    </a:lnTo>
                    <a:lnTo>
                      <a:pt x="9398" y="28829"/>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7" name="Freeform 396"/>
              <p:cNvSpPr/>
              <p:nvPr/>
            </p:nvSpPr>
            <p:spPr>
              <a:xfrm>
                <a:off x="8671499" y="3374352"/>
                <a:ext cx="78928" cy="29554"/>
              </a:xfrm>
              <a:custGeom>
                <a:avLst/>
                <a:gdLst/>
                <a:ahLst/>
                <a:cxnLst/>
                <a:rect l="0" t="0" r="0" b="0"/>
                <a:pathLst>
                  <a:path w="78868" h="30354">
                    <a:moveTo>
                      <a:pt x="762" y="30353"/>
                    </a:moveTo>
                    <a:lnTo>
                      <a:pt x="635" y="30353"/>
                    </a:lnTo>
                    <a:lnTo>
                      <a:pt x="254" y="30353"/>
                    </a:lnTo>
                    <a:lnTo>
                      <a:pt x="0" y="29845"/>
                    </a:lnTo>
                    <a:lnTo>
                      <a:pt x="0" y="29464"/>
                    </a:lnTo>
                    <a:lnTo>
                      <a:pt x="0" y="28829"/>
                    </a:lnTo>
                    <a:lnTo>
                      <a:pt x="0" y="28194"/>
                    </a:lnTo>
                    <a:lnTo>
                      <a:pt x="254" y="27559"/>
                    </a:lnTo>
                    <a:lnTo>
                      <a:pt x="762" y="26670"/>
                    </a:lnTo>
                    <a:lnTo>
                      <a:pt x="10414" y="24384"/>
                    </a:lnTo>
                    <a:lnTo>
                      <a:pt x="19939" y="21844"/>
                    </a:lnTo>
                    <a:lnTo>
                      <a:pt x="29591" y="19304"/>
                    </a:lnTo>
                    <a:lnTo>
                      <a:pt x="39243" y="16764"/>
                    </a:lnTo>
                    <a:lnTo>
                      <a:pt x="43942" y="15240"/>
                    </a:lnTo>
                    <a:lnTo>
                      <a:pt x="48260" y="13589"/>
                    </a:lnTo>
                    <a:lnTo>
                      <a:pt x="52705" y="11938"/>
                    </a:lnTo>
                    <a:lnTo>
                      <a:pt x="57023" y="10033"/>
                    </a:lnTo>
                    <a:lnTo>
                      <a:pt x="61214" y="8128"/>
                    </a:lnTo>
                    <a:lnTo>
                      <a:pt x="65151" y="5715"/>
                    </a:lnTo>
                    <a:lnTo>
                      <a:pt x="68961" y="3429"/>
                    </a:lnTo>
                    <a:lnTo>
                      <a:pt x="72390" y="889"/>
                    </a:lnTo>
                    <a:lnTo>
                      <a:pt x="74295" y="254"/>
                    </a:lnTo>
                    <a:lnTo>
                      <a:pt x="75819" y="0"/>
                    </a:lnTo>
                    <a:lnTo>
                      <a:pt x="77089" y="508"/>
                    </a:lnTo>
                    <a:lnTo>
                      <a:pt x="78105" y="1143"/>
                    </a:lnTo>
                    <a:lnTo>
                      <a:pt x="78613" y="1905"/>
                    </a:lnTo>
                    <a:lnTo>
                      <a:pt x="78867" y="3048"/>
                    </a:lnTo>
                    <a:lnTo>
                      <a:pt x="78613" y="3429"/>
                    </a:lnTo>
                    <a:lnTo>
                      <a:pt x="78359" y="3810"/>
                    </a:lnTo>
                    <a:lnTo>
                      <a:pt x="77597" y="4318"/>
                    </a:lnTo>
                    <a:lnTo>
                      <a:pt x="76835" y="4699"/>
                    </a:lnTo>
                    <a:lnTo>
                      <a:pt x="70612" y="7239"/>
                    </a:lnTo>
                    <a:lnTo>
                      <a:pt x="64262" y="9525"/>
                    </a:lnTo>
                    <a:lnTo>
                      <a:pt x="58420" y="11938"/>
                    </a:lnTo>
                    <a:lnTo>
                      <a:pt x="52959" y="13843"/>
                    </a:lnTo>
                    <a:lnTo>
                      <a:pt x="47498" y="15748"/>
                    </a:lnTo>
                    <a:lnTo>
                      <a:pt x="42291" y="17399"/>
                    </a:lnTo>
                    <a:lnTo>
                      <a:pt x="37338" y="19050"/>
                    </a:lnTo>
                    <a:lnTo>
                      <a:pt x="32639" y="20574"/>
                    </a:lnTo>
                    <a:lnTo>
                      <a:pt x="28321" y="21971"/>
                    </a:lnTo>
                    <a:lnTo>
                      <a:pt x="23876" y="23495"/>
                    </a:lnTo>
                    <a:lnTo>
                      <a:pt x="19685" y="24765"/>
                    </a:lnTo>
                    <a:lnTo>
                      <a:pt x="15621" y="25908"/>
                    </a:lnTo>
                    <a:lnTo>
                      <a:pt x="8128" y="28194"/>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8" name="Freeform 397"/>
              <p:cNvSpPr/>
              <p:nvPr/>
            </p:nvSpPr>
            <p:spPr>
              <a:xfrm>
                <a:off x="8671499" y="3374352"/>
                <a:ext cx="78928" cy="29554"/>
              </a:xfrm>
              <a:custGeom>
                <a:avLst/>
                <a:gdLst/>
                <a:ahLst/>
                <a:cxnLst/>
                <a:rect l="0" t="0" r="0" b="0"/>
                <a:pathLst>
                  <a:path w="78106" h="29592">
                    <a:moveTo>
                      <a:pt x="0" y="29464"/>
                    </a:moveTo>
                    <a:lnTo>
                      <a:pt x="0" y="29591"/>
                    </a:lnTo>
                    <a:lnTo>
                      <a:pt x="0" y="29464"/>
                    </a:lnTo>
                    <a:lnTo>
                      <a:pt x="254" y="28575"/>
                    </a:lnTo>
                    <a:lnTo>
                      <a:pt x="635" y="27559"/>
                    </a:lnTo>
                    <a:lnTo>
                      <a:pt x="1397" y="26289"/>
                    </a:lnTo>
                    <a:lnTo>
                      <a:pt x="10668" y="23749"/>
                    </a:lnTo>
                    <a:lnTo>
                      <a:pt x="20320" y="21336"/>
                    </a:lnTo>
                    <a:lnTo>
                      <a:pt x="29845" y="18923"/>
                    </a:lnTo>
                    <a:lnTo>
                      <a:pt x="38989" y="16256"/>
                    </a:lnTo>
                    <a:lnTo>
                      <a:pt x="43561" y="14986"/>
                    </a:lnTo>
                    <a:lnTo>
                      <a:pt x="48006" y="13335"/>
                    </a:lnTo>
                    <a:lnTo>
                      <a:pt x="52451" y="11557"/>
                    </a:lnTo>
                    <a:lnTo>
                      <a:pt x="56515" y="9906"/>
                    </a:lnTo>
                    <a:lnTo>
                      <a:pt x="60706" y="8001"/>
                    </a:lnTo>
                    <a:lnTo>
                      <a:pt x="64643" y="5715"/>
                    </a:lnTo>
                    <a:lnTo>
                      <a:pt x="68580" y="3429"/>
                    </a:lnTo>
                    <a:lnTo>
                      <a:pt x="72136" y="889"/>
                    </a:lnTo>
                    <a:lnTo>
                      <a:pt x="73914" y="254"/>
                    </a:lnTo>
                    <a:lnTo>
                      <a:pt x="75565" y="0"/>
                    </a:lnTo>
                    <a:lnTo>
                      <a:pt x="76835" y="254"/>
                    </a:lnTo>
                    <a:lnTo>
                      <a:pt x="77597" y="889"/>
                    </a:lnTo>
                    <a:lnTo>
                      <a:pt x="78105" y="1524"/>
                    </a:lnTo>
                    <a:lnTo>
                      <a:pt x="78105" y="2286"/>
                    </a:lnTo>
                    <a:lnTo>
                      <a:pt x="77597" y="3175"/>
                    </a:lnTo>
                    <a:lnTo>
                      <a:pt x="76835" y="3683"/>
                    </a:lnTo>
                    <a:lnTo>
                      <a:pt x="76073" y="3810"/>
                    </a:lnTo>
                    <a:lnTo>
                      <a:pt x="69850" y="6604"/>
                    </a:lnTo>
                    <a:lnTo>
                      <a:pt x="63500" y="8890"/>
                    </a:lnTo>
                    <a:lnTo>
                      <a:pt x="57912" y="11049"/>
                    </a:lnTo>
                    <a:lnTo>
                      <a:pt x="52197" y="13208"/>
                    </a:lnTo>
                    <a:lnTo>
                      <a:pt x="46990" y="14986"/>
                    </a:lnTo>
                    <a:lnTo>
                      <a:pt x="41783" y="16764"/>
                    </a:lnTo>
                    <a:lnTo>
                      <a:pt x="36830" y="18415"/>
                    </a:lnTo>
                    <a:lnTo>
                      <a:pt x="32258" y="19939"/>
                    </a:lnTo>
                    <a:lnTo>
                      <a:pt x="27559" y="21336"/>
                    </a:lnTo>
                    <a:lnTo>
                      <a:pt x="23114" y="22606"/>
                    </a:lnTo>
                    <a:lnTo>
                      <a:pt x="18923" y="23876"/>
                    </a:lnTo>
                    <a:lnTo>
                      <a:pt x="15113" y="25146"/>
                    </a:lnTo>
                    <a:lnTo>
                      <a:pt x="7366" y="27305"/>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9" name="Freeform 398"/>
              <p:cNvSpPr/>
              <p:nvPr/>
            </p:nvSpPr>
            <p:spPr>
              <a:xfrm>
                <a:off x="8671499" y="3375907"/>
                <a:ext cx="78928" cy="27999"/>
              </a:xfrm>
              <a:custGeom>
                <a:avLst/>
                <a:gdLst/>
                <a:ahLst/>
                <a:cxnLst/>
                <a:rect l="0" t="0" r="0" b="0"/>
                <a:pathLst>
                  <a:path w="78360" h="28830">
                    <a:moveTo>
                      <a:pt x="0" y="28829"/>
                    </a:moveTo>
                    <a:lnTo>
                      <a:pt x="254" y="28829"/>
                    </a:lnTo>
                    <a:lnTo>
                      <a:pt x="635" y="28575"/>
                    </a:lnTo>
                    <a:lnTo>
                      <a:pt x="1397" y="27813"/>
                    </a:lnTo>
                    <a:lnTo>
                      <a:pt x="1905" y="26670"/>
                    </a:lnTo>
                    <a:lnTo>
                      <a:pt x="2413" y="25654"/>
                    </a:lnTo>
                    <a:lnTo>
                      <a:pt x="11938" y="23241"/>
                    </a:lnTo>
                    <a:lnTo>
                      <a:pt x="21336" y="20955"/>
                    </a:lnTo>
                    <a:lnTo>
                      <a:pt x="30480" y="18669"/>
                    </a:lnTo>
                    <a:lnTo>
                      <a:pt x="39497" y="16129"/>
                    </a:lnTo>
                    <a:lnTo>
                      <a:pt x="48260" y="13081"/>
                    </a:lnTo>
                    <a:lnTo>
                      <a:pt x="52451" y="11684"/>
                    </a:lnTo>
                    <a:lnTo>
                      <a:pt x="56515" y="9906"/>
                    </a:lnTo>
                    <a:lnTo>
                      <a:pt x="61087" y="8001"/>
                    </a:lnTo>
                    <a:lnTo>
                      <a:pt x="64897" y="5715"/>
                    </a:lnTo>
                    <a:lnTo>
                      <a:pt x="68834" y="3429"/>
                    </a:lnTo>
                    <a:lnTo>
                      <a:pt x="72644" y="889"/>
                    </a:lnTo>
                    <a:lnTo>
                      <a:pt x="74168" y="254"/>
                    </a:lnTo>
                    <a:lnTo>
                      <a:pt x="75819" y="0"/>
                    </a:lnTo>
                    <a:lnTo>
                      <a:pt x="76835" y="0"/>
                    </a:lnTo>
                    <a:lnTo>
                      <a:pt x="77851" y="381"/>
                    </a:lnTo>
                    <a:lnTo>
                      <a:pt x="78359" y="1016"/>
                    </a:lnTo>
                    <a:lnTo>
                      <a:pt x="78105" y="1651"/>
                    </a:lnTo>
                    <a:lnTo>
                      <a:pt x="77597" y="2286"/>
                    </a:lnTo>
                    <a:lnTo>
                      <a:pt x="76835" y="2794"/>
                    </a:lnTo>
                    <a:lnTo>
                      <a:pt x="76073" y="3175"/>
                    </a:lnTo>
                    <a:lnTo>
                      <a:pt x="69850" y="5715"/>
                    </a:lnTo>
                    <a:lnTo>
                      <a:pt x="63500" y="8001"/>
                    </a:lnTo>
                    <a:lnTo>
                      <a:pt x="57912" y="10414"/>
                    </a:lnTo>
                    <a:lnTo>
                      <a:pt x="52197" y="12319"/>
                    </a:lnTo>
                    <a:lnTo>
                      <a:pt x="46736" y="14224"/>
                    </a:lnTo>
                    <a:lnTo>
                      <a:pt x="41529" y="15875"/>
                    </a:lnTo>
                    <a:lnTo>
                      <a:pt x="36830" y="17526"/>
                    </a:lnTo>
                    <a:lnTo>
                      <a:pt x="31877" y="19050"/>
                    </a:lnTo>
                    <a:lnTo>
                      <a:pt x="27559" y="20447"/>
                    </a:lnTo>
                    <a:lnTo>
                      <a:pt x="23114" y="21971"/>
                    </a:lnTo>
                    <a:lnTo>
                      <a:pt x="18923" y="23241"/>
                    </a:lnTo>
                    <a:lnTo>
                      <a:pt x="15113" y="24257"/>
                    </a:lnTo>
                    <a:lnTo>
                      <a:pt x="7366" y="2667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0" name="Freeform 399"/>
              <p:cNvSpPr/>
              <p:nvPr/>
            </p:nvSpPr>
            <p:spPr>
              <a:xfrm>
                <a:off x="8671499" y="3375907"/>
                <a:ext cx="78928" cy="27999"/>
              </a:xfrm>
              <a:custGeom>
                <a:avLst/>
                <a:gdLst/>
                <a:ahLst/>
                <a:cxnLst/>
                <a:rect l="0" t="0" r="0" b="0"/>
                <a:pathLst>
                  <a:path w="78360" h="28195">
                    <a:moveTo>
                      <a:pt x="12954" y="22860"/>
                    </a:moveTo>
                    <a:lnTo>
                      <a:pt x="22098" y="20574"/>
                    </a:lnTo>
                    <a:lnTo>
                      <a:pt x="31242" y="18415"/>
                    </a:lnTo>
                    <a:lnTo>
                      <a:pt x="40005" y="16129"/>
                    </a:lnTo>
                    <a:lnTo>
                      <a:pt x="48514" y="13081"/>
                    </a:lnTo>
                    <a:lnTo>
                      <a:pt x="52705" y="11684"/>
                    </a:lnTo>
                    <a:lnTo>
                      <a:pt x="56896" y="9906"/>
                    </a:lnTo>
                    <a:lnTo>
                      <a:pt x="61087" y="8128"/>
                    </a:lnTo>
                    <a:lnTo>
                      <a:pt x="65151" y="5969"/>
                    </a:lnTo>
                    <a:lnTo>
                      <a:pt x="69088" y="3556"/>
                    </a:lnTo>
                    <a:lnTo>
                      <a:pt x="72898" y="1016"/>
                    </a:lnTo>
                    <a:lnTo>
                      <a:pt x="74803" y="381"/>
                    </a:lnTo>
                    <a:lnTo>
                      <a:pt x="76073" y="254"/>
                    </a:lnTo>
                    <a:lnTo>
                      <a:pt x="77343" y="0"/>
                    </a:lnTo>
                    <a:lnTo>
                      <a:pt x="78105" y="254"/>
                    </a:lnTo>
                    <a:lnTo>
                      <a:pt x="78359" y="635"/>
                    </a:lnTo>
                    <a:lnTo>
                      <a:pt x="78105" y="1270"/>
                    </a:lnTo>
                    <a:lnTo>
                      <a:pt x="77343" y="1905"/>
                    </a:lnTo>
                    <a:lnTo>
                      <a:pt x="76073" y="2540"/>
                    </a:lnTo>
                    <a:lnTo>
                      <a:pt x="69596" y="5334"/>
                    </a:lnTo>
                    <a:lnTo>
                      <a:pt x="63500" y="7620"/>
                    </a:lnTo>
                    <a:lnTo>
                      <a:pt x="57531" y="9779"/>
                    </a:lnTo>
                    <a:lnTo>
                      <a:pt x="52197" y="11938"/>
                    </a:lnTo>
                    <a:lnTo>
                      <a:pt x="46736" y="13716"/>
                    </a:lnTo>
                    <a:lnTo>
                      <a:pt x="41529" y="15494"/>
                    </a:lnTo>
                    <a:lnTo>
                      <a:pt x="36576" y="17145"/>
                    </a:lnTo>
                    <a:lnTo>
                      <a:pt x="31877" y="18669"/>
                    </a:lnTo>
                    <a:lnTo>
                      <a:pt x="27559" y="20066"/>
                    </a:lnTo>
                    <a:lnTo>
                      <a:pt x="23114" y="21336"/>
                    </a:lnTo>
                    <a:lnTo>
                      <a:pt x="18923" y="22606"/>
                    </a:lnTo>
                    <a:lnTo>
                      <a:pt x="14859" y="23749"/>
                    </a:lnTo>
                    <a:lnTo>
                      <a:pt x="7366" y="26035"/>
                    </a:lnTo>
                    <a:lnTo>
                      <a:pt x="0" y="28194"/>
                    </a:lnTo>
                    <a:lnTo>
                      <a:pt x="254" y="28194"/>
                    </a:lnTo>
                    <a:lnTo>
                      <a:pt x="889" y="27940"/>
                    </a:lnTo>
                    <a:lnTo>
                      <a:pt x="2159" y="27178"/>
                    </a:lnTo>
                    <a:lnTo>
                      <a:pt x="3175" y="26289"/>
                    </a:lnTo>
                    <a:lnTo>
                      <a:pt x="3429" y="25527"/>
                    </a:lnTo>
                    <a:lnTo>
                      <a:pt x="3683" y="25146"/>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1" name="Freeform 400"/>
              <p:cNvSpPr/>
              <p:nvPr/>
            </p:nvSpPr>
            <p:spPr>
              <a:xfrm>
                <a:off x="8265168" y="3368130"/>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508"/>
                    </a:lnTo>
                    <a:lnTo>
                      <a:pt x="889" y="1016"/>
                    </a:lnTo>
                    <a:lnTo>
                      <a:pt x="1905" y="1905"/>
                    </a:lnTo>
                    <a:lnTo>
                      <a:pt x="2921" y="2794"/>
                    </a:lnTo>
                    <a:lnTo>
                      <a:pt x="4445" y="3556"/>
                    </a:lnTo>
                    <a:lnTo>
                      <a:pt x="6350" y="4699"/>
                    </a:lnTo>
                    <a:lnTo>
                      <a:pt x="8382" y="5461"/>
                    </a:lnTo>
                    <a:lnTo>
                      <a:pt x="10668" y="6223"/>
                    </a:lnTo>
                    <a:lnTo>
                      <a:pt x="12954" y="6731"/>
                    </a:lnTo>
                    <a:lnTo>
                      <a:pt x="15621" y="7366"/>
                    </a:lnTo>
                    <a:lnTo>
                      <a:pt x="18415" y="7874"/>
                    </a:lnTo>
                    <a:lnTo>
                      <a:pt x="21336" y="7874"/>
                    </a:lnTo>
                    <a:lnTo>
                      <a:pt x="24384" y="7874"/>
                    </a:lnTo>
                    <a:lnTo>
                      <a:pt x="27559" y="7366"/>
                    </a:lnTo>
                    <a:lnTo>
                      <a:pt x="30607" y="6604"/>
                    </a:lnTo>
                    <a:lnTo>
                      <a:pt x="33782" y="5461"/>
                    </a:lnTo>
                    <a:lnTo>
                      <a:pt x="35306" y="5461"/>
                    </a:lnTo>
                    <a:lnTo>
                      <a:pt x="37084" y="5461"/>
                    </a:lnTo>
                    <a:lnTo>
                      <a:pt x="39497" y="5969"/>
                    </a:lnTo>
                    <a:lnTo>
                      <a:pt x="41783" y="6350"/>
                    </a:lnTo>
                    <a:lnTo>
                      <a:pt x="44704" y="6985"/>
                    </a:lnTo>
                    <a:lnTo>
                      <a:pt x="47244" y="7620"/>
                    </a:lnTo>
                    <a:lnTo>
                      <a:pt x="53213" y="9144"/>
                    </a:lnTo>
                    <a:lnTo>
                      <a:pt x="58928" y="10541"/>
                    </a:lnTo>
                    <a:lnTo>
                      <a:pt x="61595" y="11176"/>
                    </a:lnTo>
                    <a:lnTo>
                      <a:pt x="64135" y="11684"/>
                    </a:lnTo>
                    <a:lnTo>
                      <a:pt x="66675" y="12319"/>
                    </a:lnTo>
                    <a:lnTo>
                      <a:pt x="68707" y="12446"/>
                    </a:lnTo>
                    <a:lnTo>
                      <a:pt x="70866" y="12446"/>
                    </a:lnTo>
                    <a:lnTo>
                      <a:pt x="72390" y="12446"/>
                    </a:lnTo>
                    <a:lnTo>
                      <a:pt x="72898" y="12446"/>
                    </a:lnTo>
                    <a:lnTo>
                      <a:pt x="73660" y="12446"/>
                    </a:lnTo>
                    <a:lnTo>
                      <a:pt x="74676" y="12446"/>
                    </a:lnTo>
                    <a:lnTo>
                      <a:pt x="76073" y="12700"/>
                    </a:lnTo>
                    <a:lnTo>
                      <a:pt x="77597" y="12954"/>
                    </a:lnTo>
                    <a:lnTo>
                      <a:pt x="79375" y="13335"/>
                    </a:lnTo>
                    <a:lnTo>
                      <a:pt x="81534" y="13716"/>
                    </a:lnTo>
                    <a:lnTo>
                      <a:pt x="83566" y="14224"/>
                    </a:lnTo>
                    <a:lnTo>
                      <a:pt x="88265" y="14986"/>
                    </a:lnTo>
                    <a:lnTo>
                      <a:pt x="93345" y="16129"/>
                    </a:lnTo>
                    <a:lnTo>
                      <a:pt x="99187" y="17145"/>
                    </a:lnTo>
                    <a:lnTo>
                      <a:pt x="104775" y="18415"/>
                    </a:lnTo>
                    <a:lnTo>
                      <a:pt x="110236" y="19558"/>
                    </a:lnTo>
                    <a:lnTo>
                      <a:pt x="115951" y="20701"/>
                    </a:lnTo>
                    <a:lnTo>
                      <a:pt x="121158" y="21844"/>
                    </a:lnTo>
                    <a:lnTo>
                      <a:pt x="126111" y="22860"/>
                    </a:lnTo>
                    <a:lnTo>
                      <a:pt x="128143" y="23241"/>
                    </a:lnTo>
                    <a:lnTo>
                      <a:pt x="130175" y="23749"/>
                    </a:lnTo>
                    <a:lnTo>
                      <a:pt x="132080" y="24130"/>
                    </a:lnTo>
                    <a:lnTo>
                      <a:pt x="133604" y="24511"/>
                    </a:lnTo>
                    <a:lnTo>
                      <a:pt x="135128" y="24765"/>
                    </a:lnTo>
                    <a:lnTo>
                      <a:pt x="136525" y="25019"/>
                    </a:lnTo>
                    <a:lnTo>
                      <a:pt x="137287" y="25273"/>
                    </a:lnTo>
                    <a:lnTo>
                      <a:pt x="137795" y="25273"/>
                    </a:lnTo>
                    <a:lnTo>
                      <a:pt x="147447" y="26670"/>
                    </a:lnTo>
                    <a:lnTo>
                      <a:pt x="156718" y="28194"/>
                    </a:lnTo>
                    <a:lnTo>
                      <a:pt x="165862" y="29591"/>
                    </a:lnTo>
                    <a:lnTo>
                      <a:pt x="174498" y="30861"/>
                    </a:lnTo>
                    <a:lnTo>
                      <a:pt x="183134" y="32131"/>
                    </a:lnTo>
                    <a:lnTo>
                      <a:pt x="191516" y="33401"/>
                    </a:lnTo>
                    <a:lnTo>
                      <a:pt x="199517" y="34798"/>
                    </a:lnTo>
                    <a:lnTo>
                      <a:pt x="207264" y="35941"/>
                    </a:lnTo>
                    <a:lnTo>
                      <a:pt x="215011" y="37211"/>
                    </a:lnTo>
                    <a:lnTo>
                      <a:pt x="222250" y="38354"/>
                    </a:lnTo>
                    <a:lnTo>
                      <a:pt x="236855" y="40640"/>
                    </a:lnTo>
                    <a:lnTo>
                      <a:pt x="250571" y="42926"/>
                    </a:lnTo>
                    <a:lnTo>
                      <a:pt x="263779" y="45085"/>
                    </a:lnTo>
                    <a:lnTo>
                      <a:pt x="276479" y="47244"/>
                    </a:lnTo>
                    <a:lnTo>
                      <a:pt x="288925" y="49403"/>
                    </a:lnTo>
                    <a:lnTo>
                      <a:pt x="300863" y="51181"/>
                    </a:lnTo>
                    <a:lnTo>
                      <a:pt x="312801" y="53340"/>
                    </a:lnTo>
                    <a:lnTo>
                      <a:pt x="335915" y="57531"/>
                    </a:lnTo>
                    <a:lnTo>
                      <a:pt x="359537" y="61849"/>
                    </a:lnTo>
                    <a:lnTo>
                      <a:pt x="364109" y="62230"/>
                    </a:lnTo>
                    <a:lnTo>
                      <a:pt x="368300" y="62738"/>
                    </a:lnTo>
                    <a:lnTo>
                      <a:pt x="372491" y="62738"/>
                    </a:lnTo>
                    <a:lnTo>
                      <a:pt x="376174" y="62865"/>
                    </a:lnTo>
                    <a:lnTo>
                      <a:pt x="379476" y="62865"/>
                    </a:lnTo>
                    <a:lnTo>
                      <a:pt x="382651" y="62738"/>
                    </a:lnTo>
                    <a:lnTo>
                      <a:pt x="385445" y="62738"/>
                    </a:lnTo>
                    <a:lnTo>
                      <a:pt x="387731" y="62484"/>
                    </a:lnTo>
                    <a:lnTo>
                      <a:pt x="390144" y="61976"/>
                    </a:lnTo>
                    <a:lnTo>
                      <a:pt x="391922" y="61849"/>
                    </a:lnTo>
                    <a:lnTo>
                      <a:pt x="393446" y="61595"/>
                    </a:lnTo>
                    <a:lnTo>
                      <a:pt x="394843" y="61341"/>
                    </a:lnTo>
                    <a:lnTo>
                      <a:pt x="395859" y="61087"/>
                    </a:lnTo>
                    <a:lnTo>
                      <a:pt x="396367" y="60960"/>
                    </a:lnTo>
                    <a:lnTo>
                      <a:pt x="396875" y="60706"/>
                    </a:lnTo>
                    <a:lnTo>
                      <a:pt x="397129" y="60706"/>
                    </a:lnTo>
                    <a:lnTo>
                      <a:pt x="397891" y="61341"/>
                    </a:lnTo>
                    <a:lnTo>
                      <a:pt x="398907" y="61849"/>
                    </a:lnTo>
                    <a:lnTo>
                      <a:pt x="401066" y="61976"/>
                    </a:lnTo>
                    <a:lnTo>
                      <a:pt x="403352" y="61849"/>
                    </a:lnTo>
                    <a:lnTo>
                      <a:pt x="405130" y="61087"/>
                    </a:lnTo>
                    <a:lnTo>
                      <a:pt x="407289" y="59944"/>
                    </a:lnTo>
                    <a:lnTo>
                      <a:pt x="409067" y="58674"/>
                    </a:lnTo>
                    <a:lnTo>
                      <a:pt x="410845" y="57023"/>
                    </a:lnTo>
                    <a:lnTo>
                      <a:pt x="412369" y="55499"/>
                    </a:lnTo>
                    <a:lnTo>
                      <a:pt x="414020" y="53721"/>
                    </a:lnTo>
                    <a:lnTo>
                      <a:pt x="415290" y="52451"/>
                    </a:lnTo>
                    <a:lnTo>
                      <a:pt x="416560" y="51181"/>
                    </a:lnTo>
                    <a:lnTo>
                      <a:pt x="417576" y="50546"/>
                    </a:lnTo>
                    <a:lnTo>
                      <a:pt x="417957" y="50419"/>
                    </a:lnTo>
                    <a:lnTo>
                      <a:pt x="418338" y="50165"/>
                    </a:lnTo>
                    <a:lnTo>
                      <a:pt x="418592" y="50165"/>
                    </a:lnTo>
                    <a:lnTo>
                      <a:pt x="418973" y="50419"/>
                    </a:lnTo>
                    <a:lnTo>
                      <a:pt x="418973" y="50800"/>
                    </a:lnTo>
                    <a:lnTo>
                      <a:pt x="419227" y="51435"/>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DDD1A3"/>
              </a:solidFill>
              <a:ln w="0" cap="flat" cmpd="sng" algn="ctr">
                <a:solidFill>
                  <a:srgbClr val="DDD1A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2" name="Freeform 401"/>
              <p:cNvSpPr/>
              <p:nvPr/>
            </p:nvSpPr>
            <p:spPr>
              <a:xfrm>
                <a:off x="8265168" y="3368130"/>
                <a:ext cx="434102" cy="87107"/>
              </a:xfrm>
              <a:custGeom>
                <a:avLst/>
                <a:gdLst/>
                <a:ahLst/>
                <a:cxnLst/>
                <a:rect l="0" t="0" r="0" b="0"/>
                <a:pathLst>
                  <a:path w="432944" h="86615">
                    <a:moveTo>
                      <a:pt x="0" y="0"/>
                    </a:moveTo>
                    <a:lnTo>
                      <a:pt x="381" y="635"/>
                    </a:lnTo>
                    <a:lnTo>
                      <a:pt x="889" y="1270"/>
                    </a:lnTo>
                    <a:lnTo>
                      <a:pt x="1905" y="2159"/>
                    </a:lnTo>
                    <a:lnTo>
                      <a:pt x="3175" y="2921"/>
                    </a:lnTo>
                    <a:lnTo>
                      <a:pt x="4699" y="4064"/>
                    </a:lnTo>
                    <a:lnTo>
                      <a:pt x="6477" y="5080"/>
                    </a:lnTo>
                    <a:lnTo>
                      <a:pt x="8636" y="6223"/>
                    </a:lnTo>
                    <a:lnTo>
                      <a:pt x="10668" y="6985"/>
                    </a:lnTo>
                    <a:lnTo>
                      <a:pt x="13335" y="7874"/>
                    </a:lnTo>
                    <a:lnTo>
                      <a:pt x="15875" y="8509"/>
                    </a:lnTo>
                    <a:lnTo>
                      <a:pt x="18669" y="9144"/>
                    </a:lnTo>
                    <a:lnTo>
                      <a:pt x="21844" y="9271"/>
                    </a:lnTo>
                    <a:lnTo>
                      <a:pt x="24638" y="9271"/>
                    </a:lnTo>
                    <a:lnTo>
                      <a:pt x="27813" y="9144"/>
                    </a:lnTo>
                    <a:lnTo>
                      <a:pt x="30988" y="8636"/>
                    </a:lnTo>
                    <a:lnTo>
                      <a:pt x="34036" y="7874"/>
                    </a:lnTo>
                    <a:lnTo>
                      <a:pt x="35814" y="7620"/>
                    </a:lnTo>
                    <a:lnTo>
                      <a:pt x="37719" y="7874"/>
                    </a:lnTo>
                    <a:lnTo>
                      <a:pt x="40005" y="8001"/>
                    </a:lnTo>
                    <a:lnTo>
                      <a:pt x="42291" y="8636"/>
                    </a:lnTo>
                    <a:lnTo>
                      <a:pt x="44704" y="9144"/>
                    </a:lnTo>
                    <a:lnTo>
                      <a:pt x="47498" y="10033"/>
                    </a:lnTo>
                    <a:lnTo>
                      <a:pt x="52959" y="11176"/>
                    </a:lnTo>
                    <a:lnTo>
                      <a:pt x="58674" y="12954"/>
                    </a:lnTo>
                    <a:lnTo>
                      <a:pt x="61341" y="13589"/>
                    </a:lnTo>
                    <a:lnTo>
                      <a:pt x="63627" y="13970"/>
                    </a:lnTo>
                    <a:lnTo>
                      <a:pt x="66167" y="14351"/>
                    </a:lnTo>
                    <a:lnTo>
                      <a:pt x="68326" y="14859"/>
                    </a:lnTo>
                    <a:lnTo>
                      <a:pt x="70104" y="14859"/>
                    </a:lnTo>
                    <a:lnTo>
                      <a:pt x="71882" y="14605"/>
                    </a:lnTo>
                    <a:lnTo>
                      <a:pt x="72136" y="14605"/>
                    </a:lnTo>
                    <a:lnTo>
                      <a:pt x="72898" y="14859"/>
                    </a:lnTo>
                    <a:lnTo>
                      <a:pt x="74295" y="14859"/>
                    </a:lnTo>
                    <a:lnTo>
                      <a:pt x="75311" y="14986"/>
                    </a:lnTo>
                    <a:lnTo>
                      <a:pt x="76835" y="15240"/>
                    </a:lnTo>
                    <a:lnTo>
                      <a:pt x="78613" y="15494"/>
                    </a:lnTo>
                    <a:lnTo>
                      <a:pt x="80645" y="15875"/>
                    </a:lnTo>
                    <a:lnTo>
                      <a:pt x="82677" y="16256"/>
                    </a:lnTo>
                    <a:lnTo>
                      <a:pt x="87503" y="17145"/>
                    </a:lnTo>
                    <a:lnTo>
                      <a:pt x="92710" y="18161"/>
                    </a:lnTo>
                    <a:lnTo>
                      <a:pt x="98044" y="19304"/>
                    </a:lnTo>
                    <a:lnTo>
                      <a:pt x="103759" y="20574"/>
                    </a:lnTo>
                    <a:lnTo>
                      <a:pt x="109474" y="21590"/>
                    </a:lnTo>
                    <a:lnTo>
                      <a:pt x="114935" y="22606"/>
                    </a:lnTo>
                    <a:lnTo>
                      <a:pt x="120142" y="23876"/>
                    </a:lnTo>
                    <a:lnTo>
                      <a:pt x="124841" y="25019"/>
                    </a:lnTo>
                    <a:lnTo>
                      <a:pt x="127127" y="25273"/>
                    </a:lnTo>
                    <a:lnTo>
                      <a:pt x="128905" y="25654"/>
                    </a:lnTo>
                    <a:lnTo>
                      <a:pt x="131064" y="26035"/>
                    </a:lnTo>
                    <a:lnTo>
                      <a:pt x="132588" y="26416"/>
                    </a:lnTo>
                    <a:lnTo>
                      <a:pt x="133858" y="26670"/>
                    </a:lnTo>
                    <a:lnTo>
                      <a:pt x="135128" y="26924"/>
                    </a:lnTo>
                    <a:lnTo>
                      <a:pt x="135890" y="27051"/>
                    </a:lnTo>
                    <a:lnTo>
                      <a:pt x="136525" y="27051"/>
                    </a:lnTo>
                    <a:lnTo>
                      <a:pt x="146050" y="28829"/>
                    </a:lnTo>
                    <a:lnTo>
                      <a:pt x="155194" y="30226"/>
                    </a:lnTo>
                    <a:lnTo>
                      <a:pt x="164211" y="31496"/>
                    </a:lnTo>
                    <a:lnTo>
                      <a:pt x="173101" y="33020"/>
                    </a:lnTo>
                    <a:lnTo>
                      <a:pt x="181610" y="34544"/>
                    </a:lnTo>
                    <a:lnTo>
                      <a:pt x="189865" y="35814"/>
                    </a:lnTo>
                    <a:lnTo>
                      <a:pt x="197993" y="36957"/>
                    </a:lnTo>
                    <a:lnTo>
                      <a:pt x="205740" y="38354"/>
                    </a:lnTo>
                    <a:lnTo>
                      <a:pt x="213487" y="39370"/>
                    </a:lnTo>
                    <a:lnTo>
                      <a:pt x="220980" y="40640"/>
                    </a:lnTo>
                    <a:lnTo>
                      <a:pt x="235839" y="42672"/>
                    </a:lnTo>
                    <a:lnTo>
                      <a:pt x="249809" y="44831"/>
                    </a:lnTo>
                    <a:lnTo>
                      <a:pt x="263271" y="46990"/>
                    </a:lnTo>
                    <a:lnTo>
                      <a:pt x="276479" y="49149"/>
                    </a:lnTo>
                    <a:lnTo>
                      <a:pt x="289179" y="51054"/>
                    </a:lnTo>
                    <a:lnTo>
                      <a:pt x="301879" y="53213"/>
                    </a:lnTo>
                    <a:lnTo>
                      <a:pt x="314071" y="55245"/>
                    </a:lnTo>
                    <a:lnTo>
                      <a:pt x="338836" y="59690"/>
                    </a:lnTo>
                    <a:lnTo>
                      <a:pt x="351028" y="62230"/>
                    </a:lnTo>
                    <a:lnTo>
                      <a:pt x="363474" y="64770"/>
                    </a:lnTo>
                    <a:lnTo>
                      <a:pt x="367538" y="65151"/>
                    </a:lnTo>
                    <a:lnTo>
                      <a:pt x="371729" y="65405"/>
                    </a:lnTo>
                    <a:lnTo>
                      <a:pt x="375412" y="65659"/>
                    </a:lnTo>
                    <a:lnTo>
                      <a:pt x="378714" y="65659"/>
                    </a:lnTo>
                    <a:lnTo>
                      <a:pt x="381762" y="65659"/>
                    </a:lnTo>
                    <a:lnTo>
                      <a:pt x="384683" y="65151"/>
                    </a:lnTo>
                    <a:lnTo>
                      <a:pt x="387223" y="64897"/>
                    </a:lnTo>
                    <a:lnTo>
                      <a:pt x="389636" y="64770"/>
                    </a:lnTo>
                    <a:lnTo>
                      <a:pt x="391668" y="64389"/>
                    </a:lnTo>
                    <a:lnTo>
                      <a:pt x="393446" y="64135"/>
                    </a:lnTo>
                    <a:lnTo>
                      <a:pt x="395097" y="63754"/>
                    </a:lnTo>
                    <a:lnTo>
                      <a:pt x="396367" y="63500"/>
                    </a:lnTo>
                    <a:lnTo>
                      <a:pt x="397383" y="63246"/>
                    </a:lnTo>
                    <a:lnTo>
                      <a:pt x="397891" y="63119"/>
                    </a:lnTo>
                    <a:lnTo>
                      <a:pt x="398399" y="62865"/>
                    </a:lnTo>
                    <a:lnTo>
                      <a:pt x="398653" y="62865"/>
                    </a:lnTo>
                    <a:lnTo>
                      <a:pt x="399669" y="63246"/>
                    </a:lnTo>
                    <a:lnTo>
                      <a:pt x="400812" y="63246"/>
                    </a:lnTo>
                    <a:lnTo>
                      <a:pt x="402844" y="63246"/>
                    </a:lnTo>
                    <a:lnTo>
                      <a:pt x="404876" y="62738"/>
                    </a:lnTo>
                    <a:lnTo>
                      <a:pt x="406654" y="61849"/>
                    </a:lnTo>
                    <a:lnTo>
                      <a:pt x="408559" y="60325"/>
                    </a:lnTo>
                    <a:lnTo>
                      <a:pt x="410337" y="58928"/>
                    </a:lnTo>
                    <a:lnTo>
                      <a:pt x="413512" y="55372"/>
                    </a:lnTo>
                    <a:lnTo>
                      <a:pt x="414782" y="53721"/>
                    </a:lnTo>
                    <a:lnTo>
                      <a:pt x="415798" y="52451"/>
                    </a:lnTo>
                    <a:lnTo>
                      <a:pt x="416941" y="51181"/>
                    </a:lnTo>
                    <a:lnTo>
                      <a:pt x="417576" y="50546"/>
                    </a:lnTo>
                    <a:lnTo>
                      <a:pt x="418084" y="50419"/>
                    </a:lnTo>
                    <a:lnTo>
                      <a:pt x="418338" y="50165"/>
                    </a:lnTo>
                    <a:lnTo>
                      <a:pt x="418592" y="50419"/>
                    </a:lnTo>
                    <a:lnTo>
                      <a:pt x="418973" y="50546"/>
                    </a:lnTo>
                    <a:lnTo>
                      <a:pt x="418973" y="50800"/>
                    </a:lnTo>
                    <a:lnTo>
                      <a:pt x="419227" y="51435"/>
                    </a:lnTo>
                    <a:lnTo>
                      <a:pt x="419227" y="52324"/>
                    </a:lnTo>
                    <a:lnTo>
                      <a:pt x="419227" y="53213"/>
                    </a:lnTo>
                    <a:lnTo>
                      <a:pt x="423037" y="52959"/>
                    </a:lnTo>
                    <a:lnTo>
                      <a:pt x="426212" y="52959"/>
                    </a:lnTo>
                    <a:lnTo>
                      <a:pt x="428752" y="52705"/>
                    </a:lnTo>
                    <a:lnTo>
                      <a:pt x="430530" y="52705"/>
                    </a:lnTo>
                    <a:lnTo>
                      <a:pt x="431927" y="52705"/>
                    </a:lnTo>
                    <a:lnTo>
                      <a:pt x="432689" y="52959"/>
                    </a:lnTo>
                    <a:lnTo>
                      <a:pt x="432943" y="52959"/>
                    </a:lnTo>
                    <a:lnTo>
                      <a:pt x="432689" y="53340"/>
                    </a:lnTo>
                    <a:lnTo>
                      <a:pt x="432181" y="53594"/>
                    </a:lnTo>
                    <a:lnTo>
                      <a:pt x="430911" y="54229"/>
                    </a:lnTo>
                    <a:lnTo>
                      <a:pt x="429514" y="54610"/>
                    </a:lnTo>
                    <a:lnTo>
                      <a:pt x="427736" y="55245"/>
                    </a:lnTo>
                    <a:lnTo>
                      <a:pt x="425577" y="56134"/>
                    </a:lnTo>
                    <a:lnTo>
                      <a:pt x="423291" y="56769"/>
                    </a:lnTo>
                    <a:lnTo>
                      <a:pt x="420751" y="57785"/>
                    </a:lnTo>
                    <a:lnTo>
                      <a:pt x="418084" y="58928"/>
                    </a:lnTo>
                    <a:lnTo>
                      <a:pt x="417322" y="60579"/>
                    </a:lnTo>
                    <a:lnTo>
                      <a:pt x="416306" y="62484"/>
                    </a:lnTo>
                    <a:lnTo>
                      <a:pt x="415036" y="64389"/>
                    </a:lnTo>
                    <a:lnTo>
                      <a:pt x="413766" y="66040"/>
                    </a:lnTo>
                    <a:lnTo>
                      <a:pt x="410337" y="69469"/>
                    </a:lnTo>
                    <a:lnTo>
                      <a:pt x="406400" y="72644"/>
                    </a:lnTo>
                    <a:lnTo>
                      <a:pt x="405892" y="72771"/>
                    </a:lnTo>
                    <a:lnTo>
                      <a:pt x="405384" y="73279"/>
                    </a:lnTo>
                    <a:lnTo>
                      <a:pt x="404622" y="73914"/>
                    </a:lnTo>
                    <a:lnTo>
                      <a:pt x="403606" y="74676"/>
                    </a:lnTo>
                    <a:lnTo>
                      <a:pt x="402590" y="75565"/>
                    </a:lnTo>
                    <a:lnTo>
                      <a:pt x="401066" y="76454"/>
                    </a:lnTo>
                    <a:lnTo>
                      <a:pt x="399415" y="77343"/>
                    </a:lnTo>
                    <a:lnTo>
                      <a:pt x="401828" y="78994"/>
                    </a:lnTo>
                    <a:lnTo>
                      <a:pt x="403606" y="80645"/>
                    </a:lnTo>
                    <a:lnTo>
                      <a:pt x="405130" y="82169"/>
                    </a:lnTo>
                    <a:lnTo>
                      <a:pt x="406400" y="83185"/>
                    </a:lnTo>
                    <a:lnTo>
                      <a:pt x="407416" y="84201"/>
                    </a:lnTo>
                    <a:lnTo>
                      <a:pt x="408305" y="85344"/>
                    </a:lnTo>
                    <a:lnTo>
                      <a:pt x="408813" y="85852"/>
                    </a:lnTo>
                    <a:lnTo>
                      <a:pt x="408813" y="86360"/>
                    </a:lnTo>
                    <a:lnTo>
                      <a:pt x="408813" y="86614"/>
                    </a:lnTo>
                    <a:lnTo>
                      <a:pt x="408051" y="86614"/>
                    </a:lnTo>
                    <a:lnTo>
                      <a:pt x="407289" y="86360"/>
                    </a:lnTo>
                    <a:lnTo>
                      <a:pt x="405892" y="85852"/>
                    </a:lnTo>
                    <a:lnTo>
                      <a:pt x="404368" y="85344"/>
                    </a:lnTo>
                    <a:lnTo>
                      <a:pt x="402336" y="84201"/>
                    </a:lnTo>
                    <a:lnTo>
                      <a:pt x="399669" y="82804"/>
                    </a:lnTo>
                    <a:lnTo>
                      <a:pt x="396875" y="81153"/>
                    </a:lnTo>
                    <a:lnTo>
                      <a:pt x="394335" y="81661"/>
                    </a:lnTo>
                    <a:lnTo>
                      <a:pt x="391414" y="82296"/>
                    </a:lnTo>
                    <a:lnTo>
                      <a:pt x="388112" y="82296"/>
                    </a:lnTo>
                    <a:lnTo>
                      <a:pt x="385953" y="82296"/>
                    </a:lnTo>
                    <a:lnTo>
                      <a:pt x="384175" y="82296"/>
                    </a:lnTo>
                    <a:lnTo>
                      <a:pt x="380238" y="82169"/>
                    </a:lnTo>
                    <a:lnTo>
                      <a:pt x="376174" y="81661"/>
                    </a:lnTo>
                    <a:lnTo>
                      <a:pt x="371729" y="81153"/>
                    </a:lnTo>
                    <a:lnTo>
                      <a:pt x="367030" y="80137"/>
                    </a:lnTo>
                    <a:lnTo>
                      <a:pt x="362077" y="79121"/>
                    </a:lnTo>
                    <a:lnTo>
                      <a:pt x="356870" y="77978"/>
                    </a:lnTo>
                    <a:lnTo>
                      <a:pt x="351155" y="76581"/>
                    </a:lnTo>
                    <a:lnTo>
                      <a:pt x="345186" y="75311"/>
                    </a:lnTo>
                    <a:lnTo>
                      <a:pt x="339090" y="73914"/>
                    </a:lnTo>
                    <a:lnTo>
                      <a:pt x="332232" y="72263"/>
                    </a:lnTo>
                    <a:lnTo>
                      <a:pt x="325120" y="70485"/>
                    </a:lnTo>
                    <a:lnTo>
                      <a:pt x="317500" y="68834"/>
                    </a:lnTo>
                    <a:lnTo>
                      <a:pt x="309499" y="66929"/>
                    </a:lnTo>
                    <a:lnTo>
                      <a:pt x="300863" y="64897"/>
                    </a:lnTo>
                    <a:lnTo>
                      <a:pt x="292100" y="63119"/>
                    </a:lnTo>
                    <a:lnTo>
                      <a:pt x="282448" y="61087"/>
                    </a:lnTo>
                    <a:lnTo>
                      <a:pt x="272288" y="59055"/>
                    </a:lnTo>
                    <a:lnTo>
                      <a:pt x="261747" y="57150"/>
                    </a:lnTo>
                    <a:lnTo>
                      <a:pt x="257048" y="57150"/>
                    </a:lnTo>
                    <a:lnTo>
                      <a:pt x="252349" y="57404"/>
                    </a:lnTo>
                    <a:lnTo>
                      <a:pt x="243586" y="57150"/>
                    </a:lnTo>
                    <a:lnTo>
                      <a:pt x="234950" y="57023"/>
                    </a:lnTo>
                    <a:lnTo>
                      <a:pt x="227330" y="56261"/>
                    </a:lnTo>
                    <a:lnTo>
                      <a:pt x="219710" y="55626"/>
                    </a:lnTo>
                    <a:lnTo>
                      <a:pt x="212471" y="54864"/>
                    </a:lnTo>
                    <a:lnTo>
                      <a:pt x="205486" y="53594"/>
                    </a:lnTo>
                    <a:lnTo>
                      <a:pt x="198755" y="52451"/>
                    </a:lnTo>
                    <a:lnTo>
                      <a:pt x="192151" y="51181"/>
                    </a:lnTo>
                    <a:lnTo>
                      <a:pt x="186055" y="49784"/>
                    </a:lnTo>
                    <a:lnTo>
                      <a:pt x="173355" y="46990"/>
                    </a:lnTo>
                    <a:lnTo>
                      <a:pt x="160782" y="44069"/>
                    </a:lnTo>
                    <a:lnTo>
                      <a:pt x="154559" y="42545"/>
                    </a:lnTo>
                    <a:lnTo>
                      <a:pt x="148209" y="41021"/>
                    </a:lnTo>
                    <a:lnTo>
                      <a:pt x="139065" y="39370"/>
                    </a:lnTo>
                    <a:lnTo>
                      <a:pt x="129794" y="38100"/>
                    </a:lnTo>
                    <a:lnTo>
                      <a:pt x="120650" y="36830"/>
                    </a:lnTo>
                    <a:lnTo>
                      <a:pt x="111887" y="35814"/>
                    </a:lnTo>
                    <a:lnTo>
                      <a:pt x="102997" y="34798"/>
                    </a:lnTo>
                    <a:lnTo>
                      <a:pt x="94488" y="33401"/>
                    </a:lnTo>
                    <a:lnTo>
                      <a:pt x="90551" y="32766"/>
                    </a:lnTo>
                    <a:lnTo>
                      <a:pt x="86360" y="32131"/>
                    </a:lnTo>
                    <a:lnTo>
                      <a:pt x="82677" y="31369"/>
                    </a:lnTo>
                    <a:lnTo>
                      <a:pt x="78867" y="30226"/>
                    </a:lnTo>
                    <a:lnTo>
                      <a:pt x="71882" y="30099"/>
                    </a:lnTo>
                    <a:lnTo>
                      <a:pt x="64643" y="29210"/>
                    </a:lnTo>
                    <a:lnTo>
                      <a:pt x="57404" y="28194"/>
                    </a:lnTo>
                    <a:lnTo>
                      <a:pt x="50419" y="26924"/>
                    </a:lnTo>
                    <a:lnTo>
                      <a:pt x="43688" y="25273"/>
                    </a:lnTo>
                    <a:lnTo>
                      <a:pt x="37084" y="23495"/>
                    </a:lnTo>
                    <a:lnTo>
                      <a:pt x="30988" y="21336"/>
                    </a:lnTo>
                    <a:lnTo>
                      <a:pt x="25146" y="19304"/>
                    </a:lnTo>
                    <a:lnTo>
                      <a:pt x="19812" y="16891"/>
                    </a:lnTo>
                    <a:lnTo>
                      <a:pt x="15113" y="14351"/>
                    </a:lnTo>
                    <a:lnTo>
                      <a:pt x="10668" y="11811"/>
                    </a:lnTo>
                    <a:lnTo>
                      <a:pt x="7112" y="9525"/>
                    </a:lnTo>
                    <a:lnTo>
                      <a:pt x="4191" y="6985"/>
                    </a:lnTo>
                    <a:lnTo>
                      <a:pt x="2921" y="5715"/>
                    </a:lnTo>
                    <a:lnTo>
                      <a:pt x="1905" y="4699"/>
                    </a:lnTo>
                    <a:lnTo>
                      <a:pt x="1143" y="3302"/>
                    </a:lnTo>
                    <a:lnTo>
                      <a:pt x="508" y="2286"/>
                    </a:lnTo>
                    <a:lnTo>
                      <a:pt x="381" y="1016"/>
                    </a:lnTo>
                    <a:close/>
                  </a:path>
                </a:pathLst>
              </a:custGeom>
              <a:solidFill>
                <a:srgbClr val="D2BA89"/>
              </a:solidFill>
              <a:ln w="0" cap="flat" cmpd="sng" algn="ctr">
                <a:solidFill>
                  <a:srgbClr val="D2BA8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3" name="Freeform 402"/>
              <p:cNvSpPr/>
              <p:nvPr/>
            </p:nvSpPr>
            <p:spPr>
              <a:xfrm>
                <a:off x="8265168" y="3368130"/>
                <a:ext cx="434102" cy="87107"/>
              </a:xfrm>
              <a:custGeom>
                <a:avLst/>
                <a:gdLst/>
                <a:ahLst/>
                <a:cxnLst/>
                <a:rect l="0" t="0" r="0" b="0"/>
                <a:pathLst>
                  <a:path w="432944" h="86361">
                    <a:moveTo>
                      <a:pt x="0" y="0"/>
                    </a:moveTo>
                    <a:lnTo>
                      <a:pt x="381" y="508"/>
                    </a:lnTo>
                    <a:lnTo>
                      <a:pt x="889" y="1270"/>
                    </a:lnTo>
                    <a:lnTo>
                      <a:pt x="1905" y="2159"/>
                    </a:lnTo>
                    <a:lnTo>
                      <a:pt x="3175" y="3175"/>
                    </a:lnTo>
                    <a:lnTo>
                      <a:pt x="4699" y="4318"/>
                    </a:lnTo>
                    <a:lnTo>
                      <a:pt x="6477" y="5207"/>
                    </a:lnTo>
                    <a:lnTo>
                      <a:pt x="8636" y="6350"/>
                    </a:lnTo>
                    <a:lnTo>
                      <a:pt x="11176" y="7620"/>
                    </a:lnTo>
                    <a:lnTo>
                      <a:pt x="13589" y="8509"/>
                    </a:lnTo>
                    <a:lnTo>
                      <a:pt x="16383" y="9271"/>
                    </a:lnTo>
                    <a:lnTo>
                      <a:pt x="19177" y="10160"/>
                    </a:lnTo>
                    <a:lnTo>
                      <a:pt x="22098" y="10541"/>
                    </a:lnTo>
                    <a:lnTo>
                      <a:pt x="25146" y="10795"/>
                    </a:lnTo>
                    <a:lnTo>
                      <a:pt x="28321" y="10795"/>
                    </a:lnTo>
                    <a:lnTo>
                      <a:pt x="31369" y="10414"/>
                    </a:lnTo>
                    <a:lnTo>
                      <a:pt x="34798" y="9779"/>
                    </a:lnTo>
                    <a:lnTo>
                      <a:pt x="36322" y="9779"/>
                    </a:lnTo>
                    <a:lnTo>
                      <a:pt x="38100" y="9779"/>
                    </a:lnTo>
                    <a:lnTo>
                      <a:pt x="40259" y="10160"/>
                    </a:lnTo>
                    <a:lnTo>
                      <a:pt x="42672" y="10541"/>
                    </a:lnTo>
                    <a:lnTo>
                      <a:pt x="44958" y="11176"/>
                    </a:lnTo>
                    <a:lnTo>
                      <a:pt x="47498" y="11811"/>
                    </a:lnTo>
                    <a:lnTo>
                      <a:pt x="52959" y="13335"/>
                    </a:lnTo>
                    <a:lnTo>
                      <a:pt x="58166" y="14859"/>
                    </a:lnTo>
                    <a:lnTo>
                      <a:pt x="60706" y="15494"/>
                    </a:lnTo>
                    <a:lnTo>
                      <a:pt x="63373" y="16129"/>
                    </a:lnTo>
                    <a:lnTo>
                      <a:pt x="65659" y="16510"/>
                    </a:lnTo>
                    <a:lnTo>
                      <a:pt x="67437" y="16764"/>
                    </a:lnTo>
                    <a:lnTo>
                      <a:pt x="69596" y="16764"/>
                    </a:lnTo>
                    <a:lnTo>
                      <a:pt x="71120" y="16764"/>
                    </a:lnTo>
                    <a:lnTo>
                      <a:pt x="71628" y="16764"/>
                    </a:lnTo>
                    <a:lnTo>
                      <a:pt x="72390" y="16764"/>
                    </a:lnTo>
                    <a:lnTo>
                      <a:pt x="73406" y="16764"/>
                    </a:lnTo>
                    <a:lnTo>
                      <a:pt x="74676" y="16891"/>
                    </a:lnTo>
                    <a:lnTo>
                      <a:pt x="76327" y="17145"/>
                    </a:lnTo>
                    <a:lnTo>
                      <a:pt x="78105" y="17526"/>
                    </a:lnTo>
                    <a:lnTo>
                      <a:pt x="80010" y="17780"/>
                    </a:lnTo>
                    <a:lnTo>
                      <a:pt x="82042" y="18161"/>
                    </a:lnTo>
                    <a:lnTo>
                      <a:pt x="86741" y="19050"/>
                    </a:lnTo>
                    <a:lnTo>
                      <a:pt x="91821" y="20066"/>
                    </a:lnTo>
                    <a:lnTo>
                      <a:pt x="97028" y="21209"/>
                    </a:lnTo>
                    <a:lnTo>
                      <a:pt x="102743" y="22225"/>
                    </a:lnTo>
                    <a:lnTo>
                      <a:pt x="108458" y="23495"/>
                    </a:lnTo>
                    <a:lnTo>
                      <a:pt x="113919" y="24511"/>
                    </a:lnTo>
                    <a:lnTo>
                      <a:pt x="119126" y="25654"/>
                    </a:lnTo>
                    <a:lnTo>
                      <a:pt x="123825" y="26670"/>
                    </a:lnTo>
                    <a:lnTo>
                      <a:pt x="125857" y="26924"/>
                    </a:lnTo>
                    <a:lnTo>
                      <a:pt x="127889" y="27305"/>
                    </a:lnTo>
                    <a:lnTo>
                      <a:pt x="129794" y="27686"/>
                    </a:lnTo>
                    <a:lnTo>
                      <a:pt x="131318" y="28194"/>
                    </a:lnTo>
                    <a:lnTo>
                      <a:pt x="132588" y="28321"/>
                    </a:lnTo>
                    <a:lnTo>
                      <a:pt x="133858" y="28575"/>
                    </a:lnTo>
                    <a:lnTo>
                      <a:pt x="134620" y="28575"/>
                    </a:lnTo>
                    <a:lnTo>
                      <a:pt x="135509" y="28829"/>
                    </a:lnTo>
                    <a:lnTo>
                      <a:pt x="144780" y="30480"/>
                    </a:lnTo>
                    <a:lnTo>
                      <a:pt x="153797" y="32004"/>
                    </a:lnTo>
                    <a:lnTo>
                      <a:pt x="162687" y="33655"/>
                    </a:lnTo>
                    <a:lnTo>
                      <a:pt x="171450" y="34925"/>
                    </a:lnTo>
                    <a:lnTo>
                      <a:pt x="180086" y="36449"/>
                    </a:lnTo>
                    <a:lnTo>
                      <a:pt x="188341" y="37719"/>
                    </a:lnTo>
                    <a:lnTo>
                      <a:pt x="196342" y="38989"/>
                    </a:lnTo>
                    <a:lnTo>
                      <a:pt x="204470" y="40259"/>
                    </a:lnTo>
                    <a:lnTo>
                      <a:pt x="219710" y="42545"/>
                    </a:lnTo>
                    <a:lnTo>
                      <a:pt x="234569" y="44704"/>
                    </a:lnTo>
                    <a:lnTo>
                      <a:pt x="249047" y="46736"/>
                    </a:lnTo>
                    <a:lnTo>
                      <a:pt x="262763" y="48641"/>
                    </a:lnTo>
                    <a:lnTo>
                      <a:pt x="276479" y="50800"/>
                    </a:lnTo>
                    <a:lnTo>
                      <a:pt x="289814" y="52705"/>
                    </a:lnTo>
                    <a:lnTo>
                      <a:pt x="302768" y="54864"/>
                    </a:lnTo>
                    <a:lnTo>
                      <a:pt x="315722" y="57023"/>
                    </a:lnTo>
                    <a:lnTo>
                      <a:pt x="328676" y="59309"/>
                    </a:lnTo>
                    <a:lnTo>
                      <a:pt x="341376" y="61849"/>
                    </a:lnTo>
                    <a:lnTo>
                      <a:pt x="354330" y="64389"/>
                    </a:lnTo>
                    <a:lnTo>
                      <a:pt x="367538" y="67310"/>
                    </a:lnTo>
                    <a:lnTo>
                      <a:pt x="371094" y="67945"/>
                    </a:lnTo>
                    <a:lnTo>
                      <a:pt x="374777" y="68199"/>
                    </a:lnTo>
                    <a:lnTo>
                      <a:pt x="377952" y="68199"/>
                    </a:lnTo>
                    <a:lnTo>
                      <a:pt x="381000" y="68199"/>
                    </a:lnTo>
                    <a:lnTo>
                      <a:pt x="384175" y="67945"/>
                    </a:lnTo>
                    <a:lnTo>
                      <a:pt x="386715" y="67691"/>
                    </a:lnTo>
                    <a:lnTo>
                      <a:pt x="389382" y="67310"/>
                    </a:lnTo>
                    <a:lnTo>
                      <a:pt x="391414" y="66929"/>
                    </a:lnTo>
                    <a:lnTo>
                      <a:pt x="393446" y="66675"/>
                    </a:lnTo>
                    <a:lnTo>
                      <a:pt x="395351" y="66040"/>
                    </a:lnTo>
                    <a:lnTo>
                      <a:pt x="396621" y="65659"/>
                    </a:lnTo>
                    <a:lnTo>
                      <a:pt x="397891" y="65405"/>
                    </a:lnTo>
                    <a:lnTo>
                      <a:pt x="398907" y="64897"/>
                    </a:lnTo>
                    <a:lnTo>
                      <a:pt x="399669" y="64770"/>
                    </a:lnTo>
                    <a:lnTo>
                      <a:pt x="400304" y="64770"/>
                    </a:lnTo>
                    <a:lnTo>
                      <a:pt x="400304" y="64516"/>
                    </a:lnTo>
                    <a:lnTo>
                      <a:pt x="402336" y="64770"/>
                    </a:lnTo>
                    <a:lnTo>
                      <a:pt x="404368" y="64135"/>
                    </a:lnTo>
                    <a:lnTo>
                      <a:pt x="406400" y="63246"/>
                    </a:lnTo>
                    <a:lnTo>
                      <a:pt x="408051" y="61976"/>
                    </a:lnTo>
                    <a:lnTo>
                      <a:pt x="409829" y="60579"/>
                    </a:lnTo>
                    <a:lnTo>
                      <a:pt x="411353" y="58928"/>
                    </a:lnTo>
                    <a:lnTo>
                      <a:pt x="414274" y="55245"/>
                    </a:lnTo>
                    <a:lnTo>
                      <a:pt x="415290" y="53594"/>
                    </a:lnTo>
                    <a:lnTo>
                      <a:pt x="416560" y="52070"/>
                    </a:lnTo>
                    <a:lnTo>
                      <a:pt x="417322" y="51054"/>
                    </a:lnTo>
                    <a:lnTo>
                      <a:pt x="418084" y="50165"/>
                    </a:lnTo>
                    <a:lnTo>
                      <a:pt x="418592" y="49911"/>
                    </a:lnTo>
                    <a:lnTo>
                      <a:pt x="418973" y="50165"/>
                    </a:lnTo>
                    <a:lnTo>
                      <a:pt x="418973" y="50419"/>
                    </a:lnTo>
                    <a:lnTo>
                      <a:pt x="419227" y="50800"/>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213"/>
                    </a:lnTo>
                    <a:lnTo>
                      <a:pt x="432181" y="53594"/>
                    </a:lnTo>
                    <a:lnTo>
                      <a:pt x="430911" y="53975"/>
                    </a:lnTo>
                    <a:lnTo>
                      <a:pt x="429514" y="54356"/>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6400" y="72390"/>
                    </a:lnTo>
                    <a:lnTo>
                      <a:pt x="405892" y="72644"/>
                    </a:lnTo>
                    <a:lnTo>
                      <a:pt x="405384" y="73279"/>
                    </a:lnTo>
                    <a:lnTo>
                      <a:pt x="404622" y="73914"/>
                    </a:lnTo>
                    <a:lnTo>
                      <a:pt x="403606" y="74422"/>
                    </a:lnTo>
                    <a:lnTo>
                      <a:pt x="402590" y="75311"/>
                    </a:lnTo>
                    <a:lnTo>
                      <a:pt x="401066" y="76200"/>
                    </a:lnTo>
                    <a:lnTo>
                      <a:pt x="399415" y="77343"/>
                    </a:lnTo>
                    <a:lnTo>
                      <a:pt x="401574" y="78740"/>
                    </a:lnTo>
                    <a:lnTo>
                      <a:pt x="403352" y="80137"/>
                    </a:lnTo>
                    <a:lnTo>
                      <a:pt x="404876" y="81534"/>
                    </a:lnTo>
                    <a:lnTo>
                      <a:pt x="406273" y="82804"/>
                    </a:lnTo>
                    <a:lnTo>
                      <a:pt x="407289" y="83820"/>
                    </a:lnTo>
                    <a:lnTo>
                      <a:pt x="408051" y="84709"/>
                    </a:lnTo>
                    <a:lnTo>
                      <a:pt x="408559" y="85471"/>
                    </a:lnTo>
                    <a:lnTo>
                      <a:pt x="408813" y="85852"/>
                    </a:lnTo>
                    <a:lnTo>
                      <a:pt x="408813" y="86360"/>
                    </a:lnTo>
                    <a:lnTo>
                      <a:pt x="408305" y="86360"/>
                    </a:lnTo>
                    <a:lnTo>
                      <a:pt x="407416" y="86360"/>
                    </a:lnTo>
                    <a:lnTo>
                      <a:pt x="406400" y="85852"/>
                    </a:lnTo>
                    <a:lnTo>
                      <a:pt x="405130" y="85344"/>
                    </a:lnTo>
                    <a:lnTo>
                      <a:pt x="403352" y="84455"/>
                    </a:lnTo>
                    <a:lnTo>
                      <a:pt x="401320" y="83439"/>
                    </a:lnTo>
                    <a:lnTo>
                      <a:pt x="398907" y="82169"/>
                    </a:lnTo>
                    <a:lnTo>
                      <a:pt x="396367" y="82296"/>
                    </a:lnTo>
                    <a:lnTo>
                      <a:pt x="393446" y="82550"/>
                    </a:lnTo>
                    <a:lnTo>
                      <a:pt x="391922" y="82296"/>
                    </a:lnTo>
                    <a:lnTo>
                      <a:pt x="390144" y="82169"/>
                    </a:lnTo>
                    <a:lnTo>
                      <a:pt x="388366" y="81915"/>
                    </a:lnTo>
                    <a:lnTo>
                      <a:pt x="386207" y="81661"/>
                    </a:lnTo>
                    <a:lnTo>
                      <a:pt x="384175" y="81915"/>
                    </a:lnTo>
                    <a:lnTo>
                      <a:pt x="382143" y="81915"/>
                    </a:lnTo>
                    <a:lnTo>
                      <a:pt x="379730" y="81915"/>
                    </a:lnTo>
                    <a:lnTo>
                      <a:pt x="377190" y="81915"/>
                    </a:lnTo>
                    <a:lnTo>
                      <a:pt x="372999" y="81153"/>
                    </a:lnTo>
                    <a:lnTo>
                      <a:pt x="368300" y="80137"/>
                    </a:lnTo>
                    <a:lnTo>
                      <a:pt x="363093" y="79121"/>
                    </a:lnTo>
                    <a:lnTo>
                      <a:pt x="358013" y="78105"/>
                    </a:lnTo>
                    <a:lnTo>
                      <a:pt x="352171" y="76835"/>
                    </a:lnTo>
                    <a:lnTo>
                      <a:pt x="346456" y="75311"/>
                    </a:lnTo>
                    <a:lnTo>
                      <a:pt x="340106" y="73914"/>
                    </a:lnTo>
                    <a:lnTo>
                      <a:pt x="333375" y="72263"/>
                    </a:lnTo>
                    <a:lnTo>
                      <a:pt x="326136" y="70485"/>
                    </a:lnTo>
                    <a:lnTo>
                      <a:pt x="318516" y="68834"/>
                    </a:lnTo>
                    <a:lnTo>
                      <a:pt x="310261" y="66929"/>
                    </a:lnTo>
                    <a:lnTo>
                      <a:pt x="301625" y="64897"/>
                    </a:lnTo>
                    <a:lnTo>
                      <a:pt x="292354" y="63119"/>
                    </a:lnTo>
                    <a:lnTo>
                      <a:pt x="282702" y="60960"/>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116"/>
                    </a:lnTo>
                    <a:lnTo>
                      <a:pt x="129794" y="37973"/>
                    </a:lnTo>
                    <a:lnTo>
                      <a:pt x="120650" y="36830"/>
                    </a:lnTo>
                    <a:lnTo>
                      <a:pt x="111887" y="35814"/>
                    </a:lnTo>
                    <a:lnTo>
                      <a:pt x="102997" y="34544"/>
                    </a:lnTo>
                    <a:lnTo>
                      <a:pt x="94488" y="33401"/>
                    </a:lnTo>
                    <a:lnTo>
                      <a:pt x="90551" y="32639"/>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731"/>
                    </a:lnTo>
                    <a:lnTo>
                      <a:pt x="2921" y="5715"/>
                    </a:lnTo>
                    <a:lnTo>
                      <a:pt x="1905" y="4445"/>
                    </a:lnTo>
                    <a:lnTo>
                      <a:pt x="1143" y="3175"/>
                    </a:lnTo>
                    <a:lnTo>
                      <a:pt x="508" y="2159"/>
                    </a:lnTo>
                    <a:lnTo>
                      <a:pt x="381" y="1016"/>
                    </a:lnTo>
                    <a:close/>
                  </a:path>
                </a:pathLst>
              </a:custGeom>
              <a:solidFill>
                <a:srgbClr val="C5A56C"/>
              </a:solidFill>
              <a:ln w="0" cap="flat" cmpd="sng" algn="ctr">
                <a:solidFill>
                  <a:srgbClr val="C5A56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4" name="Freeform 403"/>
              <p:cNvSpPr/>
              <p:nvPr/>
            </p:nvSpPr>
            <p:spPr>
              <a:xfrm>
                <a:off x="8265168" y="3368130"/>
                <a:ext cx="434102" cy="87107"/>
              </a:xfrm>
              <a:custGeom>
                <a:avLst/>
                <a:gdLst/>
                <a:ahLst/>
                <a:cxnLst/>
                <a:rect l="0" t="0" r="0" b="0"/>
                <a:pathLst>
                  <a:path w="432944" h="86361">
                    <a:moveTo>
                      <a:pt x="0" y="0"/>
                    </a:moveTo>
                    <a:lnTo>
                      <a:pt x="381" y="508"/>
                    </a:lnTo>
                    <a:lnTo>
                      <a:pt x="1143" y="1270"/>
                    </a:lnTo>
                    <a:lnTo>
                      <a:pt x="1905" y="2159"/>
                    </a:lnTo>
                    <a:lnTo>
                      <a:pt x="3175" y="3302"/>
                    </a:lnTo>
                    <a:lnTo>
                      <a:pt x="4699" y="4445"/>
                    </a:lnTo>
                    <a:lnTo>
                      <a:pt x="6858" y="5715"/>
                    </a:lnTo>
                    <a:lnTo>
                      <a:pt x="8890" y="6985"/>
                    </a:lnTo>
                    <a:lnTo>
                      <a:pt x="11176" y="8255"/>
                    </a:lnTo>
                    <a:lnTo>
                      <a:pt x="13843" y="9525"/>
                    </a:lnTo>
                    <a:lnTo>
                      <a:pt x="16637" y="10414"/>
                    </a:lnTo>
                    <a:lnTo>
                      <a:pt x="19558" y="11430"/>
                    </a:lnTo>
                    <a:lnTo>
                      <a:pt x="22352" y="12065"/>
                    </a:lnTo>
                    <a:lnTo>
                      <a:pt x="25400" y="12446"/>
                    </a:lnTo>
                    <a:lnTo>
                      <a:pt x="28829" y="12700"/>
                    </a:lnTo>
                    <a:lnTo>
                      <a:pt x="32004" y="12446"/>
                    </a:lnTo>
                    <a:lnTo>
                      <a:pt x="35306" y="12065"/>
                    </a:lnTo>
                    <a:lnTo>
                      <a:pt x="36957" y="11811"/>
                    </a:lnTo>
                    <a:lnTo>
                      <a:pt x="38735" y="12065"/>
                    </a:lnTo>
                    <a:lnTo>
                      <a:pt x="40767" y="12319"/>
                    </a:lnTo>
                    <a:lnTo>
                      <a:pt x="42799" y="12954"/>
                    </a:lnTo>
                    <a:lnTo>
                      <a:pt x="45212" y="13335"/>
                    </a:lnTo>
                    <a:lnTo>
                      <a:pt x="47752" y="14224"/>
                    </a:lnTo>
                    <a:lnTo>
                      <a:pt x="52705" y="15494"/>
                    </a:lnTo>
                    <a:lnTo>
                      <a:pt x="57912" y="16891"/>
                    </a:lnTo>
                    <a:lnTo>
                      <a:pt x="60452" y="17526"/>
                    </a:lnTo>
                    <a:lnTo>
                      <a:pt x="62738" y="18161"/>
                    </a:lnTo>
                    <a:lnTo>
                      <a:pt x="64897" y="18669"/>
                    </a:lnTo>
                    <a:lnTo>
                      <a:pt x="66929" y="18796"/>
                    </a:lnTo>
                    <a:lnTo>
                      <a:pt x="68707" y="19050"/>
                    </a:lnTo>
                    <a:lnTo>
                      <a:pt x="70358" y="18796"/>
                    </a:lnTo>
                    <a:lnTo>
                      <a:pt x="70866" y="18796"/>
                    </a:lnTo>
                    <a:lnTo>
                      <a:pt x="71628" y="18796"/>
                    </a:lnTo>
                    <a:lnTo>
                      <a:pt x="72644" y="19050"/>
                    </a:lnTo>
                    <a:lnTo>
                      <a:pt x="74041" y="19304"/>
                    </a:lnTo>
                    <a:lnTo>
                      <a:pt x="75565" y="19558"/>
                    </a:lnTo>
                    <a:lnTo>
                      <a:pt x="77343" y="19685"/>
                    </a:lnTo>
                    <a:lnTo>
                      <a:pt x="79121" y="19939"/>
                    </a:lnTo>
                    <a:lnTo>
                      <a:pt x="81280" y="20320"/>
                    </a:lnTo>
                    <a:lnTo>
                      <a:pt x="85852" y="21209"/>
                    </a:lnTo>
                    <a:lnTo>
                      <a:pt x="90805" y="22225"/>
                    </a:lnTo>
                    <a:lnTo>
                      <a:pt x="96266" y="23114"/>
                    </a:lnTo>
                    <a:lnTo>
                      <a:pt x="101727" y="24384"/>
                    </a:lnTo>
                    <a:lnTo>
                      <a:pt x="107442" y="25400"/>
                    </a:lnTo>
                    <a:lnTo>
                      <a:pt x="112903" y="26416"/>
                    </a:lnTo>
                    <a:lnTo>
                      <a:pt x="117856" y="27432"/>
                    </a:lnTo>
                    <a:lnTo>
                      <a:pt x="122809" y="28321"/>
                    </a:lnTo>
                    <a:lnTo>
                      <a:pt x="126619" y="29210"/>
                    </a:lnTo>
                    <a:lnTo>
                      <a:pt x="128524" y="29591"/>
                    </a:lnTo>
                    <a:lnTo>
                      <a:pt x="130175" y="29845"/>
                    </a:lnTo>
                    <a:lnTo>
                      <a:pt x="131572" y="30099"/>
                    </a:lnTo>
                    <a:lnTo>
                      <a:pt x="132588" y="30480"/>
                    </a:lnTo>
                    <a:lnTo>
                      <a:pt x="133604" y="30480"/>
                    </a:lnTo>
                    <a:lnTo>
                      <a:pt x="134112" y="30734"/>
                    </a:lnTo>
                    <a:lnTo>
                      <a:pt x="143510" y="32385"/>
                    </a:lnTo>
                    <a:lnTo>
                      <a:pt x="152273" y="34036"/>
                    </a:lnTo>
                    <a:lnTo>
                      <a:pt x="161417" y="35560"/>
                    </a:lnTo>
                    <a:lnTo>
                      <a:pt x="169926" y="36957"/>
                    </a:lnTo>
                    <a:lnTo>
                      <a:pt x="178435" y="38481"/>
                    </a:lnTo>
                    <a:lnTo>
                      <a:pt x="186563" y="39878"/>
                    </a:lnTo>
                    <a:lnTo>
                      <a:pt x="194818" y="41275"/>
                    </a:lnTo>
                    <a:lnTo>
                      <a:pt x="202819" y="42291"/>
                    </a:lnTo>
                    <a:lnTo>
                      <a:pt x="218440" y="44704"/>
                    </a:lnTo>
                    <a:lnTo>
                      <a:pt x="233426" y="46736"/>
                    </a:lnTo>
                    <a:lnTo>
                      <a:pt x="248031" y="48641"/>
                    </a:lnTo>
                    <a:lnTo>
                      <a:pt x="262255" y="50800"/>
                    </a:lnTo>
                    <a:lnTo>
                      <a:pt x="276225" y="52705"/>
                    </a:lnTo>
                    <a:lnTo>
                      <a:pt x="289941" y="54610"/>
                    </a:lnTo>
                    <a:lnTo>
                      <a:pt x="303784" y="56769"/>
                    </a:lnTo>
                    <a:lnTo>
                      <a:pt x="316992" y="58928"/>
                    </a:lnTo>
                    <a:lnTo>
                      <a:pt x="330454" y="61087"/>
                    </a:lnTo>
                    <a:lnTo>
                      <a:pt x="344170" y="63881"/>
                    </a:lnTo>
                    <a:lnTo>
                      <a:pt x="357759" y="66929"/>
                    </a:lnTo>
                    <a:lnTo>
                      <a:pt x="371475" y="70231"/>
                    </a:lnTo>
                    <a:lnTo>
                      <a:pt x="374777" y="70612"/>
                    </a:lnTo>
                    <a:lnTo>
                      <a:pt x="377952" y="70866"/>
                    </a:lnTo>
                    <a:lnTo>
                      <a:pt x="380746" y="70866"/>
                    </a:lnTo>
                    <a:lnTo>
                      <a:pt x="383667" y="70612"/>
                    </a:lnTo>
                    <a:lnTo>
                      <a:pt x="386207" y="70485"/>
                    </a:lnTo>
                    <a:lnTo>
                      <a:pt x="388747" y="70231"/>
                    </a:lnTo>
                    <a:lnTo>
                      <a:pt x="391160" y="69850"/>
                    </a:lnTo>
                    <a:lnTo>
                      <a:pt x="393192" y="69469"/>
                    </a:lnTo>
                    <a:lnTo>
                      <a:pt x="395097" y="68834"/>
                    </a:lnTo>
                    <a:lnTo>
                      <a:pt x="396875" y="68326"/>
                    </a:lnTo>
                    <a:lnTo>
                      <a:pt x="398399" y="67945"/>
                    </a:lnTo>
                    <a:lnTo>
                      <a:pt x="399415" y="67564"/>
                    </a:lnTo>
                    <a:lnTo>
                      <a:pt x="400431" y="67056"/>
                    </a:lnTo>
                    <a:lnTo>
                      <a:pt x="401320" y="66929"/>
                    </a:lnTo>
                    <a:lnTo>
                      <a:pt x="401828" y="66675"/>
                    </a:lnTo>
                    <a:lnTo>
                      <a:pt x="404114" y="66294"/>
                    </a:lnTo>
                    <a:lnTo>
                      <a:pt x="405892" y="65405"/>
                    </a:lnTo>
                    <a:lnTo>
                      <a:pt x="408051" y="64135"/>
                    </a:lnTo>
                    <a:lnTo>
                      <a:pt x="409575" y="62484"/>
                    </a:lnTo>
                    <a:lnTo>
                      <a:pt x="411099" y="60706"/>
                    </a:lnTo>
                    <a:lnTo>
                      <a:pt x="412623" y="59055"/>
                    </a:lnTo>
                    <a:lnTo>
                      <a:pt x="414020" y="57150"/>
                    </a:lnTo>
                    <a:lnTo>
                      <a:pt x="415036" y="55245"/>
                    </a:lnTo>
                    <a:lnTo>
                      <a:pt x="416052" y="53594"/>
                    </a:lnTo>
                    <a:lnTo>
                      <a:pt x="417068" y="52070"/>
                    </a:lnTo>
                    <a:lnTo>
                      <a:pt x="417576" y="51054"/>
                    </a:lnTo>
                    <a:lnTo>
                      <a:pt x="418338" y="50165"/>
                    </a:lnTo>
                    <a:lnTo>
                      <a:pt x="418973" y="49911"/>
                    </a:lnTo>
                    <a:lnTo>
                      <a:pt x="418973" y="50165"/>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574" y="78740"/>
                    </a:lnTo>
                    <a:lnTo>
                      <a:pt x="403098" y="80137"/>
                    </a:lnTo>
                    <a:lnTo>
                      <a:pt x="404622" y="81534"/>
                    </a:lnTo>
                    <a:lnTo>
                      <a:pt x="405892" y="82550"/>
                    </a:lnTo>
                    <a:lnTo>
                      <a:pt x="407035" y="83566"/>
                    </a:lnTo>
                    <a:lnTo>
                      <a:pt x="407797" y="84455"/>
                    </a:lnTo>
                    <a:lnTo>
                      <a:pt x="408305" y="85090"/>
                    </a:lnTo>
                    <a:lnTo>
                      <a:pt x="408813" y="85725"/>
                    </a:lnTo>
                    <a:lnTo>
                      <a:pt x="408813" y="86106"/>
                    </a:lnTo>
                    <a:lnTo>
                      <a:pt x="408559" y="86360"/>
                    </a:lnTo>
                    <a:lnTo>
                      <a:pt x="408051" y="86360"/>
                    </a:lnTo>
                    <a:lnTo>
                      <a:pt x="407289" y="86106"/>
                    </a:lnTo>
                    <a:lnTo>
                      <a:pt x="405892" y="85725"/>
                    </a:lnTo>
                    <a:lnTo>
                      <a:pt x="404622" y="85090"/>
                    </a:lnTo>
                    <a:lnTo>
                      <a:pt x="402844" y="84201"/>
                    </a:lnTo>
                    <a:lnTo>
                      <a:pt x="400812" y="83185"/>
                    </a:lnTo>
                    <a:lnTo>
                      <a:pt x="398399" y="83185"/>
                    </a:lnTo>
                    <a:lnTo>
                      <a:pt x="397129" y="83185"/>
                    </a:lnTo>
                    <a:lnTo>
                      <a:pt x="395605" y="82804"/>
                    </a:lnTo>
                    <a:lnTo>
                      <a:pt x="393954" y="82550"/>
                    </a:lnTo>
                    <a:lnTo>
                      <a:pt x="392176" y="82296"/>
                    </a:lnTo>
                    <a:lnTo>
                      <a:pt x="390398" y="81915"/>
                    </a:lnTo>
                    <a:lnTo>
                      <a:pt x="388366" y="81280"/>
                    </a:lnTo>
                    <a:lnTo>
                      <a:pt x="386207" y="81661"/>
                    </a:lnTo>
                    <a:lnTo>
                      <a:pt x="383921" y="81915"/>
                    </a:lnTo>
                    <a:lnTo>
                      <a:pt x="381254" y="82169"/>
                    </a:lnTo>
                    <a:lnTo>
                      <a:pt x="378460" y="81915"/>
                    </a:lnTo>
                    <a:lnTo>
                      <a:pt x="374015" y="81280"/>
                    </a:lnTo>
                    <a:lnTo>
                      <a:pt x="369443" y="80391"/>
                    </a:lnTo>
                    <a:lnTo>
                      <a:pt x="364490" y="79375"/>
                    </a:lnTo>
                    <a:lnTo>
                      <a:pt x="359156" y="78359"/>
                    </a:lnTo>
                    <a:lnTo>
                      <a:pt x="353568" y="77089"/>
                    </a:lnTo>
                    <a:lnTo>
                      <a:pt x="347599" y="75565"/>
                    </a:lnTo>
                    <a:lnTo>
                      <a:pt x="341122" y="74041"/>
                    </a:lnTo>
                    <a:lnTo>
                      <a:pt x="334391" y="72390"/>
                    </a:lnTo>
                    <a:lnTo>
                      <a:pt x="327152" y="70612"/>
                    </a:lnTo>
                    <a:lnTo>
                      <a:pt x="319278" y="68961"/>
                    </a:lnTo>
                    <a:lnTo>
                      <a:pt x="311023" y="67056"/>
                    </a:lnTo>
                    <a:lnTo>
                      <a:pt x="302260" y="65151"/>
                    </a:lnTo>
                    <a:lnTo>
                      <a:pt x="292862" y="63119"/>
                    </a:lnTo>
                    <a:lnTo>
                      <a:pt x="282956" y="61087"/>
                    </a:lnTo>
                    <a:lnTo>
                      <a:pt x="272669"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B88F51"/>
              </a:solidFill>
              <a:ln w="0" cap="flat" cmpd="sng" algn="ctr">
                <a:solidFill>
                  <a:srgbClr val="B88F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5" name="Freeform 404"/>
              <p:cNvSpPr/>
              <p:nvPr/>
            </p:nvSpPr>
            <p:spPr>
              <a:xfrm>
                <a:off x="8265168" y="3368130"/>
                <a:ext cx="434102" cy="87107"/>
              </a:xfrm>
              <a:custGeom>
                <a:avLst/>
                <a:gdLst/>
                <a:ahLst/>
                <a:cxnLst/>
                <a:rect l="0" t="0" r="0" b="0"/>
                <a:pathLst>
                  <a:path w="432944" h="86361">
                    <a:moveTo>
                      <a:pt x="0" y="0"/>
                    </a:moveTo>
                    <a:lnTo>
                      <a:pt x="381" y="635"/>
                    </a:lnTo>
                    <a:lnTo>
                      <a:pt x="1143" y="1270"/>
                    </a:lnTo>
                    <a:lnTo>
                      <a:pt x="1905" y="2286"/>
                    </a:lnTo>
                    <a:lnTo>
                      <a:pt x="3429" y="3556"/>
                    </a:lnTo>
                    <a:lnTo>
                      <a:pt x="4953" y="4826"/>
                    </a:lnTo>
                    <a:lnTo>
                      <a:pt x="6858" y="6223"/>
                    </a:lnTo>
                    <a:lnTo>
                      <a:pt x="9144" y="7620"/>
                    </a:lnTo>
                    <a:lnTo>
                      <a:pt x="11430" y="8890"/>
                    </a:lnTo>
                    <a:lnTo>
                      <a:pt x="14097" y="10414"/>
                    </a:lnTo>
                    <a:lnTo>
                      <a:pt x="16891" y="11430"/>
                    </a:lnTo>
                    <a:lnTo>
                      <a:pt x="19812" y="12700"/>
                    </a:lnTo>
                    <a:lnTo>
                      <a:pt x="22860" y="13589"/>
                    </a:lnTo>
                    <a:lnTo>
                      <a:pt x="26035" y="14224"/>
                    </a:lnTo>
                    <a:lnTo>
                      <a:pt x="29337" y="14351"/>
                    </a:lnTo>
                    <a:lnTo>
                      <a:pt x="32512" y="14605"/>
                    </a:lnTo>
                    <a:lnTo>
                      <a:pt x="35687" y="14224"/>
                    </a:lnTo>
                    <a:lnTo>
                      <a:pt x="37084" y="14224"/>
                    </a:lnTo>
                    <a:lnTo>
                      <a:pt x="39243" y="14224"/>
                    </a:lnTo>
                    <a:lnTo>
                      <a:pt x="41021" y="14605"/>
                    </a:lnTo>
                    <a:lnTo>
                      <a:pt x="43053" y="14986"/>
                    </a:lnTo>
                    <a:lnTo>
                      <a:pt x="45466" y="15748"/>
                    </a:lnTo>
                    <a:lnTo>
                      <a:pt x="47752" y="16256"/>
                    </a:lnTo>
                    <a:lnTo>
                      <a:pt x="52705" y="17780"/>
                    </a:lnTo>
                    <a:lnTo>
                      <a:pt x="57658" y="19304"/>
                    </a:lnTo>
                    <a:lnTo>
                      <a:pt x="59944" y="19939"/>
                    </a:lnTo>
                    <a:lnTo>
                      <a:pt x="62357" y="20320"/>
                    </a:lnTo>
                    <a:lnTo>
                      <a:pt x="64389" y="20701"/>
                    </a:lnTo>
                    <a:lnTo>
                      <a:pt x="66421" y="21209"/>
                    </a:lnTo>
                    <a:lnTo>
                      <a:pt x="68326" y="21209"/>
                    </a:lnTo>
                    <a:lnTo>
                      <a:pt x="69850" y="20955"/>
                    </a:lnTo>
                    <a:lnTo>
                      <a:pt x="70358" y="20955"/>
                    </a:lnTo>
                    <a:lnTo>
                      <a:pt x="71120" y="21209"/>
                    </a:lnTo>
                    <a:lnTo>
                      <a:pt x="72136" y="21209"/>
                    </a:lnTo>
                    <a:lnTo>
                      <a:pt x="73406" y="21336"/>
                    </a:lnTo>
                    <a:lnTo>
                      <a:pt x="74676" y="21590"/>
                    </a:lnTo>
                    <a:lnTo>
                      <a:pt x="76581" y="21844"/>
                    </a:lnTo>
                    <a:lnTo>
                      <a:pt x="78359" y="22225"/>
                    </a:lnTo>
                    <a:lnTo>
                      <a:pt x="80391" y="22479"/>
                    </a:lnTo>
                    <a:lnTo>
                      <a:pt x="85090" y="23241"/>
                    </a:lnTo>
                    <a:lnTo>
                      <a:pt x="90043" y="24130"/>
                    </a:lnTo>
                    <a:lnTo>
                      <a:pt x="95504" y="25273"/>
                    </a:lnTo>
                    <a:lnTo>
                      <a:pt x="100965" y="26289"/>
                    </a:lnTo>
                    <a:lnTo>
                      <a:pt x="106426" y="27305"/>
                    </a:lnTo>
                    <a:lnTo>
                      <a:pt x="111887" y="28321"/>
                    </a:lnTo>
                    <a:lnTo>
                      <a:pt x="116840" y="29464"/>
                    </a:lnTo>
                    <a:lnTo>
                      <a:pt x="121412" y="30226"/>
                    </a:lnTo>
                    <a:lnTo>
                      <a:pt x="125603" y="31115"/>
                    </a:lnTo>
                    <a:lnTo>
                      <a:pt x="127508" y="31369"/>
                    </a:lnTo>
                    <a:lnTo>
                      <a:pt x="128905" y="31750"/>
                    </a:lnTo>
                    <a:lnTo>
                      <a:pt x="130175" y="32004"/>
                    </a:lnTo>
                    <a:lnTo>
                      <a:pt x="131318" y="32131"/>
                    </a:lnTo>
                    <a:lnTo>
                      <a:pt x="132334" y="32385"/>
                    </a:lnTo>
                    <a:lnTo>
                      <a:pt x="132842" y="32385"/>
                    </a:lnTo>
                    <a:lnTo>
                      <a:pt x="141859" y="34290"/>
                    </a:lnTo>
                    <a:lnTo>
                      <a:pt x="151003" y="35941"/>
                    </a:lnTo>
                    <a:lnTo>
                      <a:pt x="159766" y="37719"/>
                    </a:lnTo>
                    <a:lnTo>
                      <a:pt x="168402" y="39116"/>
                    </a:lnTo>
                    <a:lnTo>
                      <a:pt x="176911" y="40640"/>
                    </a:lnTo>
                    <a:lnTo>
                      <a:pt x="185039" y="41910"/>
                    </a:lnTo>
                    <a:lnTo>
                      <a:pt x="193294" y="43180"/>
                    </a:lnTo>
                    <a:lnTo>
                      <a:pt x="201295" y="44450"/>
                    </a:lnTo>
                    <a:lnTo>
                      <a:pt x="217170" y="46736"/>
                    </a:lnTo>
                    <a:lnTo>
                      <a:pt x="232410" y="48895"/>
                    </a:lnTo>
                    <a:lnTo>
                      <a:pt x="247269" y="50800"/>
                    </a:lnTo>
                    <a:lnTo>
                      <a:pt x="261747" y="52451"/>
                    </a:lnTo>
                    <a:lnTo>
                      <a:pt x="276225" y="54356"/>
                    </a:lnTo>
                    <a:lnTo>
                      <a:pt x="290576" y="56515"/>
                    </a:lnTo>
                    <a:lnTo>
                      <a:pt x="304546" y="58420"/>
                    </a:lnTo>
                    <a:lnTo>
                      <a:pt x="318516" y="60706"/>
                    </a:lnTo>
                    <a:lnTo>
                      <a:pt x="332486" y="63246"/>
                    </a:lnTo>
                    <a:lnTo>
                      <a:pt x="346837" y="66294"/>
                    </a:lnTo>
                    <a:lnTo>
                      <a:pt x="361061" y="69469"/>
                    </a:lnTo>
                    <a:lnTo>
                      <a:pt x="368300" y="71120"/>
                    </a:lnTo>
                    <a:lnTo>
                      <a:pt x="375666" y="73025"/>
                    </a:lnTo>
                    <a:lnTo>
                      <a:pt x="378206" y="73406"/>
                    </a:lnTo>
                    <a:lnTo>
                      <a:pt x="381000" y="73660"/>
                    </a:lnTo>
                    <a:lnTo>
                      <a:pt x="383667" y="73660"/>
                    </a:lnTo>
                    <a:lnTo>
                      <a:pt x="386207" y="73406"/>
                    </a:lnTo>
                    <a:lnTo>
                      <a:pt x="388620" y="73025"/>
                    </a:lnTo>
                    <a:lnTo>
                      <a:pt x="390906" y="72644"/>
                    </a:lnTo>
                    <a:lnTo>
                      <a:pt x="392938" y="72263"/>
                    </a:lnTo>
                    <a:lnTo>
                      <a:pt x="395097" y="71755"/>
                    </a:lnTo>
                    <a:lnTo>
                      <a:pt x="398399" y="70485"/>
                    </a:lnTo>
                    <a:lnTo>
                      <a:pt x="399923" y="70104"/>
                    </a:lnTo>
                    <a:lnTo>
                      <a:pt x="401320" y="69469"/>
                    </a:lnTo>
                    <a:lnTo>
                      <a:pt x="402082" y="69215"/>
                    </a:lnTo>
                    <a:lnTo>
                      <a:pt x="402844" y="68834"/>
                    </a:lnTo>
                    <a:lnTo>
                      <a:pt x="403352" y="68580"/>
                    </a:lnTo>
                    <a:lnTo>
                      <a:pt x="403606" y="68580"/>
                    </a:lnTo>
                    <a:lnTo>
                      <a:pt x="405638" y="67564"/>
                    </a:lnTo>
                    <a:lnTo>
                      <a:pt x="407416" y="66421"/>
                    </a:lnTo>
                    <a:lnTo>
                      <a:pt x="409575" y="64770"/>
                    </a:lnTo>
                    <a:lnTo>
                      <a:pt x="411099" y="63119"/>
                    </a:lnTo>
                    <a:lnTo>
                      <a:pt x="412623" y="61087"/>
                    </a:lnTo>
                    <a:lnTo>
                      <a:pt x="413766" y="59055"/>
                    </a:lnTo>
                    <a:lnTo>
                      <a:pt x="415036" y="57150"/>
                    </a:lnTo>
                    <a:lnTo>
                      <a:pt x="416052" y="55245"/>
                    </a:lnTo>
                    <a:lnTo>
                      <a:pt x="416941" y="53594"/>
                    </a:lnTo>
                    <a:lnTo>
                      <a:pt x="417576" y="52070"/>
                    </a:lnTo>
                    <a:lnTo>
                      <a:pt x="418084" y="50800"/>
                    </a:lnTo>
                    <a:lnTo>
                      <a:pt x="418592" y="50165"/>
                    </a:lnTo>
                    <a:lnTo>
                      <a:pt x="418973" y="49911"/>
                    </a:lnTo>
                    <a:lnTo>
                      <a:pt x="419227" y="49911"/>
                    </a:lnTo>
                    <a:lnTo>
                      <a:pt x="419227" y="50419"/>
                    </a:lnTo>
                    <a:lnTo>
                      <a:pt x="419227" y="50800"/>
                    </a:lnTo>
                    <a:lnTo>
                      <a:pt x="419227" y="51181"/>
                    </a:lnTo>
                    <a:lnTo>
                      <a:pt x="419227" y="52070"/>
                    </a:lnTo>
                    <a:lnTo>
                      <a:pt x="419227" y="52959"/>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230"/>
                    </a:lnTo>
                    <a:lnTo>
                      <a:pt x="415036" y="64135"/>
                    </a:lnTo>
                    <a:lnTo>
                      <a:pt x="413766" y="65786"/>
                    </a:lnTo>
                    <a:lnTo>
                      <a:pt x="410337" y="69215"/>
                    </a:lnTo>
                    <a:lnTo>
                      <a:pt x="406400" y="72644"/>
                    </a:lnTo>
                    <a:lnTo>
                      <a:pt x="405892" y="72771"/>
                    </a:lnTo>
                    <a:lnTo>
                      <a:pt x="405384" y="73279"/>
                    </a:lnTo>
                    <a:lnTo>
                      <a:pt x="404622" y="73914"/>
                    </a:lnTo>
                    <a:lnTo>
                      <a:pt x="403606" y="74422"/>
                    </a:lnTo>
                    <a:lnTo>
                      <a:pt x="402590" y="75311"/>
                    </a:lnTo>
                    <a:lnTo>
                      <a:pt x="401066" y="76454"/>
                    </a:lnTo>
                    <a:lnTo>
                      <a:pt x="399415" y="77343"/>
                    </a:lnTo>
                    <a:lnTo>
                      <a:pt x="401320" y="78740"/>
                    </a:lnTo>
                    <a:lnTo>
                      <a:pt x="402844" y="80010"/>
                    </a:lnTo>
                    <a:lnTo>
                      <a:pt x="404368" y="81280"/>
                    </a:lnTo>
                    <a:lnTo>
                      <a:pt x="405638" y="82296"/>
                    </a:lnTo>
                    <a:lnTo>
                      <a:pt x="406654" y="83439"/>
                    </a:lnTo>
                    <a:lnTo>
                      <a:pt x="407416" y="84201"/>
                    </a:lnTo>
                    <a:lnTo>
                      <a:pt x="408051" y="84963"/>
                    </a:lnTo>
                    <a:lnTo>
                      <a:pt x="408559" y="85471"/>
                    </a:lnTo>
                    <a:lnTo>
                      <a:pt x="408813" y="85852"/>
                    </a:lnTo>
                    <a:lnTo>
                      <a:pt x="408559" y="86106"/>
                    </a:lnTo>
                    <a:lnTo>
                      <a:pt x="408305" y="86360"/>
                    </a:lnTo>
                    <a:lnTo>
                      <a:pt x="407797" y="86360"/>
                    </a:lnTo>
                    <a:lnTo>
                      <a:pt x="407035" y="85852"/>
                    </a:lnTo>
                    <a:lnTo>
                      <a:pt x="405638" y="85725"/>
                    </a:lnTo>
                    <a:lnTo>
                      <a:pt x="404368" y="85090"/>
                    </a:lnTo>
                    <a:lnTo>
                      <a:pt x="402844" y="83947"/>
                    </a:lnTo>
                    <a:lnTo>
                      <a:pt x="401828" y="83947"/>
                    </a:lnTo>
                    <a:lnTo>
                      <a:pt x="400431" y="83820"/>
                    </a:lnTo>
                    <a:lnTo>
                      <a:pt x="399288" y="83566"/>
                    </a:lnTo>
                    <a:lnTo>
                      <a:pt x="397891" y="83185"/>
                    </a:lnTo>
                    <a:lnTo>
                      <a:pt x="396367" y="82804"/>
                    </a:lnTo>
                    <a:lnTo>
                      <a:pt x="394462" y="82296"/>
                    </a:lnTo>
                    <a:lnTo>
                      <a:pt x="392430" y="81534"/>
                    </a:lnTo>
                    <a:lnTo>
                      <a:pt x="390652" y="80899"/>
                    </a:lnTo>
                    <a:lnTo>
                      <a:pt x="388366" y="81534"/>
                    </a:lnTo>
                    <a:lnTo>
                      <a:pt x="385699" y="81915"/>
                    </a:lnTo>
                    <a:lnTo>
                      <a:pt x="382651" y="82169"/>
                    </a:lnTo>
                    <a:lnTo>
                      <a:pt x="379476" y="82169"/>
                    </a:lnTo>
                    <a:lnTo>
                      <a:pt x="375412" y="81534"/>
                    </a:lnTo>
                    <a:lnTo>
                      <a:pt x="370713" y="80645"/>
                    </a:lnTo>
                    <a:lnTo>
                      <a:pt x="365506" y="79629"/>
                    </a:lnTo>
                    <a:lnTo>
                      <a:pt x="360299" y="78486"/>
                    </a:lnTo>
                    <a:lnTo>
                      <a:pt x="354584" y="77343"/>
                    </a:lnTo>
                    <a:lnTo>
                      <a:pt x="348615" y="75819"/>
                    </a:lnTo>
                    <a:lnTo>
                      <a:pt x="342138" y="74295"/>
                    </a:lnTo>
                    <a:lnTo>
                      <a:pt x="335153" y="72644"/>
                    </a:lnTo>
                    <a:lnTo>
                      <a:pt x="327914" y="70866"/>
                    </a:lnTo>
                    <a:lnTo>
                      <a:pt x="320040" y="69215"/>
                    </a:lnTo>
                    <a:lnTo>
                      <a:pt x="311785" y="67310"/>
                    </a:lnTo>
                    <a:lnTo>
                      <a:pt x="303022" y="65405"/>
                    </a:lnTo>
                    <a:lnTo>
                      <a:pt x="293370" y="63246"/>
                    </a:lnTo>
                    <a:lnTo>
                      <a:pt x="283591" y="61087"/>
                    </a:lnTo>
                    <a:lnTo>
                      <a:pt x="272923" y="59055"/>
                    </a:lnTo>
                    <a:lnTo>
                      <a:pt x="261747" y="57023"/>
                    </a:lnTo>
                    <a:lnTo>
                      <a:pt x="257048" y="57150"/>
                    </a:lnTo>
                    <a:lnTo>
                      <a:pt x="252349" y="57150"/>
                    </a:lnTo>
                    <a:lnTo>
                      <a:pt x="243586" y="57150"/>
                    </a:lnTo>
                    <a:lnTo>
                      <a:pt x="234950" y="56769"/>
                    </a:lnTo>
                    <a:lnTo>
                      <a:pt x="227330" y="56134"/>
                    </a:lnTo>
                    <a:lnTo>
                      <a:pt x="219710" y="55372"/>
                    </a:lnTo>
                    <a:lnTo>
                      <a:pt x="212471" y="54610"/>
                    </a:lnTo>
                    <a:lnTo>
                      <a:pt x="205486" y="53594"/>
                    </a:lnTo>
                    <a:lnTo>
                      <a:pt x="198755" y="52324"/>
                    </a:lnTo>
                    <a:lnTo>
                      <a:pt x="192151" y="51054"/>
                    </a:lnTo>
                    <a:lnTo>
                      <a:pt x="186055" y="49784"/>
                    </a:lnTo>
                    <a:lnTo>
                      <a:pt x="173355" y="46736"/>
                    </a:lnTo>
                    <a:lnTo>
                      <a:pt x="160782" y="43815"/>
                    </a:lnTo>
                    <a:lnTo>
                      <a:pt x="154559" y="42291"/>
                    </a:lnTo>
                    <a:lnTo>
                      <a:pt x="148209" y="40894"/>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099"/>
                    </a:lnTo>
                    <a:lnTo>
                      <a:pt x="71882" y="29845"/>
                    </a:lnTo>
                    <a:lnTo>
                      <a:pt x="64643" y="29210"/>
                    </a:lnTo>
                    <a:lnTo>
                      <a:pt x="57404" y="28194"/>
                    </a:lnTo>
                    <a:lnTo>
                      <a:pt x="50419" y="26670"/>
                    </a:lnTo>
                    <a:lnTo>
                      <a:pt x="43688" y="25273"/>
                    </a:lnTo>
                    <a:lnTo>
                      <a:pt x="37084" y="23241"/>
                    </a:lnTo>
                    <a:lnTo>
                      <a:pt x="30988" y="21209"/>
                    </a:lnTo>
                    <a:lnTo>
                      <a:pt x="25146" y="19050"/>
                    </a:lnTo>
                    <a:lnTo>
                      <a:pt x="19812" y="16764"/>
                    </a:lnTo>
                    <a:lnTo>
                      <a:pt x="15113" y="14224"/>
                    </a:lnTo>
                    <a:lnTo>
                      <a:pt x="10668" y="11811"/>
                    </a:lnTo>
                    <a:lnTo>
                      <a:pt x="7112" y="9271"/>
                    </a:lnTo>
                    <a:lnTo>
                      <a:pt x="4191" y="6985"/>
                    </a:lnTo>
                    <a:lnTo>
                      <a:pt x="2921" y="5715"/>
                    </a:lnTo>
                    <a:lnTo>
                      <a:pt x="1905" y="4445"/>
                    </a:lnTo>
                    <a:lnTo>
                      <a:pt x="1143" y="3175"/>
                    </a:lnTo>
                    <a:lnTo>
                      <a:pt x="508" y="2159"/>
                    </a:lnTo>
                    <a:lnTo>
                      <a:pt x="381" y="1016"/>
                    </a:lnTo>
                    <a:close/>
                  </a:path>
                </a:pathLst>
              </a:custGeom>
              <a:solidFill>
                <a:srgbClr val="AC7937"/>
              </a:solidFill>
              <a:ln w="0" cap="flat" cmpd="sng" algn="ctr">
                <a:solidFill>
                  <a:srgbClr val="AC79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6" name="Freeform 405"/>
              <p:cNvSpPr/>
              <p:nvPr/>
            </p:nvSpPr>
            <p:spPr>
              <a:xfrm>
                <a:off x="8265168" y="3369685"/>
                <a:ext cx="434102" cy="85552"/>
              </a:xfrm>
              <a:custGeom>
                <a:avLst/>
                <a:gdLst/>
                <a:ahLst/>
                <a:cxnLst/>
                <a:rect l="0" t="0" r="0" b="0"/>
                <a:pathLst>
                  <a:path w="432944" h="86361">
                    <a:moveTo>
                      <a:pt x="0" y="0"/>
                    </a:moveTo>
                    <a:lnTo>
                      <a:pt x="381" y="381"/>
                    </a:lnTo>
                    <a:lnTo>
                      <a:pt x="1143" y="1270"/>
                    </a:lnTo>
                    <a:lnTo>
                      <a:pt x="1905" y="2413"/>
                    </a:lnTo>
                    <a:lnTo>
                      <a:pt x="3429" y="3810"/>
                    </a:lnTo>
                    <a:lnTo>
                      <a:pt x="4953" y="4953"/>
                    </a:lnTo>
                    <a:lnTo>
                      <a:pt x="7112" y="6477"/>
                    </a:lnTo>
                    <a:lnTo>
                      <a:pt x="9144" y="8255"/>
                    </a:lnTo>
                    <a:lnTo>
                      <a:pt x="11684" y="9779"/>
                    </a:lnTo>
                    <a:lnTo>
                      <a:pt x="14351" y="11176"/>
                    </a:lnTo>
                    <a:lnTo>
                      <a:pt x="17145" y="12446"/>
                    </a:lnTo>
                    <a:lnTo>
                      <a:pt x="20066" y="13716"/>
                    </a:lnTo>
                    <a:lnTo>
                      <a:pt x="23114" y="14732"/>
                    </a:lnTo>
                    <a:lnTo>
                      <a:pt x="26543" y="15621"/>
                    </a:lnTo>
                    <a:lnTo>
                      <a:pt x="29718" y="16002"/>
                    </a:lnTo>
                    <a:lnTo>
                      <a:pt x="33020" y="16510"/>
                    </a:lnTo>
                    <a:lnTo>
                      <a:pt x="36322" y="16256"/>
                    </a:lnTo>
                    <a:lnTo>
                      <a:pt x="37973" y="16002"/>
                    </a:lnTo>
                    <a:lnTo>
                      <a:pt x="39497" y="16256"/>
                    </a:lnTo>
                    <a:lnTo>
                      <a:pt x="41529" y="16637"/>
                    </a:lnTo>
                    <a:lnTo>
                      <a:pt x="43688" y="17145"/>
                    </a:lnTo>
                    <a:lnTo>
                      <a:pt x="48006" y="18415"/>
                    </a:lnTo>
                    <a:lnTo>
                      <a:pt x="52705" y="19812"/>
                    </a:lnTo>
                    <a:lnTo>
                      <a:pt x="57404" y="21336"/>
                    </a:lnTo>
                    <a:lnTo>
                      <a:pt x="59690" y="21971"/>
                    </a:lnTo>
                    <a:lnTo>
                      <a:pt x="61722" y="22352"/>
                    </a:lnTo>
                    <a:lnTo>
                      <a:pt x="63881" y="22860"/>
                    </a:lnTo>
                    <a:lnTo>
                      <a:pt x="65659" y="22987"/>
                    </a:lnTo>
                    <a:lnTo>
                      <a:pt x="67437" y="23241"/>
                    </a:lnTo>
                    <a:lnTo>
                      <a:pt x="69088" y="22987"/>
                    </a:lnTo>
                    <a:lnTo>
                      <a:pt x="69596" y="22987"/>
                    </a:lnTo>
                    <a:lnTo>
                      <a:pt x="70358" y="22987"/>
                    </a:lnTo>
                    <a:lnTo>
                      <a:pt x="71374" y="23241"/>
                    </a:lnTo>
                    <a:lnTo>
                      <a:pt x="72644" y="23495"/>
                    </a:lnTo>
                    <a:lnTo>
                      <a:pt x="74295" y="23622"/>
                    </a:lnTo>
                    <a:lnTo>
                      <a:pt x="75692" y="23876"/>
                    </a:lnTo>
                    <a:lnTo>
                      <a:pt x="77597" y="24130"/>
                    </a:lnTo>
                    <a:lnTo>
                      <a:pt x="79629" y="24511"/>
                    </a:lnTo>
                    <a:lnTo>
                      <a:pt x="84328" y="25400"/>
                    </a:lnTo>
                    <a:lnTo>
                      <a:pt x="89281" y="26162"/>
                    </a:lnTo>
                    <a:lnTo>
                      <a:pt x="94488" y="27178"/>
                    </a:lnTo>
                    <a:lnTo>
                      <a:pt x="99949" y="28067"/>
                    </a:lnTo>
                    <a:lnTo>
                      <a:pt x="105410" y="29210"/>
                    </a:lnTo>
                    <a:lnTo>
                      <a:pt x="110871" y="30226"/>
                    </a:lnTo>
                    <a:lnTo>
                      <a:pt x="115697" y="31242"/>
                    </a:lnTo>
                    <a:lnTo>
                      <a:pt x="120396" y="32131"/>
                    </a:lnTo>
                    <a:lnTo>
                      <a:pt x="124333" y="32766"/>
                    </a:lnTo>
                    <a:lnTo>
                      <a:pt x="126111" y="33147"/>
                    </a:lnTo>
                    <a:lnTo>
                      <a:pt x="127635" y="33401"/>
                    </a:lnTo>
                    <a:lnTo>
                      <a:pt x="128905" y="33655"/>
                    </a:lnTo>
                    <a:lnTo>
                      <a:pt x="130175" y="33782"/>
                    </a:lnTo>
                    <a:lnTo>
                      <a:pt x="131064" y="34036"/>
                    </a:lnTo>
                    <a:lnTo>
                      <a:pt x="131572" y="34036"/>
                    </a:lnTo>
                    <a:lnTo>
                      <a:pt x="140589" y="36195"/>
                    </a:lnTo>
                    <a:lnTo>
                      <a:pt x="149479" y="37846"/>
                    </a:lnTo>
                    <a:lnTo>
                      <a:pt x="158242" y="39497"/>
                    </a:lnTo>
                    <a:lnTo>
                      <a:pt x="166878" y="41275"/>
                    </a:lnTo>
                    <a:lnTo>
                      <a:pt x="175387" y="42672"/>
                    </a:lnTo>
                    <a:lnTo>
                      <a:pt x="183388" y="43942"/>
                    </a:lnTo>
                    <a:lnTo>
                      <a:pt x="191770" y="45212"/>
                    </a:lnTo>
                    <a:lnTo>
                      <a:pt x="199771" y="46482"/>
                    </a:lnTo>
                    <a:lnTo>
                      <a:pt x="215773" y="48895"/>
                    </a:lnTo>
                    <a:lnTo>
                      <a:pt x="231140" y="50800"/>
                    </a:lnTo>
                    <a:lnTo>
                      <a:pt x="246380" y="52705"/>
                    </a:lnTo>
                    <a:lnTo>
                      <a:pt x="261239" y="54356"/>
                    </a:lnTo>
                    <a:lnTo>
                      <a:pt x="275971" y="56261"/>
                    </a:lnTo>
                    <a:lnTo>
                      <a:pt x="290830" y="58166"/>
                    </a:lnTo>
                    <a:lnTo>
                      <a:pt x="305308" y="60325"/>
                    </a:lnTo>
                    <a:lnTo>
                      <a:pt x="320040" y="62484"/>
                    </a:lnTo>
                    <a:lnTo>
                      <a:pt x="334645" y="65151"/>
                    </a:lnTo>
                    <a:lnTo>
                      <a:pt x="349377" y="68072"/>
                    </a:lnTo>
                    <a:lnTo>
                      <a:pt x="356870" y="69977"/>
                    </a:lnTo>
                    <a:lnTo>
                      <a:pt x="364490" y="71755"/>
                    </a:lnTo>
                    <a:lnTo>
                      <a:pt x="371983" y="73787"/>
                    </a:lnTo>
                    <a:lnTo>
                      <a:pt x="379476" y="75692"/>
                    </a:lnTo>
                    <a:lnTo>
                      <a:pt x="381762" y="76200"/>
                    </a:lnTo>
                    <a:lnTo>
                      <a:pt x="384175" y="76327"/>
                    </a:lnTo>
                    <a:lnTo>
                      <a:pt x="386207" y="76200"/>
                    </a:lnTo>
                    <a:lnTo>
                      <a:pt x="388620" y="75946"/>
                    </a:lnTo>
                    <a:lnTo>
                      <a:pt x="392684" y="75057"/>
                    </a:lnTo>
                    <a:lnTo>
                      <a:pt x="396875" y="73787"/>
                    </a:lnTo>
                    <a:lnTo>
                      <a:pt x="400304" y="72517"/>
                    </a:lnTo>
                    <a:lnTo>
                      <a:pt x="401574" y="72009"/>
                    </a:lnTo>
                    <a:lnTo>
                      <a:pt x="402844" y="71501"/>
                    </a:lnTo>
                    <a:lnTo>
                      <a:pt x="403860" y="71120"/>
                    </a:lnTo>
                    <a:lnTo>
                      <a:pt x="404368" y="70612"/>
                    </a:lnTo>
                    <a:lnTo>
                      <a:pt x="404876" y="70358"/>
                    </a:lnTo>
                    <a:lnTo>
                      <a:pt x="405130" y="70358"/>
                    </a:lnTo>
                    <a:lnTo>
                      <a:pt x="407289" y="68961"/>
                    </a:lnTo>
                    <a:lnTo>
                      <a:pt x="409321" y="67310"/>
                    </a:lnTo>
                    <a:lnTo>
                      <a:pt x="411099" y="65532"/>
                    </a:lnTo>
                    <a:lnTo>
                      <a:pt x="412623" y="63500"/>
                    </a:lnTo>
                    <a:lnTo>
                      <a:pt x="414020" y="61341"/>
                    </a:lnTo>
                    <a:lnTo>
                      <a:pt x="415036" y="59182"/>
                    </a:lnTo>
                    <a:lnTo>
                      <a:pt x="416052" y="57150"/>
                    </a:lnTo>
                    <a:lnTo>
                      <a:pt x="416941" y="54991"/>
                    </a:lnTo>
                    <a:lnTo>
                      <a:pt x="417576" y="53340"/>
                    </a:lnTo>
                    <a:lnTo>
                      <a:pt x="418084" y="51816"/>
                    </a:lnTo>
                    <a:lnTo>
                      <a:pt x="418592" y="50800"/>
                    </a:lnTo>
                    <a:lnTo>
                      <a:pt x="418973" y="49911"/>
                    </a:lnTo>
                    <a:lnTo>
                      <a:pt x="419227" y="49657"/>
                    </a:lnTo>
                    <a:lnTo>
                      <a:pt x="419227" y="49911"/>
                    </a:lnTo>
                    <a:lnTo>
                      <a:pt x="419227" y="50165"/>
                    </a:lnTo>
                    <a:lnTo>
                      <a:pt x="419227" y="50546"/>
                    </a:lnTo>
                    <a:lnTo>
                      <a:pt x="419227" y="51181"/>
                    </a:lnTo>
                    <a:lnTo>
                      <a:pt x="419227" y="52070"/>
                    </a:lnTo>
                    <a:lnTo>
                      <a:pt x="419227" y="52959"/>
                    </a:lnTo>
                    <a:lnTo>
                      <a:pt x="423037" y="52705"/>
                    </a:lnTo>
                    <a:lnTo>
                      <a:pt x="426212" y="52705"/>
                    </a:lnTo>
                    <a:lnTo>
                      <a:pt x="428752" y="52451"/>
                    </a:lnTo>
                    <a:lnTo>
                      <a:pt x="430530" y="52451"/>
                    </a:lnTo>
                    <a:lnTo>
                      <a:pt x="431927" y="52451"/>
                    </a:lnTo>
                    <a:lnTo>
                      <a:pt x="432689" y="52705"/>
                    </a:lnTo>
                    <a:lnTo>
                      <a:pt x="432943" y="52959"/>
                    </a:lnTo>
                    <a:lnTo>
                      <a:pt x="432689" y="53086"/>
                    </a:lnTo>
                    <a:lnTo>
                      <a:pt x="432181" y="53467"/>
                    </a:lnTo>
                    <a:lnTo>
                      <a:pt x="430911" y="53975"/>
                    </a:lnTo>
                    <a:lnTo>
                      <a:pt x="429514" y="54356"/>
                    </a:lnTo>
                    <a:lnTo>
                      <a:pt x="427736" y="54991"/>
                    </a:lnTo>
                    <a:lnTo>
                      <a:pt x="425577" y="55880"/>
                    </a:lnTo>
                    <a:lnTo>
                      <a:pt x="423291" y="56515"/>
                    </a:lnTo>
                    <a:lnTo>
                      <a:pt x="420751" y="57531"/>
                    </a:lnTo>
                    <a:lnTo>
                      <a:pt x="418084" y="58547"/>
                    </a:lnTo>
                    <a:lnTo>
                      <a:pt x="417322" y="60452"/>
                    </a:lnTo>
                    <a:lnTo>
                      <a:pt x="416306" y="62230"/>
                    </a:lnTo>
                    <a:lnTo>
                      <a:pt x="415036" y="64135"/>
                    </a:lnTo>
                    <a:lnTo>
                      <a:pt x="413766" y="65786"/>
                    </a:lnTo>
                    <a:lnTo>
                      <a:pt x="410337" y="69215"/>
                    </a:lnTo>
                    <a:lnTo>
                      <a:pt x="406400" y="72390"/>
                    </a:lnTo>
                    <a:lnTo>
                      <a:pt x="405892" y="72517"/>
                    </a:lnTo>
                    <a:lnTo>
                      <a:pt x="405384" y="73152"/>
                    </a:lnTo>
                    <a:lnTo>
                      <a:pt x="404622" y="73787"/>
                    </a:lnTo>
                    <a:lnTo>
                      <a:pt x="403606" y="74422"/>
                    </a:lnTo>
                    <a:lnTo>
                      <a:pt x="402590" y="75311"/>
                    </a:lnTo>
                    <a:lnTo>
                      <a:pt x="401066" y="76200"/>
                    </a:lnTo>
                    <a:lnTo>
                      <a:pt x="399415" y="77216"/>
                    </a:lnTo>
                    <a:lnTo>
                      <a:pt x="401320" y="78486"/>
                    </a:lnTo>
                    <a:lnTo>
                      <a:pt x="402844" y="79756"/>
                    </a:lnTo>
                    <a:lnTo>
                      <a:pt x="404114" y="80899"/>
                    </a:lnTo>
                    <a:lnTo>
                      <a:pt x="405384" y="81915"/>
                    </a:lnTo>
                    <a:lnTo>
                      <a:pt x="406400" y="82931"/>
                    </a:lnTo>
                    <a:lnTo>
                      <a:pt x="407289" y="83693"/>
                    </a:lnTo>
                    <a:lnTo>
                      <a:pt x="408051" y="84709"/>
                    </a:lnTo>
                    <a:lnTo>
                      <a:pt x="408305" y="85217"/>
                    </a:lnTo>
                    <a:lnTo>
                      <a:pt x="408813" y="85598"/>
                    </a:lnTo>
                    <a:lnTo>
                      <a:pt x="408813" y="86106"/>
                    </a:lnTo>
                    <a:lnTo>
                      <a:pt x="408813" y="86360"/>
                    </a:lnTo>
                    <a:lnTo>
                      <a:pt x="408305" y="86360"/>
                    </a:lnTo>
                    <a:lnTo>
                      <a:pt x="407797" y="86360"/>
                    </a:lnTo>
                    <a:lnTo>
                      <a:pt x="407035" y="86106"/>
                    </a:lnTo>
                    <a:lnTo>
                      <a:pt x="405892" y="85598"/>
                    </a:lnTo>
                    <a:lnTo>
                      <a:pt x="404622" y="85090"/>
                    </a:lnTo>
                    <a:lnTo>
                      <a:pt x="403606" y="84836"/>
                    </a:lnTo>
                    <a:lnTo>
                      <a:pt x="402590" y="84709"/>
                    </a:lnTo>
                    <a:lnTo>
                      <a:pt x="401320" y="83947"/>
                    </a:lnTo>
                    <a:lnTo>
                      <a:pt x="399923" y="83566"/>
                    </a:lnTo>
                    <a:lnTo>
                      <a:pt x="398399" y="82931"/>
                    </a:lnTo>
                    <a:lnTo>
                      <a:pt x="396621" y="82042"/>
                    </a:lnTo>
                    <a:lnTo>
                      <a:pt x="394843" y="81280"/>
                    </a:lnTo>
                    <a:lnTo>
                      <a:pt x="392684" y="80391"/>
                    </a:lnTo>
                    <a:lnTo>
                      <a:pt x="390144" y="81026"/>
                    </a:lnTo>
                    <a:lnTo>
                      <a:pt x="387223" y="81661"/>
                    </a:lnTo>
                    <a:lnTo>
                      <a:pt x="384175" y="82042"/>
                    </a:lnTo>
                    <a:lnTo>
                      <a:pt x="380746" y="82296"/>
                    </a:lnTo>
                    <a:lnTo>
                      <a:pt x="376428" y="81661"/>
                    </a:lnTo>
                    <a:lnTo>
                      <a:pt x="371729" y="80899"/>
                    </a:lnTo>
                    <a:lnTo>
                      <a:pt x="366776" y="79883"/>
                    </a:lnTo>
                    <a:lnTo>
                      <a:pt x="361315" y="78740"/>
                    </a:lnTo>
                    <a:lnTo>
                      <a:pt x="355600" y="77470"/>
                    </a:lnTo>
                    <a:lnTo>
                      <a:pt x="349631" y="76200"/>
                    </a:lnTo>
                    <a:lnTo>
                      <a:pt x="343154" y="74422"/>
                    </a:lnTo>
                    <a:lnTo>
                      <a:pt x="336169" y="73025"/>
                    </a:lnTo>
                    <a:lnTo>
                      <a:pt x="328676" y="71120"/>
                    </a:lnTo>
                    <a:lnTo>
                      <a:pt x="320802" y="69215"/>
                    </a:lnTo>
                    <a:lnTo>
                      <a:pt x="312293" y="67310"/>
                    </a:lnTo>
                    <a:lnTo>
                      <a:pt x="303530" y="65405"/>
                    </a:lnTo>
                    <a:lnTo>
                      <a:pt x="293878" y="63246"/>
                    </a:lnTo>
                    <a:lnTo>
                      <a:pt x="283845" y="61087"/>
                    </a:lnTo>
                    <a:lnTo>
                      <a:pt x="273177" y="59055"/>
                    </a:lnTo>
                    <a:lnTo>
                      <a:pt x="261747" y="56896"/>
                    </a:lnTo>
                    <a:lnTo>
                      <a:pt x="257048" y="57150"/>
                    </a:lnTo>
                    <a:lnTo>
                      <a:pt x="252349" y="57150"/>
                    </a:lnTo>
                    <a:lnTo>
                      <a:pt x="243586" y="56896"/>
                    </a:lnTo>
                    <a:lnTo>
                      <a:pt x="234950" y="56769"/>
                    </a:lnTo>
                    <a:lnTo>
                      <a:pt x="227330" y="56007"/>
                    </a:lnTo>
                    <a:lnTo>
                      <a:pt x="219710" y="55372"/>
                    </a:lnTo>
                    <a:lnTo>
                      <a:pt x="212471" y="54610"/>
                    </a:lnTo>
                    <a:lnTo>
                      <a:pt x="205486" y="53467"/>
                    </a:lnTo>
                    <a:lnTo>
                      <a:pt x="198755" y="52197"/>
                    </a:lnTo>
                    <a:lnTo>
                      <a:pt x="192151" y="50927"/>
                    </a:lnTo>
                    <a:lnTo>
                      <a:pt x="186055" y="49657"/>
                    </a:lnTo>
                    <a:lnTo>
                      <a:pt x="173355" y="46736"/>
                    </a:lnTo>
                    <a:lnTo>
                      <a:pt x="160782" y="43815"/>
                    </a:lnTo>
                    <a:lnTo>
                      <a:pt x="154559" y="42291"/>
                    </a:lnTo>
                    <a:lnTo>
                      <a:pt x="148209" y="40767"/>
                    </a:lnTo>
                    <a:lnTo>
                      <a:pt x="139065" y="39116"/>
                    </a:lnTo>
                    <a:lnTo>
                      <a:pt x="129794" y="37846"/>
                    </a:lnTo>
                    <a:lnTo>
                      <a:pt x="120650" y="36703"/>
                    </a:lnTo>
                    <a:lnTo>
                      <a:pt x="111887" y="35687"/>
                    </a:lnTo>
                    <a:lnTo>
                      <a:pt x="102997" y="34544"/>
                    </a:lnTo>
                    <a:lnTo>
                      <a:pt x="94488" y="33401"/>
                    </a:lnTo>
                    <a:lnTo>
                      <a:pt x="90551" y="32512"/>
                    </a:lnTo>
                    <a:lnTo>
                      <a:pt x="86360" y="31877"/>
                    </a:lnTo>
                    <a:lnTo>
                      <a:pt x="82677" y="30988"/>
                    </a:lnTo>
                    <a:lnTo>
                      <a:pt x="78867" y="29972"/>
                    </a:lnTo>
                    <a:lnTo>
                      <a:pt x="71882" y="29845"/>
                    </a:lnTo>
                    <a:lnTo>
                      <a:pt x="64643" y="28956"/>
                    </a:lnTo>
                    <a:lnTo>
                      <a:pt x="57404" y="27940"/>
                    </a:lnTo>
                    <a:lnTo>
                      <a:pt x="50419" y="26670"/>
                    </a:lnTo>
                    <a:lnTo>
                      <a:pt x="43688" y="25019"/>
                    </a:lnTo>
                    <a:lnTo>
                      <a:pt x="37084" y="23241"/>
                    </a:lnTo>
                    <a:lnTo>
                      <a:pt x="30988" y="21082"/>
                    </a:lnTo>
                    <a:lnTo>
                      <a:pt x="25146" y="19050"/>
                    </a:lnTo>
                    <a:lnTo>
                      <a:pt x="19812" y="16637"/>
                    </a:lnTo>
                    <a:lnTo>
                      <a:pt x="15113" y="14097"/>
                    </a:lnTo>
                    <a:lnTo>
                      <a:pt x="10668" y="11811"/>
                    </a:lnTo>
                    <a:lnTo>
                      <a:pt x="7112" y="9271"/>
                    </a:lnTo>
                    <a:lnTo>
                      <a:pt x="4191" y="6731"/>
                    </a:lnTo>
                    <a:lnTo>
                      <a:pt x="2921" y="5715"/>
                    </a:lnTo>
                    <a:lnTo>
                      <a:pt x="1905" y="4445"/>
                    </a:lnTo>
                    <a:lnTo>
                      <a:pt x="1143" y="3048"/>
                    </a:lnTo>
                    <a:lnTo>
                      <a:pt x="508" y="2032"/>
                    </a:lnTo>
                    <a:lnTo>
                      <a:pt x="381" y="762"/>
                    </a:lnTo>
                    <a:close/>
                  </a:path>
                </a:pathLst>
              </a:custGeom>
              <a:solidFill>
                <a:srgbClr val="9F611B"/>
              </a:solidFill>
              <a:ln w="0" cap="flat" cmpd="sng" algn="ctr">
                <a:solidFill>
                  <a:srgbClr val="9F611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7" name="Freeform 406"/>
              <p:cNvSpPr/>
              <p:nvPr/>
            </p:nvSpPr>
            <p:spPr>
              <a:xfrm>
                <a:off x="8265168" y="3368130"/>
                <a:ext cx="434102" cy="87107"/>
              </a:xfrm>
              <a:custGeom>
                <a:avLst/>
                <a:gdLst/>
                <a:ahLst/>
                <a:cxnLst/>
                <a:rect l="0" t="0" r="0" b="0"/>
                <a:pathLst>
                  <a:path w="432944" h="86869">
                    <a:moveTo>
                      <a:pt x="377444" y="81915"/>
                    </a:moveTo>
                    <a:lnTo>
                      <a:pt x="372999" y="81280"/>
                    </a:lnTo>
                    <a:lnTo>
                      <a:pt x="367792" y="80137"/>
                    </a:lnTo>
                    <a:lnTo>
                      <a:pt x="362712" y="79121"/>
                    </a:lnTo>
                    <a:lnTo>
                      <a:pt x="356870" y="77978"/>
                    </a:lnTo>
                    <a:lnTo>
                      <a:pt x="350774" y="76454"/>
                    </a:lnTo>
                    <a:lnTo>
                      <a:pt x="344170" y="74930"/>
                    </a:lnTo>
                    <a:lnTo>
                      <a:pt x="337185" y="73279"/>
                    </a:lnTo>
                    <a:lnTo>
                      <a:pt x="329692" y="71501"/>
                    </a:lnTo>
                    <a:lnTo>
                      <a:pt x="321691" y="69596"/>
                    </a:lnTo>
                    <a:lnTo>
                      <a:pt x="313055" y="67691"/>
                    </a:lnTo>
                    <a:lnTo>
                      <a:pt x="304038" y="65659"/>
                    </a:lnTo>
                    <a:lnTo>
                      <a:pt x="294386" y="63500"/>
                    </a:lnTo>
                    <a:lnTo>
                      <a:pt x="284353" y="61341"/>
                    </a:lnTo>
                    <a:lnTo>
                      <a:pt x="273304" y="59309"/>
                    </a:lnTo>
                    <a:lnTo>
                      <a:pt x="261747" y="57023"/>
                    </a:lnTo>
                    <a:lnTo>
                      <a:pt x="257048" y="57150"/>
                    </a:lnTo>
                    <a:lnTo>
                      <a:pt x="252349" y="57150"/>
                    </a:lnTo>
                    <a:lnTo>
                      <a:pt x="243586" y="57150"/>
                    </a:lnTo>
                    <a:lnTo>
                      <a:pt x="234950" y="56769"/>
                    </a:lnTo>
                    <a:lnTo>
                      <a:pt x="227330" y="56261"/>
                    </a:lnTo>
                    <a:lnTo>
                      <a:pt x="219710" y="55499"/>
                    </a:lnTo>
                    <a:lnTo>
                      <a:pt x="212471" y="54610"/>
                    </a:lnTo>
                    <a:lnTo>
                      <a:pt x="205486" y="53594"/>
                    </a:lnTo>
                    <a:lnTo>
                      <a:pt x="198755" y="52451"/>
                    </a:lnTo>
                    <a:lnTo>
                      <a:pt x="192151" y="51054"/>
                    </a:lnTo>
                    <a:lnTo>
                      <a:pt x="186055" y="49784"/>
                    </a:lnTo>
                    <a:lnTo>
                      <a:pt x="173355" y="46736"/>
                    </a:lnTo>
                    <a:lnTo>
                      <a:pt x="160782" y="43815"/>
                    </a:lnTo>
                    <a:lnTo>
                      <a:pt x="154559" y="42291"/>
                    </a:lnTo>
                    <a:lnTo>
                      <a:pt x="148209" y="41021"/>
                    </a:lnTo>
                    <a:lnTo>
                      <a:pt x="139065" y="39370"/>
                    </a:lnTo>
                    <a:lnTo>
                      <a:pt x="129794" y="37973"/>
                    </a:lnTo>
                    <a:lnTo>
                      <a:pt x="120650" y="36830"/>
                    </a:lnTo>
                    <a:lnTo>
                      <a:pt x="111887" y="35814"/>
                    </a:lnTo>
                    <a:lnTo>
                      <a:pt x="102997" y="34798"/>
                    </a:lnTo>
                    <a:lnTo>
                      <a:pt x="94488" y="33401"/>
                    </a:lnTo>
                    <a:lnTo>
                      <a:pt x="90551" y="32766"/>
                    </a:lnTo>
                    <a:lnTo>
                      <a:pt x="86360" y="32004"/>
                    </a:lnTo>
                    <a:lnTo>
                      <a:pt x="82677" y="31115"/>
                    </a:lnTo>
                    <a:lnTo>
                      <a:pt x="78867" y="30226"/>
                    </a:lnTo>
                    <a:lnTo>
                      <a:pt x="71882" y="29845"/>
                    </a:lnTo>
                    <a:lnTo>
                      <a:pt x="64643" y="29210"/>
                    </a:lnTo>
                    <a:lnTo>
                      <a:pt x="57404" y="28194"/>
                    </a:lnTo>
                    <a:lnTo>
                      <a:pt x="50419" y="26924"/>
                    </a:lnTo>
                    <a:lnTo>
                      <a:pt x="43688" y="25273"/>
                    </a:lnTo>
                    <a:lnTo>
                      <a:pt x="37084" y="23241"/>
                    </a:lnTo>
                    <a:lnTo>
                      <a:pt x="30988" y="21336"/>
                    </a:lnTo>
                    <a:lnTo>
                      <a:pt x="25146" y="19050"/>
                    </a:lnTo>
                    <a:lnTo>
                      <a:pt x="19812" y="16764"/>
                    </a:lnTo>
                    <a:lnTo>
                      <a:pt x="15113" y="14351"/>
                    </a:lnTo>
                    <a:lnTo>
                      <a:pt x="10668" y="11811"/>
                    </a:lnTo>
                    <a:lnTo>
                      <a:pt x="7112" y="9271"/>
                    </a:lnTo>
                    <a:lnTo>
                      <a:pt x="4191" y="6985"/>
                    </a:lnTo>
                    <a:lnTo>
                      <a:pt x="2921" y="5715"/>
                    </a:lnTo>
                    <a:lnTo>
                      <a:pt x="1905" y="4445"/>
                    </a:lnTo>
                    <a:lnTo>
                      <a:pt x="1143" y="3302"/>
                    </a:lnTo>
                    <a:lnTo>
                      <a:pt x="508" y="2159"/>
                    </a:lnTo>
                    <a:lnTo>
                      <a:pt x="381" y="1016"/>
                    </a:lnTo>
                    <a:lnTo>
                      <a:pt x="0" y="0"/>
                    </a:lnTo>
                    <a:lnTo>
                      <a:pt x="381" y="635"/>
                    </a:lnTo>
                    <a:lnTo>
                      <a:pt x="1143" y="1524"/>
                    </a:lnTo>
                    <a:lnTo>
                      <a:pt x="2159" y="2794"/>
                    </a:lnTo>
                    <a:lnTo>
                      <a:pt x="3429" y="4064"/>
                    </a:lnTo>
                    <a:lnTo>
                      <a:pt x="4953" y="5461"/>
                    </a:lnTo>
                    <a:lnTo>
                      <a:pt x="7112" y="7239"/>
                    </a:lnTo>
                    <a:lnTo>
                      <a:pt x="9398" y="8636"/>
                    </a:lnTo>
                    <a:lnTo>
                      <a:pt x="11938" y="10541"/>
                    </a:lnTo>
                    <a:lnTo>
                      <a:pt x="14605" y="12065"/>
                    </a:lnTo>
                    <a:lnTo>
                      <a:pt x="17399" y="13716"/>
                    </a:lnTo>
                    <a:lnTo>
                      <a:pt x="20574" y="14986"/>
                    </a:lnTo>
                    <a:lnTo>
                      <a:pt x="23622" y="16256"/>
                    </a:lnTo>
                    <a:lnTo>
                      <a:pt x="26797" y="17399"/>
                    </a:lnTo>
                    <a:lnTo>
                      <a:pt x="30099" y="18161"/>
                    </a:lnTo>
                    <a:lnTo>
                      <a:pt x="33528" y="18669"/>
                    </a:lnTo>
                    <a:lnTo>
                      <a:pt x="36957" y="18669"/>
                    </a:lnTo>
                    <a:lnTo>
                      <a:pt x="38354" y="18415"/>
                    </a:lnTo>
                    <a:lnTo>
                      <a:pt x="40005" y="18669"/>
                    </a:lnTo>
                    <a:lnTo>
                      <a:pt x="41783" y="18796"/>
                    </a:lnTo>
                    <a:lnTo>
                      <a:pt x="43942" y="19558"/>
                    </a:lnTo>
                    <a:lnTo>
                      <a:pt x="48006" y="20701"/>
                    </a:lnTo>
                    <a:lnTo>
                      <a:pt x="52705" y="21971"/>
                    </a:lnTo>
                    <a:lnTo>
                      <a:pt x="57023" y="23749"/>
                    </a:lnTo>
                    <a:lnTo>
                      <a:pt x="61341" y="24765"/>
                    </a:lnTo>
                    <a:lnTo>
                      <a:pt x="63373" y="25273"/>
                    </a:lnTo>
                    <a:lnTo>
                      <a:pt x="65151" y="25400"/>
                    </a:lnTo>
                    <a:lnTo>
                      <a:pt x="66675" y="25654"/>
                    </a:lnTo>
                    <a:lnTo>
                      <a:pt x="68326" y="25400"/>
                    </a:lnTo>
                    <a:lnTo>
                      <a:pt x="68707" y="25400"/>
                    </a:lnTo>
                    <a:lnTo>
                      <a:pt x="69596" y="25400"/>
                    </a:lnTo>
                    <a:lnTo>
                      <a:pt x="70612" y="25654"/>
                    </a:lnTo>
                    <a:lnTo>
                      <a:pt x="71882" y="25654"/>
                    </a:lnTo>
                    <a:lnTo>
                      <a:pt x="73406" y="25781"/>
                    </a:lnTo>
                    <a:lnTo>
                      <a:pt x="75057" y="26289"/>
                    </a:lnTo>
                    <a:lnTo>
                      <a:pt x="76835" y="26416"/>
                    </a:lnTo>
                    <a:lnTo>
                      <a:pt x="78867" y="26924"/>
                    </a:lnTo>
                    <a:lnTo>
                      <a:pt x="83566" y="27432"/>
                    </a:lnTo>
                    <a:lnTo>
                      <a:pt x="88519" y="28321"/>
                    </a:lnTo>
                    <a:lnTo>
                      <a:pt x="93726" y="29464"/>
                    </a:lnTo>
                    <a:lnTo>
                      <a:pt x="99187" y="30226"/>
                    </a:lnTo>
                    <a:lnTo>
                      <a:pt x="109474" y="32131"/>
                    </a:lnTo>
                    <a:lnTo>
                      <a:pt x="114681" y="33147"/>
                    </a:lnTo>
                    <a:lnTo>
                      <a:pt x="119126" y="34036"/>
                    </a:lnTo>
                    <a:lnTo>
                      <a:pt x="123190" y="34798"/>
                    </a:lnTo>
                    <a:lnTo>
                      <a:pt x="124841" y="35179"/>
                    </a:lnTo>
                    <a:lnTo>
                      <a:pt x="126365" y="35306"/>
                    </a:lnTo>
                    <a:lnTo>
                      <a:pt x="127889" y="35560"/>
                    </a:lnTo>
                    <a:lnTo>
                      <a:pt x="128905" y="35814"/>
                    </a:lnTo>
                    <a:lnTo>
                      <a:pt x="129794" y="35941"/>
                    </a:lnTo>
                    <a:lnTo>
                      <a:pt x="130556" y="35941"/>
                    </a:lnTo>
                    <a:lnTo>
                      <a:pt x="139319" y="38100"/>
                    </a:lnTo>
                    <a:lnTo>
                      <a:pt x="148209" y="40005"/>
                    </a:lnTo>
                    <a:lnTo>
                      <a:pt x="156718" y="41783"/>
                    </a:lnTo>
                    <a:lnTo>
                      <a:pt x="165227" y="43434"/>
                    </a:lnTo>
                    <a:lnTo>
                      <a:pt x="173863" y="44831"/>
                    </a:lnTo>
                    <a:lnTo>
                      <a:pt x="181864" y="46355"/>
                    </a:lnTo>
                    <a:lnTo>
                      <a:pt x="198120" y="48641"/>
                    </a:lnTo>
                    <a:lnTo>
                      <a:pt x="214249" y="51054"/>
                    </a:lnTo>
                    <a:lnTo>
                      <a:pt x="230124" y="52959"/>
                    </a:lnTo>
                    <a:lnTo>
                      <a:pt x="245364" y="54610"/>
                    </a:lnTo>
                    <a:lnTo>
                      <a:pt x="260985" y="56261"/>
                    </a:lnTo>
                    <a:lnTo>
                      <a:pt x="275971" y="58166"/>
                    </a:lnTo>
                    <a:lnTo>
                      <a:pt x="290957" y="60071"/>
                    </a:lnTo>
                    <a:lnTo>
                      <a:pt x="306324" y="61976"/>
                    </a:lnTo>
                    <a:lnTo>
                      <a:pt x="321437" y="64516"/>
                    </a:lnTo>
                    <a:lnTo>
                      <a:pt x="336677" y="67310"/>
                    </a:lnTo>
                    <a:lnTo>
                      <a:pt x="352044" y="70485"/>
                    </a:lnTo>
                    <a:lnTo>
                      <a:pt x="359791" y="72390"/>
                    </a:lnTo>
                    <a:lnTo>
                      <a:pt x="367792" y="74295"/>
                    </a:lnTo>
                    <a:lnTo>
                      <a:pt x="375666" y="76581"/>
                    </a:lnTo>
                    <a:lnTo>
                      <a:pt x="383667" y="78994"/>
                    </a:lnTo>
                    <a:lnTo>
                      <a:pt x="385445" y="79121"/>
                    </a:lnTo>
                    <a:lnTo>
                      <a:pt x="387223" y="79121"/>
                    </a:lnTo>
                    <a:lnTo>
                      <a:pt x="389128" y="79121"/>
                    </a:lnTo>
                    <a:lnTo>
                      <a:pt x="391160" y="78740"/>
                    </a:lnTo>
                    <a:lnTo>
                      <a:pt x="395097" y="77978"/>
                    </a:lnTo>
                    <a:lnTo>
                      <a:pt x="398653" y="76454"/>
                    </a:lnTo>
                    <a:lnTo>
                      <a:pt x="401828" y="74930"/>
                    </a:lnTo>
                    <a:lnTo>
                      <a:pt x="403352" y="74295"/>
                    </a:lnTo>
                    <a:lnTo>
                      <a:pt x="404368" y="73660"/>
                    </a:lnTo>
                    <a:lnTo>
                      <a:pt x="405384" y="73279"/>
                    </a:lnTo>
                    <a:lnTo>
                      <a:pt x="406273" y="72771"/>
                    </a:lnTo>
                    <a:lnTo>
                      <a:pt x="406654" y="72644"/>
                    </a:lnTo>
                    <a:lnTo>
                      <a:pt x="406654" y="72390"/>
                    </a:lnTo>
                    <a:lnTo>
                      <a:pt x="409067" y="70612"/>
                    </a:lnTo>
                    <a:lnTo>
                      <a:pt x="410845" y="68580"/>
                    </a:lnTo>
                    <a:lnTo>
                      <a:pt x="412623" y="66421"/>
                    </a:lnTo>
                    <a:lnTo>
                      <a:pt x="414020" y="64135"/>
                    </a:lnTo>
                    <a:lnTo>
                      <a:pt x="415290" y="61849"/>
                    </a:lnTo>
                    <a:lnTo>
                      <a:pt x="416306" y="59436"/>
                    </a:lnTo>
                    <a:lnTo>
                      <a:pt x="417068" y="57150"/>
                    </a:lnTo>
                    <a:lnTo>
                      <a:pt x="417957" y="55245"/>
                    </a:lnTo>
                    <a:lnTo>
                      <a:pt x="418338" y="53340"/>
                    </a:lnTo>
                    <a:lnTo>
                      <a:pt x="418973" y="51816"/>
                    </a:lnTo>
                    <a:lnTo>
                      <a:pt x="418973" y="50800"/>
                    </a:lnTo>
                    <a:lnTo>
                      <a:pt x="419227" y="49911"/>
                    </a:lnTo>
                    <a:lnTo>
                      <a:pt x="419227" y="50419"/>
                    </a:lnTo>
                    <a:lnTo>
                      <a:pt x="419227" y="50546"/>
                    </a:lnTo>
                    <a:lnTo>
                      <a:pt x="419227" y="51181"/>
                    </a:lnTo>
                    <a:lnTo>
                      <a:pt x="419227" y="52070"/>
                    </a:lnTo>
                    <a:lnTo>
                      <a:pt x="419227" y="53213"/>
                    </a:lnTo>
                    <a:lnTo>
                      <a:pt x="423037" y="52959"/>
                    </a:lnTo>
                    <a:lnTo>
                      <a:pt x="426212" y="52705"/>
                    </a:lnTo>
                    <a:lnTo>
                      <a:pt x="428752" y="52451"/>
                    </a:lnTo>
                    <a:lnTo>
                      <a:pt x="430530" y="52451"/>
                    </a:lnTo>
                    <a:lnTo>
                      <a:pt x="431927" y="52705"/>
                    </a:lnTo>
                    <a:lnTo>
                      <a:pt x="432689" y="52705"/>
                    </a:lnTo>
                    <a:lnTo>
                      <a:pt x="432943" y="52959"/>
                    </a:lnTo>
                    <a:lnTo>
                      <a:pt x="432689" y="53213"/>
                    </a:lnTo>
                    <a:lnTo>
                      <a:pt x="432181" y="53594"/>
                    </a:lnTo>
                    <a:lnTo>
                      <a:pt x="430911" y="53975"/>
                    </a:lnTo>
                    <a:lnTo>
                      <a:pt x="429514" y="54610"/>
                    </a:lnTo>
                    <a:lnTo>
                      <a:pt x="427736" y="54991"/>
                    </a:lnTo>
                    <a:lnTo>
                      <a:pt x="425577" y="55880"/>
                    </a:lnTo>
                    <a:lnTo>
                      <a:pt x="423291" y="56769"/>
                    </a:lnTo>
                    <a:lnTo>
                      <a:pt x="420751" y="57531"/>
                    </a:lnTo>
                    <a:lnTo>
                      <a:pt x="418084" y="58674"/>
                    </a:lnTo>
                    <a:lnTo>
                      <a:pt x="417322" y="60579"/>
                    </a:lnTo>
                    <a:lnTo>
                      <a:pt x="416306" y="62484"/>
                    </a:lnTo>
                    <a:lnTo>
                      <a:pt x="415036" y="64135"/>
                    </a:lnTo>
                    <a:lnTo>
                      <a:pt x="413766" y="65786"/>
                    </a:lnTo>
                    <a:lnTo>
                      <a:pt x="410337" y="69469"/>
                    </a:lnTo>
                    <a:lnTo>
                      <a:pt x="406400" y="72644"/>
                    </a:lnTo>
                    <a:lnTo>
                      <a:pt x="405892" y="72771"/>
                    </a:lnTo>
                    <a:lnTo>
                      <a:pt x="405384" y="73279"/>
                    </a:lnTo>
                    <a:lnTo>
                      <a:pt x="404622" y="73914"/>
                    </a:lnTo>
                    <a:lnTo>
                      <a:pt x="403606" y="74676"/>
                    </a:lnTo>
                    <a:lnTo>
                      <a:pt x="402590" y="75311"/>
                    </a:lnTo>
                    <a:lnTo>
                      <a:pt x="401066" y="76454"/>
                    </a:lnTo>
                    <a:lnTo>
                      <a:pt x="399415" y="77343"/>
                    </a:lnTo>
                    <a:lnTo>
                      <a:pt x="401828" y="79121"/>
                    </a:lnTo>
                    <a:lnTo>
                      <a:pt x="403606" y="80645"/>
                    </a:lnTo>
                    <a:lnTo>
                      <a:pt x="405384" y="82169"/>
                    </a:lnTo>
                    <a:lnTo>
                      <a:pt x="406654" y="83439"/>
                    </a:lnTo>
                    <a:lnTo>
                      <a:pt x="407797" y="84455"/>
                    </a:lnTo>
                    <a:lnTo>
                      <a:pt x="408559" y="85344"/>
                    </a:lnTo>
                    <a:lnTo>
                      <a:pt x="409067" y="86106"/>
                    </a:lnTo>
                    <a:lnTo>
                      <a:pt x="409067" y="86614"/>
                    </a:lnTo>
                    <a:lnTo>
                      <a:pt x="408813" y="86868"/>
                    </a:lnTo>
                    <a:lnTo>
                      <a:pt x="408051" y="86614"/>
                    </a:lnTo>
                    <a:lnTo>
                      <a:pt x="406654" y="86360"/>
                    </a:lnTo>
                    <a:lnTo>
                      <a:pt x="405384" y="85725"/>
                    </a:lnTo>
                    <a:lnTo>
                      <a:pt x="403352" y="84963"/>
                    </a:lnTo>
                    <a:lnTo>
                      <a:pt x="401066" y="83566"/>
                    </a:lnTo>
                    <a:lnTo>
                      <a:pt x="399669" y="82804"/>
                    </a:lnTo>
                    <a:lnTo>
                      <a:pt x="398145" y="82169"/>
                    </a:lnTo>
                    <a:lnTo>
                      <a:pt x="396621" y="81153"/>
                    </a:lnTo>
                    <a:lnTo>
                      <a:pt x="395097" y="80137"/>
                    </a:lnTo>
                    <a:lnTo>
                      <a:pt x="392176" y="81153"/>
                    </a:lnTo>
                    <a:lnTo>
                      <a:pt x="389382" y="81661"/>
                    </a:lnTo>
                    <a:lnTo>
                      <a:pt x="385699" y="82296"/>
                    </a:lnTo>
                    <a:lnTo>
                      <a:pt x="381762" y="8255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8" name="Freeform 407"/>
              <p:cNvSpPr/>
              <p:nvPr/>
            </p:nvSpPr>
            <p:spPr>
              <a:xfrm>
                <a:off x="8265168" y="3369685"/>
                <a:ext cx="432640" cy="85552"/>
              </a:xfrm>
              <a:custGeom>
                <a:avLst/>
                <a:gdLst/>
                <a:ahLst/>
                <a:cxnLst/>
                <a:rect l="0" t="0" r="0" b="0"/>
                <a:pathLst>
                  <a:path w="432916" h="86495">
                    <a:moveTo>
                      <a:pt x="0" y="0"/>
                    </a:moveTo>
                    <a:lnTo>
                      <a:pt x="858" y="1050"/>
                    </a:lnTo>
                    <a:lnTo>
                      <a:pt x="858" y="1401"/>
                    </a:lnTo>
                    <a:lnTo>
                      <a:pt x="1288" y="3152"/>
                    </a:lnTo>
                    <a:lnTo>
                      <a:pt x="2145" y="3852"/>
                    </a:lnTo>
                    <a:lnTo>
                      <a:pt x="2574" y="5603"/>
                    </a:lnTo>
                    <a:lnTo>
                      <a:pt x="4290" y="6653"/>
                    </a:lnTo>
                    <a:lnTo>
                      <a:pt x="6865" y="8754"/>
                    </a:lnTo>
                    <a:lnTo>
                      <a:pt x="11155" y="11556"/>
                    </a:lnTo>
                    <a:lnTo>
                      <a:pt x="15017" y="14007"/>
                    </a:lnTo>
                    <a:lnTo>
                      <a:pt x="19736" y="16808"/>
                    </a:lnTo>
                    <a:lnTo>
                      <a:pt x="25314" y="18910"/>
                    </a:lnTo>
                    <a:lnTo>
                      <a:pt x="30892" y="21010"/>
                    </a:lnTo>
                    <a:lnTo>
                      <a:pt x="36899" y="22761"/>
                    </a:lnTo>
                    <a:lnTo>
                      <a:pt x="43763" y="25213"/>
                    </a:lnTo>
                    <a:lnTo>
                      <a:pt x="50629" y="26614"/>
                    </a:lnTo>
                    <a:lnTo>
                      <a:pt x="57493" y="28015"/>
                    </a:lnTo>
                    <a:lnTo>
                      <a:pt x="64358" y="29065"/>
                    </a:lnTo>
                    <a:lnTo>
                      <a:pt x="72081" y="29415"/>
                    </a:lnTo>
                    <a:lnTo>
                      <a:pt x="78946" y="30115"/>
                    </a:lnTo>
                    <a:lnTo>
                      <a:pt x="83236" y="30816"/>
                    </a:lnTo>
                    <a:lnTo>
                      <a:pt x="86668" y="31866"/>
                    </a:lnTo>
                    <a:lnTo>
                      <a:pt x="90530" y="32217"/>
                    </a:lnTo>
                    <a:lnTo>
                      <a:pt x="94821" y="32917"/>
                    </a:lnTo>
                    <a:lnTo>
                      <a:pt x="102973" y="34668"/>
                    </a:lnTo>
                    <a:lnTo>
                      <a:pt x="111983" y="35718"/>
                    </a:lnTo>
                    <a:lnTo>
                      <a:pt x="120564" y="36419"/>
                    </a:lnTo>
                    <a:lnTo>
                      <a:pt x="129574" y="37469"/>
                    </a:lnTo>
                    <a:lnTo>
                      <a:pt x="139442" y="39220"/>
                    </a:lnTo>
                    <a:lnTo>
                      <a:pt x="148024" y="40621"/>
                    </a:lnTo>
                    <a:lnTo>
                      <a:pt x="154460" y="42021"/>
                    </a:lnTo>
                    <a:lnTo>
                      <a:pt x="160465" y="43422"/>
                    </a:lnTo>
                    <a:lnTo>
                      <a:pt x="173767" y="46223"/>
                    </a:lnTo>
                    <a:lnTo>
                      <a:pt x="185780" y="49025"/>
                    </a:lnTo>
                    <a:lnTo>
                      <a:pt x="192215" y="50776"/>
                    </a:lnTo>
                    <a:lnTo>
                      <a:pt x="199081" y="51826"/>
                    </a:lnTo>
                    <a:lnTo>
                      <a:pt x="205088" y="53227"/>
                    </a:lnTo>
                    <a:lnTo>
                      <a:pt x="212810" y="54277"/>
                    </a:lnTo>
                    <a:lnTo>
                      <a:pt x="219676" y="55328"/>
                    </a:lnTo>
                    <a:lnTo>
                      <a:pt x="226969" y="56028"/>
                    </a:lnTo>
                    <a:lnTo>
                      <a:pt x="235551" y="56379"/>
                    </a:lnTo>
                    <a:lnTo>
                      <a:pt x="243702" y="57079"/>
                    </a:lnTo>
                    <a:lnTo>
                      <a:pt x="252713" y="57079"/>
                    </a:lnTo>
                    <a:lnTo>
                      <a:pt x="257432" y="57079"/>
                    </a:lnTo>
                    <a:lnTo>
                      <a:pt x="261293" y="56379"/>
                    </a:lnTo>
                    <a:lnTo>
                      <a:pt x="273307" y="58830"/>
                    </a:lnTo>
                    <a:lnTo>
                      <a:pt x="284033" y="60931"/>
                    </a:lnTo>
                    <a:lnTo>
                      <a:pt x="294330" y="63032"/>
                    </a:lnTo>
                    <a:lnTo>
                      <a:pt x="304199" y="65484"/>
                    </a:lnTo>
                    <a:lnTo>
                      <a:pt x="312780" y="67234"/>
                    </a:lnTo>
                    <a:lnTo>
                      <a:pt x="321790" y="69335"/>
                    </a:lnTo>
                    <a:lnTo>
                      <a:pt x="329942" y="71086"/>
                    </a:lnTo>
                    <a:lnTo>
                      <a:pt x="336807" y="72487"/>
                    </a:lnTo>
                    <a:lnTo>
                      <a:pt x="344530" y="74237"/>
                    </a:lnTo>
                    <a:lnTo>
                      <a:pt x="350536" y="75988"/>
                    </a:lnTo>
                    <a:lnTo>
                      <a:pt x="356973" y="77739"/>
                    </a:lnTo>
                    <a:lnTo>
                      <a:pt x="362979" y="78790"/>
                    </a:lnTo>
                    <a:lnTo>
                      <a:pt x="367699" y="79841"/>
                    </a:lnTo>
                    <a:lnTo>
                      <a:pt x="373276" y="80891"/>
                    </a:lnTo>
                    <a:lnTo>
                      <a:pt x="377567" y="81591"/>
                    </a:lnTo>
                    <a:lnTo>
                      <a:pt x="381429" y="82292"/>
                    </a:lnTo>
                    <a:lnTo>
                      <a:pt x="385718" y="82292"/>
                    </a:lnTo>
                    <a:lnTo>
                      <a:pt x="389580" y="80891"/>
                    </a:lnTo>
                    <a:lnTo>
                      <a:pt x="392584" y="80541"/>
                    </a:lnTo>
                    <a:lnTo>
                      <a:pt x="395158" y="79841"/>
                    </a:lnTo>
                    <a:lnTo>
                      <a:pt x="396445" y="80541"/>
                    </a:lnTo>
                    <a:lnTo>
                      <a:pt x="398161" y="81591"/>
                    </a:lnTo>
                    <a:lnTo>
                      <a:pt x="399877" y="82292"/>
                    </a:lnTo>
                    <a:lnTo>
                      <a:pt x="401593" y="83342"/>
                    </a:lnTo>
                    <a:lnTo>
                      <a:pt x="403310" y="84392"/>
                    </a:lnTo>
                    <a:lnTo>
                      <a:pt x="405455" y="85444"/>
                    </a:lnTo>
                    <a:lnTo>
                      <a:pt x="406743" y="86144"/>
                    </a:lnTo>
                    <a:lnTo>
                      <a:pt x="408459" y="86144"/>
                    </a:lnTo>
                    <a:lnTo>
                      <a:pt x="408887" y="86494"/>
                    </a:lnTo>
                    <a:lnTo>
                      <a:pt x="408887" y="86144"/>
                    </a:lnTo>
                    <a:lnTo>
                      <a:pt x="408887" y="85444"/>
                    </a:lnTo>
                    <a:lnTo>
                      <a:pt x="408887" y="85093"/>
                    </a:lnTo>
                    <a:lnTo>
                      <a:pt x="407601" y="83693"/>
                    </a:lnTo>
                    <a:lnTo>
                      <a:pt x="406743" y="83342"/>
                    </a:lnTo>
                    <a:lnTo>
                      <a:pt x="405455" y="81591"/>
                    </a:lnTo>
                    <a:lnTo>
                      <a:pt x="403310" y="80541"/>
                    </a:lnTo>
                    <a:lnTo>
                      <a:pt x="402023" y="78790"/>
                    </a:lnTo>
                    <a:lnTo>
                      <a:pt x="399449" y="77039"/>
                    </a:lnTo>
                    <a:lnTo>
                      <a:pt x="401593" y="75988"/>
                    </a:lnTo>
                    <a:lnTo>
                      <a:pt x="402881" y="74938"/>
                    </a:lnTo>
                    <a:lnTo>
                      <a:pt x="403310" y="74237"/>
                    </a:lnTo>
                    <a:lnTo>
                      <a:pt x="405026" y="73888"/>
                    </a:lnTo>
                    <a:lnTo>
                      <a:pt x="405455" y="72487"/>
                    </a:lnTo>
                    <a:lnTo>
                      <a:pt x="406313" y="72487"/>
                    </a:lnTo>
                    <a:lnTo>
                      <a:pt x="406313" y="72137"/>
                    </a:lnTo>
                    <a:lnTo>
                      <a:pt x="410175" y="69335"/>
                    </a:lnTo>
                    <a:lnTo>
                      <a:pt x="413607" y="65484"/>
                    </a:lnTo>
                    <a:lnTo>
                      <a:pt x="415324" y="63733"/>
                    </a:lnTo>
                    <a:lnTo>
                      <a:pt x="416611" y="61981"/>
                    </a:lnTo>
                    <a:lnTo>
                      <a:pt x="417040" y="60230"/>
                    </a:lnTo>
                    <a:lnTo>
                      <a:pt x="417898" y="58130"/>
                    </a:lnTo>
                    <a:lnTo>
                      <a:pt x="420472" y="57079"/>
                    </a:lnTo>
                    <a:lnTo>
                      <a:pt x="423476" y="56379"/>
                    </a:lnTo>
                    <a:lnTo>
                      <a:pt x="425621" y="55328"/>
                    </a:lnTo>
                    <a:lnTo>
                      <a:pt x="427338" y="54628"/>
                    </a:lnTo>
                    <a:lnTo>
                      <a:pt x="429482" y="54277"/>
                    </a:lnTo>
                    <a:lnTo>
                      <a:pt x="430770" y="53577"/>
                    </a:lnTo>
                    <a:lnTo>
                      <a:pt x="432486" y="53227"/>
                    </a:lnTo>
                    <a:lnTo>
                      <a:pt x="432915" y="53227"/>
                    </a:lnTo>
                    <a:lnTo>
                      <a:pt x="432915" y="52527"/>
                    </a:lnTo>
                    <a:lnTo>
                      <a:pt x="432915" y="52527"/>
                    </a:lnTo>
                    <a:lnTo>
                      <a:pt x="432486" y="52527"/>
                    </a:lnTo>
                    <a:lnTo>
                      <a:pt x="430770" y="51826"/>
                    </a:lnTo>
                    <a:lnTo>
                      <a:pt x="429054" y="51826"/>
                    </a:lnTo>
                    <a:lnTo>
                      <a:pt x="426050" y="52527"/>
                    </a:lnTo>
                    <a:lnTo>
                      <a:pt x="423476" y="52527"/>
                    </a:lnTo>
                    <a:lnTo>
                      <a:pt x="419185" y="53227"/>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09" name="Freeform 408"/>
              <p:cNvSpPr/>
              <p:nvPr/>
            </p:nvSpPr>
            <p:spPr>
              <a:xfrm>
                <a:off x="8344095" y="3246802"/>
                <a:ext cx="116930" cy="96440"/>
              </a:xfrm>
              <a:custGeom>
                <a:avLst/>
                <a:gdLst/>
                <a:ahLst/>
                <a:cxnLst/>
                <a:rect l="0" t="0" r="0" b="0"/>
                <a:pathLst>
                  <a:path w="116714" h="97918">
                    <a:moveTo>
                      <a:pt x="19939" y="0"/>
                    </a:moveTo>
                    <a:lnTo>
                      <a:pt x="19177" y="4826"/>
                    </a:lnTo>
                    <a:lnTo>
                      <a:pt x="18669" y="9652"/>
                    </a:lnTo>
                    <a:lnTo>
                      <a:pt x="18415" y="14605"/>
                    </a:lnTo>
                    <a:lnTo>
                      <a:pt x="18923" y="19177"/>
                    </a:lnTo>
                    <a:lnTo>
                      <a:pt x="19685" y="23622"/>
                    </a:lnTo>
                    <a:lnTo>
                      <a:pt x="20828" y="28067"/>
                    </a:lnTo>
                    <a:lnTo>
                      <a:pt x="22352" y="32512"/>
                    </a:lnTo>
                    <a:lnTo>
                      <a:pt x="24130" y="36576"/>
                    </a:lnTo>
                    <a:lnTo>
                      <a:pt x="26289" y="40386"/>
                    </a:lnTo>
                    <a:lnTo>
                      <a:pt x="28575" y="44196"/>
                    </a:lnTo>
                    <a:lnTo>
                      <a:pt x="31115" y="47752"/>
                    </a:lnTo>
                    <a:lnTo>
                      <a:pt x="34036" y="50927"/>
                    </a:lnTo>
                    <a:lnTo>
                      <a:pt x="36830" y="53721"/>
                    </a:lnTo>
                    <a:lnTo>
                      <a:pt x="40259" y="56515"/>
                    </a:lnTo>
                    <a:lnTo>
                      <a:pt x="43307" y="58801"/>
                    </a:lnTo>
                    <a:lnTo>
                      <a:pt x="46736" y="60706"/>
                    </a:lnTo>
                    <a:lnTo>
                      <a:pt x="50292" y="62357"/>
                    </a:lnTo>
                    <a:lnTo>
                      <a:pt x="53721" y="63627"/>
                    </a:lnTo>
                    <a:lnTo>
                      <a:pt x="57277" y="64516"/>
                    </a:lnTo>
                    <a:lnTo>
                      <a:pt x="60706" y="64897"/>
                    </a:lnTo>
                    <a:lnTo>
                      <a:pt x="64262" y="64897"/>
                    </a:lnTo>
                    <a:lnTo>
                      <a:pt x="67691" y="64516"/>
                    </a:lnTo>
                    <a:lnTo>
                      <a:pt x="71120" y="63627"/>
                    </a:lnTo>
                    <a:lnTo>
                      <a:pt x="74549" y="62230"/>
                    </a:lnTo>
                    <a:lnTo>
                      <a:pt x="77597" y="60198"/>
                    </a:lnTo>
                    <a:lnTo>
                      <a:pt x="78867" y="59055"/>
                    </a:lnTo>
                    <a:lnTo>
                      <a:pt x="80391" y="57785"/>
                    </a:lnTo>
                    <a:lnTo>
                      <a:pt x="81661" y="56261"/>
                    </a:lnTo>
                    <a:lnTo>
                      <a:pt x="83312" y="54483"/>
                    </a:lnTo>
                    <a:lnTo>
                      <a:pt x="84582" y="52832"/>
                    </a:lnTo>
                    <a:lnTo>
                      <a:pt x="85598" y="50927"/>
                    </a:lnTo>
                    <a:lnTo>
                      <a:pt x="86995" y="49022"/>
                    </a:lnTo>
                    <a:lnTo>
                      <a:pt x="88011" y="46736"/>
                    </a:lnTo>
                    <a:lnTo>
                      <a:pt x="89027" y="44450"/>
                    </a:lnTo>
                    <a:lnTo>
                      <a:pt x="90043" y="41783"/>
                    </a:lnTo>
                    <a:lnTo>
                      <a:pt x="91059" y="39116"/>
                    </a:lnTo>
                    <a:lnTo>
                      <a:pt x="91821" y="36322"/>
                    </a:lnTo>
                    <a:lnTo>
                      <a:pt x="92583" y="33401"/>
                    </a:lnTo>
                    <a:lnTo>
                      <a:pt x="93218" y="30226"/>
                    </a:lnTo>
                    <a:lnTo>
                      <a:pt x="94996" y="30226"/>
                    </a:lnTo>
                    <a:lnTo>
                      <a:pt x="96774" y="30480"/>
                    </a:lnTo>
                    <a:lnTo>
                      <a:pt x="98552" y="30861"/>
                    </a:lnTo>
                    <a:lnTo>
                      <a:pt x="100203" y="31496"/>
                    </a:lnTo>
                    <a:lnTo>
                      <a:pt x="101981" y="32258"/>
                    </a:lnTo>
                    <a:lnTo>
                      <a:pt x="103505" y="33401"/>
                    </a:lnTo>
                    <a:lnTo>
                      <a:pt x="105283" y="34417"/>
                    </a:lnTo>
                    <a:lnTo>
                      <a:pt x="106934" y="35687"/>
                    </a:lnTo>
                    <a:lnTo>
                      <a:pt x="108458" y="37211"/>
                    </a:lnTo>
                    <a:lnTo>
                      <a:pt x="109982" y="38989"/>
                    </a:lnTo>
                    <a:lnTo>
                      <a:pt x="111252" y="40640"/>
                    </a:lnTo>
                    <a:lnTo>
                      <a:pt x="112649" y="42545"/>
                    </a:lnTo>
                    <a:lnTo>
                      <a:pt x="113665" y="44577"/>
                    </a:lnTo>
                    <a:lnTo>
                      <a:pt x="114427" y="46609"/>
                    </a:lnTo>
                    <a:lnTo>
                      <a:pt x="115189" y="48895"/>
                    </a:lnTo>
                    <a:lnTo>
                      <a:pt x="115951" y="50927"/>
                    </a:lnTo>
                    <a:lnTo>
                      <a:pt x="116459" y="53467"/>
                    </a:lnTo>
                    <a:lnTo>
                      <a:pt x="116459" y="55880"/>
                    </a:lnTo>
                    <a:lnTo>
                      <a:pt x="116713" y="58166"/>
                    </a:lnTo>
                    <a:lnTo>
                      <a:pt x="116459" y="60706"/>
                    </a:lnTo>
                    <a:lnTo>
                      <a:pt x="115951" y="63246"/>
                    </a:lnTo>
                    <a:lnTo>
                      <a:pt x="115189" y="65913"/>
                    </a:lnTo>
                    <a:lnTo>
                      <a:pt x="114173" y="68580"/>
                    </a:lnTo>
                    <a:lnTo>
                      <a:pt x="112903" y="71120"/>
                    </a:lnTo>
                    <a:lnTo>
                      <a:pt x="111252" y="73787"/>
                    </a:lnTo>
                    <a:lnTo>
                      <a:pt x="109474" y="76327"/>
                    </a:lnTo>
                    <a:lnTo>
                      <a:pt x="107442" y="78867"/>
                    </a:lnTo>
                    <a:lnTo>
                      <a:pt x="104775" y="81661"/>
                    </a:lnTo>
                    <a:lnTo>
                      <a:pt x="101981" y="83947"/>
                    </a:lnTo>
                    <a:lnTo>
                      <a:pt x="98552" y="86487"/>
                    </a:lnTo>
                    <a:lnTo>
                      <a:pt x="94996" y="89027"/>
                    </a:lnTo>
                    <a:lnTo>
                      <a:pt x="91059" y="91440"/>
                    </a:lnTo>
                    <a:lnTo>
                      <a:pt x="85852" y="93726"/>
                    </a:lnTo>
                    <a:lnTo>
                      <a:pt x="80645" y="95504"/>
                    </a:lnTo>
                    <a:lnTo>
                      <a:pt x="75565" y="96647"/>
                    </a:lnTo>
                    <a:lnTo>
                      <a:pt x="70358" y="97536"/>
                    </a:lnTo>
                    <a:lnTo>
                      <a:pt x="65151" y="97917"/>
                    </a:lnTo>
                    <a:lnTo>
                      <a:pt x="59944" y="97917"/>
                    </a:lnTo>
                    <a:lnTo>
                      <a:pt x="54737" y="97536"/>
                    </a:lnTo>
                    <a:lnTo>
                      <a:pt x="49657" y="96901"/>
                    </a:lnTo>
                    <a:lnTo>
                      <a:pt x="44577" y="95885"/>
                    </a:lnTo>
                    <a:lnTo>
                      <a:pt x="39751" y="94361"/>
                    </a:lnTo>
                    <a:lnTo>
                      <a:pt x="35052" y="92456"/>
                    </a:lnTo>
                    <a:lnTo>
                      <a:pt x="30353" y="90297"/>
                    </a:lnTo>
                    <a:lnTo>
                      <a:pt x="26289" y="87757"/>
                    </a:lnTo>
                    <a:lnTo>
                      <a:pt x="21844" y="84963"/>
                    </a:lnTo>
                    <a:lnTo>
                      <a:pt x="18161" y="82042"/>
                    </a:lnTo>
                    <a:lnTo>
                      <a:pt x="14478" y="78740"/>
                    </a:lnTo>
                    <a:lnTo>
                      <a:pt x="11430" y="75057"/>
                    </a:lnTo>
                    <a:lnTo>
                      <a:pt x="8636" y="71247"/>
                    </a:lnTo>
                    <a:lnTo>
                      <a:pt x="5969" y="67310"/>
                    </a:lnTo>
                    <a:lnTo>
                      <a:pt x="3810" y="62992"/>
                    </a:lnTo>
                    <a:lnTo>
                      <a:pt x="2413" y="58547"/>
                    </a:lnTo>
                    <a:lnTo>
                      <a:pt x="1143" y="53721"/>
                    </a:lnTo>
                    <a:lnTo>
                      <a:pt x="254" y="49022"/>
                    </a:lnTo>
                    <a:lnTo>
                      <a:pt x="0" y="43942"/>
                    </a:lnTo>
                    <a:lnTo>
                      <a:pt x="508" y="38989"/>
                    </a:lnTo>
                    <a:lnTo>
                      <a:pt x="1397" y="33655"/>
                    </a:lnTo>
                    <a:lnTo>
                      <a:pt x="2794" y="28067"/>
                    </a:lnTo>
                    <a:lnTo>
                      <a:pt x="4953" y="22606"/>
                    </a:lnTo>
                    <a:lnTo>
                      <a:pt x="7493" y="17018"/>
                    </a:lnTo>
                    <a:lnTo>
                      <a:pt x="11176" y="11557"/>
                    </a:lnTo>
                    <a:lnTo>
                      <a:pt x="15367" y="5842"/>
                    </a:lnTo>
                    <a:close/>
                  </a:path>
                </a:pathLst>
              </a:custGeom>
              <a:solidFill>
                <a:srgbClr val="DBD8CC"/>
              </a:solidFill>
              <a:ln w="0" cap="flat" cmpd="sng" algn="ctr">
                <a:solidFill>
                  <a:srgbClr val="DBD8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0" name="Freeform 409"/>
              <p:cNvSpPr/>
              <p:nvPr/>
            </p:nvSpPr>
            <p:spPr>
              <a:xfrm>
                <a:off x="8345558" y="3249913"/>
                <a:ext cx="112544" cy="93329"/>
              </a:xfrm>
              <a:custGeom>
                <a:avLst/>
                <a:gdLst/>
                <a:ahLst/>
                <a:cxnLst/>
                <a:rect l="0" t="0" r="0" b="0"/>
                <a:pathLst>
                  <a:path w="112650" h="93473">
                    <a:moveTo>
                      <a:pt x="93472" y="29337"/>
                    </a:moveTo>
                    <a:lnTo>
                      <a:pt x="95250" y="29591"/>
                    </a:lnTo>
                    <a:lnTo>
                      <a:pt x="96774" y="29972"/>
                    </a:lnTo>
                    <a:lnTo>
                      <a:pt x="98425" y="30607"/>
                    </a:lnTo>
                    <a:lnTo>
                      <a:pt x="99949" y="31496"/>
                    </a:lnTo>
                    <a:lnTo>
                      <a:pt x="101473" y="32258"/>
                    </a:lnTo>
                    <a:lnTo>
                      <a:pt x="102997" y="33401"/>
                    </a:lnTo>
                    <a:lnTo>
                      <a:pt x="104394" y="34671"/>
                    </a:lnTo>
                    <a:lnTo>
                      <a:pt x="105664" y="36195"/>
                    </a:lnTo>
                    <a:lnTo>
                      <a:pt x="106934" y="37592"/>
                    </a:lnTo>
                    <a:lnTo>
                      <a:pt x="107950" y="39370"/>
                    </a:lnTo>
                    <a:lnTo>
                      <a:pt x="108966" y="41021"/>
                    </a:lnTo>
                    <a:lnTo>
                      <a:pt x="109982" y="42926"/>
                    </a:lnTo>
                    <a:lnTo>
                      <a:pt x="110744" y="44831"/>
                    </a:lnTo>
                    <a:lnTo>
                      <a:pt x="111633" y="46736"/>
                    </a:lnTo>
                    <a:lnTo>
                      <a:pt x="112141" y="48895"/>
                    </a:lnTo>
                    <a:lnTo>
                      <a:pt x="112395" y="50927"/>
                    </a:lnTo>
                    <a:lnTo>
                      <a:pt x="112649" y="53340"/>
                    </a:lnTo>
                    <a:lnTo>
                      <a:pt x="112649" y="55626"/>
                    </a:lnTo>
                    <a:lnTo>
                      <a:pt x="112395" y="57785"/>
                    </a:lnTo>
                    <a:lnTo>
                      <a:pt x="111760" y="60071"/>
                    </a:lnTo>
                    <a:lnTo>
                      <a:pt x="111379" y="62611"/>
                    </a:lnTo>
                    <a:lnTo>
                      <a:pt x="110617" y="64897"/>
                    </a:lnTo>
                    <a:lnTo>
                      <a:pt x="109474" y="67310"/>
                    </a:lnTo>
                    <a:lnTo>
                      <a:pt x="108204" y="69596"/>
                    </a:lnTo>
                    <a:lnTo>
                      <a:pt x="106680" y="72136"/>
                    </a:lnTo>
                    <a:lnTo>
                      <a:pt x="104775" y="74422"/>
                    </a:lnTo>
                    <a:lnTo>
                      <a:pt x="102743" y="76835"/>
                    </a:lnTo>
                    <a:lnTo>
                      <a:pt x="100076" y="79121"/>
                    </a:lnTo>
                    <a:lnTo>
                      <a:pt x="97536" y="81280"/>
                    </a:lnTo>
                    <a:lnTo>
                      <a:pt x="94742" y="83566"/>
                    </a:lnTo>
                    <a:lnTo>
                      <a:pt x="91313" y="85598"/>
                    </a:lnTo>
                    <a:lnTo>
                      <a:pt x="87757" y="87757"/>
                    </a:lnTo>
                    <a:lnTo>
                      <a:pt x="82804" y="89662"/>
                    </a:lnTo>
                    <a:lnTo>
                      <a:pt x="77851" y="91440"/>
                    </a:lnTo>
                    <a:lnTo>
                      <a:pt x="73025" y="92456"/>
                    </a:lnTo>
                    <a:lnTo>
                      <a:pt x="68072" y="93091"/>
                    </a:lnTo>
                    <a:lnTo>
                      <a:pt x="62738" y="93472"/>
                    </a:lnTo>
                    <a:lnTo>
                      <a:pt x="57912" y="93345"/>
                    </a:lnTo>
                    <a:lnTo>
                      <a:pt x="52959" y="93091"/>
                    </a:lnTo>
                    <a:lnTo>
                      <a:pt x="48133" y="92329"/>
                    </a:lnTo>
                    <a:lnTo>
                      <a:pt x="43434" y="91186"/>
                    </a:lnTo>
                    <a:lnTo>
                      <a:pt x="38735" y="89662"/>
                    </a:lnTo>
                    <a:lnTo>
                      <a:pt x="34036" y="88011"/>
                    </a:lnTo>
                    <a:lnTo>
                      <a:pt x="29845" y="85852"/>
                    </a:lnTo>
                    <a:lnTo>
                      <a:pt x="25527" y="83566"/>
                    </a:lnTo>
                    <a:lnTo>
                      <a:pt x="21590" y="80772"/>
                    </a:lnTo>
                    <a:lnTo>
                      <a:pt x="17907" y="77851"/>
                    </a:lnTo>
                    <a:lnTo>
                      <a:pt x="14605" y="74676"/>
                    </a:lnTo>
                    <a:lnTo>
                      <a:pt x="11430" y="71247"/>
                    </a:lnTo>
                    <a:lnTo>
                      <a:pt x="8636" y="67691"/>
                    </a:lnTo>
                    <a:lnTo>
                      <a:pt x="5969" y="63881"/>
                    </a:lnTo>
                    <a:lnTo>
                      <a:pt x="4191" y="59817"/>
                    </a:lnTo>
                    <a:lnTo>
                      <a:pt x="2286" y="55626"/>
                    </a:lnTo>
                    <a:lnTo>
                      <a:pt x="1143" y="51181"/>
                    </a:lnTo>
                    <a:lnTo>
                      <a:pt x="254" y="46482"/>
                    </a:lnTo>
                    <a:lnTo>
                      <a:pt x="0" y="41783"/>
                    </a:lnTo>
                    <a:lnTo>
                      <a:pt x="254" y="36957"/>
                    </a:lnTo>
                    <a:lnTo>
                      <a:pt x="889" y="31877"/>
                    </a:lnTo>
                    <a:lnTo>
                      <a:pt x="2159" y="26797"/>
                    </a:lnTo>
                    <a:lnTo>
                      <a:pt x="3937" y="21590"/>
                    </a:lnTo>
                    <a:lnTo>
                      <a:pt x="6604" y="16256"/>
                    </a:lnTo>
                    <a:lnTo>
                      <a:pt x="9652" y="10795"/>
                    </a:lnTo>
                    <a:lnTo>
                      <a:pt x="13335" y="5461"/>
                    </a:lnTo>
                    <a:lnTo>
                      <a:pt x="17653" y="0"/>
                    </a:lnTo>
                    <a:lnTo>
                      <a:pt x="16637" y="4953"/>
                    </a:lnTo>
                    <a:lnTo>
                      <a:pt x="16129" y="9906"/>
                    </a:lnTo>
                    <a:lnTo>
                      <a:pt x="16129" y="14732"/>
                    </a:lnTo>
                    <a:lnTo>
                      <a:pt x="16637" y="19558"/>
                    </a:lnTo>
                    <a:lnTo>
                      <a:pt x="17399" y="24257"/>
                    </a:lnTo>
                    <a:lnTo>
                      <a:pt x="18796" y="28702"/>
                    </a:lnTo>
                    <a:lnTo>
                      <a:pt x="20574" y="32893"/>
                    </a:lnTo>
                    <a:lnTo>
                      <a:pt x="22352" y="37211"/>
                    </a:lnTo>
                    <a:lnTo>
                      <a:pt x="24384" y="41021"/>
                    </a:lnTo>
                    <a:lnTo>
                      <a:pt x="27051" y="44577"/>
                    </a:lnTo>
                    <a:lnTo>
                      <a:pt x="29845" y="48006"/>
                    </a:lnTo>
                    <a:lnTo>
                      <a:pt x="32766" y="51181"/>
                    </a:lnTo>
                    <a:lnTo>
                      <a:pt x="35814" y="54102"/>
                    </a:lnTo>
                    <a:lnTo>
                      <a:pt x="39243" y="56642"/>
                    </a:lnTo>
                    <a:lnTo>
                      <a:pt x="42545" y="58801"/>
                    </a:lnTo>
                    <a:lnTo>
                      <a:pt x="46228" y="60706"/>
                    </a:lnTo>
                    <a:lnTo>
                      <a:pt x="49530" y="62357"/>
                    </a:lnTo>
                    <a:lnTo>
                      <a:pt x="53467" y="63500"/>
                    </a:lnTo>
                    <a:lnTo>
                      <a:pt x="57150" y="64389"/>
                    </a:lnTo>
                    <a:lnTo>
                      <a:pt x="60706" y="64516"/>
                    </a:lnTo>
                    <a:lnTo>
                      <a:pt x="64389" y="64516"/>
                    </a:lnTo>
                    <a:lnTo>
                      <a:pt x="68072" y="63881"/>
                    </a:lnTo>
                    <a:lnTo>
                      <a:pt x="71374" y="62738"/>
                    </a:lnTo>
                    <a:lnTo>
                      <a:pt x="74422" y="61341"/>
                    </a:lnTo>
                    <a:lnTo>
                      <a:pt x="77851" y="59436"/>
                    </a:lnTo>
                    <a:lnTo>
                      <a:pt x="79375" y="58166"/>
                    </a:lnTo>
                    <a:lnTo>
                      <a:pt x="80772" y="56896"/>
                    </a:lnTo>
                    <a:lnTo>
                      <a:pt x="82296" y="55245"/>
                    </a:lnTo>
                    <a:lnTo>
                      <a:pt x="83566" y="53721"/>
                    </a:lnTo>
                    <a:lnTo>
                      <a:pt x="84836" y="52070"/>
                    </a:lnTo>
                    <a:lnTo>
                      <a:pt x="86106" y="50165"/>
                    </a:lnTo>
                    <a:lnTo>
                      <a:pt x="87503" y="48006"/>
                    </a:lnTo>
                    <a:lnTo>
                      <a:pt x="88519" y="45720"/>
                    </a:lnTo>
                    <a:lnTo>
                      <a:pt x="89535" y="43561"/>
                    </a:lnTo>
                    <a:lnTo>
                      <a:pt x="90551" y="41021"/>
                    </a:lnTo>
                    <a:lnTo>
                      <a:pt x="91313" y="38227"/>
                    </a:lnTo>
                    <a:lnTo>
                      <a:pt x="92075" y="35560"/>
                    </a:lnTo>
                    <a:lnTo>
                      <a:pt x="92964" y="32512"/>
                    </a:lnTo>
                    <a:close/>
                  </a:path>
                </a:pathLst>
              </a:custGeom>
              <a:solidFill>
                <a:srgbClr val="D8D2C3"/>
              </a:solidFill>
              <a:ln w="0" cap="flat" cmpd="sng" algn="ctr">
                <a:solidFill>
                  <a:srgbClr val="D8D2C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1" name="Freeform 410"/>
              <p:cNvSpPr/>
              <p:nvPr/>
            </p:nvSpPr>
            <p:spPr>
              <a:xfrm>
                <a:off x="8347019" y="3253024"/>
                <a:ext cx="109622" cy="88662"/>
              </a:xfrm>
              <a:custGeom>
                <a:avLst/>
                <a:gdLst/>
                <a:ahLst/>
                <a:cxnLst/>
                <a:rect l="0" t="0" r="0" b="0"/>
                <a:pathLst>
                  <a:path w="108967" h="89155">
                    <a:moveTo>
                      <a:pt x="93980" y="28829"/>
                    </a:moveTo>
                    <a:lnTo>
                      <a:pt x="95250" y="29210"/>
                    </a:lnTo>
                    <a:lnTo>
                      <a:pt x="96774" y="29845"/>
                    </a:lnTo>
                    <a:lnTo>
                      <a:pt x="98425" y="30734"/>
                    </a:lnTo>
                    <a:lnTo>
                      <a:pt x="99695" y="31496"/>
                    </a:lnTo>
                    <a:lnTo>
                      <a:pt x="100965" y="32639"/>
                    </a:lnTo>
                    <a:lnTo>
                      <a:pt x="102235" y="33909"/>
                    </a:lnTo>
                    <a:lnTo>
                      <a:pt x="103378" y="35179"/>
                    </a:lnTo>
                    <a:lnTo>
                      <a:pt x="104394" y="36703"/>
                    </a:lnTo>
                    <a:lnTo>
                      <a:pt x="105410" y="38100"/>
                    </a:lnTo>
                    <a:lnTo>
                      <a:pt x="106172" y="39751"/>
                    </a:lnTo>
                    <a:lnTo>
                      <a:pt x="106934" y="41402"/>
                    </a:lnTo>
                    <a:lnTo>
                      <a:pt x="107696" y="43434"/>
                    </a:lnTo>
                    <a:lnTo>
                      <a:pt x="108458" y="47244"/>
                    </a:lnTo>
                    <a:lnTo>
                      <a:pt x="108966" y="51181"/>
                    </a:lnTo>
                    <a:lnTo>
                      <a:pt x="108458" y="55499"/>
                    </a:lnTo>
                    <a:lnTo>
                      <a:pt x="107696" y="59690"/>
                    </a:lnTo>
                    <a:lnTo>
                      <a:pt x="105918" y="64135"/>
                    </a:lnTo>
                    <a:lnTo>
                      <a:pt x="104902" y="66294"/>
                    </a:lnTo>
                    <a:lnTo>
                      <a:pt x="103505" y="68326"/>
                    </a:lnTo>
                    <a:lnTo>
                      <a:pt x="101981" y="70739"/>
                    </a:lnTo>
                    <a:lnTo>
                      <a:pt x="100203" y="72771"/>
                    </a:lnTo>
                    <a:lnTo>
                      <a:pt x="98171" y="74676"/>
                    </a:lnTo>
                    <a:lnTo>
                      <a:pt x="95758" y="76835"/>
                    </a:lnTo>
                    <a:lnTo>
                      <a:pt x="93472" y="78740"/>
                    </a:lnTo>
                    <a:lnTo>
                      <a:pt x="90551" y="80645"/>
                    </a:lnTo>
                    <a:lnTo>
                      <a:pt x="87503" y="82550"/>
                    </a:lnTo>
                    <a:lnTo>
                      <a:pt x="84455" y="84201"/>
                    </a:lnTo>
                    <a:lnTo>
                      <a:pt x="79756" y="86106"/>
                    </a:lnTo>
                    <a:lnTo>
                      <a:pt x="75057" y="87376"/>
                    </a:lnTo>
                    <a:lnTo>
                      <a:pt x="70358" y="88519"/>
                    </a:lnTo>
                    <a:lnTo>
                      <a:pt x="65786" y="88900"/>
                    </a:lnTo>
                    <a:lnTo>
                      <a:pt x="60833" y="89154"/>
                    </a:lnTo>
                    <a:lnTo>
                      <a:pt x="56134" y="89154"/>
                    </a:lnTo>
                    <a:lnTo>
                      <a:pt x="51435" y="88646"/>
                    </a:lnTo>
                    <a:lnTo>
                      <a:pt x="46863" y="87884"/>
                    </a:lnTo>
                    <a:lnTo>
                      <a:pt x="42164" y="86741"/>
                    </a:lnTo>
                    <a:lnTo>
                      <a:pt x="37719" y="85344"/>
                    </a:lnTo>
                    <a:lnTo>
                      <a:pt x="33528" y="83693"/>
                    </a:lnTo>
                    <a:lnTo>
                      <a:pt x="29210" y="81661"/>
                    </a:lnTo>
                    <a:lnTo>
                      <a:pt x="25273" y="79375"/>
                    </a:lnTo>
                    <a:lnTo>
                      <a:pt x="21336" y="76835"/>
                    </a:lnTo>
                    <a:lnTo>
                      <a:pt x="18034" y="74168"/>
                    </a:lnTo>
                    <a:lnTo>
                      <a:pt x="14605" y="71120"/>
                    </a:lnTo>
                    <a:lnTo>
                      <a:pt x="11557" y="67691"/>
                    </a:lnTo>
                    <a:lnTo>
                      <a:pt x="8636" y="64389"/>
                    </a:lnTo>
                    <a:lnTo>
                      <a:pt x="6350" y="60706"/>
                    </a:lnTo>
                    <a:lnTo>
                      <a:pt x="4191" y="56896"/>
                    </a:lnTo>
                    <a:lnTo>
                      <a:pt x="2667" y="52959"/>
                    </a:lnTo>
                    <a:lnTo>
                      <a:pt x="1016" y="48641"/>
                    </a:lnTo>
                    <a:lnTo>
                      <a:pt x="381" y="44450"/>
                    </a:lnTo>
                    <a:lnTo>
                      <a:pt x="0" y="39751"/>
                    </a:lnTo>
                    <a:lnTo>
                      <a:pt x="0" y="35306"/>
                    </a:lnTo>
                    <a:lnTo>
                      <a:pt x="381" y="30480"/>
                    </a:lnTo>
                    <a:lnTo>
                      <a:pt x="1651" y="25654"/>
                    </a:lnTo>
                    <a:lnTo>
                      <a:pt x="3175" y="20701"/>
                    </a:lnTo>
                    <a:lnTo>
                      <a:pt x="5334" y="15621"/>
                    </a:lnTo>
                    <a:lnTo>
                      <a:pt x="7874" y="10541"/>
                    </a:lnTo>
                    <a:lnTo>
                      <a:pt x="11303" y="5334"/>
                    </a:lnTo>
                    <a:lnTo>
                      <a:pt x="15113" y="0"/>
                    </a:lnTo>
                    <a:lnTo>
                      <a:pt x="14351" y="5334"/>
                    </a:lnTo>
                    <a:lnTo>
                      <a:pt x="13843" y="10414"/>
                    </a:lnTo>
                    <a:lnTo>
                      <a:pt x="14097" y="15494"/>
                    </a:lnTo>
                    <a:lnTo>
                      <a:pt x="14351" y="20320"/>
                    </a:lnTo>
                    <a:lnTo>
                      <a:pt x="15367" y="25019"/>
                    </a:lnTo>
                    <a:lnTo>
                      <a:pt x="16637" y="29337"/>
                    </a:lnTo>
                    <a:lnTo>
                      <a:pt x="18542" y="33909"/>
                    </a:lnTo>
                    <a:lnTo>
                      <a:pt x="20574" y="37846"/>
                    </a:lnTo>
                    <a:lnTo>
                      <a:pt x="22860" y="41656"/>
                    </a:lnTo>
                    <a:lnTo>
                      <a:pt x="25527" y="45339"/>
                    </a:lnTo>
                    <a:lnTo>
                      <a:pt x="28321" y="48641"/>
                    </a:lnTo>
                    <a:lnTo>
                      <a:pt x="31496" y="51943"/>
                    </a:lnTo>
                    <a:lnTo>
                      <a:pt x="34798" y="54610"/>
                    </a:lnTo>
                    <a:lnTo>
                      <a:pt x="38227" y="57150"/>
                    </a:lnTo>
                    <a:lnTo>
                      <a:pt x="41783" y="59309"/>
                    </a:lnTo>
                    <a:lnTo>
                      <a:pt x="45466" y="60960"/>
                    </a:lnTo>
                    <a:lnTo>
                      <a:pt x="49403" y="62484"/>
                    </a:lnTo>
                    <a:lnTo>
                      <a:pt x="52959" y="63500"/>
                    </a:lnTo>
                    <a:lnTo>
                      <a:pt x="56896" y="64135"/>
                    </a:lnTo>
                    <a:lnTo>
                      <a:pt x="60833" y="64389"/>
                    </a:lnTo>
                    <a:lnTo>
                      <a:pt x="64389" y="64135"/>
                    </a:lnTo>
                    <a:lnTo>
                      <a:pt x="68072" y="63500"/>
                    </a:lnTo>
                    <a:lnTo>
                      <a:pt x="71755" y="62484"/>
                    </a:lnTo>
                    <a:lnTo>
                      <a:pt x="75057" y="60706"/>
                    </a:lnTo>
                    <a:lnTo>
                      <a:pt x="78105" y="58674"/>
                    </a:lnTo>
                    <a:lnTo>
                      <a:pt x="81280" y="56134"/>
                    </a:lnTo>
                    <a:lnTo>
                      <a:pt x="82804" y="54610"/>
                    </a:lnTo>
                    <a:lnTo>
                      <a:pt x="84201" y="52959"/>
                    </a:lnTo>
                    <a:lnTo>
                      <a:pt x="85471" y="51181"/>
                    </a:lnTo>
                    <a:lnTo>
                      <a:pt x="86741" y="49276"/>
                    </a:lnTo>
                    <a:lnTo>
                      <a:pt x="88011" y="47244"/>
                    </a:lnTo>
                    <a:lnTo>
                      <a:pt x="89027" y="45085"/>
                    </a:lnTo>
                    <a:lnTo>
                      <a:pt x="90043" y="42799"/>
                    </a:lnTo>
                    <a:lnTo>
                      <a:pt x="91186" y="40259"/>
                    </a:lnTo>
                    <a:lnTo>
                      <a:pt x="91821" y="37719"/>
                    </a:lnTo>
                    <a:lnTo>
                      <a:pt x="92710" y="34671"/>
                    </a:lnTo>
                    <a:lnTo>
                      <a:pt x="93472" y="31877"/>
                    </a:lnTo>
                    <a:close/>
                  </a:path>
                </a:pathLst>
              </a:custGeom>
              <a:solidFill>
                <a:srgbClr val="D4C9BB"/>
              </a:solidFill>
              <a:ln w="0" cap="flat" cmpd="sng" algn="ctr">
                <a:solidFill>
                  <a:srgbClr val="D4C9B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2" name="Freeform 411"/>
              <p:cNvSpPr/>
              <p:nvPr/>
            </p:nvSpPr>
            <p:spPr>
              <a:xfrm>
                <a:off x="8348481" y="3256135"/>
                <a:ext cx="105237" cy="83996"/>
              </a:xfrm>
              <a:custGeom>
                <a:avLst/>
                <a:gdLst/>
                <a:ahLst/>
                <a:cxnLst/>
                <a:rect l="0" t="0" r="0" b="0"/>
                <a:pathLst>
                  <a:path w="105919" h="84583">
                    <a:moveTo>
                      <a:pt x="94488" y="27813"/>
                    </a:moveTo>
                    <a:lnTo>
                      <a:pt x="96139" y="28448"/>
                    </a:lnTo>
                    <a:lnTo>
                      <a:pt x="97409" y="29591"/>
                    </a:lnTo>
                    <a:lnTo>
                      <a:pt x="98425" y="30353"/>
                    </a:lnTo>
                    <a:lnTo>
                      <a:pt x="99695" y="31496"/>
                    </a:lnTo>
                    <a:lnTo>
                      <a:pt x="100711" y="32639"/>
                    </a:lnTo>
                    <a:lnTo>
                      <a:pt x="101727" y="34036"/>
                    </a:lnTo>
                    <a:lnTo>
                      <a:pt x="103378" y="36703"/>
                    </a:lnTo>
                    <a:lnTo>
                      <a:pt x="104648" y="39878"/>
                    </a:lnTo>
                    <a:lnTo>
                      <a:pt x="105410" y="43561"/>
                    </a:lnTo>
                    <a:lnTo>
                      <a:pt x="105918" y="47371"/>
                    </a:lnTo>
                    <a:lnTo>
                      <a:pt x="105664" y="51054"/>
                    </a:lnTo>
                    <a:lnTo>
                      <a:pt x="104902" y="54864"/>
                    </a:lnTo>
                    <a:lnTo>
                      <a:pt x="103632" y="58928"/>
                    </a:lnTo>
                    <a:lnTo>
                      <a:pt x="101727" y="62992"/>
                    </a:lnTo>
                    <a:lnTo>
                      <a:pt x="99187" y="67056"/>
                    </a:lnTo>
                    <a:lnTo>
                      <a:pt x="97663" y="68961"/>
                    </a:lnTo>
                    <a:lnTo>
                      <a:pt x="95758" y="70612"/>
                    </a:lnTo>
                    <a:lnTo>
                      <a:pt x="93726" y="72517"/>
                    </a:lnTo>
                    <a:lnTo>
                      <a:pt x="91694" y="74168"/>
                    </a:lnTo>
                    <a:lnTo>
                      <a:pt x="89535" y="75819"/>
                    </a:lnTo>
                    <a:lnTo>
                      <a:pt x="86995" y="77597"/>
                    </a:lnTo>
                    <a:lnTo>
                      <a:pt x="84201" y="78994"/>
                    </a:lnTo>
                    <a:lnTo>
                      <a:pt x="81280" y="80645"/>
                    </a:lnTo>
                    <a:lnTo>
                      <a:pt x="77089" y="82042"/>
                    </a:lnTo>
                    <a:lnTo>
                      <a:pt x="72517" y="83058"/>
                    </a:lnTo>
                    <a:lnTo>
                      <a:pt x="68072" y="83947"/>
                    </a:lnTo>
                    <a:lnTo>
                      <a:pt x="63627" y="84328"/>
                    </a:lnTo>
                    <a:lnTo>
                      <a:pt x="59182" y="84582"/>
                    </a:lnTo>
                    <a:lnTo>
                      <a:pt x="54610" y="84328"/>
                    </a:lnTo>
                    <a:lnTo>
                      <a:pt x="50165" y="83693"/>
                    </a:lnTo>
                    <a:lnTo>
                      <a:pt x="45847" y="83058"/>
                    </a:lnTo>
                    <a:lnTo>
                      <a:pt x="41275" y="82042"/>
                    </a:lnTo>
                    <a:lnTo>
                      <a:pt x="36957" y="80645"/>
                    </a:lnTo>
                    <a:lnTo>
                      <a:pt x="33020" y="78994"/>
                    </a:lnTo>
                    <a:lnTo>
                      <a:pt x="28829" y="77216"/>
                    </a:lnTo>
                    <a:lnTo>
                      <a:pt x="25273" y="74803"/>
                    </a:lnTo>
                    <a:lnTo>
                      <a:pt x="21336" y="72517"/>
                    </a:lnTo>
                    <a:lnTo>
                      <a:pt x="18034" y="69723"/>
                    </a:lnTo>
                    <a:lnTo>
                      <a:pt x="14859" y="67056"/>
                    </a:lnTo>
                    <a:lnTo>
                      <a:pt x="11811" y="64008"/>
                    </a:lnTo>
                    <a:lnTo>
                      <a:pt x="9144" y="60579"/>
                    </a:lnTo>
                    <a:lnTo>
                      <a:pt x="6858" y="57277"/>
                    </a:lnTo>
                    <a:lnTo>
                      <a:pt x="4826" y="53721"/>
                    </a:lnTo>
                    <a:lnTo>
                      <a:pt x="3175" y="49911"/>
                    </a:lnTo>
                    <a:lnTo>
                      <a:pt x="1651" y="46101"/>
                    </a:lnTo>
                    <a:lnTo>
                      <a:pt x="889" y="41783"/>
                    </a:lnTo>
                    <a:lnTo>
                      <a:pt x="0" y="37592"/>
                    </a:lnTo>
                    <a:lnTo>
                      <a:pt x="0" y="33401"/>
                    </a:lnTo>
                    <a:lnTo>
                      <a:pt x="381" y="28702"/>
                    </a:lnTo>
                    <a:lnTo>
                      <a:pt x="1143" y="24003"/>
                    </a:lnTo>
                    <a:lnTo>
                      <a:pt x="2413" y="19431"/>
                    </a:lnTo>
                    <a:lnTo>
                      <a:pt x="4318" y="14732"/>
                    </a:lnTo>
                    <a:lnTo>
                      <a:pt x="6604" y="9906"/>
                    </a:lnTo>
                    <a:lnTo>
                      <a:pt x="9652" y="4826"/>
                    </a:lnTo>
                    <a:lnTo>
                      <a:pt x="13081" y="0"/>
                    </a:lnTo>
                    <a:lnTo>
                      <a:pt x="12319" y="5207"/>
                    </a:lnTo>
                    <a:lnTo>
                      <a:pt x="11811" y="10541"/>
                    </a:lnTo>
                    <a:lnTo>
                      <a:pt x="12065" y="15621"/>
                    </a:lnTo>
                    <a:lnTo>
                      <a:pt x="12573" y="20701"/>
                    </a:lnTo>
                    <a:lnTo>
                      <a:pt x="13589" y="25273"/>
                    </a:lnTo>
                    <a:lnTo>
                      <a:pt x="15113" y="29972"/>
                    </a:lnTo>
                    <a:lnTo>
                      <a:pt x="17018" y="34163"/>
                    </a:lnTo>
                    <a:lnTo>
                      <a:pt x="19050" y="38354"/>
                    </a:lnTo>
                    <a:lnTo>
                      <a:pt x="21590" y="42291"/>
                    </a:lnTo>
                    <a:lnTo>
                      <a:pt x="24511" y="45847"/>
                    </a:lnTo>
                    <a:lnTo>
                      <a:pt x="27305" y="49022"/>
                    </a:lnTo>
                    <a:lnTo>
                      <a:pt x="30734" y="51943"/>
                    </a:lnTo>
                    <a:lnTo>
                      <a:pt x="34163" y="54737"/>
                    </a:lnTo>
                    <a:lnTo>
                      <a:pt x="37719" y="57023"/>
                    </a:lnTo>
                    <a:lnTo>
                      <a:pt x="41275" y="59182"/>
                    </a:lnTo>
                    <a:lnTo>
                      <a:pt x="45212" y="60833"/>
                    </a:lnTo>
                    <a:lnTo>
                      <a:pt x="49149" y="62103"/>
                    </a:lnTo>
                    <a:lnTo>
                      <a:pt x="53086" y="63246"/>
                    </a:lnTo>
                    <a:lnTo>
                      <a:pt x="56896" y="63627"/>
                    </a:lnTo>
                    <a:lnTo>
                      <a:pt x="60833" y="63881"/>
                    </a:lnTo>
                    <a:lnTo>
                      <a:pt x="64770" y="63373"/>
                    </a:lnTo>
                    <a:lnTo>
                      <a:pt x="68580" y="62738"/>
                    </a:lnTo>
                    <a:lnTo>
                      <a:pt x="72136" y="61468"/>
                    </a:lnTo>
                    <a:lnTo>
                      <a:pt x="75565" y="60071"/>
                    </a:lnTo>
                    <a:lnTo>
                      <a:pt x="78867" y="57658"/>
                    </a:lnTo>
                    <a:lnTo>
                      <a:pt x="82042" y="55118"/>
                    </a:lnTo>
                    <a:lnTo>
                      <a:pt x="83566" y="53721"/>
                    </a:lnTo>
                    <a:lnTo>
                      <a:pt x="84836" y="51943"/>
                    </a:lnTo>
                    <a:lnTo>
                      <a:pt x="86487" y="50038"/>
                    </a:lnTo>
                    <a:lnTo>
                      <a:pt x="87503" y="48133"/>
                    </a:lnTo>
                    <a:lnTo>
                      <a:pt x="88773" y="46228"/>
                    </a:lnTo>
                    <a:lnTo>
                      <a:pt x="89789" y="44196"/>
                    </a:lnTo>
                    <a:lnTo>
                      <a:pt x="90805" y="41529"/>
                    </a:lnTo>
                    <a:lnTo>
                      <a:pt x="91821" y="39370"/>
                    </a:lnTo>
                    <a:lnTo>
                      <a:pt x="92710" y="36449"/>
                    </a:lnTo>
                    <a:lnTo>
                      <a:pt x="93472" y="33782"/>
                    </a:lnTo>
                    <a:lnTo>
                      <a:pt x="93980" y="30988"/>
                    </a:lnTo>
                    <a:close/>
                  </a:path>
                </a:pathLst>
              </a:custGeom>
              <a:solidFill>
                <a:srgbClr val="D0C1B3"/>
              </a:solidFill>
              <a:ln w="0" cap="flat" cmpd="sng" algn="ctr">
                <a:solidFill>
                  <a:srgbClr val="D0C1B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3" name="Freeform 412"/>
              <p:cNvSpPr/>
              <p:nvPr/>
            </p:nvSpPr>
            <p:spPr>
              <a:xfrm>
                <a:off x="8349942" y="3257690"/>
                <a:ext cx="102313" cy="80885"/>
              </a:xfrm>
              <a:custGeom>
                <a:avLst/>
                <a:gdLst/>
                <a:ahLst/>
                <a:cxnLst/>
                <a:rect l="0" t="0" r="0" b="0"/>
                <a:pathLst>
                  <a:path w="103252" h="80392">
                    <a:moveTo>
                      <a:pt x="95123" y="27305"/>
                    </a:moveTo>
                    <a:lnTo>
                      <a:pt x="96266" y="28321"/>
                    </a:lnTo>
                    <a:lnTo>
                      <a:pt x="97536" y="29337"/>
                    </a:lnTo>
                    <a:lnTo>
                      <a:pt x="98552" y="30480"/>
                    </a:lnTo>
                    <a:lnTo>
                      <a:pt x="99314" y="31750"/>
                    </a:lnTo>
                    <a:lnTo>
                      <a:pt x="101092" y="34544"/>
                    </a:lnTo>
                    <a:lnTo>
                      <a:pt x="102235" y="37465"/>
                    </a:lnTo>
                    <a:lnTo>
                      <a:pt x="102997" y="40640"/>
                    </a:lnTo>
                    <a:lnTo>
                      <a:pt x="103251" y="43942"/>
                    </a:lnTo>
                    <a:lnTo>
                      <a:pt x="102997" y="47625"/>
                    </a:lnTo>
                    <a:lnTo>
                      <a:pt x="102235" y="51181"/>
                    </a:lnTo>
                    <a:lnTo>
                      <a:pt x="100965" y="54991"/>
                    </a:lnTo>
                    <a:lnTo>
                      <a:pt x="99314" y="58547"/>
                    </a:lnTo>
                    <a:lnTo>
                      <a:pt x="97028" y="62230"/>
                    </a:lnTo>
                    <a:lnTo>
                      <a:pt x="94361" y="65532"/>
                    </a:lnTo>
                    <a:lnTo>
                      <a:pt x="91313" y="68961"/>
                    </a:lnTo>
                    <a:lnTo>
                      <a:pt x="89281" y="70485"/>
                    </a:lnTo>
                    <a:lnTo>
                      <a:pt x="87376" y="71882"/>
                    </a:lnTo>
                    <a:lnTo>
                      <a:pt x="85344" y="73406"/>
                    </a:lnTo>
                    <a:lnTo>
                      <a:pt x="83058" y="74676"/>
                    </a:lnTo>
                    <a:lnTo>
                      <a:pt x="80645" y="75946"/>
                    </a:lnTo>
                    <a:lnTo>
                      <a:pt x="78105" y="77216"/>
                    </a:lnTo>
                    <a:lnTo>
                      <a:pt x="73914" y="78486"/>
                    </a:lnTo>
                    <a:lnTo>
                      <a:pt x="69723" y="79375"/>
                    </a:lnTo>
                    <a:lnTo>
                      <a:pt x="65659" y="80010"/>
                    </a:lnTo>
                    <a:lnTo>
                      <a:pt x="61214" y="80137"/>
                    </a:lnTo>
                    <a:lnTo>
                      <a:pt x="57023" y="80391"/>
                    </a:lnTo>
                    <a:lnTo>
                      <a:pt x="52832" y="80010"/>
                    </a:lnTo>
                    <a:lnTo>
                      <a:pt x="48514" y="79629"/>
                    </a:lnTo>
                    <a:lnTo>
                      <a:pt x="44450" y="78613"/>
                    </a:lnTo>
                    <a:lnTo>
                      <a:pt x="40132" y="77724"/>
                    </a:lnTo>
                    <a:lnTo>
                      <a:pt x="36322" y="76073"/>
                    </a:lnTo>
                    <a:lnTo>
                      <a:pt x="32131" y="74676"/>
                    </a:lnTo>
                    <a:lnTo>
                      <a:pt x="28575" y="72771"/>
                    </a:lnTo>
                    <a:lnTo>
                      <a:pt x="24638" y="70866"/>
                    </a:lnTo>
                    <a:lnTo>
                      <a:pt x="21336" y="68580"/>
                    </a:lnTo>
                    <a:lnTo>
                      <a:pt x="18161" y="66040"/>
                    </a:lnTo>
                    <a:lnTo>
                      <a:pt x="15113" y="63246"/>
                    </a:lnTo>
                    <a:lnTo>
                      <a:pt x="11938" y="60452"/>
                    </a:lnTo>
                    <a:lnTo>
                      <a:pt x="9652" y="57531"/>
                    </a:lnTo>
                    <a:lnTo>
                      <a:pt x="6985" y="54102"/>
                    </a:lnTo>
                    <a:lnTo>
                      <a:pt x="4953" y="50800"/>
                    </a:lnTo>
                    <a:lnTo>
                      <a:pt x="3429" y="47117"/>
                    </a:lnTo>
                    <a:lnTo>
                      <a:pt x="1778" y="43561"/>
                    </a:lnTo>
                    <a:lnTo>
                      <a:pt x="762" y="39751"/>
                    </a:lnTo>
                    <a:lnTo>
                      <a:pt x="254" y="35687"/>
                    </a:lnTo>
                    <a:lnTo>
                      <a:pt x="0" y="31496"/>
                    </a:lnTo>
                    <a:lnTo>
                      <a:pt x="0" y="27559"/>
                    </a:lnTo>
                    <a:lnTo>
                      <a:pt x="508" y="22987"/>
                    </a:lnTo>
                    <a:lnTo>
                      <a:pt x="1778" y="18542"/>
                    </a:lnTo>
                    <a:lnTo>
                      <a:pt x="3175" y="14097"/>
                    </a:lnTo>
                    <a:lnTo>
                      <a:pt x="5207" y="9271"/>
                    </a:lnTo>
                    <a:lnTo>
                      <a:pt x="7747" y="4572"/>
                    </a:lnTo>
                    <a:lnTo>
                      <a:pt x="10922" y="0"/>
                    </a:lnTo>
                    <a:lnTo>
                      <a:pt x="9906" y="5461"/>
                    </a:lnTo>
                    <a:lnTo>
                      <a:pt x="9652" y="10922"/>
                    </a:lnTo>
                    <a:lnTo>
                      <a:pt x="9906" y="16256"/>
                    </a:lnTo>
                    <a:lnTo>
                      <a:pt x="10668" y="21336"/>
                    </a:lnTo>
                    <a:lnTo>
                      <a:pt x="11684" y="26162"/>
                    </a:lnTo>
                    <a:lnTo>
                      <a:pt x="13208" y="30734"/>
                    </a:lnTo>
                    <a:lnTo>
                      <a:pt x="15113" y="35052"/>
                    </a:lnTo>
                    <a:lnTo>
                      <a:pt x="17399" y="39116"/>
                    </a:lnTo>
                    <a:lnTo>
                      <a:pt x="19939" y="42926"/>
                    </a:lnTo>
                    <a:lnTo>
                      <a:pt x="23114" y="46482"/>
                    </a:lnTo>
                    <a:lnTo>
                      <a:pt x="26162" y="49784"/>
                    </a:lnTo>
                    <a:lnTo>
                      <a:pt x="29591" y="52705"/>
                    </a:lnTo>
                    <a:lnTo>
                      <a:pt x="33147" y="55499"/>
                    </a:lnTo>
                    <a:lnTo>
                      <a:pt x="36830" y="57531"/>
                    </a:lnTo>
                    <a:lnTo>
                      <a:pt x="40767" y="59436"/>
                    </a:lnTo>
                    <a:lnTo>
                      <a:pt x="44577" y="61087"/>
                    </a:lnTo>
                    <a:lnTo>
                      <a:pt x="48768" y="62357"/>
                    </a:lnTo>
                    <a:lnTo>
                      <a:pt x="52832" y="63246"/>
                    </a:lnTo>
                    <a:lnTo>
                      <a:pt x="57023" y="63627"/>
                    </a:lnTo>
                    <a:lnTo>
                      <a:pt x="60960" y="63627"/>
                    </a:lnTo>
                    <a:lnTo>
                      <a:pt x="64770" y="63246"/>
                    </a:lnTo>
                    <a:lnTo>
                      <a:pt x="68707" y="62357"/>
                    </a:lnTo>
                    <a:lnTo>
                      <a:pt x="72644" y="61087"/>
                    </a:lnTo>
                    <a:lnTo>
                      <a:pt x="76073" y="59436"/>
                    </a:lnTo>
                    <a:lnTo>
                      <a:pt x="79629" y="57150"/>
                    </a:lnTo>
                    <a:lnTo>
                      <a:pt x="82804" y="54356"/>
                    </a:lnTo>
                    <a:lnTo>
                      <a:pt x="84328" y="52832"/>
                    </a:lnTo>
                    <a:lnTo>
                      <a:pt x="85598" y="51181"/>
                    </a:lnTo>
                    <a:lnTo>
                      <a:pt x="86868" y="49530"/>
                    </a:lnTo>
                    <a:lnTo>
                      <a:pt x="88138" y="47625"/>
                    </a:lnTo>
                    <a:lnTo>
                      <a:pt x="89281" y="45466"/>
                    </a:lnTo>
                    <a:lnTo>
                      <a:pt x="90424" y="43307"/>
                    </a:lnTo>
                    <a:lnTo>
                      <a:pt x="91567" y="41021"/>
                    </a:lnTo>
                    <a:lnTo>
                      <a:pt x="92329" y="38481"/>
                    </a:lnTo>
                    <a:lnTo>
                      <a:pt x="93091" y="35941"/>
                    </a:lnTo>
                    <a:lnTo>
                      <a:pt x="93853" y="33147"/>
                    </a:lnTo>
                    <a:lnTo>
                      <a:pt x="94742" y="30226"/>
                    </a:lnTo>
                    <a:close/>
                  </a:path>
                </a:pathLst>
              </a:custGeom>
              <a:solidFill>
                <a:srgbClr val="CCB9AB"/>
              </a:solidFill>
              <a:ln w="0" cap="flat" cmpd="sng" algn="ctr">
                <a:solidFill>
                  <a:srgbClr val="CCB9A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4" name="Freeform 413"/>
              <p:cNvSpPr/>
              <p:nvPr/>
            </p:nvSpPr>
            <p:spPr>
              <a:xfrm>
                <a:off x="8349942" y="3260801"/>
                <a:ext cx="102313" cy="76219"/>
              </a:xfrm>
              <a:custGeom>
                <a:avLst/>
                <a:gdLst/>
                <a:ahLst/>
                <a:cxnLst/>
                <a:rect l="0" t="0" r="0" b="0"/>
                <a:pathLst>
                  <a:path w="101474" h="75947">
                    <a:moveTo>
                      <a:pt x="96012" y="26670"/>
                    </a:moveTo>
                    <a:lnTo>
                      <a:pt x="97028" y="27940"/>
                    </a:lnTo>
                    <a:lnTo>
                      <a:pt x="98044" y="29210"/>
                    </a:lnTo>
                    <a:lnTo>
                      <a:pt x="98806" y="30480"/>
                    </a:lnTo>
                    <a:lnTo>
                      <a:pt x="99568" y="31750"/>
                    </a:lnTo>
                    <a:lnTo>
                      <a:pt x="100711" y="34671"/>
                    </a:lnTo>
                    <a:lnTo>
                      <a:pt x="101473" y="37846"/>
                    </a:lnTo>
                    <a:lnTo>
                      <a:pt x="101473" y="41021"/>
                    </a:lnTo>
                    <a:lnTo>
                      <a:pt x="101219" y="44450"/>
                    </a:lnTo>
                    <a:lnTo>
                      <a:pt x="100330" y="47879"/>
                    </a:lnTo>
                    <a:lnTo>
                      <a:pt x="99060" y="51435"/>
                    </a:lnTo>
                    <a:lnTo>
                      <a:pt x="97536" y="54737"/>
                    </a:lnTo>
                    <a:lnTo>
                      <a:pt x="95504" y="58166"/>
                    </a:lnTo>
                    <a:lnTo>
                      <a:pt x="92837" y="61341"/>
                    </a:lnTo>
                    <a:lnTo>
                      <a:pt x="90043" y="64262"/>
                    </a:lnTo>
                    <a:lnTo>
                      <a:pt x="86868" y="67310"/>
                    </a:lnTo>
                    <a:lnTo>
                      <a:pt x="83312" y="69850"/>
                    </a:lnTo>
                    <a:lnTo>
                      <a:pt x="79375" y="72009"/>
                    </a:lnTo>
                    <a:lnTo>
                      <a:pt x="75311" y="73660"/>
                    </a:lnTo>
                    <a:lnTo>
                      <a:pt x="71374" y="74803"/>
                    </a:lnTo>
                    <a:lnTo>
                      <a:pt x="67437" y="75565"/>
                    </a:lnTo>
                    <a:lnTo>
                      <a:pt x="63627" y="75692"/>
                    </a:lnTo>
                    <a:lnTo>
                      <a:pt x="59436" y="75946"/>
                    </a:lnTo>
                    <a:lnTo>
                      <a:pt x="55626" y="75946"/>
                    </a:lnTo>
                    <a:lnTo>
                      <a:pt x="51308" y="75565"/>
                    </a:lnTo>
                    <a:lnTo>
                      <a:pt x="47498" y="74930"/>
                    </a:lnTo>
                    <a:lnTo>
                      <a:pt x="43307" y="74295"/>
                    </a:lnTo>
                    <a:lnTo>
                      <a:pt x="39497" y="73025"/>
                    </a:lnTo>
                    <a:lnTo>
                      <a:pt x="35560" y="71755"/>
                    </a:lnTo>
                    <a:lnTo>
                      <a:pt x="32004" y="70231"/>
                    </a:lnTo>
                    <a:lnTo>
                      <a:pt x="28321" y="68580"/>
                    </a:lnTo>
                    <a:lnTo>
                      <a:pt x="25019" y="66675"/>
                    </a:lnTo>
                    <a:lnTo>
                      <a:pt x="21590" y="64516"/>
                    </a:lnTo>
                    <a:lnTo>
                      <a:pt x="18415" y="62230"/>
                    </a:lnTo>
                    <a:lnTo>
                      <a:pt x="15367" y="59690"/>
                    </a:lnTo>
                    <a:lnTo>
                      <a:pt x="12446" y="56896"/>
                    </a:lnTo>
                    <a:lnTo>
                      <a:pt x="9906" y="53975"/>
                    </a:lnTo>
                    <a:lnTo>
                      <a:pt x="7874" y="50927"/>
                    </a:lnTo>
                    <a:lnTo>
                      <a:pt x="5715" y="47879"/>
                    </a:lnTo>
                    <a:lnTo>
                      <a:pt x="3937" y="44450"/>
                    </a:lnTo>
                    <a:lnTo>
                      <a:pt x="2667" y="41021"/>
                    </a:lnTo>
                    <a:lnTo>
                      <a:pt x="1397" y="37465"/>
                    </a:lnTo>
                    <a:lnTo>
                      <a:pt x="508" y="33655"/>
                    </a:lnTo>
                    <a:lnTo>
                      <a:pt x="254" y="29845"/>
                    </a:lnTo>
                    <a:lnTo>
                      <a:pt x="0" y="25781"/>
                    </a:lnTo>
                    <a:lnTo>
                      <a:pt x="508" y="21844"/>
                    </a:lnTo>
                    <a:lnTo>
                      <a:pt x="1397" y="17526"/>
                    </a:lnTo>
                    <a:lnTo>
                      <a:pt x="2413" y="13335"/>
                    </a:lnTo>
                    <a:lnTo>
                      <a:pt x="4191" y="8890"/>
                    </a:lnTo>
                    <a:lnTo>
                      <a:pt x="6223" y="4699"/>
                    </a:lnTo>
                    <a:lnTo>
                      <a:pt x="8890" y="0"/>
                    </a:lnTo>
                    <a:lnTo>
                      <a:pt x="8128" y="5969"/>
                    </a:lnTo>
                    <a:lnTo>
                      <a:pt x="7874" y="11430"/>
                    </a:lnTo>
                    <a:lnTo>
                      <a:pt x="8128" y="16764"/>
                    </a:lnTo>
                    <a:lnTo>
                      <a:pt x="8890" y="21844"/>
                    </a:lnTo>
                    <a:lnTo>
                      <a:pt x="9906" y="26797"/>
                    </a:lnTo>
                    <a:lnTo>
                      <a:pt x="11684" y="31369"/>
                    </a:lnTo>
                    <a:lnTo>
                      <a:pt x="13716" y="35687"/>
                    </a:lnTo>
                    <a:lnTo>
                      <a:pt x="16129" y="39751"/>
                    </a:lnTo>
                    <a:lnTo>
                      <a:pt x="18923" y="43561"/>
                    </a:lnTo>
                    <a:lnTo>
                      <a:pt x="22098" y="47244"/>
                    </a:lnTo>
                    <a:lnTo>
                      <a:pt x="25146" y="50419"/>
                    </a:lnTo>
                    <a:lnTo>
                      <a:pt x="28829" y="53340"/>
                    </a:lnTo>
                    <a:lnTo>
                      <a:pt x="32385" y="55880"/>
                    </a:lnTo>
                    <a:lnTo>
                      <a:pt x="36322" y="58039"/>
                    </a:lnTo>
                    <a:lnTo>
                      <a:pt x="40513" y="59944"/>
                    </a:lnTo>
                    <a:lnTo>
                      <a:pt x="44704" y="61341"/>
                    </a:lnTo>
                    <a:lnTo>
                      <a:pt x="48768" y="62484"/>
                    </a:lnTo>
                    <a:lnTo>
                      <a:pt x="52959" y="63119"/>
                    </a:lnTo>
                    <a:lnTo>
                      <a:pt x="57023" y="63500"/>
                    </a:lnTo>
                    <a:lnTo>
                      <a:pt x="61214" y="63500"/>
                    </a:lnTo>
                    <a:lnTo>
                      <a:pt x="65405" y="62865"/>
                    </a:lnTo>
                    <a:lnTo>
                      <a:pt x="69596" y="62103"/>
                    </a:lnTo>
                    <a:lnTo>
                      <a:pt x="73152" y="60452"/>
                    </a:lnTo>
                    <a:lnTo>
                      <a:pt x="76708" y="58801"/>
                    </a:lnTo>
                    <a:lnTo>
                      <a:pt x="80391" y="56515"/>
                    </a:lnTo>
                    <a:lnTo>
                      <a:pt x="83566" y="53721"/>
                    </a:lnTo>
                    <a:lnTo>
                      <a:pt x="85090" y="52324"/>
                    </a:lnTo>
                    <a:lnTo>
                      <a:pt x="86614" y="50546"/>
                    </a:lnTo>
                    <a:lnTo>
                      <a:pt x="88011" y="48641"/>
                    </a:lnTo>
                    <a:lnTo>
                      <a:pt x="89281" y="46863"/>
                    </a:lnTo>
                    <a:lnTo>
                      <a:pt x="90297" y="44704"/>
                    </a:lnTo>
                    <a:lnTo>
                      <a:pt x="91313" y="42545"/>
                    </a:lnTo>
                    <a:lnTo>
                      <a:pt x="92329" y="40259"/>
                    </a:lnTo>
                    <a:lnTo>
                      <a:pt x="93345" y="37846"/>
                    </a:lnTo>
                    <a:lnTo>
                      <a:pt x="94234" y="35179"/>
                    </a:lnTo>
                    <a:lnTo>
                      <a:pt x="94615" y="32512"/>
                    </a:lnTo>
                    <a:lnTo>
                      <a:pt x="95504" y="29845"/>
                    </a:lnTo>
                    <a:close/>
                  </a:path>
                </a:pathLst>
              </a:custGeom>
              <a:solidFill>
                <a:srgbClr val="C9B1A2"/>
              </a:solidFill>
              <a:ln w="0" cap="flat" cmpd="sng" algn="ctr">
                <a:solidFill>
                  <a:srgbClr val="C9B1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5" name="Freeform 414"/>
              <p:cNvSpPr/>
              <p:nvPr/>
            </p:nvSpPr>
            <p:spPr>
              <a:xfrm>
                <a:off x="8351404" y="3263912"/>
                <a:ext cx="100851" cy="71552"/>
              </a:xfrm>
              <a:custGeom>
                <a:avLst/>
                <a:gdLst/>
                <a:ahLst/>
                <a:cxnLst/>
                <a:rect l="0" t="0" r="0" b="0"/>
                <a:pathLst>
                  <a:path w="100458" h="71883">
                    <a:moveTo>
                      <a:pt x="6858" y="0"/>
                    </a:moveTo>
                    <a:lnTo>
                      <a:pt x="6350" y="3175"/>
                    </a:lnTo>
                    <a:lnTo>
                      <a:pt x="5969" y="6223"/>
                    </a:lnTo>
                    <a:lnTo>
                      <a:pt x="5969" y="8890"/>
                    </a:lnTo>
                    <a:lnTo>
                      <a:pt x="5715" y="11938"/>
                    </a:lnTo>
                    <a:lnTo>
                      <a:pt x="6350" y="17145"/>
                    </a:lnTo>
                    <a:lnTo>
                      <a:pt x="7112" y="22479"/>
                    </a:lnTo>
                    <a:lnTo>
                      <a:pt x="8382" y="27559"/>
                    </a:lnTo>
                    <a:lnTo>
                      <a:pt x="10160" y="32258"/>
                    </a:lnTo>
                    <a:lnTo>
                      <a:pt x="12192" y="36576"/>
                    </a:lnTo>
                    <a:lnTo>
                      <a:pt x="14859" y="40640"/>
                    </a:lnTo>
                    <a:lnTo>
                      <a:pt x="17653" y="44323"/>
                    </a:lnTo>
                    <a:lnTo>
                      <a:pt x="20828" y="47879"/>
                    </a:lnTo>
                    <a:lnTo>
                      <a:pt x="24384" y="51054"/>
                    </a:lnTo>
                    <a:lnTo>
                      <a:pt x="28067" y="53848"/>
                    </a:lnTo>
                    <a:lnTo>
                      <a:pt x="32004" y="56388"/>
                    </a:lnTo>
                    <a:lnTo>
                      <a:pt x="35814" y="58420"/>
                    </a:lnTo>
                    <a:lnTo>
                      <a:pt x="40259" y="60198"/>
                    </a:lnTo>
                    <a:lnTo>
                      <a:pt x="44323" y="61341"/>
                    </a:lnTo>
                    <a:lnTo>
                      <a:pt x="48768" y="62484"/>
                    </a:lnTo>
                    <a:lnTo>
                      <a:pt x="52959" y="63119"/>
                    </a:lnTo>
                    <a:lnTo>
                      <a:pt x="57277" y="63373"/>
                    </a:lnTo>
                    <a:lnTo>
                      <a:pt x="61722" y="63119"/>
                    </a:lnTo>
                    <a:lnTo>
                      <a:pt x="65913" y="62484"/>
                    </a:lnTo>
                    <a:lnTo>
                      <a:pt x="69977" y="61595"/>
                    </a:lnTo>
                    <a:lnTo>
                      <a:pt x="73914" y="60198"/>
                    </a:lnTo>
                    <a:lnTo>
                      <a:pt x="77597" y="58293"/>
                    </a:lnTo>
                    <a:lnTo>
                      <a:pt x="81280" y="55880"/>
                    </a:lnTo>
                    <a:lnTo>
                      <a:pt x="84582" y="53213"/>
                    </a:lnTo>
                    <a:lnTo>
                      <a:pt x="85852" y="51435"/>
                    </a:lnTo>
                    <a:lnTo>
                      <a:pt x="87503" y="49784"/>
                    </a:lnTo>
                    <a:lnTo>
                      <a:pt x="88646" y="48006"/>
                    </a:lnTo>
                    <a:lnTo>
                      <a:pt x="90043" y="45974"/>
                    </a:lnTo>
                    <a:lnTo>
                      <a:pt x="91313" y="44069"/>
                    </a:lnTo>
                    <a:lnTo>
                      <a:pt x="92329" y="41783"/>
                    </a:lnTo>
                    <a:lnTo>
                      <a:pt x="93345" y="39370"/>
                    </a:lnTo>
                    <a:lnTo>
                      <a:pt x="94234" y="37084"/>
                    </a:lnTo>
                    <a:lnTo>
                      <a:pt x="94996" y="34544"/>
                    </a:lnTo>
                    <a:lnTo>
                      <a:pt x="95758" y="31750"/>
                    </a:lnTo>
                    <a:lnTo>
                      <a:pt x="96266" y="29083"/>
                    </a:lnTo>
                    <a:lnTo>
                      <a:pt x="96520" y="26035"/>
                    </a:lnTo>
                    <a:lnTo>
                      <a:pt x="97790" y="27559"/>
                    </a:lnTo>
                    <a:lnTo>
                      <a:pt x="98552" y="29083"/>
                    </a:lnTo>
                    <a:lnTo>
                      <a:pt x="99695" y="32004"/>
                    </a:lnTo>
                    <a:lnTo>
                      <a:pt x="100457" y="34925"/>
                    </a:lnTo>
                    <a:lnTo>
                      <a:pt x="100457" y="38354"/>
                    </a:lnTo>
                    <a:lnTo>
                      <a:pt x="100203" y="41783"/>
                    </a:lnTo>
                    <a:lnTo>
                      <a:pt x="99187" y="44958"/>
                    </a:lnTo>
                    <a:lnTo>
                      <a:pt x="97790" y="48260"/>
                    </a:lnTo>
                    <a:lnTo>
                      <a:pt x="96012" y="51435"/>
                    </a:lnTo>
                    <a:lnTo>
                      <a:pt x="93980" y="54610"/>
                    </a:lnTo>
                    <a:lnTo>
                      <a:pt x="91567" y="57785"/>
                    </a:lnTo>
                    <a:lnTo>
                      <a:pt x="88646" y="60579"/>
                    </a:lnTo>
                    <a:lnTo>
                      <a:pt x="85598" y="63119"/>
                    </a:lnTo>
                    <a:lnTo>
                      <a:pt x="82550" y="65405"/>
                    </a:lnTo>
                    <a:lnTo>
                      <a:pt x="79121" y="67310"/>
                    </a:lnTo>
                    <a:lnTo>
                      <a:pt x="75692" y="69088"/>
                    </a:lnTo>
                    <a:lnTo>
                      <a:pt x="72136" y="70231"/>
                    </a:lnTo>
                    <a:lnTo>
                      <a:pt x="68580" y="70866"/>
                    </a:lnTo>
                    <a:lnTo>
                      <a:pt x="65151" y="71628"/>
                    </a:lnTo>
                    <a:lnTo>
                      <a:pt x="61341" y="71882"/>
                    </a:lnTo>
                    <a:lnTo>
                      <a:pt x="57658" y="71882"/>
                    </a:lnTo>
                    <a:lnTo>
                      <a:pt x="53721" y="71628"/>
                    </a:lnTo>
                    <a:lnTo>
                      <a:pt x="49911" y="71120"/>
                    </a:lnTo>
                    <a:lnTo>
                      <a:pt x="46228" y="70485"/>
                    </a:lnTo>
                    <a:lnTo>
                      <a:pt x="42672" y="69723"/>
                    </a:lnTo>
                    <a:lnTo>
                      <a:pt x="38735" y="68580"/>
                    </a:lnTo>
                    <a:lnTo>
                      <a:pt x="35052" y="67310"/>
                    </a:lnTo>
                    <a:lnTo>
                      <a:pt x="31623" y="65913"/>
                    </a:lnTo>
                    <a:lnTo>
                      <a:pt x="28067" y="64135"/>
                    </a:lnTo>
                    <a:lnTo>
                      <a:pt x="25019" y="62484"/>
                    </a:lnTo>
                    <a:lnTo>
                      <a:pt x="21590" y="60325"/>
                    </a:lnTo>
                    <a:lnTo>
                      <a:pt x="18669" y="58293"/>
                    </a:lnTo>
                    <a:lnTo>
                      <a:pt x="15621" y="55880"/>
                    </a:lnTo>
                    <a:lnTo>
                      <a:pt x="13081" y="53340"/>
                    </a:lnTo>
                    <a:lnTo>
                      <a:pt x="10668" y="50673"/>
                    </a:lnTo>
                    <a:lnTo>
                      <a:pt x="8382" y="47879"/>
                    </a:lnTo>
                    <a:lnTo>
                      <a:pt x="6350" y="44958"/>
                    </a:lnTo>
                    <a:lnTo>
                      <a:pt x="4445" y="41783"/>
                    </a:lnTo>
                    <a:lnTo>
                      <a:pt x="2921" y="38608"/>
                    </a:lnTo>
                    <a:lnTo>
                      <a:pt x="1905" y="35179"/>
                    </a:lnTo>
                    <a:lnTo>
                      <a:pt x="889" y="31750"/>
                    </a:lnTo>
                    <a:lnTo>
                      <a:pt x="381" y="28194"/>
                    </a:lnTo>
                    <a:lnTo>
                      <a:pt x="0" y="24384"/>
                    </a:lnTo>
                    <a:lnTo>
                      <a:pt x="381" y="20574"/>
                    </a:lnTo>
                    <a:lnTo>
                      <a:pt x="889" y="16510"/>
                    </a:lnTo>
                    <a:lnTo>
                      <a:pt x="1651" y="12700"/>
                    </a:lnTo>
                    <a:lnTo>
                      <a:pt x="2921" y="8509"/>
                    </a:lnTo>
                    <a:lnTo>
                      <a:pt x="4699" y="4318"/>
                    </a:lnTo>
                    <a:close/>
                  </a:path>
                </a:pathLst>
              </a:custGeom>
              <a:solidFill>
                <a:srgbClr val="C4A899"/>
              </a:solidFill>
              <a:ln w="0" cap="flat" cmpd="sng" algn="ctr">
                <a:solidFill>
                  <a:srgbClr val="C4A8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6" name="Freeform 415"/>
              <p:cNvSpPr/>
              <p:nvPr/>
            </p:nvSpPr>
            <p:spPr>
              <a:xfrm>
                <a:off x="8652498" y="3403905"/>
                <a:ext cx="81851" cy="34221"/>
              </a:xfrm>
              <a:custGeom>
                <a:avLst/>
                <a:gdLst/>
                <a:ahLst/>
                <a:cxnLst/>
                <a:rect l="0" t="0" r="0" b="0"/>
                <a:pathLst>
                  <a:path w="81662" h="34291">
                    <a:moveTo>
                      <a:pt x="8636" y="2159"/>
                    </a:moveTo>
                    <a:lnTo>
                      <a:pt x="12954" y="4191"/>
                    </a:lnTo>
                    <a:lnTo>
                      <a:pt x="22098" y="8636"/>
                    </a:lnTo>
                    <a:lnTo>
                      <a:pt x="31369" y="13081"/>
                    </a:lnTo>
                    <a:lnTo>
                      <a:pt x="41021" y="17399"/>
                    </a:lnTo>
                    <a:lnTo>
                      <a:pt x="50673" y="20955"/>
                    </a:lnTo>
                    <a:lnTo>
                      <a:pt x="55626" y="22352"/>
                    </a:lnTo>
                    <a:lnTo>
                      <a:pt x="60198" y="23876"/>
                    </a:lnTo>
                    <a:lnTo>
                      <a:pt x="64897" y="24892"/>
                    </a:lnTo>
                    <a:lnTo>
                      <a:pt x="69850" y="25781"/>
                    </a:lnTo>
                    <a:lnTo>
                      <a:pt x="74549" y="26162"/>
                    </a:lnTo>
                    <a:lnTo>
                      <a:pt x="78867" y="26416"/>
                    </a:lnTo>
                    <a:lnTo>
                      <a:pt x="79883" y="26670"/>
                    </a:lnTo>
                    <a:lnTo>
                      <a:pt x="80645" y="27305"/>
                    </a:lnTo>
                    <a:lnTo>
                      <a:pt x="80899" y="27686"/>
                    </a:lnTo>
                    <a:lnTo>
                      <a:pt x="81534" y="28321"/>
                    </a:lnTo>
                    <a:lnTo>
                      <a:pt x="81661" y="29845"/>
                    </a:lnTo>
                    <a:lnTo>
                      <a:pt x="81661" y="31242"/>
                    </a:lnTo>
                    <a:lnTo>
                      <a:pt x="80899" y="32639"/>
                    </a:lnTo>
                    <a:lnTo>
                      <a:pt x="80645" y="33147"/>
                    </a:lnTo>
                    <a:lnTo>
                      <a:pt x="79883" y="33655"/>
                    </a:lnTo>
                    <a:lnTo>
                      <a:pt x="79375" y="34036"/>
                    </a:lnTo>
                    <a:lnTo>
                      <a:pt x="78613" y="34290"/>
                    </a:lnTo>
                    <a:lnTo>
                      <a:pt x="77851" y="34290"/>
                    </a:lnTo>
                    <a:lnTo>
                      <a:pt x="76835" y="34036"/>
                    </a:lnTo>
                    <a:lnTo>
                      <a:pt x="70358" y="31877"/>
                    </a:lnTo>
                    <a:lnTo>
                      <a:pt x="64008" y="29845"/>
                    </a:lnTo>
                    <a:lnTo>
                      <a:pt x="58166" y="27432"/>
                    </a:lnTo>
                    <a:lnTo>
                      <a:pt x="52451" y="25527"/>
                    </a:lnTo>
                    <a:lnTo>
                      <a:pt x="47244" y="23622"/>
                    </a:lnTo>
                    <a:lnTo>
                      <a:pt x="42037" y="21590"/>
                    </a:lnTo>
                    <a:lnTo>
                      <a:pt x="37338" y="19558"/>
                    </a:lnTo>
                    <a:lnTo>
                      <a:pt x="33020" y="17907"/>
                    </a:lnTo>
                    <a:lnTo>
                      <a:pt x="28575" y="16002"/>
                    </a:lnTo>
                    <a:lnTo>
                      <a:pt x="24384" y="14351"/>
                    </a:lnTo>
                    <a:lnTo>
                      <a:pt x="20447" y="12573"/>
                    </a:lnTo>
                    <a:lnTo>
                      <a:pt x="16891" y="10922"/>
                    </a:lnTo>
                    <a:lnTo>
                      <a:pt x="9652" y="7874"/>
                    </a:lnTo>
                    <a:lnTo>
                      <a:pt x="2794" y="4826"/>
                    </a:lnTo>
                    <a:lnTo>
                      <a:pt x="1778" y="4445"/>
                    </a:lnTo>
                    <a:lnTo>
                      <a:pt x="1143" y="3810"/>
                    </a:lnTo>
                    <a:lnTo>
                      <a:pt x="254" y="2667"/>
                    </a:lnTo>
                    <a:lnTo>
                      <a:pt x="0" y="1905"/>
                    </a:lnTo>
                    <a:lnTo>
                      <a:pt x="0" y="1016"/>
                    </a:lnTo>
                    <a:lnTo>
                      <a:pt x="508" y="635"/>
                    </a:lnTo>
                    <a:lnTo>
                      <a:pt x="762" y="127"/>
                    </a:lnTo>
                    <a:lnTo>
                      <a:pt x="1397" y="0"/>
                    </a:lnTo>
                    <a:lnTo>
                      <a:pt x="2159" y="0"/>
                    </a:lnTo>
                    <a:lnTo>
                      <a:pt x="2794" y="0"/>
                    </a:lnTo>
                    <a:lnTo>
                      <a:pt x="4191" y="0"/>
                    </a:lnTo>
                    <a:close/>
                  </a:path>
                </a:pathLst>
              </a:custGeom>
              <a:solidFill>
                <a:srgbClr val="DDBA77"/>
              </a:solidFill>
              <a:ln w="0" cap="flat" cmpd="sng" algn="ctr">
                <a:solidFill>
                  <a:srgbClr val="DDBA7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7" name="Freeform 416"/>
              <p:cNvSpPr/>
              <p:nvPr/>
            </p:nvSpPr>
            <p:spPr>
              <a:xfrm>
                <a:off x="8653959" y="3405461"/>
                <a:ext cx="80390" cy="32665"/>
              </a:xfrm>
              <a:custGeom>
                <a:avLst/>
                <a:gdLst/>
                <a:ahLst/>
                <a:cxnLst/>
                <a:rect l="0" t="0" r="0" b="0"/>
                <a:pathLst>
                  <a:path w="79884" h="33275">
                    <a:moveTo>
                      <a:pt x="1016" y="3810"/>
                    </a:moveTo>
                    <a:lnTo>
                      <a:pt x="1524" y="3810"/>
                    </a:lnTo>
                    <a:lnTo>
                      <a:pt x="1524" y="3556"/>
                    </a:lnTo>
                    <a:lnTo>
                      <a:pt x="1016" y="3429"/>
                    </a:lnTo>
                    <a:lnTo>
                      <a:pt x="127" y="3048"/>
                    </a:lnTo>
                    <a:lnTo>
                      <a:pt x="0" y="2159"/>
                    </a:lnTo>
                    <a:lnTo>
                      <a:pt x="0" y="1524"/>
                    </a:lnTo>
                    <a:lnTo>
                      <a:pt x="127" y="889"/>
                    </a:lnTo>
                    <a:lnTo>
                      <a:pt x="762" y="127"/>
                    </a:lnTo>
                    <a:lnTo>
                      <a:pt x="1524" y="127"/>
                    </a:lnTo>
                    <a:lnTo>
                      <a:pt x="2032" y="0"/>
                    </a:lnTo>
                    <a:lnTo>
                      <a:pt x="2794" y="127"/>
                    </a:lnTo>
                    <a:lnTo>
                      <a:pt x="3810" y="127"/>
                    </a:lnTo>
                    <a:lnTo>
                      <a:pt x="12446" y="4445"/>
                    </a:lnTo>
                    <a:lnTo>
                      <a:pt x="21209" y="8636"/>
                    </a:lnTo>
                    <a:lnTo>
                      <a:pt x="30607" y="13081"/>
                    </a:lnTo>
                    <a:lnTo>
                      <a:pt x="39624" y="17145"/>
                    </a:lnTo>
                    <a:lnTo>
                      <a:pt x="49022" y="20701"/>
                    </a:lnTo>
                    <a:lnTo>
                      <a:pt x="53594" y="22225"/>
                    </a:lnTo>
                    <a:lnTo>
                      <a:pt x="58293" y="23495"/>
                    </a:lnTo>
                    <a:lnTo>
                      <a:pt x="62992" y="24511"/>
                    </a:lnTo>
                    <a:lnTo>
                      <a:pt x="67691" y="25400"/>
                    </a:lnTo>
                    <a:lnTo>
                      <a:pt x="72263" y="26035"/>
                    </a:lnTo>
                    <a:lnTo>
                      <a:pt x="76708" y="26289"/>
                    </a:lnTo>
                    <a:lnTo>
                      <a:pt x="77724" y="26416"/>
                    </a:lnTo>
                    <a:lnTo>
                      <a:pt x="78613" y="26924"/>
                    </a:lnTo>
                    <a:lnTo>
                      <a:pt x="78994" y="27559"/>
                    </a:lnTo>
                    <a:lnTo>
                      <a:pt x="79248" y="28067"/>
                    </a:lnTo>
                    <a:lnTo>
                      <a:pt x="79883" y="29464"/>
                    </a:lnTo>
                    <a:lnTo>
                      <a:pt x="79883" y="30734"/>
                    </a:lnTo>
                    <a:lnTo>
                      <a:pt x="79248" y="32004"/>
                    </a:lnTo>
                    <a:lnTo>
                      <a:pt x="78867" y="32385"/>
                    </a:lnTo>
                    <a:lnTo>
                      <a:pt x="78232" y="32766"/>
                    </a:lnTo>
                    <a:lnTo>
                      <a:pt x="77470" y="33274"/>
                    </a:lnTo>
                    <a:lnTo>
                      <a:pt x="76962" y="33274"/>
                    </a:lnTo>
                    <a:lnTo>
                      <a:pt x="76200" y="33274"/>
                    </a:lnTo>
                    <a:lnTo>
                      <a:pt x="75184" y="33020"/>
                    </a:lnTo>
                    <a:lnTo>
                      <a:pt x="68707" y="30861"/>
                    </a:lnTo>
                    <a:lnTo>
                      <a:pt x="62357" y="28829"/>
                    </a:lnTo>
                    <a:lnTo>
                      <a:pt x="56515" y="26670"/>
                    </a:lnTo>
                    <a:lnTo>
                      <a:pt x="50800" y="24511"/>
                    </a:lnTo>
                    <a:lnTo>
                      <a:pt x="45593" y="22606"/>
                    </a:lnTo>
                    <a:lnTo>
                      <a:pt x="40386" y="20701"/>
                    </a:lnTo>
                    <a:lnTo>
                      <a:pt x="35687" y="18796"/>
                    </a:lnTo>
                    <a:lnTo>
                      <a:pt x="31369" y="16891"/>
                    </a:lnTo>
                    <a:lnTo>
                      <a:pt x="26924" y="14986"/>
                    </a:lnTo>
                    <a:lnTo>
                      <a:pt x="22733" y="13335"/>
                    </a:lnTo>
                    <a:lnTo>
                      <a:pt x="18796" y="11557"/>
                    </a:lnTo>
                    <a:lnTo>
                      <a:pt x="14986" y="9906"/>
                    </a:lnTo>
                    <a:lnTo>
                      <a:pt x="8001" y="6858"/>
                    </a:lnTo>
                    <a:close/>
                  </a:path>
                </a:pathLst>
              </a:custGeom>
              <a:solidFill>
                <a:srgbClr val="D2A865"/>
              </a:solidFill>
              <a:ln w="0" cap="flat" cmpd="sng" algn="ctr">
                <a:solidFill>
                  <a:srgbClr val="D2A8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8" name="Freeform 417"/>
              <p:cNvSpPr/>
              <p:nvPr/>
            </p:nvSpPr>
            <p:spPr>
              <a:xfrm>
                <a:off x="8655421" y="3407016"/>
                <a:ext cx="78928" cy="31110"/>
              </a:xfrm>
              <a:custGeom>
                <a:avLst/>
                <a:gdLst/>
                <a:ahLst/>
                <a:cxnLst/>
                <a:rect l="0" t="0" r="0" b="0"/>
                <a:pathLst>
                  <a:path w="78614" h="32132">
                    <a:moveTo>
                      <a:pt x="0" y="2540"/>
                    </a:moveTo>
                    <a:lnTo>
                      <a:pt x="508" y="2794"/>
                    </a:lnTo>
                    <a:lnTo>
                      <a:pt x="762" y="2794"/>
                    </a:lnTo>
                    <a:lnTo>
                      <a:pt x="1016" y="2540"/>
                    </a:lnTo>
                    <a:lnTo>
                      <a:pt x="1016" y="2159"/>
                    </a:lnTo>
                    <a:lnTo>
                      <a:pt x="762" y="2159"/>
                    </a:lnTo>
                    <a:lnTo>
                      <a:pt x="508" y="1778"/>
                    </a:lnTo>
                    <a:lnTo>
                      <a:pt x="127" y="1270"/>
                    </a:lnTo>
                    <a:lnTo>
                      <a:pt x="508" y="889"/>
                    </a:lnTo>
                    <a:lnTo>
                      <a:pt x="762" y="381"/>
                    </a:lnTo>
                    <a:lnTo>
                      <a:pt x="1524" y="254"/>
                    </a:lnTo>
                    <a:lnTo>
                      <a:pt x="2794" y="0"/>
                    </a:lnTo>
                    <a:lnTo>
                      <a:pt x="3556" y="0"/>
                    </a:lnTo>
                    <a:lnTo>
                      <a:pt x="4318" y="254"/>
                    </a:lnTo>
                    <a:lnTo>
                      <a:pt x="12700" y="4191"/>
                    </a:lnTo>
                    <a:lnTo>
                      <a:pt x="21463" y="8382"/>
                    </a:lnTo>
                    <a:lnTo>
                      <a:pt x="30099" y="12700"/>
                    </a:lnTo>
                    <a:lnTo>
                      <a:pt x="39116" y="16764"/>
                    </a:lnTo>
                    <a:lnTo>
                      <a:pt x="48006" y="20066"/>
                    </a:lnTo>
                    <a:lnTo>
                      <a:pt x="52578" y="21590"/>
                    </a:lnTo>
                    <a:lnTo>
                      <a:pt x="57277" y="22860"/>
                    </a:lnTo>
                    <a:lnTo>
                      <a:pt x="61722" y="23876"/>
                    </a:lnTo>
                    <a:lnTo>
                      <a:pt x="66040" y="25019"/>
                    </a:lnTo>
                    <a:lnTo>
                      <a:pt x="70739" y="25654"/>
                    </a:lnTo>
                    <a:lnTo>
                      <a:pt x="75184" y="25781"/>
                    </a:lnTo>
                    <a:lnTo>
                      <a:pt x="76200" y="26035"/>
                    </a:lnTo>
                    <a:lnTo>
                      <a:pt x="76962" y="26416"/>
                    </a:lnTo>
                    <a:lnTo>
                      <a:pt x="77597" y="26797"/>
                    </a:lnTo>
                    <a:lnTo>
                      <a:pt x="77978" y="27559"/>
                    </a:lnTo>
                    <a:lnTo>
                      <a:pt x="78613" y="28829"/>
                    </a:lnTo>
                    <a:lnTo>
                      <a:pt x="78613" y="29845"/>
                    </a:lnTo>
                    <a:lnTo>
                      <a:pt x="77978" y="30861"/>
                    </a:lnTo>
                    <a:lnTo>
                      <a:pt x="77597" y="31369"/>
                    </a:lnTo>
                    <a:lnTo>
                      <a:pt x="76962" y="31750"/>
                    </a:lnTo>
                    <a:lnTo>
                      <a:pt x="76454" y="32004"/>
                    </a:lnTo>
                    <a:lnTo>
                      <a:pt x="75946" y="32131"/>
                    </a:lnTo>
                    <a:lnTo>
                      <a:pt x="75184" y="32004"/>
                    </a:lnTo>
                    <a:lnTo>
                      <a:pt x="74168" y="31750"/>
                    </a:lnTo>
                    <a:lnTo>
                      <a:pt x="67691" y="29591"/>
                    </a:lnTo>
                    <a:lnTo>
                      <a:pt x="61341" y="27559"/>
                    </a:lnTo>
                    <a:lnTo>
                      <a:pt x="55499" y="25400"/>
                    </a:lnTo>
                    <a:lnTo>
                      <a:pt x="49784" y="23241"/>
                    </a:lnTo>
                    <a:lnTo>
                      <a:pt x="44577" y="21336"/>
                    </a:lnTo>
                    <a:lnTo>
                      <a:pt x="39370" y="19431"/>
                    </a:lnTo>
                    <a:lnTo>
                      <a:pt x="34671" y="17526"/>
                    </a:lnTo>
                    <a:lnTo>
                      <a:pt x="30353" y="15621"/>
                    </a:lnTo>
                    <a:lnTo>
                      <a:pt x="25908" y="13716"/>
                    </a:lnTo>
                    <a:lnTo>
                      <a:pt x="21717" y="12065"/>
                    </a:lnTo>
                    <a:lnTo>
                      <a:pt x="17780" y="10287"/>
                    </a:lnTo>
                    <a:lnTo>
                      <a:pt x="13970" y="8636"/>
                    </a:lnTo>
                    <a:lnTo>
                      <a:pt x="6985" y="5588"/>
                    </a:lnTo>
                    <a:close/>
                  </a:path>
                </a:pathLst>
              </a:custGeom>
              <a:solidFill>
                <a:srgbClr val="C59551"/>
              </a:solidFill>
              <a:ln w="0" cap="flat" cmpd="sng" algn="ctr">
                <a:solidFill>
                  <a:srgbClr val="C5955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9" name="Freeform 418"/>
              <p:cNvSpPr/>
              <p:nvPr/>
            </p:nvSpPr>
            <p:spPr>
              <a:xfrm>
                <a:off x="8655421" y="3407016"/>
                <a:ext cx="77465" cy="31110"/>
              </a:xfrm>
              <a:custGeom>
                <a:avLst/>
                <a:gdLst/>
                <a:ahLst/>
                <a:cxnLst/>
                <a:rect l="0" t="0" r="0" b="0"/>
                <a:pathLst>
                  <a:path w="78233" h="31116">
                    <a:moveTo>
                      <a:pt x="0" y="1651"/>
                    </a:moveTo>
                    <a:lnTo>
                      <a:pt x="508" y="1651"/>
                    </a:lnTo>
                    <a:lnTo>
                      <a:pt x="1016" y="1651"/>
                    </a:lnTo>
                    <a:lnTo>
                      <a:pt x="1524" y="1397"/>
                    </a:lnTo>
                    <a:lnTo>
                      <a:pt x="1524" y="1270"/>
                    </a:lnTo>
                    <a:lnTo>
                      <a:pt x="1524" y="1016"/>
                    </a:lnTo>
                    <a:lnTo>
                      <a:pt x="1524" y="889"/>
                    </a:lnTo>
                    <a:lnTo>
                      <a:pt x="1778" y="381"/>
                    </a:lnTo>
                    <a:lnTo>
                      <a:pt x="2540" y="127"/>
                    </a:lnTo>
                    <a:lnTo>
                      <a:pt x="3302" y="0"/>
                    </a:lnTo>
                    <a:lnTo>
                      <a:pt x="4318" y="127"/>
                    </a:lnTo>
                    <a:lnTo>
                      <a:pt x="5969" y="381"/>
                    </a:lnTo>
                    <a:lnTo>
                      <a:pt x="13970" y="4445"/>
                    </a:lnTo>
                    <a:lnTo>
                      <a:pt x="22225" y="8636"/>
                    </a:lnTo>
                    <a:lnTo>
                      <a:pt x="30861" y="12700"/>
                    </a:lnTo>
                    <a:lnTo>
                      <a:pt x="39370" y="16256"/>
                    </a:lnTo>
                    <a:lnTo>
                      <a:pt x="48260" y="19685"/>
                    </a:lnTo>
                    <a:lnTo>
                      <a:pt x="52324" y="21336"/>
                    </a:lnTo>
                    <a:lnTo>
                      <a:pt x="57023" y="22606"/>
                    </a:lnTo>
                    <a:lnTo>
                      <a:pt x="61341" y="23749"/>
                    </a:lnTo>
                    <a:lnTo>
                      <a:pt x="65913" y="24511"/>
                    </a:lnTo>
                    <a:lnTo>
                      <a:pt x="70231" y="25146"/>
                    </a:lnTo>
                    <a:lnTo>
                      <a:pt x="74930" y="25527"/>
                    </a:lnTo>
                    <a:lnTo>
                      <a:pt x="75692" y="25781"/>
                    </a:lnTo>
                    <a:lnTo>
                      <a:pt x="76454" y="26162"/>
                    </a:lnTo>
                    <a:lnTo>
                      <a:pt x="77216" y="26670"/>
                    </a:lnTo>
                    <a:lnTo>
                      <a:pt x="77851" y="27051"/>
                    </a:lnTo>
                    <a:lnTo>
                      <a:pt x="78232" y="28067"/>
                    </a:lnTo>
                    <a:lnTo>
                      <a:pt x="78232" y="29210"/>
                    </a:lnTo>
                    <a:lnTo>
                      <a:pt x="77851" y="30226"/>
                    </a:lnTo>
                    <a:lnTo>
                      <a:pt x="77597" y="30480"/>
                    </a:lnTo>
                    <a:lnTo>
                      <a:pt x="76962" y="30861"/>
                    </a:lnTo>
                    <a:lnTo>
                      <a:pt x="76454" y="31115"/>
                    </a:lnTo>
                    <a:lnTo>
                      <a:pt x="75692" y="31115"/>
                    </a:lnTo>
                    <a:lnTo>
                      <a:pt x="74930" y="31115"/>
                    </a:lnTo>
                    <a:lnTo>
                      <a:pt x="74168" y="30861"/>
                    </a:lnTo>
                    <a:lnTo>
                      <a:pt x="67691" y="28575"/>
                    </a:lnTo>
                    <a:lnTo>
                      <a:pt x="61341" y="26416"/>
                    </a:lnTo>
                    <a:lnTo>
                      <a:pt x="55499" y="24257"/>
                    </a:lnTo>
                    <a:lnTo>
                      <a:pt x="49784" y="22352"/>
                    </a:lnTo>
                    <a:lnTo>
                      <a:pt x="44577" y="20320"/>
                    </a:lnTo>
                    <a:lnTo>
                      <a:pt x="39624" y="18415"/>
                    </a:lnTo>
                    <a:lnTo>
                      <a:pt x="34671" y="16383"/>
                    </a:lnTo>
                    <a:lnTo>
                      <a:pt x="30353" y="14605"/>
                    </a:lnTo>
                    <a:lnTo>
                      <a:pt x="25908" y="12827"/>
                    </a:lnTo>
                    <a:lnTo>
                      <a:pt x="21717" y="11176"/>
                    </a:lnTo>
                    <a:lnTo>
                      <a:pt x="17780" y="9271"/>
                    </a:lnTo>
                    <a:lnTo>
                      <a:pt x="13970" y="7747"/>
                    </a:lnTo>
                    <a:lnTo>
                      <a:pt x="6985" y="4699"/>
                    </a:lnTo>
                    <a:close/>
                  </a:path>
                </a:pathLst>
              </a:custGeom>
              <a:solidFill>
                <a:srgbClr val="B8833D"/>
              </a:solidFill>
              <a:ln w="0" cap="flat" cmpd="sng" algn="ctr">
                <a:solidFill>
                  <a:srgbClr val="B8833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0" name="Freeform 419"/>
              <p:cNvSpPr/>
              <p:nvPr/>
            </p:nvSpPr>
            <p:spPr>
              <a:xfrm>
                <a:off x="8655421" y="3408572"/>
                <a:ext cx="77465" cy="29554"/>
              </a:xfrm>
              <a:custGeom>
                <a:avLst/>
                <a:gdLst/>
                <a:ahLst/>
                <a:cxnLst/>
                <a:rect l="0" t="0" r="0" b="0"/>
                <a:pathLst>
                  <a:path w="77852" h="30354">
                    <a:moveTo>
                      <a:pt x="0" y="762"/>
                    </a:moveTo>
                    <a:lnTo>
                      <a:pt x="381" y="889"/>
                    </a:lnTo>
                    <a:lnTo>
                      <a:pt x="1143" y="889"/>
                    </a:lnTo>
                    <a:lnTo>
                      <a:pt x="1651" y="508"/>
                    </a:lnTo>
                    <a:lnTo>
                      <a:pt x="1651" y="381"/>
                    </a:lnTo>
                    <a:lnTo>
                      <a:pt x="1651" y="0"/>
                    </a:lnTo>
                    <a:lnTo>
                      <a:pt x="2413" y="127"/>
                    </a:lnTo>
                    <a:lnTo>
                      <a:pt x="3175" y="127"/>
                    </a:lnTo>
                    <a:lnTo>
                      <a:pt x="3937" y="127"/>
                    </a:lnTo>
                    <a:lnTo>
                      <a:pt x="4699" y="127"/>
                    </a:lnTo>
                    <a:lnTo>
                      <a:pt x="5842" y="508"/>
                    </a:lnTo>
                    <a:lnTo>
                      <a:pt x="7112" y="762"/>
                    </a:lnTo>
                    <a:lnTo>
                      <a:pt x="15113" y="4826"/>
                    </a:lnTo>
                    <a:lnTo>
                      <a:pt x="23114" y="8763"/>
                    </a:lnTo>
                    <a:lnTo>
                      <a:pt x="31242" y="12573"/>
                    </a:lnTo>
                    <a:lnTo>
                      <a:pt x="39497" y="16383"/>
                    </a:lnTo>
                    <a:lnTo>
                      <a:pt x="48133" y="19558"/>
                    </a:lnTo>
                    <a:lnTo>
                      <a:pt x="52197" y="21082"/>
                    </a:lnTo>
                    <a:lnTo>
                      <a:pt x="56642" y="22352"/>
                    </a:lnTo>
                    <a:lnTo>
                      <a:pt x="61087" y="23368"/>
                    </a:lnTo>
                    <a:lnTo>
                      <a:pt x="65532" y="24511"/>
                    </a:lnTo>
                    <a:lnTo>
                      <a:pt x="69596" y="25019"/>
                    </a:lnTo>
                    <a:lnTo>
                      <a:pt x="74295" y="25527"/>
                    </a:lnTo>
                    <a:lnTo>
                      <a:pt x="75057" y="25781"/>
                    </a:lnTo>
                    <a:lnTo>
                      <a:pt x="75819" y="26162"/>
                    </a:lnTo>
                    <a:lnTo>
                      <a:pt x="77089" y="27051"/>
                    </a:lnTo>
                    <a:lnTo>
                      <a:pt x="77851" y="27813"/>
                    </a:lnTo>
                    <a:lnTo>
                      <a:pt x="77851" y="28702"/>
                    </a:lnTo>
                    <a:lnTo>
                      <a:pt x="77724" y="29591"/>
                    </a:lnTo>
                    <a:lnTo>
                      <a:pt x="76835" y="30226"/>
                    </a:lnTo>
                    <a:lnTo>
                      <a:pt x="76327" y="30353"/>
                    </a:lnTo>
                    <a:lnTo>
                      <a:pt x="75565" y="30353"/>
                    </a:lnTo>
                    <a:lnTo>
                      <a:pt x="74803" y="30226"/>
                    </a:lnTo>
                    <a:lnTo>
                      <a:pt x="74041" y="29972"/>
                    </a:lnTo>
                    <a:lnTo>
                      <a:pt x="67564" y="27813"/>
                    </a:lnTo>
                    <a:lnTo>
                      <a:pt x="61087" y="25527"/>
                    </a:lnTo>
                    <a:lnTo>
                      <a:pt x="55372" y="23622"/>
                    </a:lnTo>
                    <a:lnTo>
                      <a:pt x="49657" y="21463"/>
                    </a:lnTo>
                    <a:lnTo>
                      <a:pt x="44450" y="19558"/>
                    </a:lnTo>
                    <a:lnTo>
                      <a:pt x="39243" y="17653"/>
                    </a:lnTo>
                    <a:lnTo>
                      <a:pt x="34544" y="15748"/>
                    </a:lnTo>
                    <a:lnTo>
                      <a:pt x="29972" y="13843"/>
                    </a:lnTo>
                    <a:lnTo>
                      <a:pt x="25781" y="11938"/>
                    </a:lnTo>
                    <a:lnTo>
                      <a:pt x="21590" y="10287"/>
                    </a:lnTo>
                    <a:lnTo>
                      <a:pt x="17653" y="8509"/>
                    </a:lnTo>
                    <a:lnTo>
                      <a:pt x="13843" y="6858"/>
                    </a:lnTo>
                    <a:lnTo>
                      <a:pt x="6858" y="3810"/>
                    </a:lnTo>
                    <a:close/>
                  </a:path>
                </a:pathLst>
              </a:custGeom>
              <a:solidFill>
                <a:srgbClr val="AC7129"/>
              </a:solidFill>
              <a:ln w="0" cap="flat" cmpd="sng" algn="ctr">
                <a:solidFill>
                  <a:srgbClr val="AC712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1" name="Freeform 420"/>
              <p:cNvSpPr/>
              <p:nvPr/>
            </p:nvSpPr>
            <p:spPr>
              <a:xfrm>
                <a:off x="8655421" y="3408572"/>
                <a:ext cx="77465" cy="29554"/>
              </a:xfrm>
              <a:custGeom>
                <a:avLst/>
                <a:gdLst/>
                <a:ahLst/>
                <a:cxnLst/>
                <a:rect l="0" t="0" r="0" b="0"/>
                <a:pathLst>
                  <a:path w="77852" h="30354">
                    <a:moveTo>
                      <a:pt x="0" y="889"/>
                    </a:moveTo>
                    <a:lnTo>
                      <a:pt x="508" y="889"/>
                    </a:lnTo>
                    <a:lnTo>
                      <a:pt x="1524" y="889"/>
                    </a:lnTo>
                    <a:lnTo>
                      <a:pt x="1778" y="889"/>
                    </a:lnTo>
                    <a:lnTo>
                      <a:pt x="2032" y="508"/>
                    </a:lnTo>
                    <a:lnTo>
                      <a:pt x="2286" y="381"/>
                    </a:lnTo>
                    <a:lnTo>
                      <a:pt x="2032" y="0"/>
                    </a:lnTo>
                    <a:lnTo>
                      <a:pt x="3302" y="381"/>
                    </a:lnTo>
                    <a:lnTo>
                      <a:pt x="4826" y="889"/>
                    </a:lnTo>
                    <a:lnTo>
                      <a:pt x="6477" y="1397"/>
                    </a:lnTo>
                    <a:lnTo>
                      <a:pt x="7493" y="1651"/>
                    </a:lnTo>
                    <a:lnTo>
                      <a:pt x="8509" y="2032"/>
                    </a:lnTo>
                    <a:lnTo>
                      <a:pt x="24130" y="9906"/>
                    </a:lnTo>
                    <a:lnTo>
                      <a:pt x="31877" y="13716"/>
                    </a:lnTo>
                    <a:lnTo>
                      <a:pt x="39878" y="17145"/>
                    </a:lnTo>
                    <a:lnTo>
                      <a:pt x="48260" y="20447"/>
                    </a:lnTo>
                    <a:lnTo>
                      <a:pt x="52070" y="21971"/>
                    </a:lnTo>
                    <a:lnTo>
                      <a:pt x="56261" y="23241"/>
                    </a:lnTo>
                    <a:lnTo>
                      <a:pt x="60579" y="24257"/>
                    </a:lnTo>
                    <a:lnTo>
                      <a:pt x="64897" y="25019"/>
                    </a:lnTo>
                    <a:lnTo>
                      <a:pt x="69215" y="25908"/>
                    </a:lnTo>
                    <a:lnTo>
                      <a:pt x="73914" y="26416"/>
                    </a:lnTo>
                    <a:lnTo>
                      <a:pt x="75438" y="27051"/>
                    </a:lnTo>
                    <a:lnTo>
                      <a:pt x="76708" y="27686"/>
                    </a:lnTo>
                    <a:lnTo>
                      <a:pt x="77597" y="28448"/>
                    </a:lnTo>
                    <a:lnTo>
                      <a:pt x="77851" y="29337"/>
                    </a:lnTo>
                    <a:lnTo>
                      <a:pt x="77597" y="29972"/>
                    </a:lnTo>
                    <a:lnTo>
                      <a:pt x="76708" y="30353"/>
                    </a:lnTo>
                    <a:lnTo>
                      <a:pt x="76200" y="30353"/>
                    </a:lnTo>
                    <a:lnTo>
                      <a:pt x="75692" y="30353"/>
                    </a:lnTo>
                    <a:lnTo>
                      <a:pt x="74930" y="30353"/>
                    </a:lnTo>
                    <a:lnTo>
                      <a:pt x="74168" y="30226"/>
                    </a:lnTo>
                    <a:lnTo>
                      <a:pt x="67310" y="27813"/>
                    </a:lnTo>
                    <a:lnTo>
                      <a:pt x="61214" y="25781"/>
                    </a:lnTo>
                    <a:lnTo>
                      <a:pt x="55245" y="23622"/>
                    </a:lnTo>
                    <a:lnTo>
                      <a:pt x="49784" y="21463"/>
                    </a:lnTo>
                    <a:lnTo>
                      <a:pt x="44323" y="19558"/>
                    </a:lnTo>
                    <a:lnTo>
                      <a:pt x="39370" y="17653"/>
                    </a:lnTo>
                    <a:lnTo>
                      <a:pt x="34417" y="15748"/>
                    </a:lnTo>
                    <a:lnTo>
                      <a:pt x="30099" y="13843"/>
                    </a:lnTo>
                    <a:lnTo>
                      <a:pt x="25654" y="12192"/>
                    </a:lnTo>
                    <a:lnTo>
                      <a:pt x="21717" y="10541"/>
                    </a:lnTo>
                    <a:lnTo>
                      <a:pt x="17780" y="8509"/>
                    </a:lnTo>
                    <a:lnTo>
                      <a:pt x="13970" y="6858"/>
                    </a:lnTo>
                    <a:lnTo>
                      <a:pt x="6731" y="3810"/>
                    </a:lnTo>
                    <a:close/>
                  </a:path>
                </a:pathLst>
              </a:custGeom>
              <a:solidFill>
                <a:srgbClr val="9F5F14"/>
              </a:solidFill>
              <a:ln w="0" cap="flat" cmpd="sng" algn="ctr">
                <a:solidFill>
                  <a:srgbClr val="9F5F1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2" name="Freeform 421"/>
              <p:cNvSpPr/>
              <p:nvPr/>
            </p:nvSpPr>
            <p:spPr>
              <a:xfrm>
                <a:off x="8655421" y="3408572"/>
                <a:ext cx="77465" cy="29554"/>
              </a:xfrm>
              <a:custGeom>
                <a:avLst/>
                <a:gdLst/>
                <a:ahLst/>
                <a:cxnLst/>
                <a:rect l="0" t="0" r="0" b="0"/>
                <a:pathLst>
                  <a:path w="77471" h="30862">
                    <a:moveTo>
                      <a:pt x="11176" y="4064"/>
                    </a:moveTo>
                    <a:lnTo>
                      <a:pt x="19685" y="8255"/>
                    </a:lnTo>
                    <a:lnTo>
                      <a:pt x="27940" y="12446"/>
                    </a:lnTo>
                    <a:lnTo>
                      <a:pt x="36576" y="16510"/>
                    </a:lnTo>
                    <a:lnTo>
                      <a:pt x="45339" y="20320"/>
                    </a:lnTo>
                    <a:lnTo>
                      <a:pt x="49784" y="21971"/>
                    </a:lnTo>
                    <a:lnTo>
                      <a:pt x="54229" y="23495"/>
                    </a:lnTo>
                    <a:lnTo>
                      <a:pt x="58928" y="24765"/>
                    </a:lnTo>
                    <a:lnTo>
                      <a:pt x="63754" y="25781"/>
                    </a:lnTo>
                    <a:lnTo>
                      <a:pt x="68453" y="26924"/>
                    </a:lnTo>
                    <a:lnTo>
                      <a:pt x="73279" y="27559"/>
                    </a:lnTo>
                    <a:lnTo>
                      <a:pt x="75184" y="28194"/>
                    </a:lnTo>
                    <a:lnTo>
                      <a:pt x="76454" y="28829"/>
                    </a:lnTo>
                    <a:lnTo>
                      <a:pt x="77216" y="29464"/>
                    </a:lnTo>
                    <a:lnTo>
                      <a:pt x="77470" y="30099"/>
                    </a:lnTo>
                    <a:lnTo>
                      <a:pt x="77470" y="30480"/>
                    </a:lnTo>
                    <a:lnTo>
                      <a:pt x="76708" y="30861"/>
                    </a:lnTo>
                    <a:lnTo>
                      <a:pt x="76200" y="30861"/>
                    </a:lnTo>
                    <a:lnTo>
                      <a:pt x="75692" y="30861"/>
                    </a:lnTo>
                    <a:lnTo>
                      <a:pt x="74930" y="30734"/>
                    </a:lnTo>
                    <a:lnTo>
                      <a:pt x="74168" y="30226"/>
                    </a:lnTo>
                    <a:lnTo>
                      <a:pt x="67691" y="28194"/>
                    </a:lnTo>
                    <a:lnTo>
                      <a:pt x="61341" y="26035"/>
                    </a:lnTo>
                    <a:lnTo>
                      <a:pt x="55499" y="23876"/>
                    </a:lnTo>
                    <a:lnTo>
                      <a:pt x="49784" y="21971"/>
                    </a:lnTo>
                    <a:lnTo>
                      <a:pt x="44577" y="19939"/>
                    </a:lnTo>
                    <a:lnTo>
                      <a:pt x="39370" y="18034"/>
                    </a:lnTo>
                    <a:lnTo>
                      <a:pt x="34671" y="16002"/>
                    </a:lnTo>
                    <a:lnTo>
                      <a:pt x="30353" y="14224"/>
                    </a:lnTo>
                    <a:lnTo>
                      <a:pt x="25908" y="12446"/>
                    </a:lnTo>
                    <a:lnTo>
                      <a:pt x="21717" y="10541"/>
                    </a:lnTo>
                    <a:lnTo>
                      <a:pt x="17780" y="9017"/>
                    </a:lnTo>
                    <a:lnTo>
                      <a:pt x="13970" y="7366"/>
                    </a:lnTo>
                    <a:lnTo>
                      <a:pt x="6985" y="4318"/>
                    </a:lnTo>
                    <a:lnTo>
                      <a:pt x="0" y="1016"/>
                    </a:lnTo>
                    <a:lnTo>
                      <a:pt x="127" y="1270"/>
                    </a:lnTo>
                    <a:lnTo>
                      <a:pt x="762" y="1397"/>
                    </a:lnTo>
                    <a:lnTo>
                      <a:pt x="1778" y="1397"/>
                    </a:lnTo>
                    <a:lnTo>
                      <a:pt x="2286" y="1270"/>
                    </a:lnTo>
                    <a:lnTo>
                      <a:pt x="2540" y="1016"/>
                    </a:lnTo>
                    <a:lnTo>
                      <a:pt x="2794" y="381"/>
                    </a:lnTo>
                    <a:lnTo>
                      <a:pt x="2540" y="0"/>
                    </a:lnTo>
                    <a:close/>
                  </a:path>
                </a:pathLst>
              </a:custGeom>
              <a:solidFill>
                <a:srgbClr val="944C00"/>
              </a:solidFill>
              <a:ln w="0" cap="flat" cmpd="sng" algn="ctr">
                <a:solidFill>
                  <a:srgbClr val="944C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3" name="Freeform 422"/>
              <p:cNvSpPr/>
              <p:nvPr/>
            </p:nvSpPr>
            <p:spPr>
              <a:xfrm>
                <a:off x="8668575" y="3372796"/>
                <a:ext cx="81851" cy="31110"/>
              </a:xfrm>
              <a:custGeom>
                <a:avLst/>
                <a:gdLst/>
                <a:ahLst/>
                <a:cxnLst/>
                <a:rect l="0" t="0" r="0" b="0"/>
                <a:pathLst>
                  <a:path w="81522" h="32569">
                    <a:moveTo>
                      <a:pt x="3433" y="32568"/>
                    </a:moveTo>
                    <a:lnTo>
                      <a:pt x="10727" y="30467"/>
                    </a:lnTo>
                    <a:lnTo>
                      <a:pt x="18450" y="27665"/>
                    </a:lnTo>
                    <a:lnTo>
                      <a:pt x="22741" y="26965"/>
                    </a:lnTo>
                    <a:lnTo>
                      <a:pt x="26602" y="25214"/>
                    </a:lnTo>
                    <a:lnTo>
                      <a:pt x="30892" y="24163"/>
                    </a:lnTo>
                    <a:lnTo>
                      <a:pt x="35612" y="23113"/>
                    </a:lnTo>
                    <a:lnTo>
                      <a:pt x="40332" y="21362"/>
                    </a:lnTo>
                    <a:lnTo>
                      <a:pt x="45051" y="19611"/>
                    </a:lnTo>
                    <a:lnTo>
                      <a:pt x="50629" y="17860"/>
                    </a:lnTo>
                    <a:lnTo>
                      <a:pt x="55348" y="15759"/>
                    </a:lnTo>
                    <a:lnTo>
                      <a:pt x="60926" y="14008"/>
                    </a:lnTo>
                    <a:lnTo>
                      <a:pt x="67362" y="11907"/>
                    </a:lnTo>
                    <a:lnTo>
                      <a:pt x="73369" y="9105"/>
                    </a:lnTo>
                    <a:lnTo>
                      <a:pt x="79376" y="6654"/>
                    </a:lnTo>
                    <a:lnTo>
                      <a:pt x="80234" y="6304"/>
                    </a:lnTo>
                    <a:lnTo>
                      <a:pt x="81092" y="5603"/>
                    </a:lnTo>
                    <a:lnTo>
                      <a:pt x="81092" y="5254"/>
                    </a:lnTo>
                    <a:lnTo>
                      <a:pt x="81521" y="4553"/>
                    </a:lnTo>
                    <a:lnTo>
                      <a:pt x="81092" y="3503"/>
                    </a:lnTo>
                    <a:lnTo>
                      <a:pt x="80234" y="1752"/>
                    </a:lnTo>
                    <a:lnTo>
                      <a:pt x="78947" y="701"/>
                    </a:lnTo>
                    <a:lnTo>
                      <a:pt x="77660" y="0"/>
                    </a:lnTo>
                    <a:lnTo>
                      <a:pt x="76801" y="0"/>
                    </a:lnTo>
                    <a:lnTo>
                      <a:pt x="75514" y="0"/>
                    </a:lnTo>
                    <a:lnTo>
                      <a:pt x="74656" y="0"/>
                    </a:lnTo>
                    <a:lnTo>
                      <a:pt x="74227" y="701"/>
                    </a:lnTo>
                    <a:lnTo>
                      <a:pt x="70795" y="2802"/>
                    </a:lnTo>
                    <a:lnTo>
                      <a:pt x="67362" y="5603"/>
                    </a:lnTo>
                    <a:lnTo>
                      <a:pt x="63072" y="8055"/>
                    </a:lnTo>
                    <a:lnTo>
                      <a:pt x="58781" y="10156"/>
                    </a:lnTo>
                    <a:lnTo>
                      <a:pt x="54920" y="12257"/>
                    </a:lnTo>
                    <a:lnTo>
                      <a:pt x="50200" y="14008"/>
                    </a:lnTo>
                    <a:lnTo>
                      <a:pt x="45051" y="15759"/>
                    </a:lnTo>
                    <a:lnTo>
                      <a:pt x="40332" y="17510"/>
                    </a:lnTo>
                    <a:lnTo>
                      <a:pt x="30034" y="20312"/>
                    </a:lnTo>
                    <a:lnTo>
                      <a:pt x="19736" y="23113"/>
                    </a:lnTo>
                    <a:lnTo>
                      <a:pt x="9439" y="25914"/>
                    </a:lnTo>
                    <a:lnTo>
                      <a:pt x="0" y="28716"/>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24" name="Freeform 423"/>
              <p:cNvSpPr/>
              <p:nvPr/>
            </p:nvSpPr>
            <p:spPr>
              <a:xfrm>
                <a:off x="8655421" y="3403905"/>
                <a:ext cx="78928" cy="34221"/>
              </a:xfrm>
              <a:custGeom>
                <a:avLst/>
                <a:gdLst/>
                <a:ahLst/>
                <a:cxnLst/>
                <a:rect l="0" t="0" r="0" b="0"/>
                <a:pathLst>
                  <a:path w="78946" h="33968">
                    <a:moveTo>
                      <a:pt x="0" y="4552"/>
                    </a:moveTo>
                    <a:lnTo>
                      <a:pt x="6865" y="7354"/>
                    </a:lnTo>
                    <a:lnTo>
                      <a:pt x="13730" y="10505"/>
                    </a:lnTo>
                    <a:lnTo>
                      <a:pt x="18020" y="12256"/>
                    </a:lnTo>
                    <a:lnTo>
                      <a:pt x="22311" y="14007"/>
                    </a:lnTo>
                    <a:lnTo>
                      <a:pt x="26172" y="15758"/>
                    </a:lnTo>
                    <a:lnTo>
                      <a:pt x="30462" y="17509"/>
                    </a:lnTo>
                    <a:lnTo>
                      <a:pt x="34324" y="19609"/>
                    </a:lnTo>
                    <a:lnTo>
                      <a:pt x="39473" y="21360"/>
                    </a:lnTo>
                    <a:lnTo>
                      <a:pt x="44621" y="23111"/>
                    </a:lnTo>
                    <a:lnTo>
                      <a:pt x="49770" y="25212"/>
                    </a:lnTo>
                    <a:lnTo>
                      <a:pt x="55777" y="27314"/>
                    </a:lnTo>
                    <a:lnTo>
                      <a:pt x="61354" y="29064"/>
                    </a:lnTo>
                    <a:lnTo>
                      <a:pt x="67361" y="31516"/>
                    </a:lnTo>
                    <a:lnTo>
                      <a:pt x="74226" y="33616"/>
                    </a:lnTo>
                    <a:lnTo>
                      <a:pt x="75084" y="33967"/>
                    </a:lnTo>
                    <a:lnTo>
                      <a:pt x="75513" y="33967"/>
                    </a:lnTo>
                    <a:lnTo>
                      <a:pt x="76371" y="33616"/>
                    </a:lnTo>
                    <a:lnTo>
                      <a:pt x="77658" y="33616"/>
                    </a:lnTo>
                    <a:lnTo>
                      <a:pt x="77658" y="32916"/>
                    </a:lnTo>
                    <a:lnTo>
                      <a:pt x="78517" y="32566"/>
                    </a:lnTo>
                    <a:lnTo>
                      <a:pt x="78945" y="30815"/>
                    </a:lnTo>
                    <a:lnTo>
                      <a:pt x="78945" y="29765"/>
                    </a:lnTo>
                    <a:lnTo>
                      <a:pt x="78945" y="28014"/>
                    </a:lnTo>
                    <a:lnTo>
                      <a:pt x="78517" y="27314"/>
                    </a:lnTo>
                    <a:lnTo>
                      <a:pt x="77658" y="26963"/>
                    </a:lnTo>
                    <a:lnTo>
                      <a:pt x="77229" y="26262"/>
                    </a:lnTo>
                    <a:lnTo>
                      <a:pt x="76371" y="26262"/>
                    </a:lnTo>
                    <a:lnTo>
                      <a:pt x="71652" y="25913"/>
                    </a:lnTo>
                    <a:lnTo>
                      <a:pt x="66931" y="25913"/>
                    </a:lnTo>
                    <a:lnTo>
                      <a:pt x="62642" y="24512"/>
                    </a:lnTo>
                    <a:lnTo>
                      <a:pt x="57922" y="23461"/>
                    </a:lnTo>
                    <a:lnTo>
                      <a:pt x="53202" y="22411"/>
                    </a:lnTo>
                    <a:lnTo>
                      <a:pt x="48054" y="20660"/>
                    </a:lnTo>
                    <a:lnTo>
                      <a:pt x="38615" y="17509"/>
                    </a:lnTo>
                    <a:lnTo>
                      <a:pt x="29176" y="12956"/>
                    </a:lnTo>
                    <a:lnTo>
                      <a:pt x="19307" y="8404"/>
                    </a:lnTo>
                    <a:lnTo>
                      <a:pt x="10297" y="3851"/>
                    </a:lnTo>
                    <a:lnTo>
                      <a:pt x="5577" y="1751"/>
                    </a:lnTo>
                    <a:lnTo>
                      <a:pt x="1716" y="0"/>
                    </a:lnTo>
                  </a:path>
                </a:pathLst>
              </a:custGeom>
              <a:ln w="3556"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pic>
          <p:nvPicPr>
            <p:cNvPr id="66595" name="Picture 425"/>
            <p:cNvPicPr>
              <a:picLocks/>
            </p:cNvPicPr>
            <p:nvPr/>
          </p:nvPicPr>
          <p:blipFill>
            <a:blip r:embed="rId3"/>
            <a:srcRect/>
            <a:stretch>
              <a:fillRect/>
            </a:stretch>
          </p:blipFill>
          <p:spPr bwMode="auto">
            <a:xfrm>
              <a:off x="5080000" y="2082800"/>
              <a:ext cx="989457" cy="643128"/>
            </a:xfrm>
            <a:prstGeom prst="rect">
              <a:avLst/>
            </a:prstGeom>
            <a:solidFill>
              <a:srgbClr val="000000">
                <a:alpha val="0"/>
              </a:srgbClr>
            </a:solidFill>
            <a:ln w="9525">
              <a:noFill/>
              <a:miter lim="800000"/>
              <a:headEnd/>
              <a:tailEnd/>
            </a:ln>
          </p:spPr>
        </p:pic>
        <p:pic>
          <p:nvPicPr>
            <p:cNvPr id="66596" name="Picture 426"/>
            <p:cNvPicPr>
              <a:picLocks/>
            </p:cNvPicPr>
            <p:nvPr/>
          </p:nvPicPr>
          <p:blipFill>
            <a:blip r:embed="rId3"/>
            <a:srcRect/>
            <a:stretch>
              <a:fillRect/>
            </a:stretch>
          </p:blipFill>
          <p:spPr bwMode="auto">
            <a:xfrm flipH="1">
              <a:off x="5905500" y="3276600"/>
              <a:ext cx="989457" cy="643128"/>
            </a:xfrm>
            <a:prstGeom prst="rect">
              <a:avLst/>
            </a:prstGeom>
            <a:solidFill>
              <a:srgbClr val="000000">
                <a:alpha val="0"/>
              </a:srgbClr>
            </a:solidFill>
            <a:ln w="9525">
              <a:noFill/>
              <a:miter lim="800000"/>
              <a:headEnd/>
              <a:tailEnd/>
            </a:ln>
          </p:spPr>
        </p:pic>
        <p:pic>
          <p:nvPicPr>
            <p:cNvPr id="66597" name="Picture 427"/>
            <p:cNvPicPr>
              <a:picLocks/>
            </p:cNvPicPr>
            <p:nvPr/>
          </p:nvPicPr>
          <p:blipFill>
            <a:blip r:embed="rId3"/>
            <a:srcRect/>
            <a:stretch>
              <a:fillRect/>
            </a:stretch>
          </p:blipFill>
          <p:spPr bwMode="auto">
            <a:xfrm>
              <a:off x="7200900" y="2921000"/>
              <a:ext cx="989457" cy="643128"/>
            </a:xfrm>
            <a:prstGeom prst="rect">
              <a:avLst/>
            </a:prstGeom>
            <a:solidFill>
              <a:srgbClr val="000000">
                <a:alpha val="0"/>
              </a:srgbClr>
            </a:solidFill>
            <a:ln w="9525">
              <a:noFill/>
              <a:miter lim="800000"/>
              <a:headEnd/>
              <a:tailEnd/>
            </a:ln>
          </p:spPr>
        </p:pic>
      </p:grpSp>
      <p:pic>
        <p:nvPicPr>
          <p:cNvPr id="66573" name="Picture 437"/>
          <p:cNvPicPr>
            <a:picLocks/>
          </p:cNvPicPr>
          <p:nvPr/>
        </p:nvPicPr>
        <p:blipFill>
          <a:blip r:embed="rId4"/>
          <a:srcRect/>
          <a:stretch>
            <a:fillRect/>
          </a:stretch>
        </p:blipFill>
        <p:spPr bwMode="auto">
          <a:xfrm>
            <a:off x="123825" y="115888"/>
            <a:ext cx="3752850" cy="65087"/>
          </a:xfrm>
          <a:prstGeom prst="rect">
            <a:avLst/>
          </a:prstGeom>
          <a:solidFill>
            <a:srgbClr val="000000">
              <a:alpha val="0"/>
            </a:srgbClr>
          </a:solidFill>
          <a:ln w="9525">
            <a:noFill/>
            <a:miter lim="800000"/>
            <a:headEnd/>
            <a:tailEnd/>
          </a:ln>
        </p:spPr>
      </p:pic>
      <p:grpSp>
        <p:nvGrpSpPr>
          <p:cNvPr id="66574" name="Group 438"/>
          <p:cNvGrpSpPr>
            <a:grpSpLocks/>
          </p:cNvGrpSpPr>
          <p:nvPr/>
        </p:nvGrpSpPr>
        <p:grpSpPr bwMode="auto">
          <a:xfrm>
            <a:off x="1839913" y="2322513"/>
            <a:ext cx="365125" cy="2451100"/>
            <a:chOff x="1631950" y="3133262"/>
            <a:chExt cx="365760" cy="2450456"/>
          </a:xfrm>
        </p:grpSpPr>
        <p:sp>
          <p:nvSpPr>
            <p:cNvPr id="440" name="Oval 43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1" name="Oval 44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2" name="Oval 441"/>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443" name="Oval 442"/>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1939925"/>
            <a:ext cx="8839200" cy="6265863"/>
          </a:xfrm>
          <a:prstGeom prst="rect">
            <a:avLst/>
          </a:prstGeom>
        </p:spPr>
        <p:txBody>
          <a:bodyPr lIns="93908" tIns="46954" rIns="93908" bIns="46954">
            <a:spAutoFit/>
          </a:bodyPr>
          <a:lstStyle/>
          <a:p>
            <a:pPr defTabSz="1067745" fontAlgn="auto">
              <a:spcBef>
                <a:spcPts val="1232"/>
              </a:spcBef>
              <a:spcAft>
                <a:spcPts val="0"/>
              </a:spcAft>
              <a:defRPr/>
            </a:pPr>
            <a:r>
              <a:rPr lang="en-US" sz="2400" b="1" i="1" dirty="0">
                <a:solidFill>
                  <a:srgbClr val="0000FF"/>
                </a:solidFill>
                <a:latin typeface="Arial" pitchFamily="34" charset="0"/>
                <a:cs typeface="Arial" pitchFamily="34" charset="0"/>
              </a:rPr>
              <a:t>Use Normal View for the Interactive Elements</a:t>
            </a:r>
          </a:p>
          <a:p>
            <a:pPr defTabSz="1067745" fontAlgn="auto">
              <a:spcBef>
                <a:spcPts val="0"/>
              </a:spcBef>
              <a:spcAft>
                <a:spcPts val="0"/>
              </a:spcAft>
              <a:defRPr/>
            </a:pPr>
            <a:r>
              <a:rPr lang="en-US" sz="2400" dirty="0">
                <a:solidFill>
                  <a:srgbClr val="0000FF"/>
                </a:solidFill>
                <a:latin typeface="Arial" pitchFamily="34" charset="0"/>
                <a:cs typeface="Arial" pitchFamily="34" charset="0"/>
              </a:rPr>
              <a:t>To use the interactive elements in this presentation, do not select the Slide Show view. Instead, select Normal view and follow these steps to set the view as large as possible:</a:t>
            </a:r>
          </a:p>
          <a:p>
            <a:pPr marL="352156" indent="-352156" defTabSz="1067745" fontAlgn="auto">
              <a:spcBef>
                <a:spcPts val="1232"/>
              </a:spcBef>
              <a:spcAft>
                <a:spcPts val="0"/>
              </a:spcAft>
              <a:buFont typeface="Arial" pitchFamily="34" charset="0"/>
              <a:buChar char="•"/>
              <a:defRPr/>
            </a:pPr>
            <a:r>
              <a:rPr lang="en-US" sz="2400" dirty="0">
                <a:solidFill>
                  <a:srgbClr val="0000FF"/>
                </a:solidFill>
                <a:latin typeface="Arial" pitchFamily="34" charset="0"/>
                <a:cs typeface="Arial" pitchFamily="34" charset="0"/>
              </a:rPr>
              <a:t>On the View menu, select Normal.</a:t>
            </a:r>
          </a:p>
          <a:p>
            <a:pPr marL="352156" indent="-352156" defTabSz="1067745" fontAlgn="auto">
              <a:spcBef>
                <a:spcPts val="1232"/>
              </a:spcBef>
              <a:spcAft>
                <a:spcPts val="0"/>
              </a:spcAft>
              <a:buFont typeface="Arial" pitchFamily="34" charset="0"/>
              <a:buChar char="•"/>
              <a:defRPr/>
            </a:pPr>
            <a:r>
              <a:rPr lang="en-US" sz="2400" dirty="0">
                <a:solidFill>
                  <a:srgbClr val="0000FF"/>
                </a:solidFill>
                <a:latin typeface="Arial" pitchFamily="34" charset="0"/>
                <a:cs typeface="Arial" pitchFamily="34" charset="0"/>
              </a:rPr>
              <a:t>Close the Slides tab on the left. </a:t>
            </a:r>
          </a:p>
          <a:p>
            <a:pPr marL="352156" indent="-352156" defTabSz="1067745" fontAlgn="auto">
              <a:spcBef>
                <a:spcPts val="1232"/>
              </a:spcBef>
              <a:spcAft>
                <a:spcPts val="0"/>
              </a:spcAft>
              <a:buFont typeface="Arial" pitchFamily="34" charset="0"/>
              <a:buChar char="•"/>
              <a:defRPr/>
            </a:pPr>
            <a:r>
              <a:rPr lang="en-US" sz="2400" dirty="0">
                <a:solidFill>
                  <a:srgbClr val="0000FF"/>
                </a:solidFill>
                <a:latin typeface="Arial" pitchFamily="34" charset="0"/>
                <a:cs typeface="Arial" pitchFamily="34" charset="0"/>
              </a:rPr>
              <a:t>In the upper right corner next to the Help button, click the ^ to minimize the ribbon at the top of the screen. </a:t>
            </a:r>
          </a:p>
          <a:p>
            <a:pPr marL="352156" indent="-352156" defTabSz="1067745" fontAlgn="auto">
              <a:spcBef>
                <a:spcPts val="1232"/>
              </a:spcBef>
              <a:spcAft>
                <a:spcPts val="0"/>
              </a:spcAft>
              <a:buFont typeface="Arial" pitchFamily="34" charset="0"/>
              <a:buChar char="•"/>
              <a:defRPr/>
            </a:pPr>
            <a:r>
              <a:rPr lang="en-US" sz="2400" dirty="0">
                <a:solidFill>
                  <a:srgbClr val="0000FF"/>
                </a:solidFill>
                <a:latin typeface="Arial" pitchFamily="34" charset="0"/>
                <a:cs typeface="Arial" pitchFamily="34" charset="0"/>
              </a:rPr>
              <a:t>On the View menu, confirm that Ruler is deselected. </a:t>
            </a:r>
          </a:p>
          <a:p>
            <a:pPr marL="352156" indent="-352156" defTabSz="1067745" fontAlgn="auto">
              <a:spcBef>
                <a:spcPts val="1232"/>
              </a:spcBef>
              <a:spcAft>
                <a:spcPts val="0"/>
              </a:spcAft>
              <a:buFont typeface="Arial" pitchFamily="34" charset="0"/>
              <a:buChar char="•"/>
              <a:defRPr/>
            </a:pPr>
            <a:r>
              <a:rPr lang="en-US" sz="2400" dirty="0">
                <a:solidFill>
                  <a:srgbClr val="0000FF"/>
                </a:solidFill>
                <a:latin typeface="Arial" pitchFamily="34" charset="0"/>
                <a:cs typeface="Arial" pitchFamily="34" charset="0"/>
              </a:rPr>
              <a:t>On the View tab, click Fit to Window.</a:t>
            </a:r>
          </a:p>
          <a:p>
            <a:pPr defTabSz="1067745" fontAlgn="auto">
              <a:spcBef>
                <a:spcPts val="1848"/>
              </a:spcBef>
              <a:spcAft>
                <a:spcPts val="0"/>
              </a:spcAft>
              <a:defRPr/>
            </a:pPr>
            <a:r>
              <a:rPr lang="en-US" sz="2400" b="1" i="1" dirty="0">
                <a:solidFill>
                  <a:srgbClr val="0000FF"/>
                </a:solidFill>
                <a:latin typeface="Arial" pitchFamily="34" charset="0"/>
                <a:cs typeface="Arial" pitchFamily="34" charset="0"/>
              </a:rPr>
              <a:t>Use Slide Show View to Administer Assessment Items</a:t>
            </a:r>
          </a:p>
          <a:p>
            <a:pPr defTabSz="1067745" fontAlgn="auto">
              <a:spcBef>
                <a:spcPts val="0"/>
              </a:spcBef>
              <a:spcAft>
                <a:spcPts val="0"/>
              </a:spcAft>
              <a:defRPr/>
            </a:pPr>
            <a:r>
              <a:rPr lang="en-US" sz="2400" dirty="0">
                <a:solidFill>
                  <a:srgbClr val="0000FF"/>
                </a:solidFill>
                <a:latin typeface="Arial" pitchFamily="34" charset="0"/>
                <a:cs typeface="Arial" pitchFamily="34" charset="0"/>
              </a:rPr>
              <a:t>To administer the numbered assessment items in this presentation, use the Slide Show view. (See Slide </a:t>
            </a:r>
            <a:r>
              <a:rPr lang="en-US" sz="2400" dirty="0">
                <a:solidFill>
                  <a:srgbClr val="0000FF"/>
                </a:solidFill>
                <a:latin typeface="Arial" pitchFamily="34" charset="0"/>
                <a:cs typeface="Arial" pitchFamily="34" charset="0"/>
              </a:rPr>
              <a:t>11 </a:t>
            </a:r>
            <a:r>
              <a:rPr lang="en-US" sz="2400" dirty="0">
                <a:solidFill>
                  <a:srgbClr val="0000FF"/>
                </a:solidFill>
                <a:latin typeface="Arial" pitchFamily="34" charset="0"/>
                <a:cs typeface="Arial" pitchFamily="34" charset="0"/>
              </a:rPr>
              <a:t>for an example.)</a:t>
            </a:r>
          </a:p>
        </p:txBody>
      </p:sp>
      <p:sp>
        <p:nvSpPr>
          <p:cNvPr id="28674" name="Rectangle 2"/>
          <p:cNvSpPr>
            <a:spLocks noChangeArrowheads="1"/>
          </p:cNvSpPr>
          <p:nvPr/>
        </p:nvSpPr>
        <p:spPr bwMode="auto">
          <a:xfrm>
            <a:off x="1104900" y="863600"/>
            <a:ext cx="9144000" cy="649288"/>
          </a:xfrm>
          <a:prstGeom prst="rect">
            <a:avLst/>
          </a:prstGeom>
          <a:noFill/>
          <a:ln w="9525">
            <a:noFill/>
            <a:miter lim="800000"/>
            <a:headEnd/>
            <a:tailEnd/>
          </a:ln>
        </p:spPr>
        <p:txBody>
          <a:bodyPr lIns="93908" tIns="46954" rIns="93908" bIns="46954">
            <a:spAutoFit/>
          </a:bodyPr>
          <a:lstStyle/>
          <a:p>
            <a:pPr algn="ctr" defTabSz="1066800"/>
            <a:r>
              <a:rPr lang="en-US" sz="3600" b="1">
                <a:solidFill>
                  <a:srgbClr val="0000FF"/>
                </a:solidFill>
              </a:rPr>
              <a:t>Setting the PowerPoint 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847725" y="1009650"/>
            <a:ext cx="1074578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12</a:t>
            </a:r>
          </a:p>
        </p:txBody>
      </p:sp>
      <p:sp>
        <p:nvSpPr>
          <p:cNvPr id="68611" name="TextBox 2"/>
          <p:cNvSpPr txBox="1">
            <a:spLocks noChangeArrowheads="1"/>
          </p:cNvSpPr>
          <p:nvPr/>
        </p:nvSpPr>
        <p:spPr bwMode="auto">
          <a:xfrm>
            <a:off x="1730375" y="1009650"/>
            <a:ext cx="8512175" cy="1389063"/>
          </a:xfrm>
          <a:prstGeom prst="rect">
            <a:avLst/>
          </a:prstGeom>
          <a:noFill/>
          <a:ln w="9525">
            <a:noFill/>
            <a:miter lim="800000"/>
            <a:headEnd/>
            <a:tailEnd/>
          </a:ln>
        </p:spPr>
        <p:txBody>
          <a:bodyPr lIns="96469" tIns="48235" rIns="96469" bIns="48235">
            <a:spAutoFit/>
          </a:bodyPr>
          <a:lstStyle/>
          <a:p>
            <a:r>
              <a:rPr lang="en-US" sz="2800" b="1">
                <a:solidFill>
                  <a:srgbClr val="000000"/>
                </a:solidFill>
              </a:rPr>
              <a:t>Javier has stickers on the front of his folder. Use    the stickers to answer the questions. </a:t>
            </a:r>
          </a:p>
          <a:p>
            <a:r>
              <a:rPr lang="en-US" sz="2800" b="1">
                <a:solidFill>
                  <a:srgbClr val="000000"/>
                </a:solidFill>
              </a:rPr>
              <a:t>What is the ratio of          to          ?</a:t>
            </a:r>
          </a:p>
        </p:txBody>
      </p:sp>
      <p:sp>
        <p:nvSpPr>
          <p:cNvPr id="68612" name="TextBox 3"/>
          <p:cNvSpPr txBox="1">
            <a:spLocks noChangeArrowheads="1"/>
          </p:cNvSpPr>
          <p:nvPr/>
        </p:nvSpPr>
        <p:spPr bwMode="auto">
          <a:xfrm>
            <a:off x="2393950" y="2640013"/>
            <a:ext cx="19431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68613" name="TextBox 4"/>
          <p:cNvSpPr txBox="1">
            <a:spLocks noChangeArrowheads="1"/>
          </p:cNvSpPr>
          <p:nvPr/>
        </p:nvSpPr>
        <p:spPr bwMode="auto">
          <a:xfrm>
            <a:off x="3276600" y="2640013"/>
            <a:ext cx="19431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6 : 1 </a:t>
            </a:r>
          </a:p>
        </p:txBody>
      </p:sp>
      <p:sp>
        <p:nvSpPr>
          <p:cNvPr id="68614" name="TextBox 5"/>
          <p:cNvSpPr txBox="1">
            <a:spLocks noChangeArrowheads="1"/>
          </p:cNvSpPr>
          <p:nvPr/>
        </p:nvSpPr>
        <p:spPr bwMode="auto">
          <a:xfrm>
            <a:off x="2393950" y="3357563"/>
            <a:ext cx="19431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68615" name="TextBox 6"/>
          <p:cNvSpPr txBox="1">
            <a:spLocks noChangeArrowheads="1"/>
          </p:cNvSpPr>
          <p:nvPr/>
        </p:nvSpPr>
        <p:spPr bwMode="auto">
          <a:xfrm>
            <a:off x="3276600" y="3357563"/>
            <a:ext cx="19431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 : 6 </a:t>
            </a:r>
          </a:p>
        </p:txBody>
      </p:sp>
      <p:sp>
        <p:nvSpPr>
          <p:cNvPr id="68616" name="TextBox 7"/>
          <p:cNvSpPr txBox="1">
            <a:spLocks noChangeArrowheads="1"/>
          </p:cNvSpPr>
          <p:nvPr/>
        </p:nvSpPr>
        <p:spPr bwMode="auto">
          <a:xfrm>
            <a:off x="2393950" y="4032250"/>
            <a:ext cx="19431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68617" name="TextBox 8"/>
          <p:cNvSpPr txBox="1">
            <a:spLocks noChangeArrowheads="1"/>
          </p:cNvSpPr>
          <p:nvPr/>
        </p:nvSpPr>
        <p:spPr bwMode="auto">
          <a:xfrm>
            <a:off x="3276600" y="4032250"/>
            <a:ext cx="19431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1 : 2 </a:t>
            </a:r>
          </a:p>
        </p:txBody>
      </p:sp>
      <p:sp>
        <p:nvSpPr>
          <p:cNvPr id="68618" name="TextBox 9"/>
          <p:cNvSpPr txBox="1">
            <a:spLocks noChangeArrowheads="1"/>
          </p:cNvSpPr>
          <p:nvPr/>
        </p:nvSpPr>
        <p:spPr bwMode="auto">
          <a:xfrm>
            <a:off x="2393950" y="4743450"/>
            <a:ext cx="19431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68619" name="TextBox 10"/>
          <p:cNvSpPr txBox="1">
            <a:spLocks noChangeArrowheads="1"/>
          </p:cNvSpPr>
          <p:nvPr/>
        </p:nvSpPr>
        <p:spPr bwMode="auto">
          <a:xfrm>
            <a:off x="3276600" y="4743450"/>
            <a:ext cx="19431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6 : 7 </a:t>
            </a:r>
          </a:p>
        </p:txBody>
      </p:sp>
      <p:grpSp>
        <p:nvGrpSpPr>
          <p:cNvPr id="68620" name="Group 146"/>
          <p:cNvGrpSpPr>
            <a:grpSpLocks/>
          </p:cNvGrpSpPr>
          <p:nvPr/>
        </p:nvGrpSpPr>
        <p:grpSpPr bwMode="auto">
          <a:xfrm>
            <a:off x="5518150" y="2714625"/>
            <a:ext cx="3548063" cy="4725988"/>
            <a:chOff x="6116828" y="1079119"/>
            <a:chExt cx="3266187" cy="4633723"/>
          </a:xfrm>
        </p:grpSpPr>
        <p:grpSp>
          <p:nvGrpSpPr>
            <p:cNvPr id="68645" name="Group 144"/>
            <p:cNvGrpSpPr>
              <a:grpSpLocks/>
            </p:cNvGrpSpPr>
            <p:nvPr/>
          </p:nvGrpSpPr>
          <p:grpSpPr bwMode="auto">
            <a:xfrm>
              <a:off x="6116828" y="1079119"/>
              <a:ext cx="3266187" cy="4633723"/>
              <a:chOff x="6116828" y="1079119"/>
              <a:chExt cx="3266187" cy="4633723"/>
            </a:xfrm>
          </p:grpSpPr>
          <p:sp>
            <p:nvSpPr>
              <p:cNvPr id="12" name="Freeform 11"/>
              <p:cNvSpPr/>
              <p:nvPr/>
            </p:nvSpPr>
            <p:spPr>
              <a:xfrm>
                <a:off x="6116828" y="1079119"/>
                <a:ext cx="3266187" cy="4633723"/>
              </a:xfrm>
              <a:custGeom>
                <a:avLst/>
                <a:gdLst/>
                <a:ahLst/>
                <a:cxnLst/>
                <a:rect l="0" t="0" r="0" b="0"/>
                <a:pathLst>
                  <a:path w="3266187" h="4633723">
                    <a:moveTo>
                      <a:pt x="0" y="0"/>
                    </a:moveTo>
                    <a:lnTo>
                      <a:pt x="3266186" y="0"/>
                    </a:lnTo>
                    <a:lnTo>
                      <a:pt x="3266186" y="4633722"/>
                    </a:lnTo>
                    <a:lnTo>
                      <a:pt x="0" y="463372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nvGrpSpPr>
              <p:cNvPr id="68648" name="Group 20"/>
              <p:cNvGrpSpPr>
                <a:grpSpLocks/>
              </p:cNvGrpSpPr>
              <p:nvPr/>
            </p:nvGrpSpPr>
            <p:grpSpPr bwMode="auto">
              <a:xfrm>
                <a:off x="6221959" y="1310741"/>
                <a:ext cx="414796" cy="415245"/>
                <a:chOff x="6221959" y="1310741"/>
                <a:chExt cx="414796" cy="415245"/>
              </a:xfrm>
            </p:grpSpPr>
            <p:sp>
              <p:nvSpPr>
                <p:cNvPr id="13" name="Freeform 12"/>
                <p:cNvSpPr/>
                <p:nvPr/>
              </p:nvSpPr>
              <p:spPr>
                <a:xfrm>
                  <a:off x="6222047" y="1311039"/>
                  <a:ext cx="415033" cy="415587"/>
                </a:xfrm>
                <a:custGeom>
                  <a:avLst/>
                  <a:gdLst/>
                  <a:ahLst/>
                  <a:cxnLst/>
                  <a:rect l="0" t="0" r="0" b="0"/>
                  <a:pathLst>
                    <a:path w="414656" h="415037">
                      <a:moveTo>
                        <a:pt x="127" y="196850"/>
                      </a:moveTo>
                      <a:lnTo>
                        <a:pt x="1016" y="186309"/>
                      </a:lnTo>
                      <a:lnTo>
                        <a:pt x="2286" y="175895"/>
                      </a:lnTo>
                      <a:lnTo>
                        <a:pt x="4064" y="165735"/>
                      </a:lnTo>
                      <a:lnTo>
                        <a:pt x="6477" y="155702"/>
                      </a:lnTo>
                      <a:lnTo>
                        <a:pt x="9271" y="145796"/>
                      </a:lnTo>
                      <a:lnTo>
                        <a:pt x="12573" y="136144"/>
                      </a:lnTo>
                      <a:lnTo>
                        <a:pt x="16256" y="126746"/>
                      </a:lnTo>
                      <a:lnTo>
                        <a:pt x="20447" y="117475"/>
                      </a:lnTo>
                      <a:lnTo>
                        <a:pt x="25019" y="108585"/>
                      </a:lnTo>
                      <a:lnTo>
                        <a:pt x="29972" y="99822"/>
                      </a:lnTo>
                      <a:lnTo>
                        <a:pt x="35306" y="91440"/>
                      </a:lnTo>
                      <a:lnTo>
                        <a:pt x="41148" y="83312"/>
                      </a:lnTo>
                      <a:lnTo>
                        <a:pt x="47244" y="75565"/>
                      </a:lnTo>
                      <a:lnTo>
                        <a:pt x="53848" y="67945"/>
                      </a:lnTo>
                      <a:lnTo>
                        <a:pt x="60706" y="60706"/>
                      </a:lnTo>
                      <a:lnTo>
                        <a:pt x="67818" y="53848"/>
                      </a:lnTo>
                      <a:lnTo>
                        <a:pt x="75311" y="47371"/>
                      </a:lnTo>
                      <a:lnTo>
                        <a:pt x="83185" y="41148"/>
                      </a:lnTo>
                      <a:lnTo>
                        <a:pt x="91440" y="35433"/>
                      </a:lnTo>
                      <a:lnTo>
                        <a:pt x="99822" y="29972"/>
                      </a:lnTo>
                      <a:lnTo>
                        <a:pt x="108458" y="25019"/>
                      </a:lnTo>
                      <a:lnTo>
                        <a:pt x="117475" y="20447"/>
                      </a:lnTo>
                      <a:lnTo>
                        <a:pt x="126492" y="16256"/>
                      </a:lnTo>
                      <a:lnTo>
                        <a:pt x="136017" y="12573"/>
                      </a:lnTo>
                      <a:lnTo>
                        <a:pt x="145669" y="9398"/>
                      </a:lnTo>
                      <a:lnTo>
                        <a:pt x="155448" y="6604"/>
                      </a:lnTo>
                      <a:lnTo>
                        <a:pt x="165481" y="4191"/>
                      </a:lnTo>
                      <a:lnTo>
                        <a:pt x="175641" y="2413"/>
                      </a:lnTo>
                      <a:lnTo>
                        <a:pt x="186182" y="1016"/>
                      </a:lnTo>
                      <a:lnTo>
                        <a:pt x="196596" y="127"/>
                      </a:lnTo>
                      <a:lnTo>
                        <a:pt x="207264" y="0"/>
                      </a:lnTo>
                      <a:lnTo>
                        <a:pt x="217932" y="127"/>
                      </a:lnTo>
                      <a:lnTo>
                        <a:pt x="228473" y="1016"/>
                      </a:lnTo>
                      <a:lnTo>
                        <a:pt x="239014" y="2413"/>
                      </a:lnTo>
                      <a:lnTo>
                        <a:pt x="249174" y="4191"/>
                      </a:lnTo>
                      <a:lnTo>
                        <a:pt x="259080" y="6604"/>
                      </a:lnTo>
                      <a:lnTo>
                        <a:pt x="268986" y="9398"/>
                      </a:lnTo>
                      <a:lnTo>
                        <a:pt x="278638" y="12573"/>
                      </a:lnTo>
                      <a:lnTo>
                        <a:pt x="288036" y="16256"/>
                      </a:lnTo>
                      <a:lnTo>
                        <a:pt x="297307" y="20447"/>
                      </a:lnTo>
                      <a:lnTo>
                        <a:pt x="306197" y="25019"/>
                      </a:lnTo>
                      <a:lnTo>
                        <a:pt x="314833" y="29972"/>
                      </a:lnTo>
                      <a:lnTo>
                        <a:pt x="323342" y="35433"/>
                      </a:lnTo>
                      <a:lnTo>
                        <a:pt x="331343" y="41148"/>
                      </a:lnTo>
                      <a:lnTo>
                        <a:pt x="339344" y="47371"/>
                      </a:lnTo>
                      <a:lnTo>
                        <a:pt x="346837" y="53848"/>
                      </a:lnTo>
                      <a:lnTo>
                        <a:pt x="353949" y="60706"/>
                      </a:lnTo>
                      <a:lnTo>
                        <a:pt x="360807" y="67945"/>
                      </a:lnTo>
                      <a:lnTo>
                        <a:pt x="367284" y="75565"/>
                      </a:lnTo>
                      <a:lnTo>
                        <a:pt x="373507" y="83312"/>
                      </a:lnTo>
                      <a:lnTo>
                        <a:pt x="379349" y="91440"/>
                      </a:lnTo>
                      <a:lnTo>
                        <a:pt x="384556" y="99822"/>
                      </a:lnTo>
                      <a:lnTo>
                        <a:pt x="389636" y="108585"/>
                      </a:lnTo>
                      <a:lnTo>
                        <a:pt x="394335" y="117475"/>
                      </a:lnTo>
                      <a:lnTo>
                        <a:pt x="398399" y="126746"/>
                      </a:lnTo>
                      <a:lnTo>
                        <a:pt x="402209" y="136144"/>
                      </a:lnTo>
                      <a:lnTo>
                        <a:pt x="405511" y="145796"/>
                      </a:lnTo>
                      <a:lnTo>
                        <a:pt x="408305" y="155702"/>
                      </a:lnTo>
                      <a:lnTo>
                        <a:pt x="410591" y="165735"/>
                      </a:lnTo>
                      <a:lnTo>
                        <a:pt x="412369" y="175895"/>
                      </a:lnTo>
                      <a:lnTo>
                        <a:pt x="413512" y="186309"/>
                      </a:lnTo>
                      <a:lnTo>
                        <a:pt x="414528" y="196850"/>
                      </a:lnTo>
                      <a:lnTo>
                        <a:pt x="414655" y="207518"/>
                      </a:lnTo>
                      <a:lnTo>
                        <a:pt x="414528" y="218186"/>
                      </a:lnTo>
                      <a:lnTo>
                        <a:pt x="413512" y="228727"/>
                      </a:lnTo>
                      <a:lnTo>
                        <a:pt x="412369" y="239141"/>
                      </a:lnTo>
                      <a:lnTo>
                        <a:pt x="410591" y="249301"/>
                      </a:lnTo>
                      <a:lnTo>
                        <a:pt x="408305" y="259334"/>
                      </a:lnTo>
                      <a:lnTo>
                        <a:pt x="405511" y="269240"/>
                      </a:lnTo>
                      <a:lnTo>
                        <a:pt x="402209" y="278892"/>
                      </a:lnTo>
                      <a:lnTo>
                        <a:pt x="398399" y="288290"/>
                      </a:lnTo>
                      <a:lnTo>
                        <a:pt x="394335" y="297561"/>
                      </a:lnTo>
                      <a:lnTo>
                        <a:pt x="389636" y="306451"/>
                      </a:lnTo>
                      <a:lnTo>
                        <a:pt x="384556" y="315087"/>
                      </a:lnTo>
                      <a:lnTo>
                        <a:pt x="379349" y="323596"/>
                      </a:lnTo>
                      <a:lnTo>
                        <a:pt x="373507" y="331724"/>
                      </a:lnTo>
                      <a:lnTo>
                        <a:pt x="367284" y="339471"/>
                      </a:lnTo>
                      <a:lnTo>
                        <a:pt x="360807" y="347091"/>
                      </a:lnTo>
                      <a:lnTo>
                        <a:pt x="353949" y="354330"/>
                      </a:lnTo>
                      <a:lnTo>
                        <a:pt x="346837" y="361188"/>
                      </a:lnTo>
                      <a:lnTo>
                        <a:pt x="339344" y="367792"/>
                      </a:lnTo>
                      <a:lnTo>
                        <a:pt x="331343" y="373888"/>
                      </a:lnTo>
                      <a:lnTo>
                        <a:pt x="323342" y="379603"/>
                      </a:lnTo>
                      <a:lnTo>
                        <a:pt x="314833" y="385064"/>
                      </a:lnTo>
                      <a:lnTo>
                        <a:pt x="306197" y="390017"/>
                      </a:lnTo>
                      <a:lnTo>
                        <a:pt x="297307" y="394589"/>
                      </a:lnTo>
                      <a:lnTo>
                        <a:pt x="288036" y="398780"/>
                      </a:lnTo>
                      <a:lnTo>
                        <a:pt x="278638" y="402590"/>
                      </a:lnTo>
                      <a:lnTo>
                        <a:pt x="268986" y="405765"/>
                      </a:lnTo>
                      <a:lnTo>
                        <a:pt x="259080" y="408559"/>
                      </a:lnTo>
                      <a:lnTo>
                        <a:pt x="249174" y="410972"/>
                      </a:lnTo>
                      <a:lnTo>
                        <a:pt x="239014" y="412750"/>
                      </a:lnTo>
                      <a:lnTo>
                        <a:pt x="228473" y="414020"/>
                      </a:lnTo>
                      <a:lnTo>
                        <a:pt x="217932" y="414909"/>
                      </a:lnTo>
                      <a:lnTo>
                        <a:pt x="207264" y="415036"/>
                      </a:lnTo>
                      <a:lnTo>
                        <a:pt x="196596" y="414909"/>
                      </a:lnTo>
                      <a:lnTo>
                        <a:pt x="186182" y="414020"/>
                      </a:lnTo>
                      <a:lnTo>
                        <a:pt x="175641" y="412750"/>
                      </a:lnTo>
                      <a:lnTo>
                        <a:pt x="165481" y="410972"/>
                      </a:lnTo>
                      <a:lnTo>
                        <a:pt x="155448" y="408559"/>
                      </a:lnTo>
                      <a:lnTo>
                        <a:pt x="145669" y="405765"/>
                      </a:lnTo>
                      <a:lnTo>
                        <a:pt x="136017" y="402590"/>
                      </a:lnTo>
                      <a:lnTo>
                        <a:pt x="126492" y="398780"/>
                      </a:lnTo>
                      <a:lnTo>
                        <a:pt x="117475" y="394589"/>
                      </a:lnTo>
                      <a:lnTo>
                        <a:pt x="108458" y="390017"/>
                      </a:lnTo>
                      <a:lnTo>
                        <a:pt x="99822" y="385064"/>
                      </a:lnTo>
                      <a:lnTo>
                        <a:pt x="91440" y="379603"/>
                      </a:lnTo>
                      <a:lnTo>
                        <a:pt x="83185" y="373888"/>
                      </a:lnTo>
                      <a:lnTo>
                        <a:pt x="75311" y="367792"/>
                      </a:lnTo>
                      <a:lnTo>
                        <a:pt x="67818" y="361188"/>
                      </a:lnTo>
                      <a:lnTo>
                        <a:pt x="60706" y="354330"/>
                      </a:lnTo>
                      <a:lnTo>
                        <a:pt x="53848" y="347091"/>
                      </a:lnTo>
                      <a:lnTo>
                        <a:pt x="47244" y="339471"/>
                      </a:lnTo>
                      <a:lnTo>
                        <a:pt x="41148" y="331724"/>
                      </a:lnTo>
                      <a:lnTo>
                        <a:pt x="35306" y="323596"/>
                      </a:lnTo>
                      <a:lnTo>
                        <a:pt x="29972" y="315087"/>
                      </a:lnTo>
                      <a:lnTo>
                        <a:pt x="25019" y="306451"/>
                      </a:lnTo>
                      <a:lnTo>
                        <a:pt x="20447" y="297561"/>
                      </a:lnTo>
                      <a:lnTo>
                        <a:pt x="16256" y="288290"/>
                      </a:lnTo>
                      <a:lnTo>
                        <a:pt x="12573" y="278892"/>
                      </a:lnTo>
                      <a:lnTo>
                        <a:pt x="9271" y="269240"/>
                      </a:lnTo>
                      <a:lnTo>
                        <a:pt x="6477" y="259334"/>
                      </a:lnTo>
                      <a:lnTo>
                        <a:pt x="4064" y="249301"/>
                      </a:lnTo>
                      <a:lnTo>
                        <a:pt x="2286" y="239141"/>
                      </a:lnTo>
                      <a:lnTo>
                        <a:pt x="1016" y="228727"/>
                      </a:lnTo>
                      <a:lnTo>
                        <a:pt x="127" y="218186"/>
                      </a:lnTo>
                      <a:lnTo>
                        <a:pt x="0" y="20751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 name="Freeform 13"/>
                <p:cNvSpPr/>
                <p:nvPr/>
              </p:nvSpPr>
              <p:spPr>
                <a:xfrm>
                  <a:off x="6222047" y="1311039"/>
                  <a:ext cx="415033" cy="415587"/>
                </a:xfrm>
                <a:custGeom>
                  <a:avLst/>
                  <a:gdLst/>
                  <a:ahLst/>
                  <a:cxnLst/>
                  <a:rect l="0" t="0" r="0" b="0"/>
                  <a:pathLst>
                    <a:path w="414796" h="415245">
                      <a:moveTo>
                        <a:pt x="0" y="207622"/>
                      </a:moveTo>
                      <a:lnTo>
                        <a:pt x="322" y="218244"/>
                      </a:lnTo>
                      <a:lnTo>
                        <a:pt x="965" y="228545"/>
                      </a:lnTo>
                      <a:lnTo>
                        <a:pt x="2253" y="239167"/>
                      </a:lnTo>
                      <a:lnTo>
                        <a:pt x="4183" y="249468"/>
                      </a:lnTo>
                      <a:lnTo>
                        <a:pt x="6436" y="259447"/>
                      </a:lnTo>
                      <a:lnTo>
                        <a:pt x="9332" y="269103"/>
                      </a:lnTo>
                      <a:lnTo>
                        <a:pt x="12550" y="279082"/>
                      </a:lnTo>
                      <a:lnTo>
                        <a:pt x="16411" y="288417"/>
                      </a:lnTo>
                      <a:lnTo>
                        <a:pt x="20273" y="297430"/>
                      </a:lnTo>
                      <a:lnTo>
                        <a:pt x="25100" y="306443"/>
                      </a:lnTo>
                      <a:lnTo>
                        <a:pt x="29927" y="315134"/>
                      </a:lnTo>
                      <a:lnTo>
                        <a:pt x="35397" y="323504"/>
                      </a:lnTo>
                      <a:lnTo>
                        <a:pt x="41190" y="331873"/>
                      </a:lnTo>
                      <a:lnTo>
                        <a:pt x="47304" y="339598"/>
                      </a:lnTo>
                      <a:lnTo>
                        <a:pt x="53740" y="347002"/>
                      </a:lnTo>
                      <a:lnTo>
                        <a:pt x="60819" y="354405"/>
                      </a:lnTo>
                      <a:lnTo>
                        <a:pt x="67899" y="361165"/>
                      </a:lnTo>
                      <a:lnTo>
                        <a:pt x="75300" y="367925"/>
                      </a:lnTo>
                      <a:lnTo>
                        <a:pt x="83345" y="373719"/>
                      </a:lnTo>
                      <a:lnTo>
                        <a:pt x="91390" y="379513"/>
                      </a:lnTo>
                      <a:lnTo>
                        <a:pt x="99757" y="384985"/>
                      </a:lnTo>
                      <a:lnTo>
                        <a:pt x="108445" y="390136"/>
                      </a:lnTo>
                      <a:lnTo>
                        <a:pt x="117456" y="394642"/>
                      </a:lnTo>
                      <a:lnTo>
                        <a:pt x="126466" y="398827"/>
                      </a:lnTo>
                      <a:lnTo>
                        <a:pt x="136120" y="402690"/>
                      </a:lnTo>
                      <a:lnTo>
                        <a:pt x="145774" y="405908"/>
                      </a:lnTo>
                      <a:lnTo>
                        <a:pt x="155427" y="408806"/>
                      </a:lnTo>
                      <a:lnTo>
                        <a:pt x="165403" y="411059"/>
                      </a:lnTo>
                      <a:lnTo>
                        <a:pt x="175700" y="412668"/>
                      </a:lnTo>
                      <a:lnTo>
                        <a:pt x="186320" y="413956"/>
                      </a:lnTo>
                      <a:lnTo>
                        <a:pt x="196617" y="414922"/>
                      </a:lnTo>
                      <a:lnTo>
                        <a:pt x="207237" y="415244"/>
                      </a:lnTo>
                      <a:lnTo>
                        <a:pt x="218177" y="414922"/>
                      </a:lnTo>
                      <a:lnTo>
                        <a:pt x="228475" y="413956"/>
                      </a:lnTo>
                      <a:lnTo>
                        <a:pt x="239094" y="412668"/>
                      </a:lnTo>
                      <a:lnTo>
                        <a:pt x="249070" y="411059"/>
                      </a:lnTo>
                      <a:lnTo>
                        <a:pt x="259045" y="408806"/>
                      </a:lnTo>
                      <a:lnTo>
                        <a:pt x="269021" y="405908"/>
                      </a:lnTo>
                      <a:lnTo>
                        <a:pt x="278675" y="402690"/>
                      </a:lnTo>
                      <a:lnTo>
                        <a:pt x="288007" y="398827"/>
                      </a:lnTo>
                      <a:lnTo>
                        <a:pt x="297339" y="394642"/>
                      </a:lnTo>
                      <a:lnTo>
                        <a:pt x="306349" y="390136"/>
                      </a:lnTo>
                      <a:lnTo>
                        <a:pt x="314716" y="384985"/>
                      </a:lnTo>
                      <a:lnTo>
                        <a:pt x="323405" y="379513"/>
                      </a:lnTo>
                      <a:lnTo>
                        <a:pt x="331450" y="373719"/>
                      </a:lnTo>
                      <a:lnTo>
                        <a:pt x="339173" y="367925"/>
                      </a:lnTo>
                      <a:lnTo>
                        <a:pt x="346896" y="361165"/>
                      </a:lnTo>
                      <a:lnTo>
                        <a:pt x="353975" y="354405"/>
                      </a:lnTo>
                      <a:lnTo>
                        <a:pt x="360733" y="347002"/>
                      </a:lnTo>
                      <a:lnTo>
                        <a:pt x="367491" y="339598"/>
                      </a:lnTo>
                      <a:lnTo>
                        <a:pt x="373605" y="331873"/>
                      </a:lnTo>
                      <a:lnTo>
                        <a:pt x="379397" y="323504"/>
                      </a:lnTo>
                      <a:lnTo>
                        <a:pt x="384546" y="315134"/>
                      </a:lnTo>
                      <a:lnTo>
                        <a:pt x="389695" y="306443"/>
                      </a:lnTo>
                      <a:lnTo>
                        <a:pt x="394200" y="297430"/>
                      </a:lnTo>
                      <a:lnTo>
                        <a:pt x="398383" y="288417"/>
                      </a:lnTo>
                      <a:lnTo>
                        <a:pt x="402245" y="279082"/>
                      </a:lnTo>
                      <a:lnTo>
                        <a:pt x="405463" y="269103"/>
                      </a:lnTo>
                      <a:lnTo>
                        <a:pt x="408359" y="259447"/>
                      </a:lnTo>
                      <a:lnTo>
                        <a:pt x="410611" y="249468"/>
                      </a:lnTo>
                      <a:lnTo>
                        <a:pt x="412542" y="239167"/>
                      </a:lnTo>
                      <a:lnTo>
                        <a:pt x="413507" y="228545"/>
                      </a:lnTo>
                      <a:lnTo>
                        <a:pt x="414473" y="218244"/>
                      </a:lnTo>
                      <a:lnTo>
                        <a:pt x="414795" y="207622"/>
                      </a:lnTo>
                      <a:lnTo>
                        <a:pt x="414473" y="196999"/>
                      </a:lnTo>
                      <a:lnTo>
                        <a:pt x="413507" y="186376"/>
                      </a:lnTo>
                      <a:lnTo>
                        <a:pt x="412542" y="176076"/>
                      </a:lnTo>
                      <a:lnTo>
                        <a:pt x="410611" y="165775"/>
                      </a:lnTo>
                      <a:lnTo>
                        <a:pt x="408359" y="155796"/>
                      </a:lnTo>
                      <a:lnTo>
                        <a:pt x="405463" y="145818"/>
                      </a:lnTo>
                      <a:lnTo>
                        <a:pt x="402245" y="136161"/>
                      </a:lnTo>
                      <a:lnTo>
                        <a:pt x="398383" y="126826"/>
                      </a:lnTo>
                      <a:lnTo>
                        <a:pt x="394200" y="117491"/>
                      </a:lnTo>
                      <a:lnTo>
                        <a:pt x="389695" y="108800"/>
                      </a:lnTo>
                      <a:lnTo>
                        <a:pt x="384546" y="99787"/>
                      </a:lnTo>
                      <a:lnTo>
                        <a:pt x="379397" y="91418"/>
                      </a:lnTo>
                      <a:lnTo>
                        <a:pt x="373605" y="83370"/>
                      </a:lnTo>
                      <a:lnTo>
                        <a:pt x="367491" y="75645"/>
                      </a:lnTo>
                      <a:lnTo>
                        <a:pt x="360733" y="67919"/>
                      </a:lnTo>
                      <a:lnTo>
                        <a:pt x="353975" y="60838"/>
                      </a:lnTo>
                      <a:lnTo>
                        <a:pt x="346896" y="53756"/>
                      </a:lnTo>
                      <a:lnTo>
                        <a:pt x="339173" y="47318"/>
                      </a:lnTo>
                      <a:lnTo>
                        <a:pt x="331450" y="41202"/>
                      </a:lnTo>
                      <a:lnTo>
                        <a:pt x="323405" y="35408"/>
                      </a:lnTo>
                      <a:lnTo>
                        <a:pt x="314716" y="29936"/>
                      </a:lnTo>
                      <a:lnTo>
                        <a:pt x="306349" y="25107"/>
                      </a:lnTo>
                      <a:lnTo>
                        <a:pt x="297339" y="20279"/>
                      </a:lnTo>
                      <a:lnTo>
                        <a:pt x="288007" y="16416"/>
                      </a:lnTo>
                      <a:lnTo>
                        <a:pt x="278675" y="12553"/>
                      </a:lnTo>
                      <a:lnTo>
                        <a:pt x="269021" y="9334"/>
                      </a:lnTo>
                      <a:lnTo>
                        <a:pt x="259045" y="6438"/>
                      </a:lnTo>
                      <a:lnTo>
                        <a:pt x="249070" y="4184"/>
                      </a:lnTo>
                      <a:lnTo>
                        <a:pt x="239094" y="2575"/>
                      </a:lnTo>
                      <a:lnTo>
                        <a:pt x="228475" y="965"/>
                      </a:lnTo>
                      <a:lnTo>
                        <a:pt x="218177" y="321"/>
                      </a:lnTo>
                      <a:lnTo>
                        <a:pt x="207237" y="0"/>
                      </a:lnTo>
                      <a:lnTo>
                        <a:pt x="196617" y="321"/>
                      </a:lnTo>
                      <a:lnTo>
                        <a:pt x="186320" y="965"/>
                      </a:lnTo>
                      <a:lnTo>
                        <a:pt x="175700" y="2575"/>
                      </a:lnTo>
                      <a:lnTo>
                        <a:pt x="165403" y="4184"/>
                      </a:lnTo>
                      <a:lnTo>
                        <a:pt x="155427" y="6438"/>
                      </a:lnTo>
                      <a:lnTo>
                        <a:pt x="145774" y="9334"/>
                      </a:lnTo>
                      <a:lnTo>
                        <a:pt x="136120" y="12553"/>
                      </a:lnTo>
                      <a:lnTo>
                        <a:pt x="126466" y="16416"/>
                      </a:lnTo>
                      <a:lnTo>
                        <a:pt x="117456" y="20279"/>
                      </a:lnTo>
                      <a:lnTo>
                        <a:pt x="108445" y="25107"/>
                      </a:lnTo>
                      <a:lnTo>
                        <a:pt x="99757" y="29936"/>
                      </a:lnTo>
                      <a:lnTo>
                        <a:pt x="91390" y="35408"/>
                      </a:lnTo>
                      <a:lnTo>
                        <a:pt x="83345" y="41202"/>
                      </a:lnTo>
                      <a:lnTo>
                        <a:pt x="75300" y="47318"/>
                      </a:lnTo>
                      <a:lnTo>
                        <a:pt x="67899" y="53756"/>
                      </a:lnTo>
                      <a:lnTo>
                        <a:pt x="60819" y="60838"/>
                      </a:lnTo>
                      <a:lnTo>
                        <a:pt x="53740" y="67919"/>
                      </a:lnTo>
                      <a:lnTo>
                        <a:pt x="47304" y="75645"/>
                      </a:lnTo>
                      <a:lnTo>
                        <a:pt x="41190" y="83370"/>
                      </a:lnTo>
                      <a:lnTo>
                        <a:pt x="35397" y="91418"/>
                      </a:lnTo>
                      <a:lnTo>
                        <a:pt x="29927" y="99787"/>
                      </a:lnTo>
                      <a:lnTo>
                        <a:pt x="25100" y="108800"/>
                      </a:lnTo>
                      <a:lnTo>
                        <a:pt x="20273" y="117491"/>
                      </a:lnTo>
                      <a:lnTo>
                        <a:pt x="16411" y="126826"/>
                      </a:lnTo>
                      <a:lnTo>
                        <a:pt x="12550" y="136161"/>
                      </a:lnTo>
                      <a:lnTo>
                        <a:pt x="9332" y="145818"/>
                      </a:lnTo>
                      <a:lnTo>
                        <a:pt x="6436" y="155796"/>
                      </a:lnTo>
                      <a:lnTo>
                        <a:pt x="4183" y="165775"/>
                      </a:lnTo>
                      <a:lnTo>
                        <a:pt x="2253" y="176076"/>
                      </a:lnTo>
                      <a:lnTo>
                        <a:pt x="965" y="186376"/>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 name="Freeform 14"/>
                <p:cNvSpPr/>
                <p:nvPr/>
              </p:nvSpPr>
              <p:spPr>
                <a:xfrm>
                  <a:off x="6299501" y="1589654"/>
                  <a:ext cx="255741" cy="56034"/>
                </a:xfrm>
                <a:custGeom>
                  <a:avLst/>
                  <a:gdLst/>
                  <a:ahLst/>
                  <a:cxnLst/>
                  <a:rect l="0" t="0" r="0" b="0"/>
                  <a:pathLst>
                    <a:path w="255507" h="55367">
                      <a:moveTo>
                        <a:pt x="255506" y="16095"/>
                      </a:moveTo>
                      <a:lnTo>
                        <a:pt x="251645" y="11588"/>
                      </a:lnTo>
                      <a:lnTo>
                        <a:pt x="248105" y="7082"/>
                      </a:lnTo>
                      <a:lnTo>
                        <a:pt x="246175" y="4828"/>
                      </a:lnTo>
                      <a:lnTo>
                        <a:pt x="244243" y="2897"/>
                      </a:lnTo>
                      <a:lnTo>
                        <a:pt x="241991" y="1287"/>
                      </a:lnTo>
                      <a:lnTo>
                        <a:pt x="239416" y="0"/>
                      </a:lnTo>
                      <a:lnTo>
                        <a:pt x="236199" y="4506"/>
                      </a:lnTo>
                      <a:lnTo>
                        <a:pt x="232337" y="9013"/>
                      </a:lnTo>
                      <a:lnTo>
                        <a:pt x="228153" y="13198"/>
                      </a:lnTo>
                      <a:lnTo>
                        <a:pt x="223327" y="17704"/>
                      </a:lnTo>
                      <a:lnTo>
                        <a:pt x="218178" y="21889"/>
                      </a:lnTo>
                      <a:lnTo>
                        <a:pt x="212385" y="26074"/>
                      </a:lnTo>
                      <a:lnTo>
                        <a:pt x="206594" y="29936"/>
                      </a:lnTo>
                      <a:lnTo>
                        <a:pt x="200157" y="33799"/>
                      </a:lnTo>
                      <a:lnTo>
                        <a:pt x="193400" y="37340"/>
                      </a:lnTo>
                      <a:lnTo>
                        <a:pt x="186320" y="40559"/>
                      </a:lnTo>
                      <a:lnTo>
                        <a:pt x="179241" y="43456"/>
                      </a:lnTo>
                      <a:lnTo>
                        <a:pt x="171517" y="46353"/>
                      </a:lnTo>
                      <a:lnTo>
                        <a:pt x="163795" y="48606"/>
                      </a:lnTo>
                      <a:lnTo>
                        <a:pt x="156071" y="50859"/>
                      </a:lnTo>
                      <a:lnTo>
                        <a:pt x="147704" y="52469"/>
                      </a:lnTo>
                      <a:lnTo>
                        <a:pt x="139660" y="54078"/>
                      </a:lnTo>
                      <a:lnTo>
                        <a:pt x="131293" y="54722"/>
                      </a:lnTo>
                      <a:lnTo>
                        <a:pt x="122926" y="55366"/>
                      </a:lnTo>
                      <a:lnTo>
                        <a:pt x="114881" y="55366"/>
                      </a:lnTo>
                      <a:lnTo>
                        <a:pt x="106514" y="54722"/>
                      </a:lnTo>
                      <a:lnTo>
                        <a:pt x="97826" y="53757"/>
                      </a:lnTo>
                      <a:lnTo>
                        <a:pt x="89781" y="52147"/>
                      </a:lnTo>
                      <a:lnTo>
                        <a:pt x="81414" y="49894"/>
                      </a:lnTo>
                      <a:lnTo>
                        <a:pt x="73370" y="46997"/>
                      </a:lnTo>
                      <a:lnTo>
                        <a:pt x="65325" y="43778"/>
                      </a:lnTo>
                      <a:lnTo>
                        <a:pt x="57601" y="39593"/>
                      </a:lnTo>
                      <a:lnTo>
                        <a:pt x="49878" y="35087"/>
                      </a:lnTo>
                      <a:lnTo>
                        <a:pt x="42799" y="29614"/>
                      </a:lnTo>
                      <a:lnTo>
                        <a:pt x="35397" y="23176"/>
                      </a:lnTo>
                      <a:lnTo>
                        <a:pt x="28640" y="16417"/>
                      </a:lnTo>
                      <a:lnTo>
                        <a:pt x="22204" y="8691"/>
                      </a:lnTo>
                      <a:lnTo>
                        <a:pt x="16090" y="0"/>
                      </a:lnTo>
                      <a:lnTo>
                        <a:pt x="13515" y="1287"/>
                      </a:lnTo>
                      <a:lnTo>
                        <a:pt x="11263" y="2897"/>
                      </a:lnTo>
                      <a:lnTo>
                        <a:pt x="9332" y="4828"/>
                      </a:lnTo>
                      <a:lnTo>
                        <a:pt x="7401" y="7082"/>
                      </a:lnTo>
                      <a:lnTo>
                        <a:pt x="3862"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6" name="Freeform 15"/>
                <p:cNvSpPr/>
                <p:nvPr/>
              </p:nvSpPr>
              <p:spPr>
                <a:xfrm>
                  <a:off x="6346265" y="1446455"/>
                  <a:ext cx="14614" cy="32687"/>
                </a:xfrm>
                <a:custGeom>
                  <a:avLst/>
                  <a:gdLst/>
                  <a:ahLst/>
                  <a:cxnLst/>
                  <a:rect l="0" t="0" r="0" b="0"/>
                  <a:pathLst>
                    <a:path w="15876" h="31751">
                      <a:moveTo>
                        <a:pt x="127" y="12700"/>
                      </a:moveTo>
                      <a:lnTo>
                        <a:pt x="635" y="9779"/>
                      </a:lnTo>
                      <a:lnTo>
                        <a:pt x="1270" y="7112"/>
                      </a:lnTo>
                      <a:lnTo>
                        <a:pt x="2286" y="4572"/>
                      </a:lnTo>
                      <a:lnTo>
                        <a:pt x="3556" y="2667"/>
                      </a:lnTo>
                      <a:lnTo>
                        <a:pt x="4826" y="1143"/>
                      </a:lnTo>
                      <a:lnTo>
                        <a:pt x="6350" y="381"/>
                      </a:lnTo>
                      <a:lnTo>
                        <a:pt x="8001" y="0"/>
                      </a:lnTo>
                      <a:lnTo>
                        <a:pt x="9652" y="381"/>
                      </a:lnTo>
                      <a:lnTo>
                        <a:pt x="11049" y="1143"/>
                      </a:lnTo>
                      <a:lnTo>
                        <a:pt x="12446" y="2667"/>
                      </a:lnTo>
                      <a:lnTo>
                        <a:pt x="13589" y="4572"/>
                      </a:lnTo>
                      <a:lnTo>
                        <a:pt x="14605" y="7112"/>
                      </a:lnTo>
                      <a:lnTo>
                        <a:pt x="15240" y="9779"/>
                      </a:lnTo>
                      <a:lnTo>
                        <a:pt x="15748" y="12700"/>
                      </a:lnTo>
                      <a:lnTo>
                        <a:pt x="15875" y="16002"/>
                      </a:lnTo>
                      <a:lnTo>
                        <a:pt x="15748" y="19177"/>
                      </a:lnTo>
                      <a:lnTo>
                        <a:pt x="15240" y="22098"/>
                      </a:lnTo>
                      <a:lnTo>
                        <a:pt x="14605" y="24892"/>
                      </a:lnTo>
                      <a:lnTo>
                        <a:pt x="13589" y="27178"/>
                      </a:lnTo>
                      <a:lnTo>
                        <a:pt x="12446" y="29210"/>
                      </a:lnTo>
                      <a:lnTo>
                        <a:pt x="11049" y="30607"/>
                      </a:lnTo>
                      <a:lnTo>
                        <a:pt x="9652" y="31623"/>
                      </a:lnTo>
                      <a:lnTo>
                        <a:pt x="8001" y="31750"/>
                      </a:lnTo>
                      <a:lnTo>
                        <a:pt x="6350" y="31623"/>
                      </a:lnTo>
                      <a:lnTo>
                        <a:pt x="4826" y="30607"/>
                      </a:lnTo>
                      <a:lnTo>
                        <a:pt x="3556" y="29210"/>
                      </a:lnTo>
                      <a:lnTo>
                        <a:pt x="2286" y="27178"/>
                      </a:lnTo>
                      <a:lnTo>
                        <a:pt x="1270" y="24892"/>
                      </a:lnTo>
                      <a:lnTo>
                        <a:pt x="635" y="22098"/>
                      </a:lnTo>
                      <a:lnTo>
                        <a:pt x="127"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 name="Freeform 16"/>
                <p:cNvSpPr/>
                <p:nvPr/>
              </p:nvSpPr>
              <p:spPr>
                <a:xfrm>
                  <a:off x="6346265" y="1446455"/>
                  <a:ext cx="14614" cy="32687"/>
                </a:xfrm>
                <a:custGeom>
                  <a:avLst/>
                  <a:gdLst/>
                  <a:ahLst/>
                  <a:cxnLst/>
                  <a:rect l="0" t="0" r="0" b="0"/>
                  <a:pathLst>
                    <a:path w="15770" h="31869">
                      <a:moveTo>
                        <a:pt x="0" y="15773"/>
                      </a:moveTo>
                      <a:lnTo>
                        <a:pt x="0" y="19314"/>
                      </a:lnTo>
                      <a:lnTo>
                        <a:pt x="644" y="22211"/>
                      </a:lnTo>
                      <a:lnTo>
                        <a:pt x="1287" y="24786"/>
                      </a:lnTo>
                      <a:lnTo>
                        <a:pt x="2252" y="27039"/>
                      </a:lnTo>
                      <a:lnTo>
                        <a:pt x="3539" y="29293"/>
                      </a:lnTo>
                      <a:lnTo>
                        <a:pt x="4827" y="30580"/>
                      </a:lnTo>
                      <a:lnTo>
                        <a:pt x="6114" y="31546"/>
                      </a:lnTo>
                      <a:lnTo>
                        <a:pt x="8045" y="31868"/>
                      </a:lnTo>
                      <a:lnTo>
                        <a:pt x="9332" y="31546"/>
                      </a:lnTo>
                      <a:lnTo>
                        <a:pt x="10941" y="30580"/>
                      </a:lnTo>
                      <a:lnTo>
                        <a:pt x="12229" y="29293"/>
                      </a:lnTo>
                      <a:lnTo>
                        <a:pt x="13516" y="27039"/>
                      </a:lnTo>
                      <a:lnTo>
                        <a:pt x="14481" y="24786"/>
                      </a:lnTo>
                      <a:lnTo>
                        <a:pt x="15125" y="22211"/>
                      </a:lnTo>
                      <a:lnTo>
                        <a:pt x="15769" y="19314"/>
                      </a:lnTo>
                      <a:lnTo>
                        <a:pt x="15769" y="15773"/>
                      </a:lnTo>
                      <a:lnTo>
                        <a:pt x="15769" y="12554"/>
                      </a:lnTo>
                      <a:lnTo>
                        <a:pt x="15125" y="9657"/>
                      </a:lnTo>
                      <a:lnTo>
                        <a:pt x="14481" y="7081"/>
                      </a:lnTo>
                      <a:lnTo>
                        <a:pt x="13516" y="4506"/>
                      </a:lnTo>
                      <a:lnTo>
                        <a:pt x="12229" y="2575"/>
                      </a:lnTo>
                      <a:lnTo>
                        <a:pt x="10941" y="1287"/>
                      </a:lnTo>
                      <a:lnTo>
                        <a:pt x="9332" y="321"/>
                      </a:lnTo>
                      <a:lnTo>
                        <a:pt x="8045" y="0"/>
                      </a:lnTo>
                      <a:lnTo>
                        <a:pt x="6114" y="321"/>
                      </a:lnTo>
                      <a:lnTo>
                        <a:pt x="4827" y="1287"/>
                      </a:lnTo>
                      <a:lnTo>
                        <a:pt x="3539" y="2575"/>
                      </a:lnTo>
                      <a:lnTo>
                        <a:pt x="2252" y="4506"/>
                      </a:lnTo>
                      <a:lnTo>
                        <a:pt x="1287" y="7081"/>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 name="Freeform 17"/>
                <p:cNvSpPr/>
                <p:nvPr/>
              </p:nvSpPr>
              <p:spPr>
                <a:xfrm>
                  <a:off x="6498249" y="1446455"/>
                  <a:ext cx="14614" cy="32687"/>
                </a:xfrm>
                <a:custGeom>
                  <a:avLst/>
                  <a:gdLst/>
                  <a:ahLst/>
                  <a:cxnLst/>
                  <a:rect l="0" t="0" r="0" b="0"/>
                  <a:pathLst>
                    <a:path w="15876" h="31751">
                      <a:moveTo>
                        <a:pt x="0" y="12700"/>
                      </a:moveTo>
                      <a:lnTo>
                        <a:pt x="508" y="9779"/>
                      </a:lnTo>
                      <a:lnTo>
                        <a:pt x="1397" y="7112"/>
                      </a:lnTo>
                      <a:lnTo>
                        <a:pt x="2286" y="4572"/>
                      </a:lnTo>
                      <a:lnTo>
                        <a:pt x="3556" y="2667"/>
                      </a:lnTo>
                      <a:lnTo>
                        <a:pt x="4826" y="1143"/>
                      </a:lnTo>
                      <a:lnTo>
                        <a:pt x="6350" y="381"/>
                      </a:lnTo>
                      <a:lnTo>
                        <a:pt x="8001" y="0"/>
                      </a:lnTo>
                      <a:lnTo>
                        <a:pt x="9525" y="381"/>
                      </a:lnTo>
                      <a:lnTo>
                        <a:pt x="11049" y="1143"/>
                      </a:lnTo>
                      <a:lnTo>
                        <a:pt x="12319" y="2667"/>
                      </a:lnTo>
                      <a:lnTo>
                        <a:pt x="13589" y="4572"/>
                      </a:lnTo>
                      <a:lnTo>
                        <a:pt x="14478" y="7112"/>
                      </a:lnTo>
                      <a:lnTo>
                        <a:pt x="15367" y="9779"/>
                      </a:lnTo>
                      <a:lnTo>
                        <a:pt x="15875" y="12700"/>
                      </a:lnTo>
                      <a:lnTo>
                        <a:pt x="15875" y="16002"/>
                      </a:lnTo>
                      <a:lnTo>
                        <a:pt x="15875" y="19177"/>
                      </a:lnTo>
                      <a:lnTo>
                        <a:pt x="15367" y="22098"/>
                      </a:lnTo>
                      <a:lnTo>
                        <a:pt x="14478" y="24892"/>
                      </a:lnTo>
                      <a:lnTo>
                        <a:pt x="13589" y="27178"/>
                      </a:lnTo>
                      <a:lnTo>
                        <a:pt x="12319" y="29210"/>
                      </a:lnTo>
                      <a:lnTo>
                        <a:pt x="11049" y="30607"/>
                      </a:lnTo>
                      <a:lnTo>
                        <a:pt x="9525" y="31623"/>
                      </a:lnTo>
                      <a:lnTo>
                        <a:pt x="8001" y="31750"/>
                      </a:lnTo>
                      <a:lnTo>
                        <a:pt x="6477" y="31623"/>
                      </a:lnTo>
                      <a:lnTo>
                        <a:pt x="4826" y="30607"/>
                      </a:lnTo>
                      <a:lnTo>
                        <a:pt x="3556" y="29210"/>
                      </a:lnTo>
                      <a:lnTo>
                        <a:pt x="2286" y="27178"/>
                      </a:lnTo>
                      <a:lnTo>
                        <a:pt x="1397" y="24892"/>
                      </a:lnTo>
                      <a:lnTo>
                        <a:pt x="508" y="22098"/>
                      </a:lnTo>
                      <a:lnTo>
                        <a:pt x="0"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 name="Freeform 18"/>
                <p:cNvSpPr/>
                <p:nvPr/>
              </p:nvSpPr>
              <p:spPr>
                <a:xfrm>
                  <a:off x="6498249" y="1446455"/>
                  <a:ext cx="14614" cy="32687"/>
                </a:xfrm>
                <a:custGeom>
                  <a:avLst/>
                  <a:gdLst/>
                  <a:ahLst/>
                  <a:cxnLst/>
                  <a:rect l="0" t="0" r="0" b="0"/>
                  <a:pathLst>
                    <a:path w="15769" h="31869">
                      <a:moveTo>
                        <a:pt x="0" y="15773"/>
                      </a:moveTo>
                      <a:lnTo>
                        <a:pt x="0" y="19314"/>
                      </a:lnTo>
                      <a:lnTo>
                        <a:pt x="643" y="22211"/>
                      </a:lnTo>
                      <a:lnTo>
                        <a:pt x="1287" y="24786"/>
                      </a:lnTo>
                      <a:lnTo>
                        <a:pt x="2252" y="27039"/>
                      </a:lnTo>
                      <a:lnTo>
                        <a:pt x="3539" y="29293"/>
                      </a:lnTo>
                      <a:lnTo>
                        <a:pt x="4827" y="30580"/>
                      </a:lnTo>
                      <a:lnTo>
                        <a:pt x="6436" y="31546"/>
                      </a:lnTo>
                      <a:lnTo>
                        <a:pt x="8045" y="31868"/>
                      </a:lnTo>
                      <a:lnTo>
                        <a:pt x="9332" y="31546"/>
                      </a:lnTo>
                      <a:lnTo>
                        <a:pt x="10942" y="30580"/>
                      </a:lnTo>
                      <a:lnTo>
                        <a:pt x="12228" y="29293"/>
                      </a:lnTo>
                      <a:lnTo>
                        <a:pt x="13516" y="27039"/>
                      </a:lnTo>
                      <a:lnTo>
                        <a:pt x="14481" y="24786"/>
                      </a:lnTo>
                      <a:lnTo>
                        <a:pt x="15125" y="22211"/>
                      </a:lnTo>
                      <a:lnTo>
                        <a:pt x="15768" y="19314"/>
                      </a:lnTo>
                      <a:lnTo>
                        <a:pt x="15768" y="15773"/>
                      </a:lnTo>
                      <a:lnTo>
                        <a:pt x="15768" y="12554"/>
                      </a:lnTo>
                      <a:lnTo>
                        <a:pt x="15125" y="9657"/>
                      </a:lnTo>
                      <a:lnTo>
                        <a:pt x="14481" y="7081"/>
                      </a:lnTo>
                      <a:lnTo>
                        <a:pt x="13516" y="4506"/>
                      </a:lnTo>
                      <a:lnTo>
                        <a:pt x="12228" y="2575"/>
                      </a:lnTo>
                      <a:lnTo>
                        <a:pt x="10942" y="1287"/>
                      </a:lnTo>
                      <a:lnTo>
                        <a:pt x="9332" y="321"/>
                      </a:lnTo>
                      <a:lnTo>
                        <a:pt x="8045" y="0"/>
                      </a:lnTo>
                      <a:lnTo>
                        <a:pt x="6114" y="321"/>
                      </a:lnTo>
                      <a:lnTo>
                        <a:pt x="4827" y="1287"/>
                      </a:lnTo>
                      <a:lnTo>
                        <a:pt x="3539" y="2575"/>
                      </a:lnTo>
                      <a:lnTo>
                        <a:pt x="2252" y="4506"/>
                      </a:lnTo>
                      <a:lnTo>
                        <a:pt x="1287" y="7081"/>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 name="Freeform 19"/>
                <p:cNvSpPr/>
                <p:nvPr/>
              </p:nvSpPr>
              <p:spPr>
                <a:xfrm>
                  <a:off x="6393030" y="1535176"/>
                  <a:ext cx="64301" cy="23347"/>
                </a:xfrm>
                <a:custGeom>
                  <a:avLst/>
                  <a:gdLst/>
                  <a:ahLst/>
                  <a:cxnLst/>
                  <a:rect l="0" t="0" r="0" b="0"/>
                  <a:pathLst>
                    <a:path w="63717" h="24144">
                      <a:moveTo>
                        <a:pt x="63716" y="0"/>
                      </a:moveTo>
                      <a:lnTo>
                        <a:pt x="63394" y="2897"/>
                      </a:lnTo>
                      <a:lnTo>
                        <a:pt x="63072" y="5794"/>
                      </a:lnTo>
                      <a:lnTo>
                        <a:pt x="62107" y="8370"/>
                      </a:lnTo>
                      <a:lnTo>
                        <a:pt x="61141" y="10623"/>
                      </a:lnTo>
                      <a:lnTo>
                        <a:pt x="59532" y="12876"/>
                      </a:lnTo>
                      <a:lnTo>
                        <a:pt x="57923" y="14808"/>
                      </a:lnTo>
                      <a:lnTo>
                        <a:pt x="55992" y="16417"/>
                      </a:lnTo>
                      <a:lnTo>
                        <a:pt x="53740" y="18027"/>
                      </a:lnTo>
                      <a:lnTo>
                        <a:pt x="51487" y="19637"/>
                      </a:lnTo>
                      <a:lnTo>
                        <a:pt x="48913" y="20602"/>
                      </a:lnTo>
                      <a:lnTo>
                        <a:pt x="43442" y="22534"/>
                      </a:lnTo>
                      <a:lnTo>
                        <a:pt x="37650" y="23821"/>
                      </a:lnTo>
                      <a:lnTo>
                        <a:pt x="31858" y="24143"/>
                      </a:lnTo>
                      <a:lnTo>
                        <a:pt x="25743" y="23821"/>
                      </a:lnTo>
                      <a:lnTo>
                        <a:pt x="19951" y="22534"/>
                      </a:lnTo>
                      <a:lnTo>
                        <a:pt x="14802" y="20602"/>
                      </a:lnTo>
                      <a:lnTo>
                        <a:pt x="12228" y="19637"/>
                      </a:lnTo>
                      <a:lnTo>
                        <a:pt x="9975" y="18027"/>
                      </a:lnTo>
                      <a:lnTo>
                        <a:pt x="7723" y="16417"/>
                      </a:lnTo>
                      <a:lnTo>
                        <a:pt x="5792" y="14808"/>
                      </a:lnTo>
                      <a:lnTo>
                        <a:pt x="4183" y="12876"/>
                      </a:lnTo>
                      <a:lnTo>
                        <a:pt x="2574" y="10623"/>
                      </a:lnTo>
                      <a:lnTo>
                        <a:pt x="1287" y="8370"/>
                      </a:lnTo>
                      <a:lnTo>
                        <a:pt x="643" y="5794"/>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pic>
            <p:nvPicPr>
              <p:cNvPr id="68649" name="Picture 21"/>
              <p:cNvPicPr>
                <a:picLocks/>
              </p:cNvPicPr>
              <p:nvPr/>
            </p:nvPicPr>
            <p:blipFill>
              <a:blip r:embed="rId3"/>
              <a:srcRect/>
              <a:stretch>
                <a:fillRect/>
              </a:stretch>
            </p:blipFill>
            <p:spPr bwMode="auto">
              <a:xfrm>
                <a:off x="6406769" y="2513838"/>
                <a:ext cx="568833" cy="514858"/>
              </a:xfrm>
              <a:prstGeom prst="rect">
                <a:avLst/>
              </a:prstGeom>
              <a:solidFill>
                <a:srgbClr val="000000">
                  <a:alpha val="0"/>
                </a:srgbClr>
              </a:solidFill>
              <a:ln w="9525">
                <a:noFill/>
                <a:miter lim="800000"/>
                <a:headEnd/>
                <a:tailEnd/>
              </a:ln>
            </p:spPr>
          </p:pic>
          <p:grpSp>
            <p:nvGrpSpPr>
              <p:cNvPr id="68650" name="Group 35"/>
              <p:cNvGrpSpPr>
                <a:grpSpLocks/>
              </p:cNvGrpSpPr>
              <p:nvPr/>
            </p:nvGrpSpPr>
            <p:grpSpPr bwMode="auto">
              <a:xfrm>
                <a:off x="7045578" y="3142742"/>
                <a:ext cx="330963" cy="331724"/>
                <a:chOff x="7045578" y="3142742"/>
                <a:chExt cx="330963" cy="331724"/>
              </a:xfrm>
            </p:grpSpPr>
            <p:sp>
              <p:nvSpPr>
                <p:cNvPr id="23" name="Oval 22"/>
                <p:cNvSpPr/>
                <p:nvPr/>
              </p:nvSpPr>
              <p:spPr>
                <a:xfrm>
                  <a:off x="7046267" y="3143048"/>
                  <a:ext cx="330272" cy="331537"/>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 name="Freeform 23"/>
                <p:cNvSpPr/>
                <p:nvPr/>
              </p:nvSpPr>
              <p:spPr>
                <a:xfrm>
                  <a:off x="7169022" y="3143048"/>
                  <a:ext cx="112527" cy="32687"/>
                </a:xfrm>
                <a:custGeom>
                  <a:avLst/>
                  <a:gdLst/>
                  <a:ahLst/>
                  <a:cxnLst/>
                  <a:rect l="0" t="0" r="0" b="0"/>
                  <a:pathLst>
                    <a:path w="112396" h="33275">
                      <a:moveTo>
                        <a:pt x="112395" y="20828"/>
                      </a:moveTo>
                      <a:lnTo>
                        <a:pt x="76200" y="33274"/>
                      </a:lnTo>
                      <a:lnTo>
                        <a:pt x="13589" y="24130"/>
                      </a:lnTo>
                      <a:lnTo>
                        <a:pt x="0" y="8255"/>
                      </a:lnTo>
                      <a:lnTo>
                        <a:pt x="26797" y="0"/>
                      </a:lnTo>
                      <a:lnTo>
                        <a:pt x="54737" y="0"/>
                      </a:lnTo>
                      <a:lnTo>
                        <a:pt x="86741" y="533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 name="Freeform 24"/>
                <p:cNvSpPr/>
                <p:nvPr/>
              </p:nvSpPr>
              <p:spPr>
                <a:xfrm>
                  <a:off x="7145640" y="3172622"/>
                  <a:ext cx="119833" cy="93390"/>
                </a:xfrm>
                <a:custGeom>
                  <a:avLst/>
                  <a:gdLst/>
                  <a:ahLst/>
                  <a:cxnLst/>
                  <a:rect l="0" t="0" r="0" b="0"/>
                  <a:pathLst>
                    <a:path w="119254" h="93600">
                      <a:moveTo>
                        <a:pt x="116205" y="42672"/>
                      </a:moveTo>
                      <a:lnTo>
                        <a:pt x="119253" y="56261"/>
                      </a:lnTo>
                      <a:lnTo>
                        <a:pt x="76962" y="93599"/>
                      </a:lnTo>
                      <a:lnTo>
                        <a:pt x="15367" y="79248"/>
                      </a:lnTo>
                      <a:lnTo>
                        <a:pt x="0" y="33274"/>
                      </a:lnTo>
                      <a:lnTo>
                        <a:pt x="33147" y="0"/>
                      </a:lnTo>
                      <a:lnTo>
                        <a:pt x="99568" y="723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 name="Freeform 25"/>
                <p:cNvSpPr/>
                <p:nvPr/>
              </p:nvSpPr>
              <p:spPr>
                <a:xfrm>
                  <a:off x="7057958" y="3191300"/>
                  <a:ext cx="40919" cy="68486"/>
                </a:xfrm>
                <a:custGeom>
                  <a:avLst/>
                  <a:gdLst/>
                  <a:ahLst/>
                  <a:cxnLst/>
                  <a:rect l="0" t="0" r="0" b="0"/>
                  <a:pathLst>
                    <a:path w="40641" h="68581">
                      <a:moveTo>
                        <a:pt x="1016" y="68580"/>
                      </a:moveTo>
                      <a:lnTo>
                        <a:pt x="0" y="59563"/>
                      </a:lnTo>
                      <a:lnTo>
                        <a:pt x="14351" y="27940"/>
                      </a:lnTo>
                      <a:lnTo>
                        <a:pt x="32385" y="5207"/>
                      </a:lnTo>
                      <a:lnTo>
                        <a:pt x="40640" y="0"/>
                      </a:lnTo>
                      <a:lnTo>
                        <a:pt x="40640" y="8255"/>
                      </a:lnTo>
                      <a:lnTo>
                        <a:pt x="20701" y="3733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 name="Freeform 26"/>
                <p:cNvSpPr/>
                <p:nvPr/>
              </p:nvSpPr>
              <p:spPr>
                <a:xfrm>
                  <a:off x="7062342" y="3197526"/>
                  <a:ext cx="97912" cy="118295"/>
                </a:xfrm>
                <a:custGeom>
                  <a:avLst/>
                  <a:gdLst/>
                  <a:ahLst/>
                  <a:cxnLst/>
                  <a:rect l="0" t="0" r="0" b="0"/>
                  <a:pathLst>
                    <a:path w="98807" h="118111">
                      <a:moveTo>
                        <a:pt x="98806" y="56261"/>
                      </a:moveTo>
                      <a:lnTo>
                        <a:pt x="69723" y="111760"/>
                      </a:lnTo>
                      <a:lnTo>
                        <a:pt x="16510" y="118110"/>
                      </a:lnTo>
                      <a:lnTo>
                        <a:pt x="0" y="64897"/>
                      </a:lnTo>
                      <a:lnTo>
                        <a:pt x="17653" y="33147"/>
                      </a:lnTo>
                      <a:lnTo>
                        <a:pt x="39878" y="0"/>
                      </a:lnTo>
                      <a:lnTo>
                        <a:pt x="82169" y="901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 name="Freeform 27"/>
                <p:cNvSpPr/>
                <p:nvPr/>
              </p:nvSpPr>
              <p:spPr>
                <a:xfrm>
                  <a:off x="7321006" y="3217760"/>
                  <a:ext cx="49687" cy="116739"/>
                </a:xfrm>
                <a:custGeom>
                  <a:avLst/>
                  <a:gdLst/>
                  <a:ahLst/>
                  <a:cxnLst/>
                  <a:rect l="0" t="0" r="0" b="0"/>
                  <a:pathLst>
                    <a:path w="50293" h="116206">
                      <a:moveTo>
                        <a:pt x="17018" y="0"/>
                      </a:moveTo>
                      <a:lnTo>
                        <a:pt x="40005" y="27559"/>
                      </a:lnTo>
                      <a:lnTo>
                        <a:pt x="48387" y="62992"/>
                      </a:lnTo>
                      <a:lnTo>
                        <a:pt x="50292" y="94742"/>
                      </a:lnTo>
                      <a:lnTo>
                        <a:pt x="35814" y="116205"/>
                      </a:lnTo>
                      <a:lnTo>
                        <a:pt x="8001" y="94742"/>
                      </a:lnTo>
                      <a:lnTo>
                        <a:pt x="0" y="3556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 name="Freeform 28"/>
                <p:cNvSpPr/>
                <p:nvPr/>
              </p:nvSpPr>
              <p:spPr>
                <a:xfrm>
                  <a:off x="7226017" y="3231769"/>
                  <a:ext cx="99374" cy="124521"/>
                </a:xfrm>
                <a:custGeom>
                  <a:avLst/>
                  <a:gdLst/>
                  <a:ahLst/>
                  <a:cxnLst/>
                  <a:rect l="0" t="0" r="0" b="0"/>
                  <a:pathLst>
                    <a:path w="99950" h="125985">
                      <a:moveTo>
                        <a:pt x="99949" y="85217"/>
                      </a:moveTo>
                      <a:lnTo>
                        <a:pt x="55372" y="125984"/>
                      </a:lnTo>
                      <a:lnTo>
                        <a:pt x="5969" y="95758"/>
                      </a:lnTo>
                      <a:lnTo>
                        <a:pt x="0" y="37338"/>
                      </a:lnTo>
                      <a:lnTo>
                        <a:pt x="41783" y="0"/>
                      </a:lnTo>
                      <a:lnTo>
                        <a:pt x="91694" y="229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 name="Freeform 29"/>
                <p:cNvSpPr/>
                <p:nvPr/>
              </p:nvSpPr>
              <p:spPr>
                <a:xfrm>
                  <a:off x="7071110" y="3314264"/>
                  <a:ext cx="97912" cy="108956"/>
                </a:xfrm>
                <a:custGeom>
                  <a:avLst/>
                  <a:gdLst/>
                  <a:ahLst/>
                  <a:cxnLst/>
                  <a:rect l="0" t="0" r="0" b="0"/>
                  <a:pathLst>
                    <a:path w="98934" h="108713">
                      <a:moveTo>
                        <a:pt x="6096" y="5334"/>
                      </a:moveTo>
                      <a:lnTo>
                        <a:pt x="60833" y="0"/>
                      </a:lnTo>
                      <a:lnTo>
                        <a:pt x="98933" y="44958"/>
                      </a:lnTo>
                      <a:lnTo>
                        <a:pt x="96647" y="101092"/>
                      </a:lnTo>
                      <a:lnTo>
                        <a:pt x="44577" y="108712"/>
                      </a:lnTo>
                      <a:lnTo>
                        <a:pt x="20447" y="90170"/>
                      </a:lnTo>
                      <a:lnTo>
                        <a:pt x="0" y="566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 name="Freeform 30"/>
                <p:cNvSpPr/>
                <p:nvPr/>
              </p:nvSpPr>
              <p:spPr>
                <a:xfrm>
                  <a:off x="7171945" y="3331386"/>
                  <a:ext cx="105219" cy="112069"/>
                </a:xfrm>
                <a:custGeom>
                  <a:avLst/>
                  <a:gdLst/>
                  <a:ahLst/>
                  <a:cxnLst/>
                  <a:rect l="0" t="0" r="0" b="0"/>
                  <a:pathLst>
                    <a:path w="105665" h="111634">
                      <a:moveTo>
                        <a:pt x="105664" y="28194"/>
                      </a:moveTo>
                      <a:lnTo>
                        <a:pt x="104902" y="83312"/>
                      </a:lnTo>
                      <a:lnTo>
                        <a:pt x="49403" y="111633"/>
                      </a:lnTo>
                      <a:lnTo>
                        <a:pt x="0" y="84582"/>
                      </a:lnTo>
                      <a:lnTo>
                        <a:pt x="1778" y="26416"/>
                      </a:lnTo>
                      <a:lnTo>
                        <a:pt x="618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 name="Freeform 31"/>
                <p:cNvSpPr/>
                <p:nvPr/>
              </p:nvSpPr>
              <p:spPr>
                <a:xfrm>
                  <a:off x="7065265" y="3371855"/>
                  <a:ext cx="48225" cy="60703"/>
                </a:xfrm>
                <a:custGeom>
                  <a:avLst/>
                  <a:gdLst/>
                  <a:ahLst/>
                  <a:cxnLst/>
                  <a:rect l="0" t="0" r="0" b="0"/>
                  <a:pathLst>
                    <a:path w="49023" h="61215">
                      <a:moveTo>
                        <a:pt x="2667" y="0"/>
                      </a:moveTo>
                      <a:lnTo>
                        <a:pt x="22225" y="31750"/>
                      </a:lnTo>
                      <a:lnTo>
                        <a:pt x="46482" y="50673"/>
                      </a:lnTo>
                      <a:lnTo>
                        <a:pt x="49022" y="61214"/>
                      </a:lnTo>
                      <a:lnTo>
                        <a:pt x="41910" y="58547"/>
                      </a:lnTo>
                      <a:lnTo>
                        <a:pt x="20447" y="38862"/>
                      </a:lnTo>
                      <a:lnTo>
                        <a:pt x="5334" y="17780"/>
                      </a:lnTo>
                      <a:lnTo>
                        <a:pt x="0" y="800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 name="Freeform 32"/>
                <p:cNvSpPr/>
                <p:nvPr/>
              </p:nvSpPr>
              <p:spPr>
                <a:xfrm>
                  <a:off x="7218709" y="3407654"/>
                  <a:ext cx="97913" cy="56034"/>
                </a:xfrm>
                <a:custGeom>
                  <a:avLst/>
                  <a:gdLst/>
                  <a:ahLst/>
                  <a:cxnLst/>
                  <a:rect l="0" t="0" r="0" b="0"/>
                  <a:pathLst>
                    <a:path w="98934" h="55754">
                      <a:moveTo>
                        <a:pt x="5969" y="38100"/>
                      </a:moveTo>
                      <a:lnTo>
                        <a:pt x="60706" y="10541"/>
                      </a:lnTo>
                      <a:lnTo>
                        <a:pt x="98933" y="0"/>
                      </a:lnTo>
                      <a:lnTo>
                        <a:pt x="98933" y="16510"/>
                      </a:lnTo>
                      <a:lnTo>
                        <a:pt x="87630" y="28194"/>
                      </a:lnTo>
                      <a:lnTo>
                        <a:pt x="57785" y="44450"/>
                      </a:lnTo>
                      <a:lnTo>
                        <a:pt x="38227" y="50546"/>
                      </a:lnTo>
                      <a:lnTo>
                        <a:pt x="19685" y="55753"/>
                      </a:lnTo>
                      <a:lnTo>
                        <a:pt x="0" y="5384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 name="Freeform 33"/>
                <p:cNvSpPr/>
                <p:nvPr/>
              </p:nvSpPr>
              <p:spPr>
                <a:xfrm>
                  <a:off x="7278626" y="3315821"/>
                  <a:ext cx="77453" cy="98060"/>
                </a:xfrm>
                <a:custGeom>
                  <a:avLst/>
                  <a:gdLst/>
                  <a:ahLst/>
                  <a:cxnLst/>
                  <a:rect l="0" t="0" r="0" b="0"/>
                  <a:pathLst>
                    <a:path w="76963" h="98045">
                      <a:moveTo>
                        <a:pt x="76962" y="21082"/>
                      </a:moveTo>
                      <a:lnTo>
                        <a:pt x="74422" y="49403"/>
                      </a:lnTo>
                      <a:lnTo>
                        <a:pt x="40513" y="85725"/>
                      </a:lnTo>
                      <a:lnTo>
                        <a:pt x="0" y="98044"/>
                      </a:lnTo>
                      <a:lnTo>
                        <a:pt x="3175" y="44196"/>
                      </a:lnTo>
                      <a:lnTo>
                        <a:pt x="4940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 name="Freeform 34"/>
                <p:cNvSpPr/>
                <p:nvPr/>
              </p:nvSpPr>
              <p:spPr>
                <a:xfrm>
                  <a:off x="7046267" y="3264456"/>
                  <a:ext cx="26305" cy="102730"/>
                </a:xfrm>
                <a:custGeom>
                  <a:avLst/>
                  <a:gdLst/>
                  <a:ahLst/>
                  <a:cxnLst/>
                  <a:rect l="0" t="0" r="0" b="0"/>
                  <a:pathLst>
                    <a:path w="26290" h="102998">
                      <a:moveTo>
                        <a:pt x="26289" y="51308"/>
                      </a:moveTo>
                      <a:lnTo>
                        <a:pt x="21463" y="102997"/>
                      </a:lnTo>
                      <a:lnTo>
                        <a:pt x="8255" y="91186"/>
                      </a:lnTo>
                      <a:lnTo>
                        <a:pt x="0" y="60325"/>
                      </a:lnTo>
                      <a:lnTo>
                        <a:pt x="0" y="20320"/>
                      </a:lnTo>
                      <a:lnTo>
                        <a:pt x="1016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pic>
            <p:nvPicPr>
              <p:cNvPr id="68651" name="Picture 36"/>
              <p:cNvPicPr>
                <a:picLocks/>
              </p:cNvPicPr>
              <p:nvPr/>
            </p:nvPicPr>
            <p:blipFill>
              <a:blip r:embed="rId4"/>
              <a:srcRect/>
              <a:stretch>
                <a:fillRect/>
              </a:stretch>
            </p:blipFill>
            <p:spPr bwMode="auto">
              <a:xfrm>
                <a:off x="6316853" y="4590415"/>
                <a:ext cx="726567" cy="726567"/>
              </a:xfrm>
              <a:prstGeom prst="rect">
                <a:avLst/>
              </a:prstGeom>
              <a:solidFill>
                <a:srgbClr val="000000">
                  <a:alpha val="0"/>
                </a:srgbClr>
              </a:solidFill>
              <a:ln w="9525">
                <a:noFill/>
                <a:miter lim="800000"/>
                <a:headEnd/>
                <a:tailEnd/>
              </a:ln>
            </p:spPr>
          </p:pic>
          <p:grpSp>
            <p:nvGrpSpPr>
              <p:cNvPr id="68652" name="Group 46"/>
              <p:cNvGrpSpPr>
                <a:grpSpLocks/>
              </p:cNvGrpSpPr>
              <p:nvPr/>
            </p:nvGrpSpPr>
            <p:grpSpPr bwMode="auto">
              <a:xfrm>
                <a:off x="8282432" y="1843786"/>
                <a:ext cx="714249" cy="498857"/>
                <a:chOff x="8282432" y="1843786"/>
                <a:chExt cx="714249" cy="498857"/>
              </a:xfrm>
            </p:grpSpPr>
            <p:sp>
              <p:nvSpPr>
                <p:cNvPr id="38" name="Freeform 37"/>
                <p:cNvSpPr/>
                <p:nvPr/>
              </p:nvSpPr>
              <p:spPr>
                <a:xfrm>
                  <a:off x="8282595" y="1843364"/>
                  <a:ext cx="128601" cy="185224"/>
                </a:xfrm>
                <a:custGeom>
                  <a:avLst/>
                  <a:gdLst/>
                  <a:ahLst/>
                  <a:cxnLst/>
                  <a:rect l="0" t="0" r="0" b="0"/>
                  <a:pathLst>
                    <a:path w="128017" h="184659">
                      <a:moveTo>
                        <a:pt x="32766" y="184658"/>
                      </a:moveTo>
                      <a:lnTo>
                        <a:pt x="22098" y="167640"/>
                      </a:lnTo>
                      <a:lnTo>
                        <a:pt x="13462" y="151003"/>
                      </a:lnTo>
                      <a:lnTo>
                        <a:pt x="4318" y="126492"/>
                      </a:lnTo>
                      <a:lnTo>
                        <a:pt x="0" y="102489"/>
                      </a:lnTo>
                      <a:lnTo>
                        <a:pt x="508" y="79248"/>
                      </a:lnTo>
                      <a:lnTo>
                        <a:pt x="5715" y="56515"/>
                      </a:lnTo>
                      <a:lnTo>
                        <a:pt x="12954" y="43815"/>
                      </a:lnTo>
                      <a:lnTo>
                        <a:pt x="21209" y="33020"/>
                      </a:lnTo>
                      <a:lnTo>
                        <a:pt x="33528" y="20828"/>
                      </a:lnTo>
                      <a:lnTo>
                        <a:pt x="50927" y="9525"/>
                      </a:lnTo>
                      <a:lnTo>
                        <a:pt x="62611" y="4953"/>
                      </a:lnTo>
                      <a:lnTo>
                        <a:pt x="79248" y="1143"/>
                      </a:lnTo>
                      <a:lnTo>
                        <a:pt x="92964" y="0"/>
                      </a:lnTo>
                      <a:lnTo>
                        <a:pt x="107315" y="508"/>
                      </a:lnTo>
                      <a:lnTo>
                        <a:pt x="128016" y="3683"/>
                      </a:lnTo>
                      <a:lnTo>
                        <a:pt x="109982" y="6985"/>
                      </a:lnTo>
                      <a:lnTo>
                        <a:pt x="94107" y="11049"/>
                      </a:lnTo>
                      <a:lnTo>
                        <a:pt x="73279" y="18542"/>
                      </a:lnTo>
                      <a:lnTo>
                        <a:pt x="56642" y="28067"/>
                      </a:lnTo>
                      <a:lnTo>
                        <a:pt x="43942" y="39497"/>
                      </a:lnTo>
                      <a:lnTo>
                        <a:pt x="35433" y="52705"/>
                      </a:lnTo>
                      <a:lnTo>
                        <a:pt x="30607" y="67818"/>
                      </a:lnTo>
                      <a:lnTo>
                        <a:pt x="29972" y="84836"/>
                      </a:lnTo>
                      <a:lnTo>
                        <a:pt x="35560" y="110363"/>
                      </a:lnTo>
                      <a:lnTo>
                        <a:pt x="48260" y="139319"/>
                      </a:lnTo>
                      <a:lnTo>
                        <a:pt x="57277" y="1551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 name="Freeform 38"/>
                <p:cNvSpPr/>
                <p:nvPr/>
              </p:nvSpPr>
              <p:spPr>
                <a:xfrm>
                  <a:off x="8379046" y="2179570"/>
                  <a:ext cx="102297" cy="127634"/>
                </a:xfrm>
                <a:custGeom>
                  <a:avLst/>
                  <a:gdLst/>
                  <a:ahLst/>
                  <a:cxnLst/>
                  <a:rect l="0" t="0" r="0" b="0"/>
                  <a:pathLst>
                    <a:path w="101601" h="126239">
                      <a:moveTo>
                        <a:pt x="40894" y="0"/>
                      </a:moveTo>
                      <a:lnTo>
                        <a:pt x="43180" y="10414"/>
                      </a:lnTo>
                      <a:lnTo>
                        <a:pt x="46482" y="24892"/>
                      </a:lnTo>
                      <a:lnTo>
                        <a:pt x="50800" y="41783"/>
                      </a:lnTo>
                      <a:lnTo>
                        <a:pt x="53975" y="52451"/>
                      </a:lnTo>
                      <a:lnTo>
                        <a:pt x="57023" y="61976"/>
                      </a:lnTo>
                      <a:lnTo>
                        <a:pt x="63119" y="77216"/>
                      </a:lnTo>
                      <a:lnTo>
                        <a:pt x="66167" y="82042"/>
                      </a:lnTo>
                      <a:lnTo>
                        <a:pt x="88011" y="93980"/>
                      </a:lnTo>
                      <a:lnTo>
                        <a:pt x="95504" y="100203"/>
                      </a:lnTo>
                      <a:lnTo>
                        <a:pt x="100711" y="107950"/>
                      </a:lnTo>
                      <a:lnTo>
                        <a:pt x="101600" y="113157"/>
                      </a:lnTo>
                      <a:lnTo>
                        <a:pt x="100330" y="120142"/>
                      </a:lnTo>
                      <a:lnTo>
                        <a:pt x="98171" y="124333"/>
                      </a:lnTo>
                      <a:lnTo>
                        <a:pt x="90551" y="126238"/>
                      </a:lnTo>
                      <a:lnTo>
                        <a:pt x="79248" y="125603"/>
                      </a:lnTo>
                      <a:lnTo>
                        <a:pt x="79121" y="113284"/>
                      </a:lnTo>
                      <a:lnTo>
                        <a:pt x="77597" y="108331"/>
                      </a:lnTo>
                      <a:lnTo>
                        <a:pt x="74549" y="104394"/>
                      </a:lnTo>
                      <a:lnTo>
                        <a:pt x="70485" y="102489"/>
                      </a:lnTo>
                      <a:lnTo>
                        <a:pt x="68961" y="102108"/>
                      </a:lnTo>
                      <a:lnTo>
                        <a:pt x="67183" y="101981"/>
                      </a:lnTo>
                      <a:lnTo>
                        <a:pt x="68961" y="102108"/>
                      </a:lnTo>
                      <a:lnTo>
                        <a:pt x="70485" y="102489"/>
                      </a:lnTo>
                      <a:lnTo>
                        <a:pt x="74549" y="104394"/>
                      </a:lnTo>
                      <a:lnTo>
                        <a:pt x="77597" y="108331"/>
                      </a:lnTo>
                      <a:lnTo>
                        <a:pt x="79121" y="113284"/>
                      </a:lnTo>
                      <a:lnTo>
                        <a:pt x="79248" y="125603"/>
                      </a:lnTo>
                      <a:lnTo>
                        <a:pt x="59436" y="120015"/>
                      </a:lnTo>
                      <a:lnTo>
                        <a:pt x="55753" y="118618"/>
                      </a:lnTo>
                      <a:lnTo>
                        <a:pt x="48387" y="102362"/>
                      </a:lnTo>
                      <a:lnTo>
                        <a:pt x="41275" y="86868"/>
                      </a:lnTo>
                      <a:lnTo>
                        <a:pt x="34036" y="72136"/>
                      </a:lnTo>
                      <a:lnTo>
                        <a:pt x="23622" y="51943"/>
                      </a:lnTo>
                      <a:lnTo>
                        <a:pt x="13335" y="33655"/>
                      </a:lnTo>
                      <a:lnTo>
                        <a:pt x="0" y="12319"/>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 name="Freeform 39"/>
                <p:cNvSpPr/>
                <p:nvPr/>
              </p:nvSpPr>
              <p:spPr>
                <a:xfrm>
                  <a:off x="8709318" y="2213813"/>
                  <a:ext cx="77454" cy="112069"/>
                </a:xfrm>
                <a:custGeom>
                  <a:avLst/>
                  <a:gdLst/>
                  <a:ahLst/>
                  <a:cxnLst/>
                  <a:rect l="0" t="0" r="0" b="0"/>
                  <a:pathLst>
                    <a:path w="77217" h="112269">
                      <a:moveTo>
                        <a:pt x="45593" y="4445"/>
                      </a:moveTo>
                      <a:lnTo>
                        <a:pt x="43688" y="9779"/>
                      </a:lnTo>
                      <a:lnTo>
                        <a:pt x="39751" y="24892"/>
                      </a:lnTo>
                      <a:lnTo>
                        <a:pt x="38608" y="34290"/>
                      </a:lnTo>
                      <a:lnTo>
                        <a:pt x="38608" y="43180"/>
                      </a:lnTo>
                      <a:lnTo>
                        <a:pt x="40005" y="53467"/>
                      </a:lnTo>
                      <a:lnTo>
                        <a:pt x="45085" y="66548"/>
                      </a:lnTo>
                      <a:lnTo>
                        <a:pt x="53086" y="75819"/>
                      </a:lnTo>
                      <a:lnTo>
                        <a:pt x="67818" y="88265"/>
                      </a:lnTo>
                      <a:lnTo>
                        <a:pt x="74549" y="95885"/>
                      </a:lnTo>
                      <a:lnTo>
                        <a:pt x="77216" y="101092"/>
                      </a:lnTo>
                      <a:lnTo>
                        <a:pt x="76835" y="104267"/>
                      </a:lnTo>
                      <a:lnTo>
                        <a:pt x="74676" y="106553"/>
                      </a:lnTo>
                      <a:lnTo>
                        <a:pt x="61214" y="110109"/>
                      </a:lnTo>
                      <a:lnTo>
                        <a:pt x="60960" y="102743"/>
                      </a:lnTo>
                      <a:lnTo>
                        <a:pt x="59817" y="96901"/>
                      </a:lnTo>
                      <a:lnTo>
                        <a:pt x="58166" y="93599"/>
                      </a:lnTo>
                      <a:lnTo>
                        <a:pt x="56261" y="91440"/>
                      </a:lnTo>
                      <a:lnTo>
                        <a:pt x="53467" y="90043"/>
                      </a:lnTo>
                      <a:lnTo>
                        <a:pt x="49276" y="89916"/>
                      </a:lnTo>
                      <a:lnTo>
                        <a:pt x="53467" y="90043"/>
                      </a:lnTo>
                      <a:lnTo>
                        <a:pt x="56261" y="91440"/>
                      </a:lnTo>
                      <a:lnTo>
                        <a:pt x="58166" y="93599"/>
                      </a:lnTo>
                      <a:lnTo>
                        <a:pt x="59817" y="96901"/>
                      </a:lnTo>
                      <a:lnTo>
                        <a:pt x="60960" y="102743"/>
                      </a:lnTo>
                      <a:lnTo>
                        <a:pt x="61214" y="110109"/>
                      </a:lnTo>
                      <a:lnTo>
                        <a:pt x="46990" y="112268"/>
                      </a:lnTo>
                      <a:lnTo>
                        <a:pt x="0" y="80899"/>
                      </a:lnTo>
                      <a:lnTo>
                        <a:pt x="3327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 name="Freeform 40"/>
                <p:cNvSpPr/>
                <p:nvPr/>
              </p:nvSpPr>
              <p:spPr>
                <a:xfrm>
                  <a:off x="8742930" y="2209143"/>
                  <a:ext cx="13152" cy="9339"/>
                </a:xfrm>
                <a:custGeom>
                  <a:avLst/>
                  <a:gdLst/>
                  <a:ahLst/>
                  <a:cxnLst/>
                  <a:rect l="0" t="0" r="0" b="0"/>
                  <a:pathLst>
                    <a:path w="12701" h="8891">
                      <a:moveTo>
                        <a:pt x="0" y="4445"/>
                      </a:moveTo>
                      <a:lnTo>
                        <a:pt x="1905" y="0"/>
                      </a:lnTo>
                      <a:lnTo>
                        <a:pt x="12700" y="8128"/>
                      </a:lnTo>
                      <a:lnTo>
                        <a:pt x="12319" y="8509"/>
                      </a:lnTo>
                      <a:lnTo>
                        <a:pt x="12319" y="889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 name="Freeform 41"/>
                <p:cNvSpPr/>
                <p:nvPr/>
              </p:nvSpPr>
              <p:spPr>
                <a:xfrm>
                  <a:off x="8307439" y="1876051"/>
                  <a:ext cx="685387" cy="466952"/>
                </a:xfrm>
                <a:custGeom>
                  <a:avLst/>
                  <a:gdLst/>
                  <a:ahLst/>
                  <a:cxnLst/>
                  <a:rect l="0" t="0" r="0" b="0"/>
                  <a:pathLst>
                    <a:path w="683896" h="466091">
                      <a:moveTo>
                        <a:pt x="508635" y="13335"/>
                      </a:moveTo>
                      <a:lnTo>
                        <a:pt x="521843" y="5207"/>
                      </a:lnTo>
                      <a:lnTo>
                        <a:pt x="535813" y="635"/>
                      </a:lnTo>
                      <a:lnTo>
                        <a:pt x="550799" y="0"/>
                      </a:lnTo>
                      <a:lnTo>
                        <a:pt x="566547" y="2921"/>
                      </a:lnTo>
                      <a:lnTo>
                        <a:pt x="588010" y="13970"/>
                      </a:lnTo>
                      <a:lnTo>
                        <a:pt x="602488" y="26035"/>
                      </a:lnTo>
                      <a:lnTo>
                        <a:pt x="614553" y="34925"/>
                      </a:lnTo>
                      <a:lnTo>
                        <a:pt x="633095" y="46609"/>
                      </a:lnTo>
                      <a:lnTo>
                        <a:pt x="645414" y="52832"/>
                      </a:lnTo>
                      <a:lnTo>
                        <a:pt x="664083" y="58674"/>
                      </a:lnTo>
                      <a:lnTo>
                        <a:pt x="676402" y="61087"/>
                      </a:lnTo>
                      <a:lnTo>
                        <a:pt x="683895" y="83947"/>
                      </a:lnTo>
                      <a:lnTo>
                        <a:pt x="683133" y="92964"/>
                      </a:lnTo>
                      <a:lnTo>
                        <a:pt x="679323" y="108585"/>
                      </a:lnTo>
                      <a:lnTo>
                        <a:pt x="675894" y="115062"/>
                      </a:lnTo>
                      <a:lnTo>
                        <a:pt x="671576" y="120523"/>
                      </a:lnTo>
                      <a:lnTo>
                        <a:pt x="668147" y="123698"/>
                      </a:lnTo>
                      <a:lnTo>
                        <a:pt x="662686" y="126873"/>
                      </a:lnTo>
                      <a:lnTo>
                        <a:pt x="656971" y="128651"/>
                      </a:lnTo>
                      <a:lnTo>
                        <a:pt x="651256" y="128905"/>
                      </a:lnTo>
                      <a:lnTo>
                        <a:pt x="645414" y="127762"/>
                      </a:lnTo>
                      <a:lnTo>
                        <a:pt x="632333" y="122428"/>
                      </a:lnTo>
                      <a:lnTo>
                        <a:pt x="624840" y="121412"/>
                      </a:lnTo>
                      <a:lnTo>
                        <a:pt x="598805" y="124841"/>
                      </a:lnTo>
                      <a:lnTo>
                        <a:pt x="585851" y="125730"/>
                      </a:lnTo>
                      <a:lnTo>
                        <a:pt x="585851" y="125603"/>
                      </a:lnTo>
                      <a:lnTo>
                        <a:pt x="598805" y="124841"/>
                      </a:lnTo>
                      <a:lnTo>
                        <a:pt x="624840" y="121412"/>
                      </a:lnTo>
                      <a:lnTo>
                        <a:pt x="632333" y="122428"/>
                      </a:lnTo>
                      <a:lnTo>
                        <a:pt x="645414" y="127762"/>
                      </a:lnTo>
                      <a:lnTo>
                        <a:pt x="651256" y="128905"/>
                      </a:lnTo>
                      <a:lnTo>
                        <a:pt x="656971" y="128651"/>
                      </a:lnTo>
                      <a:lnTo>
                        <a:pt x="662686" y="126873"/>
                      </a:lnTo>
                      <a:lnTo>
                        <a:pt x="669036" y="122936"/>
                      </a:lnTo>
                      <a:lnTo>
                        <a:pt x="662559" y="127508"/>
                      </a:lnTo>
                      <a:lnTo>
                        <a:pt x="653796" y="131699"/>
                      </a:lnTo>
                      <a:lnTo>
                        <a:pt x="634746" y="135382"/>
                      </a:lnTo>
                      <a:lnTo>
                        <a:pt x="585851" y="135382"/>
                      </a:lnTo>
                      <a:lnTo>
                        <a:pt x="570738" y="142494"/>
                      </a:lnTo>
                      <a:lnTo>
                        <a:pt x="558546" y="145161"/>
                      </a:lnTo>
                      <a:lnTo>
                        <a:pt x="546481" y="144907"/>
                      </a:lnTo>
                      <a:lnTo>
                        <a:pt x="537083" y="142748"/>
                      </a:lnTo>
                      <a:lnTo>
                        <a:pt x="529209" y="153162"/>
                      </a:lnTo>
                      <a:lnTo>
                        <a:pt x="519684" y="169799"/>
                      </a:lnTo>
                      <a:lnTo>
                        <a:pt x="513080" y="187960"/>
                      </a:lnTo>
                      <a:lnTo>
                        <a:pt x="509016" y="207264"/>
                      </a:lnTo>
                      <a:lnTo>
                        <a:pt x="507746" y="228092"/>
                      </a:lnTo>
                      <a:lnTo>
                        <a:pt x="508381" y="249682"/>
                      </a:lnTo>
                      <a:lnTo>
                        <a:pt x="507746" y="259715"/>
                      </a:lnTo>
                      <a:lnTo>
                        <a:pt x="505460" y="275209"/>
                      </a:lnTo>
                      <a:lnTo>
                        <a:pt x="500888" y="288798"/>
                      </a:lnTo>
                      <a:lnTo>
                        <a:pt x="493268" y="301625"/>
                      </a:lnTo>
                      <a:lnTo>
                        <a:pt x="483489" y="312420"/>
                      </a:lnTo>
                      <a:lnTo>
                        <a:pt x="463804" y="325247"/>
                      </a:lnTo>
                      <a:lnTo>
                        <a:pt x="449961" y="336804"/>
                      </a:lnTo>
                      <a:lnTo>
                        <a:pt x="454914" y="327660"/>
                      </a:lnTo>
                      <a:lnTo>
                        <a:pt x="459105" y="318643"/>
                      </a:lnTo>
                      <a:lnTo>
                        <a:pt x="461264" y="311531"/>
                      </a:lnTo>
                      <a:lnTo>
                        <a:pt x="463550" y="300736"/>
                      </a:lnTo>
                      <a:lnTo>
                        <a:pt x="464439" y="290195"/>
                      </a:lnTo>
                      <a:lnTo>
                        <a:pt x="463550" y="300736"/>
                      </a:lnTo>
                      <a:lnTo>
                        <a:pt x="461264" y="311531"/>
                      </a:lnTo>
                      <a:lnTo>
                        <a:pt x="459105" y="318643"/>
                      </a:lnTo>
                      <a:lnTo>
                        <a:pt x="452628" y="332105"/>
                      </a:lnTo>
                      <a:lnTo>
                        <a:pt x="446659" y="341884"/>
                      </a:lnTo>
                      <a:lnTo>
                        <a:pt x="441579" y="348996"/>
                      </a:lnTo>
                      <a:lnTo>
                        <a:pt x="430657" y="367030"/>
                      </a:lnTo>
                      <a:lnTo>
                        <a:pt x="424688" y="386461"/>
                      </a:lnTo>
                      <a:lnTo>
                        <a:pt x="421894" y="403352"/>
                      </a:lnTo>
                      <a:lnTo>
                        <a:pt x="420497" y="414401"/>
                      </a:lnTo>
                      <a:lnTo>
                        <a:pt x="422656" y="424307"/>
                      </a:lnTo>
                      <a:lnTo>
                        <a:pt x="427863" y="432562"/>
                      </a:lnTo>
                      <a:lnTo>
                        <a:pt x="445516" y="445770"/>
                      </a:lnTo>
                      <a:lnTo>
                        <a:pt x="450850" y="452755"/>
                      </a:lnTo>
                      <a:lnTo>
                        <a:pt x="450977" y="456565"/>
                      </a:lnTo>
                      <a:lnTo>
                        <a:pt x="445516" y="460883"/>
                      </a:lnTo>
                      <a:lnTo>
                        <a:pt x="432054" y="464820"/>
                      </a:lnTo>
                      <a:lnTo>
                        <a:pt x="418084" y="466090"/>
                      </a:lnTo>
                      <a:lnTo>
                        <a:pt x="397129" y="464693"/>
                      </a:lnTo>
                      <a:lnTo>
                        <a:pt x="388747" y="454533"/>
                      </a:lnTo>
                      <a:lnTo>
                        <a:pt x="382651" y="442976"/>
                      </a:lnTo>
                      <a:lnTo>
                        <a:pt x="378968" y="429768"/>
                      </a:lnTo>
                      <a:lnTo>
                        <a:pt x="378206" y="412369"/>
                      </a:lnTo>
                      <a:lnTo>
                        <a:pt x="379349" y="400812"/>
                      </a:lnTo>
                      <a:lnTo>
                        <a:pt x="378841" y="388112"/>
                      </a:lnTo>
                      <a:lnTo>
                        <a:pt x="376174" y="372618"/>
                      </a:lnTo>
                      <a:lnTo>
                        <a:pt x="366522" y="345694"/>
                      </a:lnTo>
                      <a:lnTo>
                        <a:pt x="364109" y="337566"/>
                      </a:lnTo>
                      <a:lnTo>
                        <a:pt x="352806" y="315722"/>
                      </a:lnTo>
                      <a:lnTo>
                        <a:pt x="345440" y="297180"/>
                      </a:lnTo>
                      <a:lnTo>
                        <a:pt x="341376" y="280416"/>
                      </a:lnTo>
                      <a:lnTo>
                        <a:pt x="340614" y="265557"/>
                      </a:lnTo>
                      <a:lnTo>
                        <a:pt x="342646" y="252476"/>
                      </a:lnTo>
                      <a:lnTo>
                        <a:pt x="344297" y="248666"/>
                      </a:lnTo>
                      <a:lnTo>
                        <a:pt x="342646" y="252476"/>
                      </a:lnTo>
                      <a:lnTo>
                        <a:pt x="340614" y="265557"/>
                      </a:lnTo>
                      <a:lnTo>
                        <a:pt x="341376" y="280416"/>
                      </a:lnTo>
                      <a:lnTo>
                        <a:pt x="345440" y="297180"/>
                      </a:lnTo>
                      <a:lnTo>
                        <a:pt x="352806" y="315722"/>
                      </a:lnTo>
                      <a:lnTo>
                        <a:pt x="363347" y="336042"/>
                      </a:lnTo>
                      <a:lnTo>
                        <a:pt x="358775" y="339598"/>
                      </a:lnTo>
                      <a:lnTo>
                        <a:pt x="346075" y="342392"/>
                      </a:lnTo>
                      <a:lnTo>
                        <a:pt x="334137" y="342900"/>
                      </a:lnTo>
                      <a:lnTo>
                        <a:pt x="321437" y="342519"/>
                      </a:lnTo>
                      <a:lnTo>
                        <a:pt x="304927" y="340360"/>
                      </a:lnTo>
                      <a:lnTo>
                        <a:pt x="289814" y="336804"/>
                      </a:lnTo>
                      <a:lnTo>
                        <a:pt x="273812" y="332359"/>
                      </a:lnTo>
                      <a:lnTo>
                        <a:pt x="253111" y="324993"/>
                      </a:lnTo>
                      <a:lnTo>
                        <a:pt x="223393" y="312420"/>
                      </a:lnTo>
                      <a:lnTo>
                        <a:pt x="194945" y="298450"/>
                      </a:lnTo>
                      <a:lnTo>
                        <a:pt x="184277" y="292989"/>
                      </a:lnTo>
                      <a:lnTo>
                        <a:pt x="164719" y="282194"/>
                      </a:lnTo>
                      <a:lnTo>
                        <a:pt x="155829" y="276733"/>
                      </a:lnTo>
                      <a:lnTo>
                        <a:pt x="162433" y="263271"/>
                      </a:lnTo>
                      <a:lnTo>
                        <a:pt x="167259" y="249936"/>
                      </a:lnTo>
                      <a:lnTo>
                        <a:pt x="168910" y="243205"/>
                      </a:lnTo>
                      <a:lnTo>
                        <a:pt x="171323" y="223139"/>
                      </a:lnTo>
                      <a:lnTo>
                        <a:pt x="168910" y="243205"/>
                      </a:lnTo>
                      <a:lnTo>
                        <a:pt x="167259" y="249936"/>
                      </a:lnTo>
                      <a:lnTo>
                        <a:pt x="162433" y="263271"/>
                      </a:lnTo>
                      <a:lnTo>
                        <a:pt x="155829" y="276733"/>
                      </a:lnTo>
                      <a:lnTo>
                        <a:pt x="148717" y="286893"/>
                      </a:lnTo>
                      <a:lnTo>
                        <a:pt x="136144" y="300736"/>
                      </a:lnTo>
                      <a:lnTo>
                        <a:pt x="118999" y="312547"/>
                      </a:lnTo>
                      <a:lnTo>
                        <a:pt x="104648" y="319024"/>
                      </a:lnTo>
                      <a:lnTo>
                        <a:pt x="93726" y="322961"/>
                      </a:lnTo>
                      <a:lnTo>
                        <a:pt x="82169" y="331597"/>
                      </a:lnTo>
                      <a:lnTo>
                        <a:pt x="77724" y="343027"/>
                      </a:lnTo>
                      <a:lnTo>
                        <a:pt x="78613" y="356997"/>
                      </a:lnTo>
                      <a:lnTo>
                        <a:pt x="80772" y="371348"/>
                      </a:lnTo>
                      <a:lnTo>
                        <a:pt x="87249" y="393065"/>
                      </a:lnTo>
                      <a:lnTo>
                        <a:pt x="96774" y="409575"/>
                      </a:lnTo>
                      <a:lnTo>
                        <a:pt x="112141" y="422529"/>
                      </a:lnTo>
                      <a:lnTo>
                        <a:pt x="120904" y="431165"/>
                      </a:lnTo>
                      <a:lnTo>
                        <a:pt x="128016" y="439928"/>
                      </a:lnTo>
                      <a:lnTo>
                        <a:pt x="130556" y="445516"/>
                      </a:lnTo>
                      <a:lnTo>
                        <a:pt x="130556" y="447294"/>
                      </a:lnTo>
                      <a:lnTo>
                        <a:pt x="129032" y="450977"/>
                      </a:lnTo>
                      <a:lnTo>
                        <a:pt x="121285" y="455168"/>
                      </a:lnTo>
                      <a:lnTo>
                        <a:pt x="104648" y="458978"/>
                      </a:lnTo>
                      <a:lnTo>
                        <a:pt x="94234" y="459105"/>
                      </a:lnTo>
                      <a:lnTo>
                        <a:pt x="72136" y="453644"/>
                      </a:lnTo>
                      <a:lnTo>
                        <a:pt x="64135" y="411226"/>
                      </a:lnTo>
                      <a:lnTo>
                        <a:pt x="57404" y="395478"/>
                      </a:lnTo>
                      <a:lnTo>
                        <a:pt x="41402" y="370459"/>
                      </a:lnTo>
                      <a:lnTo>
                        <a:pt x="30734" y="357886"/>
                      </a:lnTo>
                      <a:lnTo>
                        <a:pt x="21971" y="341503"/>
                      </a:lnTo>
                      <a:lnTo>
                        <a:pt x="17780" y="326644"/>
                      </a:lnTo>
                      <a:lnTo>
                        <a:pt x="16383" y="314452"/>
                      </a:lnTo>
                      <a:lnTo>
                        <a:pt x="16510" y="301244"/>
                      </a:lnTo>
                      <a:lnTo>
                        <a:pt x="26035" y="298069"/>
                      </a:lnTo>
                      <a:lnTo>
                        <a:pt x="30607" y="294640"/>
                      </a:lnTo>
                      <a:lnTo>
                        <a:pt x="34036" y="288798"/>
                      </a:lnTo>
                      <a:lnTo>
                        <a:pt x="34417" y="278638"/>
                      </a:lnTo>
                      <a:lnTo>
                        <a:pt x="31750" y="269748"/>
                      </a:lnTo>
                      <a:lnTo>
                        <a:pt x="27051" y="259842"/>
                      </a:lnTo>
                      <a:lnTo>
                        <a:pt x="18161" y="245872"/>
                      </a:lnTo>
                      <a:lnTo>
                        <a:pt x="5461" y="217551"/>
                      </a:lnTo>
                      <a:lnTo>
                        <a:pt x="381" y="194818"/>
                      </a:lnTo>
                      <a:lnTo>
                        <a:pt x="0" y="180975"/>
                      </a:lnTo>
                      <a:lnTo>
                        <a:pt x="3810" y="160909"/>
                      </a:lnTo>
                      <a:lnTo>
                        <a:pt x="9652" y="146431"/>
                      </a:lnTo>
                      <a:lnTo>
                        <a:pt x="17272" y="134239"/>
                      </a:lnTo>
                      <a:lnTo>
                        <a:pt x="30099" y="121539"/>
                      </a:lnTo>
                      <a:lnTo>
                        <a:pt x="45212" y="112776"/>
                      </a:lnTo>
                      <a:lnTo>
                        <a:pt x="60071" y="108204"/>
                      </a:lnTo>
                      <a:lnTo>
                        <a:pt x="77089" y="106045"/>
                      </a:lnTo>
                      <a:lnTo>
                        <a:pt x="106426" y="108585"/>
                      </a:lnTo>
                      <a:lnTo>
                        <a:pt x="135255" y="113284"/>
                      </a:lnTo>
                      <a:lnTo>
                        <a:pt x="163322" y="120650"/>
                      </a:lnTo>
                      <a:lnTo>
                        <a:pt x="190754" y="130429"/>
                      </a:lnTo>
                      <a:lnTo>
                        <a:pt x="218821" y="138557"/>
                      </a:lnTo>
                      <a:lnTo>
                        <a:pt x="245872" y="145034"/>
                      </a:lnTo>
                      <a:lnTo>
                        <a:pt x="271907" y="149733"/>
                      </a:lnTo>
                      <a:lnTo>
                        <a:pt x="297053" y="152781"/>
                      </a:lnTo>
                      <a:lnTo>
                        <a:pt x="314833" y="153797"/>
                      </a:lnTo>
                      <a:lnTo>
                        <a:pt x="338201" y="153797"/>
                      </a:lnTo>
                      <a:lnTo>
                        <a:pt x="360553" y="152019"/>
                      </a:lnTo>
                      <a:lnTo>
                        <a:pt x="381762" y="148590"/>
                      </a:lnTo>
                      <a:lnTo>
                        <a:pt x="399415" y="143383"/>
                      </a:lnTo>
                      <a:lnTo>
                        <a:pt x="415163" y="136525"/>
                      </a:lnTo>
                      <a:lnTo>
                        <a:pt x="426212" y="129794"/>
                      </a:lnTo>
                      <a:lnTo>
                        <a:pt x="437896" y="120396"/>
                      </a:lnTo>
                      <a:lnTo>
                        <a:pt x="451612" y="106172"/>
                      </a:lnTo>
                      <a:lnTo>
                        <a:pt x="464566" y="87122"/>
                      </a:lnTo>
                      <a:lnTo>
                        <a:pt x="469138" y="78486"/>
                      </a:lnTo>
                      <a:lnTo>
                        <a:pt x="477393" y="59690"/>
                      </a:lnTo>
                      <a:lnTo>
                        <a:pt x="484505" y="40513"/>
                      </a:lnTo>
                      <a:lnTo>
                        <a:pt x="494030" y="26162"/>
                      </a:lnTo>
                      <a:lnTo>
                        <a:pt x="504317" y="1701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3" name="Freeform 42"/>
                <p:cNvSpPr/>
                <p:nvPr/>
              </p:nvSpPr>
              <p:spPr>
                <a:xfrm>
                  <a:off x="8874454" y="1902512"/>
                  <a:ext cx="26305" cy="37356"/>
                </a:xfrm>
                <a:custGeom>
                  <a:avLst/>
                  <a:gdLst/>
                  <a:ahLst/>
                  <a:cxnLst/>
                  <a:rect l="0" t="0" r="0" b="0"/>
                  <a:pathLst>
                    <a:path w="27560" h="36069">
                      <a:moveTo>
                        <a:pt x="25781" y="29845"/>
                      </a:moveTo>
                      <a:lnTo>
                        <a:pt x="24257" y="32258"/>
                      </a:lnTo>
                      <a:lnTo>
                        <a:pt x="22225" y="34163"/>
                      </a:lnTo>
                      <a:lnTo>
                        <a:pt x="19050" y="35941"/>
                      </a:lnTo>
                      <a:lnTo>
                        <a:pt x="14986" y="36068"/>
                      </a:lnTo>
                      <a:lnTo>
                        <a:pt x="11049" y="34544"/>
                      </a:lnTo>
                      <a:lnTo>
                        <a:pt x="6096" y="30734"/>
                      </a:lnTo>
                      <a:lnTo>
                        <a:pt x="1270" y="21336"/>
                      </a:lnTo>
                      <a:lnTo>
                        <a:pt x="0" y="14097"/>
                      </a:lnTo>
                      <a:lnTo>
                        <a:pt x="2540" y="4826"/>
                      </a:lnTo>
                      <a:lnTo>
                        <a:pt x="5207" y="1651"/>
                      </a:lnTo>
                      <a:lnTo>
                        <a:pt x="8890" y="0"/>
                      </a:lnTo>
                      <a:lnTo>
                        <a:pt x="14224" y="0"/>
                      </a:lnTo>
                      <a:lnTo>
                        <a:pt x="17907" y="1778"/>
                      </a:lnTo>
                      <a:lnTo>
                        <a:pt x="21717" y="5207"/>
                      </a:lnTo>
                      <a:lnTo>
                        <a:pt x="24511" y="9398"/>
                      </a:lnTo>
                      <a:lnTo>
                        <a:pt x="26670" y="14732"/>
                      </a:lnTo>
                      <a:lnTo>
                        <a:pt x="27559" y="21971"/>
                      </a:lnTo>
                      <a:lnTo>
                        <a:pt x="27305" y="25273"/>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4" name="Freeform 43"/>
                <p:cNvSpPr/>
                <p:nvPr/>
              </p:nvSpPr>
              <p:spPr>
                <a:xfrm>
                  <a:off x="8972366" y="1936755"/>
                  <a:ext cx="24844" cy="24904"/>
                </a:xfrm>
                <a:custGeom>
                  <a:avLst/>
                  <a:gdLst/>
                  <a:ahLst/>
                  <a:cxnLst/>
                  <a:rect l="0" t="0" r="0" b="0"/>
                  <a:pathLst>
                    <a:path w="25528" h="25020">
                      <a:moveTo>
                        <a:pt x="9525" y="0"/>
                      </a:moveTo>
                      <a:lnTo>
                        <a:pt x="13335" y="381"/>
                      </a:lnTo>
                      <a:lnTo>
                        <a:pt x="18923" y="3302"/>
                      </a:lnTo>
                      <a:lnTo>
                        <a:pt x="22352" y="6731"/>
                      </a:lnTo>
                      <a:lnTo>
                        <a:pt x="24765" y="10795"/>
                      </a:lnTo>
                      <a:lnTo>
                        <a:pt x="25527" y="16256"/>
                      </a:lnTo>
                      <a:lnTo>
                        <a:pt x="24765" y="21590"/>
                      </a:lnTo>
                      <a:lnTo>
                        <a:pt x="21844" y="24638"/>
                      </a:lnTo>
                      <a:lnTo>
                        <a:pt x="19304" y="25019"/>
                      </a:lnTo>
                      <a:lnTo>
                        <a:pt x="8509" y="24257"/>
                      </a:lnTo>
                      <a:lnTo>
                        <a:pt x="4064" y="22098"/>
                      </a:lnTo>
                      <a:lnTo>
                        <a:pt x="635" y="16764"/>
                      </a:lnTo>
                      <a:lnTo>
                        <a:pt x="0" y="11430"/>
                      </a:lnTo>
                      <a:lnTo>
                        <a:pt x="1270" y="4572"/>
                      </a:lnTo>
                      <a:lnTo>
                        <a:pt x="4953" y="1524"/>
                      </a:lnTo>
                      <a:lnTo>
                        <a:pt x="7493"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5" name="Freeform 44"/>
                <p:cNvSpPr/>
                <p:nvPr/>
              </p:nvSpPr>
              <p:spPr>
                <a:xfrm>
                  <a:off x="8814537" y="1919633"/>
                  <a:ext cx="46764" cy="96503"/>
                </a:xfrm>
                <a:custGeom>
                  <a:avLst/>
                  <a:gdLst/>
                  <a:ahLst/>
                  <a:cxnLst/>
                  <a:rect l="0" t="0" r="0" b="0"/>
                  <a:pathLst>
                    <a:path w="46695" h="96238">
                      <a:moveTo>
                        <a:pt x="1591" y="4511"/>
                      </a:moveTo>
                      <a:lnTo>
                        <a:pt x="531" y="17042"/>
                      </a:lnTo>
                      <a:lnTo>
                        <a:pt x="0" y="33583"/>
                      </a:lnTo>
                      <a:lnTo>
                        <a:pt x="0" y="48620"/>
                      </a:lnTo>
                      <a:lnTo>
                        <a:pt x="1061" y="61150"/>
                      </a:lnTo>
                      <a:lnTo>
                        <a:pt x="4776" y="78192"/>
                      </a:lnTo>
                      <a:lnTo>
                        <a:pt x="9020" y="87716"/>
                      </a:lnTo>
                      <a:lnTo>
                        <a:pt x="15388" y="93731"/>
                      </a:lnTo>
                      <a:lnTo>
                        <a:pt x="24939" y="96237"/>
                      </a:lnTo>
                      <a:lnTo>
                        <a:pt x="33959" y="94733"/>
                      </a:lnTo>
                      <a:lnTo>
                        <a:pt x="38735" y="91224"/>
                      </a:lnTo>
                      <a:lnTo>
                        <a:pt x="42449" y="84709"/>
                      </a:lnTo>
                      <a:lnTo>
                        <a:pt x="45103" y="75686"/>
                      </a:lnTo>
                      <a:lnTo>
                        <a:pt x="46694" y="64158"/>
                      </a:lnTo>
                      <a:lnTo>
                        <a:pt x="46694" y="49121"/>
                      </a:lnTo>
                      <a:lnTo>
                        <a:pt x="46694" y="29071"/>
                      </a:lnTo>
                      <a:lnTo>
                        <a:pt x="45633" y="14035"/>
                      </a:lnTo>
                      <a:lnTo>
                        <a:pt x="44572" y="0"/>
                      </a:lnTo>
                    </a:path>
                  </a:pathLst>
                </a:custGeom>
                <a:ln w="4953"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6" name="Oval 45"/>
                <p:cNvSpPr/>
                <p:nvPr/>
              </p:nvSpPr>
              <p:spPr>
                <a:xfrm>
                  <a:off x="8884684" y="1921190"/>
                  <a:ext cx="14614" cy="14008"/>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grpSp>
            <p:nvGrpSpPr>
              <p:cNvPr id="68653" name="Group 56"/>
              <p:cNvGrpSpPr>
                <a:grpSpLocks/>
              </p:cNvGrpSpPr>
              <p:nvPr/>
            </p:nvGrpSpPr>
            <p:grpSpPr bwMode="auto">
              <a:xfrm>
                <a:off x="8362315" y="2442718"/>
                <a:ext cx="714249" cy="498984"/>
                <a:chOff x="8362315" y="2442718"/>
                <a:chExt cx="714249" cy="498984"/>
              </a:xfrm>
            </p:grpSpPr>
            <p:sp>
              <p:nvSpPr>
                <p:cNvPr id="48" name="Freeform 47"/>
                <p:cNvSpPr/>
                <p:nvPr/>
              </p:nvSpPr>
              <p:spPr>
                <a:xfrm>
                  <a:off x="8362971" y="2442620"/>
                  <a:ext cx="127140" cy="185225"/>
                </a:xfrm>
                <a:custGeom>
                  <a:avLst/>
                  <a:gdLst/>
                  <a:ahLst/>
                  <a:cxnLst/>
                  <a:rect l="0" t="0" r="0" b="0"/>
                  <a:pathLst>
                    <a:path w="127890" h="184659">
                      <a:moveTo>
                        <a:pt x="32766" y="184658"/>
                      </a:moveTo>
                      <a:lnTo>
                        <a:pt x="21971" y="167767"/>
                      </a:lnTo>
                      <a:lnTo>
                        <a:pt x="13462" y="151003"/>
                      </a:lnTo>
                      <a:lnTo>
                        <a:pt x="4318" y="126492"/>
                      </a:lnTo>
                      <a:lnTo>
                        <a:pt x="0" y="102489"/>
                      </a:lnTo>
                      <a:lnTo>
                        <a:pt x="508" y="79248"/>
                      </a:lnTo>
                      <a:lnTo>
                        <a:pt x="5715" y="56642"/>
                      </a:lnTo>
                      <a:lnTo>
                        <a:pt x="12954" y="43942"/>
                      </a:lnTo>
                      <a:lnTo>
                        <a:pt x="21209" y="33020"/>
                      </a:lnTo>
                      <a:lnTo>
                        <a:pt x="33528" y="20828"/>
                      </a:lnTo>
                      <a:lnTo>
                        <a:pt x="50927" y="9652"/>
                      </a:lnTo>
                      <a:lnTo>
                        <a:pt x="62611" y="4953"/>
                      </a:lnTo>
                      <a:lnTo>
                        <a:pt x="79248" y="1270"/>
                      </a:lnTo>
                      <a:lnTo>
                        <a:pt x="92964" y="0"/>
                      </a:lnTo>
                      <a:lnTo>
                        <a:pt x="107315" y="635"/>
                      </a:lnTo>
                      <a:lnTo>
                        <a:pt x="127889" y="3810"/>
                      </a:lnTo>
                      <a:lnTo>
                        <a:pt x="109982" y="6985"/>
                      </a:lnTo>
                      <a:lnTo>
                        <a:pt x="94107" y="11049"/>
                      </a:lnTo>
                      <a:lnTo>
                        <a:pt x="73279" y="18542"/>
                      </a:lnTo>
                      <a:lnTo>
                        <a:pt x="56515" y="28194"/>
                      </a:lnTo>
                      <a:lnTo>
                        <a:pt x="43942" y="39497"/>
                      </a:lnTo>
                      <a:lnTo>
                        <a:pt x="35433" y="52832"/>
                      </a:lnTo>
                      <a:lnTo>
                        <a:pt x="30607" y="67945"/>
                      </a:lnTo>
                      <a:lnTo>
                        <a:pt x="29972" y="84836"/>
                      </a:lnTo>
                      <a:lnTo>
                        <a:pt x="35560" y="110490"/>
                      </a:lnTo>
                      <a:lnTo>
                        <a:pt x="48133" y="139446"/>
                      </a:lnTo>
                      <a:lnTo>
                        <a:pt x="57277" y="1551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9" name="Freeform 48"/>
                <p:cNvSpPr/>
                <p:nvPr/>
              </p:nvSpPr>
              <p:spPr>
                <a:xfrm>
                  <a:off x="8459422" y="2778825"/>
                  <a:ext cx="102297" cy="127634"/>
                </a:xfrm>
                <a:custGeom>
                  <a:avLst/>
                  <a:gdLst/>
                  <a:ahLst/>
                  <a:cxnLst/>
                  <a:rect l="0" t="0" r="0" b="0"/>
                  <a:pathLst>
                    <a:path w="101601" h="126239">
                      <a:moveTo>
                        <a:pt x="40894" y="0"/>
                      </a:moveTo>
                      <a:lnTo>
                        <a:pt x="43180" y="10414"/>
                      </a:lnTo>
                      <a:lnTo>
                        <a:pt x="46482" y="25019"/>
                      </a:lnTo>
                      <a:lnTo>
                        <a:pt x="50800" y="41910"/>
                      </a:lnTo>
                      <a:lnTo>
                        <a:pt x="53848" y="52578"/>
                      </a:lnTo>
                      <a:lnTo>
                        <a:pt x="57023" y="62103"/>
                      </a:lnTo>
                      <a:lnTo>
                        <a:pt x="63119" y="77216"/>
                      </a:lnTo>
                      <a:lnTo>
                        <a:pt x="66167" y="82169"/>
                      </a:lnTo>
                      <a:lnTo>
                        <a:pt x="88011" y="94107"/>
                      </a:lnTo>
                      <a:lnTo>
                        <a:pt x="95504" y="100330"/>
                      </a:lnTo>
                      <a:lnTo>
                        <a:pt x="100584" y="107950"/>
                      </a:lnTo>
                      <a:lnTo>
                        <a:pt x="101600" y="113157"/>
                      </a:lnTo>
                      <a:lnTo>
                        <a:pt x="100330" y="120142"/>
                      </a:lnTo>
                      <a:lnTo>
                        <a:pt x="98171" y="124333"/>
                      </a:lnTo>
                      <a:lnTo>
                        <a:pt x="90551" y="126238"/>
                      </a:lnTo>
                      <a:lnTo>
                        <a:pt x="79121" y="125603"/>
                      </a:lnTo>
                      <a:lnTo>
                        <a:pt x="79121" y="113411"/>
                      </a:lnTo>
                      <a:lnTo>
                        <a:pt x="77597" y="108331"/>
                      </a:lnTo>
                      <a:lnTo>
                        <a:pt x="74549" y="104521"/>
                      </a:lnTo>
                      <a:lnTo>
                        <a:pt x="70485" y="102616"/>
                      </a:lnTo>
                      <a:lnTo>
                        <a:pt x="68834" y="102235"/>
                      </a:lnTo>
                      <a:lnTo>
                        <a:pt x="67183" y="102108"/>
                      </a:lnTo>
                      <a:lnTo>
                        <a:pt x="68834" y="102235"/>
                      </a:lnTo>
                      <a:lnTo>
                        <a:pt x="70485" y="102616"/>
                      </a:lnTo>
                      <a:lnTo>
                        <a:pt x="74549" y="104521"/>
                      </a:lnTo>
                      <a:lnTo>
                        <a:pt x="77597" y="108331"/>
                      </a:lnTo>
                      <a:lnTo>
                        <a:pt x="79121" y="113411"/>
                      </a:lnTo>
                      <a:lnTo>
                        <a:pt x="79121" y="125603"/>
                      </a:lnTo>
                      <a:lnTo>
                        <a:pt x="59436" y="120015"/>
                      </a:lnTo>
                      <a:lnTo>
                        <a:pt x="55753" y="118618"/>
                      </a:lnTo>
                      <a:lnTo>
                        <a:pt x="48387" y="102362"/>
                      </a:lnTo>
                      <a:lnTo>
                        <a:pt x="41275" y="86868"/>
                      </a:lnTo>
                      <a:lnTo>
                        <a:pt x="34036" y="72263"/>
                      </a:lnTo>
                      <a:lnTo>
                        <a:pt x="23622" y="52070"/>
                      </a:lnTo>
                      <a:lnTo>
                        <a:pt x="13335" y="33655"/>
                      </a:lnTo>
                      <a:lnTo>
                        <a:pt x="0" y="12446"/>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0" name="Freeform 49"/>
                <p:cNvSpPr/>
                <p:nvPr/>
              </p:nvSpPr>
              <p:spPr>
                <a:xfrm>
                  <a:off x="8789694" y="2813068"/>
                  <a:ext cx="75992" cy="112068"/>
                </a:xfrm>
                <a:custGeom>
                  <a:avLst/>
                  <a:gdLst/>
                  <a:ahLst/>
                  <a:cxnLst/>
                  <a:rect l="0" t="0" r="0" b="0"/>
                  <a:pathLst>
                    <a:path w="77217" h="112142">
                      <a:moveTo>
                        <a:pt x="45466" y="4445"/>
                      </a:moveTo>
                      <a:lnTo>
                        <a:pt x="43688" y="9779"/>
                      </a:lnTo>
                      <a:lnTo>
                        <a:pt x="39751" y="24765"/>
                      </a:lnTo>
                      <a:lnTo>
                        <a:pt x="38481" y="34163"/>
                      </a:lnTo>
                      <a:lnTo>
                        <a:pt x="38608" y="43180"/>
                      </a:lnTo>
                      <a:lnTo>
                        <a:pt x="40005" y="53340"/>
                      </a:lnTo>
                      <a:lnTo>
                        <a:pt x="45085" y="66548"/>
                      </a:lnTo>
                      <a:lnTo>
                        <a:pt x="53086" y="75819"/>
                      </a:lnTo>
                      <a:lnTo>
                        <a:pt x="67818" y="88138"/>
                      </a:lnTo>
                      <a:lnTo>
                        <a:pt x="74549" y="95885"/>
                      </a:lnTo>
                      <a:lnTo>
                        <a:pt x="77216" y="100965"/>
                      </a:lnTo>
                      <a:lnTo>
                        <a:pt x="76835" y="104140"/>
                      </a:lnTo>
                      <a:lnTo>
                        <a:pt x="74676" y="106426"/>
                      </a:lnTo>
                      <a:lnTo>
                        <a:pt x="61214" y="110109"/>
                      </a:lnTo>
                      <a:lnTo>
                        <a:pt x="60960" y="102616"/>
                      </a:lnTo>
                      <a:lnTo>
                        <a:pt x="59817" y="96901"/>
                      </a:lnTo>
                      <a:lnTo>
                        <a:pt x="58166" y="93599"/>
                      </a:lnTo>
                      <a:lnTo>
                        <a:pt x="56261" y="91440"/>
                      </a:lnTo>
                      <a:lnTo>
                        <a:pt x="53467" y="90043"/>
                      </a:lnTo>
                      <a:lnTo>
                        <a:pt x="49276" y="89789"/>
                      </a:lnTo>
                      <a:lnTo>
                        <a:pt x="53467" y="90043"/>
                      </a:lnTo>
                      <a:lnTo>
                        <a:pt x="56261" y="91440"/>
                      </a:lnTo>
                      <a:lnTo>
                        <a:pt x="58166" y="93599"/>
                      </a:lnTo>
                      <a:lnTo>
                        <a:pt x="59817" y="96901"/>
                      </a:lnTo>
                      <a:lnTo>
                        <a:pt x="60960" y="102616"/>
                      </a:lnTo>
                      <a:lnTo>
                        <a:pt x="61214" y="110109"/>
                      </a:lnTo>
                      <a:lnTo>
                        <a:pt x="46990" y="112141"/>
                      </a:lnTo>
                      <a:lnTo>
                        <a:pt x="0" y="80772"/>
                      </a:lnTo>
                      <a:lnTo>
                        <a:pt x="3327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1" name="Freeform 50"/>
                <p:cNvSpPr/>
                <p:nvPr/>
              </p:nvSpPr>
              <p:spPr>
                <a:xfrm>
                  <a:off x="8821845" y="2808399"/>
                  <a:ext cx="13152" cy="9339"/>
                </a:xfrm>
                <a:custGeom>
                  <a:avLst/>
                  <a:gdLst/>
                  <a:ahLst/>
                  <a:cxnLst/>
                  <a:rect l="0" t="0" r="0" b="0"/>
                  <a:pathLst>
                    <a:path w="12701" h="9018">
                      <a:moveTo>
                        <a:pt x="0" y="4572"/>
                      </a:moveTo>
                      <a:lnTo>
                        <a:pt x="1905" y="0"/>
                      </a:lnTo>
                      <a:lnTo>
                        <a:pt x="12700" y="8255"/>
                      </a:lnTo>
                      <a:lnTo>
                        <a:pt x="12319" y="8636"/>
                      </a:lnTo>
                      <a:lnTo>
                        <a:pt x="12192" y="9017"/>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2" name="Freeform 51"/>
                <p:cNvSpPr/>
                <p:nvPr/>
              </p:nvSpPr>
              <p:spPr>
                <a:xfrm>
                  <a:off x="8387814" y="2475307"/>
                  <a:ext cx="683926" cy="466952"/>
                </a:xfrm>
                <a:custGeom>
                  <a:avLst/>
                  <a:gdLst/>
                  <a:ahLst/>
                  <a:cxnLst/>
                  <a:rect l="0" t="0" r="0" b="0"/>
                  <a:pathLst>
                    <a:path w="683896" h="466091">
                      <a:moveTo>
                        <a:pt x="508508" y="13208"/>
                      </a:moveTo>
                      <a:lnTo>
                        <a:pt x="521843" y="5207"/>
                      </a:lnTo>
                      <a:lnTo>
                        <a:pt x="535813" y="508"/>
                      </a:lnTo>
                      <a:lnTo>
                        <a:pt x="550799" y="0"/>
                      </a:lnTo>
                      <a:lnTo>
                        <a:pt x="566547" y="2921"/>
                      </a:lnTo>
                      <a:lnTo>
                        <a:pt x="588010" y="13970"/>
                      </a:lnTo>
                      <a:lnTo>
                        <a:pt x="602361" y="25908"/>
                      </a:lnTo>
                      <a:lnTo>
                        <a:pt x="614553" y="34925"/>
                      </a:lnTo>
                      <a:lnTo>
                        <a:pt x="633095" y="46609"/>
                      </a:lnTo>
                      <a:lnTo>
                        <a:pt x="645414" y="52832"/>
                      </a:lnTo>
                      <a:lnTo>
                        <a:pt x="664083" y="58674"/>
                      </a:lnTo>
                      <a:lnTo>
                        <a:pt x="676402" y="61087"/>
                      </a:lnTo>
                      <a:lnTo>
                        <a:pt x="683895" y="83947"/>
                      </a:lnTo>
                      <a:lnTo>
                        <a:pt x="683133" y="92964"/>
                      </a:lnTo>
                      <a:lnTo>
                        <a:pt x="679323" y="108458"/>
                      </a:lnTo>
                      <a:lnTo>
                        <a:pt x="675894" y="114935"/>
                      </a:lnTo>
                      <a:lnTo>
                        <a:pt x="671576" y="120523"/>
                      </a:lnTo>
                      <a:lnTo>
                        <a:pt x="668147" y="123698"/>
                      </a:lnTo>
                      <a:lnTo>
                        <a:pt x="662559" y="126873"/>
                      </a:lnTo>
                      <a:lnTo>
                        <a:pt x="656971" y="128651"/>
                      </a:lnTo>
                      <a:lnTo>
                        <a:pt x="651256" y="128905"/>
                      </a:lnTo>
                      <a:lnTo>
                        <a:pt x="645414" y="127762"/>
                      </a:lnTo>
                      <a:lnTo>
                        <a:pt x="632206" y="122301"/>
                      </a:lnTo>
                      <a:lnTo>
                        <a:pt x="624840" y="121412"/>
                      </a:lnTo>
                      <a:lnTo>
                        <a:pt x="598805" y="124714"/>
                      </a:lnTo>
                      <a:lnTo>
                        <a:pt x="585851" y="125603"/>
                      </a:lnTo>
                      <a:lnTo>
                        <a:pt x="598805" y="124714"/>
                      </a:lnTo>
                      <a:lnTo>
                        <a:pt x="624840" y="121412"/>
                      </a:lnTo>
                      <a:lnTo>
                        <a:pt x="632206" y="122301"/>
                      </a:lnTo>
                      <a:lnTo>
                        <a:pt x="645414" y="127762"/>
                      </a:lnTo>
                      <a:lnTo>
                        <a:pt x="651256" y="128905"/>
                      </a:lnTo>
                      <a:lnTo>
                        <a:pt x="656971" y="128651"/>
                      </a:lnTo>
                      <a:lnTo>
                        <a:pt x="662559" y="126873"/>
                      </a:lnTo>
                      <a:lnTo>
                        <a:pt x="669036" y="122809"/>
                      </a:lnTo>
                      <a:lnTo>
                        <a:pt x="662559" y="127508"/>
                      </a:lnTo>
                      <a:lnTo>
                        <a:pt x="653796" y="131699"/>
                      </a:lnTo>
                      <a:lnTo>
                        <a:pt x="634746" y="135382"/>
                      </a:lnTo>
                      <a:lnTo>
                        <a:pt x="585851" y="135382"/>
                      </a:lnTo>
                      <a:lnTo>
                        <a:pt x="570611" y="142367"/>
                      </a:lnTo>
                      <a:lnTo>
                        <a:pt x="558546" y="145161"/>
                      </a:lnTo>
                      <a:lnTo>
                        <a:pt x="546481" y="144780"/>
                      </a:lnTo>
                      <a:lnTo>
                        <a:pt x="537083" y="142748"/>
                      </a:lnTo>
                      <a:lnTo>
                        <a:pt x="529209" y="153162"/>
                      </a:lnTo>
                      <a:lnTo>
                        <a:pt x="519684" y="169799"/>
                      </a:lnTo>
                      <a:lnTo>
                        <a:pt x="513080" y="187960"/>
                      </a:lnTo>
                      <a:lnTo>
                        <a:pt x="509016" y="207264"/>
                      </a:lnTo>
                      <a:lnTo>
                        <a:pt x="507746" y="228092"/>
                      </a:lnTo>
                      <a:lnTo>
                        <a:pt x="508381" y="249682"/>
                      </a:lnTo>
                      <a:lnTo>
                        <a:pt x="507746" y="259588"/>
                      </a:lnTo>
                      <a:lnTo>
                        <a:pt x="505460" y="275082"/>
                      </a:lnTo>
                      <a:lnTo>
                        <a:pt x="500888" y="288798"/>
                      </a:lnTo>
                      <a:lnTo>
                        <a:pt x="493268" y="301625"/>
                      </a:lnTo>
                      <a:lnTo>
                        <a:pt x="483362" y="312293"/>
                      </a:lnTo>
                      <a:lnTo>
                        <a:pt x="463804" y="325120"/>
                      </a:lnTo>
                      <a:lnTo>
                        <a:pt x="449961" y="336677"/>
                      </a:lnTo>
                      <a:lnTo>
                        <a:pt x="454914" y="327660"/>
                      </a:lnTo>
                      <a:lnTo>
                        <a:pt x="459105" y="318643"/>
                      </a:lnTo>
                      <a:lnTo>
                        <a:pt x="461264" y="311404"/>
                      </a:lnTo>
                      <a:lnTo>
                        <a:pt x="463550" y="300609"/>
                      </a:lnTo>
                      <a:lnTo>
                        <a:pt x="464439" y="290068"/>
                      </a:lnTo>
                      <a:lnTo>
                        <a:pt x="463550" y="300609"/>
                      </a:lnTo>
                      <a:lnTo>
                        <a:pt x="461264" y="311404"/>
                      </a:lnTo>
                      <a:lnTo>
                        <a:pt x="459105" y="318643"/>
                      </a:lnTo>
                      <a:lnTo>
                        <a:pt x="452501" y="331978"/>
                      </a:lnTo>
                      <a:lnTo>
                        <a:pt x="446659" y="341757"/>
                      </a:lnTo>
                      <a:lnTo>
                        <a:pt x="441579" y="348869"/>
                      </a:lnTo>
                      <a:lnTo>
                        <a:pt x="430657" y="366903"/>
                      </a:lnTo>
                      <a:lnTo>
                        <a:pt x="424561" y="386461"/>
                      </a:lnTo>
                      <a:lnTo>
                        <a:pt x="421894" y="403352"/>
                      </a:lnTo>
                      <a:lnTo>
                        <a:pt x="420497" y="414401"/>
                      </a:lnTo>
                      <a:lnTo>
                        <a:pt x="422656" y="424307"/>
                      </a:lnTo>
                      <a:lnTo>
                        <a:pt x="427863" y="432435"/>
                      </a:lnTo>
                      <a:lnTo>
                        <a:pt x="445516" y="445770"/>
                      </a:lnTo>
                      <a:lnTo>
                        <a:pt x="450850" y="452755"/>
                      </a:lnTo>
                      <a:lnTo>
                        <a:pt x="450977" y="456565"/>
                      </a:lnTo>
                      <a:lnTo>
                        <a:pt x="445516" y="460756"/>
                      </a:lnTo>
                      <a:lnTo>
                        <a:pt x="432054" y="464820"/>
                      </a:lnTo>
                      <a:lnTo>
                        <a:pt x="418084" y="466090"/>
                      </a:lnTo>
                      <a:lnTo>
                        <a:pt x="397129" y="464566"/>
                      </a:lnTo>
                      <a:lnTo>
                        <a:pt x="388620" y="454533"/>
                      </a:lnTo>
                      <a:lnTo>
                        <a:pt x="382651" y="442976"/>
                      </a:lnTo>
                      <a:lnTo>
                        <a:pt x="378968" y="429641"/>
                      </a:lnTo>
                      <a:lnTo>
                        <a:pt x="378206" y="412242"/>
                      </a:lnTo>
                      <a:lnTo>
                        <a:pt x="379349" y="400812"/>
                      </a:lnTo>
                      <a:lnTo>
                        <a:pt x="378841" y="387985"/>
                      </a:lnTo>
                      <a:lnTo>
                        <a:pt x="376174" y="372491"/>
                      </a:lnTo>
                      <a:lnTo>
                        <a:pt x="366522" y="345694"/>
                      </a:lnTo>
                      <a:lnTo>
                        <a:pt x="364109" y="337566"/>
                      </a:lnTo>
                      <a:lnTo>
                        <a:pt x="352679" y="315595"/>
                      </a:lnTo>
                      <a:lnTo>
                        <a:pt x="345440" y="297053"/>
                      </a:lnTo>
                      <a:lnTo>
                        <a:pt x="341376" y="280416"/>
                      </a:lnTo>
                      <a:lnTo>
                        <a:pt x="340487" y="265557"/>
                      </a:lnTo>
                      <a:lnTo>
                        <a:pt x="342646" y="252476"/>
                      </a:lnTo>
                      <a:lnTo>
                        <a:pt x="344297" y="248666"/>
                      </a:lnTo>
                      <a:lnTo>
                        <a:pt x="342646" y="252476"/>
                      </a:lnTo>
                      <a:lnTo>
                        <a:pt x="340487" y="265557"/>
                      </a:lnTo>
                      <a:lnTo>
                        <a:pt x="341376" y="280416"/>
                      </a:lnTo>
                      <a:lnTo>
                        <a:pt x="345440" y="297053"/>
                      </a:lnTo>
                      <a:lnTo>
                        <a:pt x="352679" y="315595"/>
                      </a:lnTo>
                      <a:lnTo>
                        <a:pt x="363347" y="336042"/>
                      </a:lnTo>
                      <a:lnTo>
                        <a:pt x="358775" y="339344"/>
                      </a:lnTo>
                      <a:lnTo>
                        <a:pt x="346075" y="342265"/>
                      </a:lnTo>
                      <a:lnTo>
                        <a:pt x="334137" y="342900"/>
                      </a:lnTo>
                      <a:lnTo>
                        <a:pt x="321437" y="342519"/>
                      </a:lnTo>
                      <a:lnTo>
                        <a:pt x="304927" y="340360"/>
                      </a:lnTo>
                      <a:lnTo>
                        <a:pt x="289687" y="336804"/>
                      </a:lnTo>
                      <a:lnTo>
                        <a:pt x="273812" y="332359"/>
                      </a:lnTo>
                      <a:lnTo>
                        <a:pt x="253111" y="324866"/>
                      </a:lnTo>
                      <a:lnTo>
                        <a:pt x="223393" y="312293"/>
                      </a:lnTo>
                      <a:lnTo>
                        <a:pt x="194945" y="298323"/>
                      </a:lnTo>
                      <a:lnTo>
                        <a:pt x="184277" y="292862"/>
                      </a:lnTo>
                      <a:lnTo>
                        <a:pt x="164719" y="282194"/>
                      </a:lnTo>
                      <a:lnTo>
                        <a:pt x="155829" y="276733"/>
                      </a:lnTo>
                      <a:lnTo>
                        <a:pt x="162433" y="263271"/>
                      </a:lnTo>
                      <a:lnTo>
                        <a:pt x="167259" y="249809"/>
                      </a:lnTo>
                      <a:lnTo>
                        <a:pt x="168783" y="243205"/>
                      </a:lnTo>
                      <a:lnTo>
                        <a:pt x="171323" y="223139"/>
                      </a:lnTo>
                      <a:lnTo>
                        <a:pt x="168783" y="243205"/>
                      </a:lnTo>
                      <a:lnTo>
                        <a:pt x="167259" y="249809"/>
                      </a:lnTo>
                      <a:lnTo>
                        <a:pt x="162433" y="263271"/>
                      </a:lnTo>
                      <a:lnTo>
                        <a:pt x="155829" y="276733"/>
                      </a:lnTo>
                      <a:lnTo>
                        <a:pt x="148717" y="286893"/>
                      </a:lnTo>
                      <a:lnTo>
                        <a:pt x="136144" y="300609"/>
                      </a:lnTo>
                      <a:lnTo>
                        <a:pt x="118999" y="312547"/>
                      </a:lnTo>
                      <a:lnTo>
                        <a:pt x="104648" y="318897"/>
                      </a:lnTo>
                      <a:lnTo>
                        <a:pt x="93726" y="322961"/>
                      </a:lnTo>
                      <a:lnTo>
                        <a:pt x="82169" y="331470"/>
                      </a:lnTo>
                      <a:lnTo>
                        <a:pt x="77724" y="343027"/>
                      </a:lnTo>
                      <a:lnTo>
                        <a:pt x="78613" y="356997"/>
                      </a:lnTo>
                      <a:lnTo>
                        <a:pt x="80772" y="371221"/>
                      </a:lnTo>
                      <a:lnTo>
                        <a:pt x="87249" y="393065"/>
                      </a:lnTo>
                      <a:lnTo>
                        <a:pt x="96774" y="409448"/>
                      </a:lnTo>
                      <a:lnTo>
                        <a:pt x="112141" y="422402"/>
                      </a:lnTo>
                      <a:lnTo>
                        <a:pt x="120904" y="431165"/>
                      </a:lnTo>
                      <a:lnTo>
                        <a:pt x="128016" y="439801"/>
                      </a:lnTo>
                      <a:lnTo>
                        <a:pt x="130556" y="445389"/>
                      </a:lnTo>
                      <a:lnTo>
                        <a:pt x="130556" y="447167"/>
                      </a:lnTo>
                      <a:lnTo>
                        <a:pt x="129032" y="450977"/>
                      </a:lnTo>
                      <a:lnTo>
                        <a:pt x="121285" y="455168"/>
                      </a:lnTo>
                      <a:lnTo>
                        <a:pt x="104648" y="458851"/>
                      </a:lnTo>
                      <a:lnTo>
                        <a:pt x="94107" y="458978"/>
                      </a:lnTo>
                      <a:lnTo>
                        <a:pt x="72136" y="453644"/>
                      </a:lnTo>
                      <a:lnTo>
                        <a:pt x="64135" y="411226"/>
                      </a:lnTo>
                      <a:lnTo>
                        <a:pt x="57404" y="395351"/>
                      </a:lnTo>
                      <a:lnTo>
                        <a:pt x="41402" y="370459"/>
                      </a:lnTo>
                      <a:lnTo>
                        <a:pt x="30734" y="357886"/>
                      </a:lnTo>
                      <a:lnTo>
                        <a:pt x="21971" y="341503"/>
                      </a:lnTo>
                      <a:lnTo>
                        <a:pt x="17780" y="326644"/>
                      </a:lnTo>
                      <a:lnTo>
                        <a:pt x="16383" y="314325"/>
                      </a:lnTo>
                      <a:lnTo>
                        <a:pt x="16510" y="301117"/>
                      </a:lnTo>
                      <a:lnTo>
                        <a:pt x="26035" y="297942"/>
                      </a:lnTo>
                      <a:lnTo>
                        <a:pt x="30607" y="294513"/>
                      </a:lnTo>
                      <a:lnTo>
                        <a:pt x="34036" y="288798"/>
                      </a:lnTo>
                      <a:lnTo>
                        <a:pt x="34417" y="278638"/>
                      </a:lnTo>
                      <a:lnTo>
                        <a:pt x="31750" y="269748"/>
                      </a:lnTo>
                      <a:lnTo>
                        <a:pt x="26924" y="259842"/>
                      </a:lnTo>
                      <a:lnTo>
                        <a:pt x="18034" y="245872"/>
                      </a:lnTo>
                      <a:lnTo>
                        <a:pt x="5461" y="217551"/>
                      </a:lnTo>
                      <a:lnTo>
                        <a:pt x="381" y="194691"/>
                      </a:lnTo>
                      <a:lnTo>
                        <a:pt x="0" y="180975"/>
                      </a:lnTo>
                      <a:lnTo>
                        <a:pt x="3810" y="160909"/>
                      </a:lnTo>
                      <a:lnTo>
                        <a:pt x="9652" y="146304"/>
                      </a:lnTo>
                      <a:lnTo>
                        <a:pt x="17272" y="134239"/>
                      </a:lnTo>
                      <a:lnTo>
                        <a:pt x="30099" y="121412"/>
                      </a:lnTo>
                      <a:lnTo>
                        <a:pt x="45085" y="112776"/>
                      </a:lnTo>
                      <a:lnTo>
                        <a:pt x="60071" y="108204"/>
                      </a:lnTo>
                      <a:lnTo>
                        <a:pt x="77089" y="106045"/>
                      </a:lnTo>
                      <a:lnTo>
                        <a:pt x="106426" y="108458"/>
                      </a:lnTo>
                      <a:lnTo>
                        <a:pt x="135255" y="113284"/>
                      </a:lnTo>
                      <a:lnTo>
                        <a:pt x="163322" y="120523"/>
                      </a:lnTo>
                      <a:lnTo>
                        <a:pt x="190754" y="130302"/>
                      </a:lnTo>
                      <a:lnTo>
                        <a:pt x="218694" y="138557"/>
                      </a:lnTo>
                      <a:lnTo>
                        <a:pt x="245745" y="145034"/>
                      </a:lnTo>
                      <a:lnTo>
                        <a:pt x="271907" y="149733"/>
                      </a:lnTo>
                      <a:lnTo>
                        <a:pt x="297053" y="152654"/>
                      </a:lnTo>
                      <a:lnTo>
                        <a:pt x="314833" y="153670"/>
                      </a:lnTo>
                      <a:lnTo>
                        <a:pt x="338201" y="153670"/>
                      </a:lnTo>
                      <a:lnTo>
                        <a:pt x="360553" y="152019"/>
                      </a:lnTo>
                      <a:lnTo>
                        <a:pt x="381762" y="148463"/>
                      </a:lnTo>
                      <a:lnTo>
                        <a:pt x="399415" y="143383"/>
                      </a:lnTo>
                      <a:lnTo>
                        <a:pt x="415163" y="136398"/>
                      </a:lnTo>
                      <a:lnTo>
                        <a:pt x="426212" y="129794"/>
                      </a:lnTo>
                      <a:lnTo>
                        <a:pt x="437896" y="120396"/>
                      </a:lnTo>
                      <a:lnTo>
                        <a:pt x="451612" y="106045"/>
                      </a:lnTo>
                      <a:lnTo>
                        <a:pt x="464566" y="86995"/>
                      </a:lnTo>
                      <a:lnTo>
                        <a:pt x="469138" y="78486"/>
                      </a:lnTo>
                      <a:lnTo>
                        <a:pt x="477393" y="59563"/>
                      </a:lnTo>
                      <a:lnTo>
                        <a:pt x="484505" y="40386"/>
                      </a:lnTo>
                      <a:lnTo>
                        <a:pt x="494030" y="26162"/>
                      </a:lnTo>
                      <a:lnTo>
                        <a:pt x="504317" y="16891"/>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3" name="Freeform 52"/>
                <p:cNvSpPr/>
                <p:nvPr/>
              </p:nvSpPr>
              <p:spPr>
                <a:xfrm>
                  <a:off x="8953369" y="2501767"/>
                  <a:ext cx="27766" cy="37356"/>
                </a:xfrm>
                <a:custGeom>
                  <a:avLst/>
                  <a:gdLst/>
                  <a:ahLst/>
                  <a:cxnLst/>
                  <a:rect l="0" t="0" r="0" b="0"/>
                  <a:pathLst>
                    <a:path w="27560" h="36196">
                      <a:moveTo>
                        <a:pt x="25781" y="29972"/>
                      </a:moveTo>
                      <a:lnTo>
                        <a:pt x="24257" y="32385"/>
                      </a:lnTo>
                      <a:lnTo>
                        <a:pt x="22225" y="34163"/>
                      </a:lnTo>
                      <a:lnTo>
                        <a:pt x="19050" y="36068"/>
                      </a:lnTo>
                      <a:lnTo>
                        <a:pt x="14986" y="36195"/>
                      </a:lnTo>
                      <a:lnTo>
                        <a:pt x="11049" y="34671"/>
                      </a:lnTo>
                      <a:lnTo>
                        <a:pt x="6096" y="30734"/>
                      </a:lnTo>
                      <a:lnTo>
                        <a:pt x="1270" y="21336"/>
                      </a:lnTo>
                      <a:lnTo>
                        <a:pt x="0" y="14097"/>
                      </a:lnTo>
                      <a:lnTo>
                        <a:pt x="2540" y="4953"/>
                      </a:lnTo>
                      <a:lnTo>
                        <a:pt x="5207" y="1778"/>
                      </a:lnTo>
                      <a:lnTo>
                        <a:pt x="8890" y="127"/>
                      </a:lnTo>
                      <a:lnTo>
                        <a:pt x="14224" y="0"/>
                      </a:lnTo>
                      <a:lnTo>
                        <a:pt x="17907" y="1778"/>
                      </a:lnTo>
                      <a:lnTo>
                        <a:pt x="21717" y="5207"/>
                      </a:lnTo>
                      <a:lnTo>
                        <a:pt x="24511" y="9398"/>
                      </a:lnTo>
                      <a:lnTo>
                        <a:pt x="26670" y="14859"/>
                      </a:lnTo>
                      <a:lnTo>
                        <a:pt x="27559" y="22098"/>
                      </a:lnTo>
                      <a:lnTo>
                        <a:pt x="27305" y="25273"/>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4" name="Freeform 53"/>
                <p:cNvSpPr/>
                <p:nvPr/>
              </p:nvSpPr>
              <p:spPr>
                <a:xfrm>
                  <a:off x="9051281" y="2536010"/>
                  <a:ext cx="24844" cy="24904"/>
                </a:xfrm>
                <a:custGeom>
                  <a:avLst/>
                  <a:gdLst/>
                  <a:ahLst/>
                  <a:cxnLst/>
                  <a:rect l="0" t="0" r="0" b="0"/>
                  <a:pathLst>
                    <a:path w="25528" h="24893">
                      <a:moveTo>
                        <a:pt x="9525" y="0"/>
                      </a:moveTo>
                      <a:lnTo>
                        <a:pt x="13208" y="254"/>
                      </a:lnTo>
                      <a:lnTo>
                        <a:pt x="18923" y="3175"/>
                      </a:lnTo>
                      <a:lnTo>
                        <a:pt x="22352" y="6731"/>
                      </a:lnTo>
                      <a:lnTo>
                        <a:pt x="24765" y="10795"/>
                      </a:lnTo>
                      <a:lnTo>
                        <a:pt x="25527" y="16256"/>
                      </a:lnTo>
                      <a:lnTo>
                        <a:pt x="24765" y="21590"/>
                      </a:lnTo>
                      <a:lnTo>
                        <a:pt x="21844" y="24511"/>
                      </a:lnTo>
                      <a:lnTo>
                        <a:pt x="19304" y="24892"/>
                      </a:lnTo>
                      <a:lnTo>
                        <a:pt x="8509" y="24130"/>
                      </a:lnTo>
                      <a:lnTo>
                        <a:pt x="3937" y="22098"/>
                      </a:lnTo>
                      <a:lnTo>
                        <a:pt x="635" y="16764"/>
                      </a:lnTo>
                      <a:lnTo>
                        <a:pt x="0" y="11430"/>
                      </a:lnTo>
                      <a:lnTo>
                        <a:pt x="1270" y="4445"/>
                      </a:lnTo>
                      <a:lnTo>
                        <a:pt x="4953" y="1524"/>
                      </a:lnTo>
                      <a:lnTo>
                        <a:pt x="7493"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5" name="Freeform 54"/>
                <p:cNvSpPr/>
                <p:nvPr/>
              </p:nvSpPr>
              <p:spPr>
                <a:xfrm>
                  <a:off x="8893452" y="2518889"/>
                  <a:ext cx="46764" cy="96503"/>
                </a:xfrm>
                <a:custGeom>
                  <a:avLst/>
                  <a:gdLst/>
                  <a:ahLst/>
                  <a:cxnLst/>
                  <a:rect l="0" t="0" r="0" b="0"/>
                  <a:pathLst>
                    <a:path w="46695" h="96238">
                      <a:moveTo>
                        <a:pt x="1591" y="4511"/>
                      </a:moveTo>
                      <a:lnTo>
                        <a:pt x="531" y="17042"/>
                      </a:lnTo>
                      <a:lnTo>
                        <a:pt x="0" y="33582"/>
                      </a:lnTo>
                      <a:lnTo>
                        <a:pt x="0" y="48620"/>
                      </a:lnTo>
                      <a:lnTo>
                        <a:pt x="1061" y="61150"/>
                      </a:lnTo>
                      <a:lnTo>
                        <a:pt x="4775" y="78192"/>
                      </a:lnTo>
                      <a:lnTo>
                        <a:pt x="9020" y="87716"/>
                      </a:lnTo>
                      <a:lnTo>
                        <a:pt x="15387" y="93730"/>
                      </a:lnTo>
                      <a:lnTo>
                        <a:pt x="24939" y="96237"/>
                      </a:lnTo>
                      <a:lnTo>
                        <a:pt x="33959" y="94733"/>
                      </a:lnTo>
                      <a:lnTo>
                        <a:pt x="38735" y="91224"/>
                      </a:lnTo>
                      <a:lnTo>
                        <a:pt x="42449" y="84708"/>
                      </a:lnTo>
                      <a:lnTo>
                        <a:pt x="45102" y="75686"/>
                      </a:lnTo>
                      <a:lnTo>
                        <a:pt x="46694" y="64158"/>
                      </a:lnTo>
                      <a:lnTo>
                        <a:pt x="46694" y="49121"/>
                      </a:lnTo>
                      <a:lnTo>
                        <a:pt x="46694" y="29072"/>
                      </a:lnTo>
                      <a:lnTo>
                        <a:pt x="45633" y="14034"/>
                      </a:lnTo>
                      <a:lnTo>
                        <a:pt x="44571" y="0"/>
                      </a:lnTo>
                    </a:path>
                  </a:pathLst>
                </a:custGeom>
                <a:ln w="4953"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56" name="Oval 55"/>
                <p:cNvSpPr/>
                <p:nvPr/>
              </p:nvSpPr>
              <p:spPr>
                <a:xfrm>
                  <a:off x="8963598" y="2520445"/>
                  <a:ext cx="14614" cy="14009"/>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grpSp>
            <p:nvGrpSpPr>
              <p:cNvPr id="68654" name="Group 66"/>
              <p:cNvGrpSpPr>
                <a:grpSpLocks/>
              </p:cNvGrpSpPr>
              <p:nvPr/>
            </p:nvGrpSpPr>
            <p:grpSpPr bwMode="auto">
              <a:xfrm>
                <a:off x="8492109" y="3171571"/>
                <a:ext cx="714249" cy="498857"/>
                <a:chOff x="8492109" y="3171571"/>
                <a:chExt cx="714249" cy="498857"/>
              </a:xfrm>
            </p:grpSpPr>
            <p:sp>
              <p:nvSpPr>
                <p:cNvPr id="58" name="Freeform 57"/>
                <p:cNvSpPr/>
                <p:nvPr/>
              </p:nvSpPr>
              <p:spPr>
                <a:xfrm>
                  <a:off x="8491572" y="3171065"/>
                  <a:ext cx="128601" cy="185225"/>
                </a:xfrm>
                <a:custGeom>
                  <a:avLst/>
                  <a:gdLst/>
                  <a:ahLst/>
                  <a:cxnLst/>
                  <a:rect l="0" t="0" r="0" b="0"/>
                  <a:pathLst>
                    <a:path w="127890" h="184659">
                      <a:moveTo>
                        <a:pt x="32766" y="184658"/>
                      </a:moveTo>
                      <a:lnTo>
                        <a:pt x="21971" y="167640"/>
                      </a:lnTo>
                      <a:lnTo>
                        <a:pt x="13462" y="151003"/>
                      </a:lnTo>
                      <a:lnTo>
                        <a:pt x="4318" y="126492"/>
                      </a:lnTo>
                      <a:lnTo>
                        <a:pt x="0" y="102489"/>
                      </a:lnTo>
                      <a:lnTo>
                        <a:pt x="508" y="79248"/>
                      </a:lnTo>
                      <a:lnTo>
                        <a:pt x="5715" y="56515"/>
                      </a:lnTo>
                      <a:lnTo>
                        <a:pt x="12954" y="43815"/>
                      </a:lnTo>
                      <a:lnTo>
                        <a:pt x="21209" y="33020"/>
                      </a:lnTo>
                      <a:lnTo>
                        <a:pt x="33528" y="20828"/>
                      </a:lnTo>
                      <a:lnTo>
                        <a:pt x="50927" y="9525"/>
                      </a:lnTo>
                      <a:lnTo>
                        <a:pt x="62484" y="4953"/>
                      </a:lnTo>
                      <a:lnTo>
                        <a:pt x="79248" y="1143"/>
                      </a:lnTo>
                      <a:lnTo>
                        <a:pt x="92837" y="0"/>
                      </a:lnTo>
                      <a:lnTo>
                        <a:pt x="107315" y="508"/>
                      </a:lnTo>
                      <a:lnTo>
                        <a:pt x="127889" y="3683"/>
                      </a:lnTo>
                      <a:lnTo>
                        <a:pt x="109982" y="6985"/>
                      </a:lnTo>
                      <a:lnTo>
                        <a:pt x="94107" y="11049"/>
                      </a:lnTo>
                      <a:lnTo>
                        <a:pt x="73279" y="18542"/>
                      </a:lnTo>
                      <a:lnTo>
                        <a:pt x="56515" y="28067"/>
                      </a:lnTo>
                      <a:lnTo>
                        <a:pt x="43815" y="39497"/>
                      </a:lnTo>
                      <a:lnTo>
                        <a:pt x="35433" y="52705"/>
                      </a:lnTo>
                      <a:lnTo>
                        <a:pt x="30607" y="67818"/>
                      </a:lnTo>
                      <a:lnTo>
                        <a:pt x="29972" y="84836"/>
                      </a:lnTo>
                      <a:lnTo>
                        <a:pt x="35560" y="110363"/>
                      </a:lnTo>
                      <a:lnTo>
                        <a:pt x="48133" y="139319"/>
                      </a:lnTo>
                      <a:lnTo>
                        <a:pt x="57277" y="1551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9" name="Freeform 58"/>
                <p:cNvSpPr/>
                <p:nvPr/>
              </p:nvSpPr>
              <p:spPr>
                <a:xfrm>
                  <a:off x="8588023" y="3507271"/>
                  <a:ext cx="102297" cy="127634"/>
                </a:xfrm>
                <a:custGeom>
                  <a:avLst/>
                  <a:gdLst/>
                  <a:ahLst/>
                  <a:cxnLst/>
                  <a:rect l="0" t="0" r="0" b="0"/>
                  <a:pathLst>
                    <a:path w="101601" h="126239">
                      <a:moveTo>
                        <a:pt x="40767" y="0"/>
                      </a:moveTo>
                      <a:lnTo>
                        <a:pt x="43180" y="10414"/>
                      </a:lnTo>
                      <a:lnTo>
                        <a:pt x="46482" y="24892"/>
                      </a:lnTo>
                      <a:lnTo>
                        <a:pt x="50800" y="41783"/>
                      </a:lnTo>
                      <a:lnTo>
                        <a:pt x="53848" y="52451"/>
                      </a:lnTo>
                      <a:lnTo>
                        <a:pt x="57023" y="61976"/>
                      </a:lnTo>
                      <a:lnTo>
                        <a:pt x="63119" y="77216"/>
                      </a:lnTo>
                      <a:lnTo>
                        <a:pt x="66167" y="82042"/>
                      </a:lnTo>
                      <a:lnTo>
                        <a:pt x="88011" y="93980"/>
                      </a:lnTo>
                      <a:lnTo>
                        <a:pt x="95504" y="100203"/>
                      </a:lnTo>
                      <a:lnTo>
                        <a:pt x="100584" y="107950"/>
                      </a:lnTo>
                      <a:lnTo>
                        <a:pt x="101600" y="113157"/>
                      </a:lnTo>
                      <a:lnTo>
                        <a:pt x="100330" y="120142"/>
                      </a:lnTo>
                      <a:lnTo>
                        <a:pt x="98171" y="124333"/>
                      </a:lnTo>
                      <a:lnTo>
                        <a:pt x="90551" y="126238"/>
                      </a:lnTo>
                      <a:lnTo>
                        <a:pt x="79121" y="125603"/>
                      </a:lnTo>
                      <a:lnTo>
                        <a:pt x="78994" y="113284"/>
                      </a:lnTo>
                      <a:lnTo>
                        <a:pt x="77597" y="108331"/>
                      </a:lnTo>
                      <a:lnTo>
                        <a:pt x="74549" y="104394"/>
                      </a:lnTo>
                      <a:lnTo>
                        <a:pt x="70485" y="102489"/>
                      </a:lnTo>
                      <a:lnTo>
                        <a:pt x="68834" y="102108"/>
                      </a:lnTo>
                      <a:lnTo>
                        <a:pt x="67183" y="101981"/>
                      </a:lnTo>
                      <a:lnTo>
                        <a:pt x="68834" y="102108"/>
                      </a:lnTo>
                      <a:lnTo>
                        <a:pt x="70485" y="102489"/>
                      </a:lnTo>
                      <a:lnTo>
                        <a:pt x="74549" y="104394"/>
                      </a:lnTo>
                      <a:lnTo>
                        <a:pt x="77597" y="108331"/>
                      </a:lnTo>
                      <a:lnTo>
                        <a:pt x="78994" y="113284"/>
                      </a:lnTo>
                      <a:lnTo>
                        <a:pt x="79121" y="125603"/>
                      </a:lnTo>
                      <a:lnTo>
                        <a:pt x="59436" y="120015"/>
                      </a:lnTo>
                      <a:lnTo>
                        <a:pt x="55753" y="118618"/>
                      </a:lnTo>
                      <a:lnTo>
                        <a:pt x="48387" y="102362"/>
                      </a:lnTo>
                      <a:lnTo>
                        <a:pt x="41275" y="86868"/>
                      </a:lnTo>
                      <a:lnTo>
                        <a:pt x="34036" y="72136"/>
                      </a:lnTo>
                      <a:lnTo>
                        <a:pt x="23622" y="51943"/>
                      </a:lnTo>
                      <a:lnTo>
                        <a:pt x="13335" y="33655"/>
                      </a:lnTo>
                      <a:lnTo>
                        <a:pt x="0" y="12319"/>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0" name="Freeform 59"/>
                <p:cNvSpPr/>
                <p:nvPr/>
              </p:nvSpPr>
              <p:spPr>
                <a:xfrm>
                  <a:off x="8918295" y="3541514"/>
                  <a:ext cx="77453" cy="112069"/>
                </a:xfrm>
                <a:custGeom>
                  <a:avLst/>
                  <a:gdLst/>
                  <a:ahLst/>
                  <a:cxnLst/>
                  <a:rect l="0" t="0" r="0" b="0"/>
                  <a:pathLst>
                    <a:path w="77217" h="112269">
                      <a:moveTo>
                        <a:pt x="45466" y="4445"/>
                      </a:moveTo>
                      <a:lnTo>
                        <a:pt x="43561" y="9779"/>
                      </a:lnTo>
                      <a:lnTo>
                        <a:pt x="39751" y="24892"/>
                      </a:lnTo>
                      <a:lnTo>
                        <a:pt x="38481" y="34290"/>
                      </a:lnTo>
                      <a:lnTo>
                        <a:pt x="38608" y="43180"/>
                      </a:lnTo>
                      <a:lnTo>
                        <a:pt x="40005" y="53467"/>
                      </a:lnTo>
                      <a:lnTo>
                        <a:pt x="45085" y="66548"/>
                      </a:lnTo>
                      <a:lnTo>
                        <a:pt x="53086" y="75819"/>
                      </a:lnTo>
                      <a:lnTo>
                        <a:pt x="67818" y="88265"/>
                      </a:lnTo>
                      <a:lnTo>
                        <a:pt x="74549" y="95885"/>
                      </a:lnTo>
                      <a:lnTo>
                        <a:pt x="77216" y="101092"/>
                      </a:lnTo>
                      <a:lnTo>
                        <a:pt x="76835" y="104267"/>
                      </a:lnTo>
                      <a:lnTo>
                        <a:pt x="74676" y="106553"/>
                      </a:lnTo>
                      <a:lnTo>
                        <a:pt x="61214" y="110109"/>
                      </a:lnTo>
                      <a:lnTo>
                        <a:pt x="60833" y="102743"/>
                      </a:lnTo>
                      <a:lnTo>
                        <a:pt x="59817" y="96901"/>
                      </a:lnTo>
                      <a:lnTo>
                        <a:pt x="58166" y="93599"/>
                      </a:lnTo>
                      <a:lnTo>
                        <a:pt x="56261" y="91440"/>
                      </a:lnTo>
                      <a:lnTo>
                        <a:pt x="53340" y="90043"/>
                      </a:lnTo>
                      <a:lnTo>
                        <a:pt x="49276" y="89916"/>
                      </a:lnTo>
                      <a:lnTo>
                        <a:pt x="53340" y="90043"/>
                      </a:lnTo>
                      <a:lnTo>
                        <a:pt x="56261" y="91440"/>
                      </a:lnTo>
                      <a:lnTo>
                        <a:pt x="58166" y="93599"/>
                      </a:lnTo>
                      <a:lnTo>
                        <a:pt x="59817" y="96901"/>
                      </a:lnTo>
                      <a:lnTo>
                        <a:pt x="60833" y="102743"/>
                      </a:lnTo>
                      <a:lnTo>
                        <a:pt x="61214" y="110109"/>
                      </a:lnTo>
                      <a:lnTo>
                        <a:pt x="46990" y="112268"/>
                      </a:lnTo>
                      <a:lnTo>
                        <a:pt x="0" y="80899"/>
                      </a:lnTo>
                      <a:lnTo>
                        <a:pt x="3327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1" name="Freeform 60"/>
                <p:cNvSpPr/>
                <p:nvPr/>
              </p:nvSpPr>
              <p:spPr>
                <a:xfrm>
                  <a:off x="8951907" y="3536845"/>
                  <a:ext cx="13153" cy="9339"/>
                </a:xfrm>
                <a:custGeom>
                  <a:avLst/>
                  <a:gdLst/>
                  <a:ahLst/>
                  <a:cxnLst/>
                  <a:rect l="0" t="0" r="0" b="0"/>
                  <a:pathLst>
                    <a:path w="12701" h="8891">
                      <a:moveTo>
                        <a:pt x="0" y="4445"/>
                      </a:moveTo>
                      <a:lnTo>
                        <a:pt x="1905" y="0"/>
                      </a:lnTo>
                      <a:lnTo>
                        <a:pt x="12700" y="8128"/>
                      </a:lnTo>
                      <a:lnTo>
                        <a:pt x="12319" y="8509"/>
                      </a:lnTo>
                      <a:lnTo>
                        <a:pt x="12192" y="889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2" name="Freeform 61"/>
                <p:cNvSpPr/>
                <p:nvPr/>
              </p:nvSpPr>
              <p:spPr>
                <a:xfrm>
                  <a:off x="8516415" y="3203752"/>
                  <a:ext cx="685388" cy="466952"/>
                </a:xfrm>
                <a:custGeom>
                  <a:avLst/>
                  <a:gdLst/>
                  <a:ahLst/>
                  <a:cxnLst/>
                  <a:rect l="0" t="0" r="0" b="0"/>
                  <a:pathLst>
                    <a:path w="683896" h="466091">
                      <a:moveTo>
                        <a:pt x="508508" y="13335"/>
                      </a:moveTo>
                      <a:lnTo>
                        <a:pt x="521843" y="5207"/>
                      </a:lnTo>
                      <a:lnTo>
                        <a:pt x="535813" y="635"/>
                      </a:lnTo>
                      <a:lnTo>
                        <a:pt x="550799" y="0"/>
                      </a:lnTo>
                      <a:lnTo>
                        <a:pt x="566547" y="2921"/>
                      </a:lnTo>
                      <a:lnTo>
                        <a:pt x="588010" y="13970"/>
                      </a:lnTo>
                      <a:lnTo>
                        <a:pt x="602361" y="26035"/>
                      </a:lnTo>
                      <a:lnTo>
                        <a:pt x="614553" y="34925"/>
                      </a:lnTo>
                      <a:lnTo>
                        <a:pt x="633095" y="46609"/>
                      </a:lnTo>
                      <a:lnTo>
                        <a:pt x="645414" y="52832"/>
                      </a:lnTo>
                      <a:lnTo>
                        <a:pt x="664083" y="58674"/>
                      </a:lnTo>
                      <a:lnTo>
                        <a:pt x="676402" y="61087"/>
                      </a:lnTo>
                      <a:lnTo>
                        <a:pt x="683895" y="83947"/>
                      </a:lnTo>
                      <a:lnTo>
                        <a:pt x="683133" y="92964"/>
                      </a:lnTo>
                      <a:lnTo>
                        <a:pt x="679323" y="108585"/>
                      </a:lnTo>
                      <a:lnTo>
                        <a:pt x="675894" y="115062"/>
                      </a:lnTo>
                      <a:lnTo>
                        <a:pt x="671576" y="120523"/>
                      </a:lnTo>
                      <a:lnTo>
                        <a:pt x="668147" y="123698"/>
                      </a:lnTo>
                      <a:lnTo>
                        <a:pt x="662559" y="126873"/>
                      </a:lnTo>
                      <a:lnTo>
                        <a:pt x="656971" y="128651"/>
                      </a:lnTo>
                      <a:lnTo>
                        <a:pt x="651256" y="128905"/>
                      </a:lnTo>
                      <a:lnTo>
                        <a:pt x="645414" y="127762"/>
                      </a:lnTo>
                      <a:lnTo>
                        <a:pt x="632206" y="122428"/>
                      </a:lnTo>
                      <a:lnTo>
                        <a:pt x="624840" y="121412"/>
                      </a:lnTo>
                      <a:lnTo>
                        <a:pt x="598805" y="124841"/>
                      </a:lnTo>
                      <a:lnTo>
                        <a:pt x="585851" y="125730"/>
                      </a:lnTo>
                      <a:lnTo>
                        <a:pt x="585851" y="125603"/>
                      </a:lnTo>
                      <a:lnTo>
                        <a:pt x="598805" y="124841"/>
                      </a:lnTo>
                      <a:lnTo>
                        <a:pt x="624840" y="121412"/>
                      </a:lnTo>
                      <a:lnTo>
                        <a:pt x="632206" y="122428"/>
                      </a:lnTo>
                      <a:lnTo>
                        <a:pt x="645414" y="127762"/>
                      </a:lnTo>
                      <a:lnTo>
                        <a:pt x="651256" y="128905"/>
                      </a:lnTo>
                      <a:lnTo>
                        <a:pt x="656971" y="128651"/>
                      </a:lnTo>
                      <a:lnTo>
                        <a:pt x="662559" y="126873"/>
                      </a:lnTo>
                      <a:lnTo>
                        <a:pt x="669036" y="122936"/>
                      </a:lnTo>
                      <a:lnTo>
                        <a:pt x="662559" y="127508"/>
                      </a:lnTo>
                      <a:lnTo>
                        <a:pt x="653796" y="131699"/>
                      </a:lnTo>
                      <a:lnTo>
                        <a:pt x="634746" y="135382"/>
                      </a:lnTo>
                      <a:lnTo>
                        <a:pt x="585851" y="135382"/>
                      </a:lnTo>
                      <a:lnTo>
                        <a:pt x="570611" y="142494"/>
                      </a:lnTo>
                      <a:lnTo>
                        <a:pt x="558546" y="145161"/>
                      </a:lnTo>
                      <a:lnTo>
                        <a:pt x="546481" y="144907"/>
                      </a:lnTo>
                      <a:lnTo>
                        <a:pt x="537083" y="142748"/>
                      </a:lnTo>
                      <a:lnTo>
                        <a:pt x="529209" y="153162"/>
                      </a:lnTo>
                      <a:lnTo>
                        <a:pt x="519684" y="169799"/>
                      </a:lnTo>
                      <a:lnTo>
                        <a:pt x="513080" y="187960"/>
                      </a:lnTo>
                      <a:lnTo>
                        <a:pt x="509016" y="207264"/>
                      </a:lnTo>
                      <a:lnTo>
                        <a:pt x="507746" y="228092"/>
                      </a:lnTo>
                      <a:lnTo>
                        <a:pt x="508381" y="249682"/>
                      </a:lnTo>
                      <a:lnTo>
                        <a:pt x="507746" y="259715"/>
                      </a:lnTo>
                      <a:lnTo>
                        <a:pt x="505460" y="275209"/>
                      </a:lnTo>
                      <a:lnTo>
                        <a:pt x="500888" y="288798"/>
                      </a:lnTo>
                      <a:lnTo>
                        <a:pt x="493268" y="301625"/>
                      </a:lnTo>
                      <a:lnTo>
                        <a:pt x="483362" y="312420"/>
                      </a:lnTo>
                      <a:lnTo>
                        <a:pt x="463677" y="325247"/>
                      </a:lnTo>
                      <a:lnTo>
                        <a:pt x="449961" y="336804"/>
                      </a:lnTo>
                      <a:lnTo>
                        <a:pt x="454914" y="327660"/>
                      </a:lnTo>
                      <a:lnTo>
                        <a:pt x="459105" y="318643"/>
                      </a:lnTo>
                      <a:lnTo>
                        <a:pt x="461264" y="311531"/>
                      </a:lnTo>
                      <a:lnTo>
                        <a:pt x="463550" y="300736"/>
                      </a:lnTo>
                      <a:lnTo>
                        <a:pt x="464439" y="290195"/>
                      </a:lnTo>
                      <a:lnTo>
                        <a:pt x="463550" y="300736"/>
                      </a:lnTo>
                      <a:lnTo>
                        <a:pt x="461264" y="311531"/>
                      </a:lnTo>
                      <a:lnTo>
                        <a:pt x="459105" y="318643"/>
                      </a:lnTo>
                      <a:lnTo>
                        <a:pt x="452501" y="332105"/>
                      </a:lnTo>
                      <a:lnTo>
                        <a:pt x="446659" y="341884"/>
                      </a:lnTo>
                      <a:lnTo>
                        <a:pt x="441579" y="348996"/>
                      </a:lnTo>
                      <a:lnTo>
                        <a:pt x="430530" y="367030"/>
                      </a:lnTo>
                      <a:lnTo>
                        <a:pt x="424561" y="386461"/>
                      </a:lnTo>
                      <a:lnTo>
                        <a:pt x="421894" y="403352"/>
                      </a:lnTo>
                      <a:lnTo>
                        <a:pt x="420497" y="414401"/>
                      </a:lnTo>
                      <a:lnTo>
                        <a:pt x="422656" y="424307"/>
                      </a:lnTo>
                      <a:lnTo>
                        <a:pt x="427863" y="432562"/>
                      </a:lnTo>
                      <a:lnTo>
                        <a:pt x="445516" y="445770"/>
                      </a:lnTo>
                      <a:lnTo>
                        <a:pt x="450850" y="452755"/>
                      </a:lnTo>
                      <a:lnTo>
                        <a:pt x="450977" y="456565"/>
                      </a:lnTo>
                      <a:lnTo>
                        <a:pt x="445516" y="460883"/>
                      </a:lnTo>
                      <a:lnTo>
                        <a:pt x="432054" y="464820"/>
                      </a:lnTo>
                      <a:lnTo>
                        <a:pt x="418084" y="466090"/>
                      </a:lnTo>
                      <a:lnTo>
                        <a:pt x="397129" y="464693"/>
                      </a:lnTo>
                      <a:lnTo>
                        <a:pt x="388620" y="454533"/>
                      </a:lnTo>
                      <a:lnTo>
                        <a:pt x="382651" y="442976"/>
                      </a:lnTo>
                      <a:lnTo>
                        <a:pt x="378968" y="429768"/>
                      </a:lnTo>
                      <a:lnTo>
                        <a:pt x="378206" y="412369"/>
                      </a:lnTo>
                      <a:lnTo>
                        <a:pt x="379222" y="400812"/>
                      </a:lnTo>
                      <a:lnTo>
                        <a:pt x="378714" y="388112"/>
                      </a:lnTo>
                      <a:lnTo>
                        <a:pt x="376174" y="372618"/>
                      </a:lnTo>
                      <a:lnTo>
                        <a:pt x="366522" y="345694"/>
                      </a:lnTo>
                      <a:lnTo>
                        <a:pt x="364109" y="337566"/>
                      </a:lnTo>
                      <a:lnTo>
                        <a:pt x="352679" y="315722"/>
                      </a:lnTo>
                      <a:lnTo>
                        <a:pt x="345440" y="297180"/>
                      </a:lnTo>
                      <a:lnTo>
                        <a:pt x="341376" y="280416"/>
                      </a:lnTo>
                      <a:lnTo>
                        <a:pt x="340487" y="265557"/>
                      </a:lnTo>
                      <a:lnTo>
                        <a:pt x="342646" y="252476"/>
                      </a:lnTo>
                      <a:lnTo>
                        <a:pt x="344170" y="248666"/>
                      </a:lnTo>
                      <a:lnTo>
                        <a:pt x="342646" y="252476"/>
                      </a:lnTo>
                      <a:lnTo>
                        <a:pt x="340487" y="265557"/>
                      </a:lnTo>
                      <a:lnTo>
                        <a:pt x="341376" y="280416"/>
                      </a:lnTo>
                      <a:lnTo>
                        <a:pt x="345440" y="297180"/>
                      </a:lnTo>
                      <a:lnTo>
                        <a:pt x="352679" y="315722"/>
                      </a:lnTo>
                      <a:lnTo>
                        <a:pt x="363347" y="336042"/>
                      </a:lnTo>
                      <a:lnTo>
                        <a:pt x="358648" y="339471"/>
                      </a:lnTo>
                      <a:lnTo>
                        <a:pt x="346075" y="342392"/>
                      </a:lnTo>
                      <a:lnTo>
                        <a:pt x="334137" y="342900"/>
                      </a:lnTo>
                      <a:lnTo>
                        <a:pt x="321437" y="342519"/>
                      </a:lnTo>
                      <a:lnTo>
                        <a:pt x="304927" y="340360"/>
                      </a:lnTo>
                      <a:lnTo>
                        <a:pt x="289687" y="336804"/>
                      </a:lnTo>
                      <a:lnTo>
                        <a:pt x="273812" y="332359"/>
                      </a:lnTo>
                      <a:lnTo>
                        <a:pt x="253111" y="324993"/>
                      </a:lnTo>
                      <a:lnTo>
                        <a:pt x="223393" y="312420"/>
                      </a:lnTo>
                      <a:lnTo>
                        <a:pt x="194945" y="298450"/>
                      </a:lnTo>
                      <a:lnTo>
                        <a:pt x="184277" y="292989"/>
                      </a:lnTo>
                      <a:lnTo>
                        <a:pt x="164719" y="282194"/>
                      </a:lnTo>
                      <a:lnTo>
                        <a:pt x="155829" y="276733"/>
                      </a:lnTo>
                      <a:lnTo>
                        <a:pt x="162433" y="263271"/>
                      </a:lnTo>
                      <a:lnTo>
                        <a:pt x="167259" y="249936"/>
                      </a:lnTo>
                      <a:lnTo>
                        <a:pt x="168783" y="243205"/>
                      </a:lnTo>
                      <a:lnTo>
                        <a:pt x="171323" y="223139"/>
                      </a:lnTo>
                      <a:lnTo>
                        <a:pt x="168783" y="243205"/>
                      </a:lnTo>
                      <a:lnTo>
                        <a:pt x="167259" y="249936"/>
                      </a:lnTo>
                      <a:lnTo>
                        <a:pt x="162433" y="263271"/>
                      </a:lnTo>
                      <a:lnTo>
                        <a:pt x="155829" y="276733"/>
                      </a:lnTo>
                      <a:lnTo>
                        <a:pt x="148717" y="286893"/>
                      </a:lnTo>
                      <a:lnTo>
                        <a:pt x="136017" y="300736"/>
                      </a:lnTo>
                      <a:lnTo>
                        <a:pt x="118999" y="312547"/>
                      </a:lnTo>
                      <a:lnTo>
                        <a:pt x="104648" y="319024"/>
                      </a:lnTo>
                      <a:lnTo>
                        <a:pt x="93726" y="322961"/>
                      </a:lnTo>
                      <a:lnTo>
                        <a:pt x="82169" y="331597"/>
                      </a:lnTo>
                      <a:lnTo>
                        <a:pt x="77724" y="343027"/>
                      </a:lnTo>
                      <a:lnTo>
                        <a:pt x="78613" y="356997"/>
                      </a:lnTo>
                      <a:lnTo>
                        <a:pt x="80772" y="371348"/>
                      </a:lnTo>
                      <a:lnTo>
                        <a:pt x="87249" y="393065"/>
                      </a:lnTo>
                      <a:lnTo>
                        <a:pt x="96774" y="409575"/>
                      </a:lnTo>
                      <a:lnTo>
                        <a:pt x="112141" y="422529"/>
                      </a:lnTo>
                      <a:lnTo>
                        <a:pt x="120904" y="431165"/>
                      </a:lnTo>
                      <a:lnTo>
                        <a:pt x="128016" y="439928"/>
                      </a:lnTo>
                      <a:lnTo>
                        <a:pt x="130429" y="445516"/>
                      </a:lnTo>
                      <a:lnTo>
                        <a:pt x="130556" y="447294"/>
                      </a:lnTo>
                      <a:lnTo>
                        <a:pt x="129032" y="450977"/>
                      </a:lnTo>
                      <a:lnTo>
                        <a:pt x="121285" y="455168"/>
                      </a:lnTo>
                      <a:lnTo>
                        <a:pt x="104648" y="458978"/>
                      </a:lnTo>
                      <a:lnTo>
                        <a:pt x="94107" y="459105"/>
                      </a:lnTo>
                      <a:lnTo>
                        <a:pt x="72136" y="453644"/>
                      </a:lnTo>
                      <a:lnTo>
                        <a:pt x="64135" y="411226"/>
                      </a:lnTo>
                      <a:lnTo>
                        <a:pt x="57404" y="395478"/>
                      </a:lnTo>
                      <a:lnTo>
                        <a:pt x="41402" y="370459"/>
                      </a:lnTo>
                      <a:lnTo>
                        <a:pt x="30734" y="357886"/>
                      </a:lnTo>
                      <a:lnTo>
                        <a:pt x="21971" y="341503"/>
                      </a:lnTo>
                      <a:lnTo>
                        <a:pt x="17780" y="326644"/>
                      </a:lnTo>
                      <a:lnTo>
                        <a:pt x="16383" y="314452"/>
                      </a:lnTo>
                      <a:lnTo>
                        <a:pt x="16510" y="301244"/>
                      </a:lnTo>
                      <a:lnTo>
                        <a:pt x="25908" y="298069"/>
                      </a:lnTo>
                      <a:lnTo>
                        <a:pt x="30607" y="294640"/>
                      </a:lnTo>
                      <a:lnTo>
                        <a:pt x="34036" y="288798"/>
                      </a:lnTo>
                      <a:lnTo>
                        <a:pt x="34290" y="278638"/>
                      </a:lnTo>
                      <a:lnTo>
                        <a:pt x="31750" y="269748"/>
                      </a:lnTo>
                      <a:lnTo>
                        <a:pt x="26924" y="259842"/>
                      </a:lnTo>
                      <a:lnTo>
                        <a:pt x="18034" y="245872"/>
                      </a:lnTo>
                      <a:lnTo>
                        <a:pt x="5334" y="217551"/>
                      </a:lnTo>
                      <a:lnTo>
                        <a:pt x="381" y="194818"/>
                      </a:lnTo>
                      <a:lnTo>
                        <a:pt x="0" y="180975"/>
                      </a:lnTo>
                      <a:lnTo>
                        <a:pt x="3810" y="160909"/>
                      </a:lnTo>
                      <a:lnTo>
                        <a:pt x="9652" y="146431"/>
                      </a:lnTo>
                      <a:lnTo>
                        <a:pt x="17272" y="134366"/>
                      </a:lnTo>
                      <a:lnTo>
                        <a:pt x="30099" y="121539"/>
                      </a:lnTo>
                      <a:lnTo>
                        <a:pt x="45085" y="112776"/>
                      </a:lnTo>
                      <a:lnTo>
                        <a:pt x="59944" y="108204"/>
                      </a:lnTo>
                      <a:lnTo>
                        <a:pt x="77089" y="106045"/>
                      </a:lnTo>
                      <a:lnTo>
                        <a:pt x="106426" y="108585"/>
                      </a:lnTo>
                      <a:lnTo>
                        <a:pt x="135255" y="113284"/>
                      </a:lnTo>
                      <a:lnTo>
                        <a:pt x="163322" y="120650"/>
                      </a:lnTo>
                      <a:lnTo>
                        <a:pt x="190754" y="130429"/>
                      </a:lnTo>
                      <a:lnTo>
                        <a:pt x="218694" y="138557"/>
                      </a:lnTo>
                      <a:lnTo>
                        <a:pt x="245745" y="145034"/>
                      </a:lnTo>
                      <a:lnTo>
                        <a:pt x="271907" y="149733"/>
                      </a:lnTo>
                      <a:lnTo>
                        <a:pt x="297053" y="152781"/>
                      </a:lnTo>
                      <a:lnTo>
                        <a:pt x="314833" y="153797"/>
                      </a:lnTo>
                      <a:lnTo>
                        <a:pt x="338201" y="153797"/>
                      </a:lnTo>
                      <a:lnTo>
                        <a:pt x="360553" y="152019"/>
                      </a:lnTo>
                      <a:lnTo>
                        <a:pt x="381762" y="148590"/>
                      </a:lnTo>
                      <a:lnTo>
                        <a:pt x="399415" y="143383"/>
                      </a:lnTo>
                      <a:lnTo>
                        <a:pt x="415163" y="136525"/>
                      </a:lnTo>
                      <a:lnTo>
                        <a:pt x="426212" y="129794"/>
                      </a:lnTo>
                      <a:lnTo>
                        <a:pt x="437896" y="120396"/>
                      </a:lnTo>
                      <a:lnTo>
                        <a:pt x="451612" y="106172"/>
                      </a:lnTo>
                      <a:lnTo>
                        <a:pt x="464566" y="87122"/>
                      </a:lnTo>
                      <a:lnTo>
                        <a:pt x="469138" y="78486"/>
                      </a:lnTo>
                      <a:lnTo>
                        <a:pt x="477393" y="59690"/>
                      </a:lnTo>
                      <a:lnTo>
                        <a:pt x="484505" y="40513"/>
                      </a:lnTo>
                      <a:lnTo>
                        <a:pt x="494030" y="26162"/>
                      </a:lnTo>
                      <a:lnTo>
                        <a:pt x="504317" y="1701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3" name="Freeform 62"/>
                <p:cNvSpPr/>
                <p:nvPr/>
              </p:nvSpPr>
              <p:spPr>
                <a:xfrm>
                  <a:off x="9083431" y="3230212"/>
                  <a:ext cx="26305" cy="37356"/>
                </a:xfrm>
                <a:custGeom>
                  <a:avLst/>
                  <a:gdLst/>
                  <a:ahLst/>
                  <a:cxnLst/>
                  <a:rect l="0" t="0" r="0" b="0"/>
                  <a:pathLst>
                    <a:path w="27433" h="36069">
                      <a:moveTo>
                        <a:pt x="25781" y="29972"/>
                      </a:moveTo>
                      <a:lnTo>
                        <a:pt x="24257" y="32258"/>
                      </a:lnTo>
                      <a:lnTo>
                        <a:pt x="22225" y="34163"/>
                      </a:lnTo>
                      <a:lnTo>
                        <a:pt x="19050" y="35941"/>
                      </a:lnTo>
                      <a:lnTo>
                        <a:pt x="14986" y="36068"/>
                      </a:lnTo>
                      <a:lnTo>
                        <a:pt x="11049" y="34544"/>
                      </a:lnTo>
                      <a:lnTo>
                        <a:pt x="5969" y="30734"/>
                      </a:lnTo>
                      <a:lnTo>
                        <a:pt x="1270" y="21336"/>
                      </a:lnTo>
                      <a:lnTo>
                        <a:pt x="0" y="14097"/>
                      </a:lnTo>
                      <a:lnTo>
                        <a:pt x="2540" y="4826"/>
                      </a:lnTo>
                      <a:lnTo>
                        <a:pt x="5207" y="1651"/>
                      </a:lnTo>
                      <a:lnTo>
                        <a:pt x="8763" y="0"/>
                      </a:lnTo>
                      <a:lnTo>
                        <a:pt x="14224" y="0"/>
                      </a:lnTo>
                      <a:lnTo>
                        <a:pt x="17907" y="1778"/>
                      </a:lnTo>
                      <a:lnTo>
                        <a:pt x="21717" y="5207"/>
                      </a:lnTo>
                      <a:lnTo>
                        <a:pt x="24511" y="9398"/>
                      </a:lnTo>
                      <a:lnTo>
                        <a:pt x="26670" y="14732"/>
                      </a:lnTo>
                      <a:lnTo>
                        <a:pt x="27432" y="21971"/>
                      </a:lnTo>
                      <a:lnTo>
                        <a:pt x="27305" y="25273"/>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4" name="Freeform 63"/>
                <p:cNvSpPr/>
                <p:nvPr/>
              </p:nvSpPr>
              <p:spPr>
                <a:xfrm>
                  <a:off x="9181344" y="3264456"/>
                  <a:ext cx="24843" cy="24904"/>
                </a:xfrm>
                <a:custGeom>
                  <a:avLst/>
                  <a:gdLst/>
                  <a:ahLst/>
                  <a:cxnLst/>
                  <a:rect l="0" t="0" r="0" b="0"/>
                  <a:pathLst>
                    <a:path w="25528" h="25020">
                      <a:moveTo>
                        <a:pt x="9525" y="0"/>
                      </a:moveTo>
                      <a:lnTo>
                        <a:pt x="13208" y="381"/>
                      </a:lnTo>
                      <a:lnTo>
                        <a:pt x="18796" y="3302"/>
                      </a:lnTo>
                      <a:lnTo>
                        <a:pt x="22352" y="6731"/>
                      </a:lnTo>
                      <a:lnTo>
                        <a:pt x="24765" y="10795"/>
                      </a:lnTo>
                      <a:lnTo>
                        <a:pt x="25527" y="16383"/>
                      </a:lnTo>
                      <a:lnTo>
                        <a:pt x="24765" y="21590"/>
                      </a:lnTo>
                      <a:lnTo>
                        <a:pt x="21844" y="24638"/>
                      </a:lnTo>
                      <a:lnTo>
                        <a:pt x="19304" y="25019"/>
                      </a:lnTo>
                      <a:lnTo>
                        <a:pt x="8509" y="24257"/>
                      </a:lnTo>
                      <a:lnTo>
                        <a:pt x="3937" y="22098"/>
                      </a:lnTo>
                      <a:lnTo>
                        <a:pt x="635" y="16764"/>
                      </a:lnTo>
                      <a:lnTo>
                        <a:pt x="0" y="11430"/>
                      </a:lnTo>
                      <a:lnTo>
                        <a:pt x="1270" y="4572"/>
                      </a:lnTo>
                      <a:lnTo>
                        <a:pt x="4953" y="1524"/>
                      </a:lnTo>
                      <a:lnTo>
                        <a:pt x="7493"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5" name="Freeform 64"/>
                <p:cNvSpPr/>
                <p:nvPr/>
              </p:nvSpPr>
              <p:spPr>
                <a:xfrm>
                  <a:off x="9023515" y="3247334"/>
                  <a:ext cx="46764" cy="96503"/>
                </a:xfrm>
                <a:custGeom>
                  <a:avLst/>
                  <a:gdLst/>
                  <a:ahLst/>
                  <a:cxnLst/>
                  <a:rect l="0" t="0" r="0" b="0"/>
                  <a:pathLst>
                    <a:path w="46695" h="96238">
                      <a:moveTo>
                        <a:pt x="1592" y="4511"/>
                      </a:moveTo>
                      <a:lnTo>
                        <a:pt x="531" y="17042"/>
                      </a:lnTo>
                      <a:lnTo>
                        <a:pt x="0" y="33582"/>
                      </a:lnTo>
                      <a:lnTo>
                        <a:pt x="0" y="48620"/>
                      </a:lnTo>
                      <a:lnTo>
                        <a:pt x="1061" y="61151"/>
                      </a:lnTo>
                      <a:lnTo>
                        <a:pt x="4776" y="78192"/>
                      </a:lnTo>
                      <a:lnTo>
                        <a:pt x="9021" y="87716"/>
                      </a:lnTo>
                      <a:lnTo>
                        <a:pt x="15388" y="93731"/>
                      </a:lnTo>
                      <a:lnTo>
                        <a:pt x="24939" y="96237"/>
                      </a:lnTo>
                      <a:lnTo>
                        <a:pt x="33959" y="94733"/>
                      </a:lnTo>
                      <a:lnTo>
                        <a:pt x="38735" y="91224"/>
                      </a:lnTo>
                      <a:lnTo>
                        <a:pt x="42450" y="84708"/>
                      </a:lnTo>
                      <a:lnTo>
                        <a:pt x="45103" y="75686"/>
                      </a:lnTo>
                      <a:lnTo>
                        <a:pt x="46694" y="64158"/>
                      </a:lnTo>
                      <a:lnTo>
                        <a:pt x="46694" y="49121"/>
                      </a:lnTo>
                      <a:lnTo>
                        <a:pt x="46694" y="29071"/>
                      </a:lnTo>
                      <a:lnTo>
                        <a:pt x="45633" y="14034"/>
                      </a:lnTo>
                      <a:lnTo>
                        <a:pt x="44572" y="0"/>
                      </a:lnTo>
                    </a:path>
                  </a:pathLst>
                </a:custGeom>
                <a:ln w="4953"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66" name="Oval 65"/>
                <p:cNvSpPr/>
                <p:nvPr/>
              </p:nvSpPr>
              <p:spPr>
                <a:xfrm>
                  <a:off x="9093661" y="3248890"/>
                  <a:ext cx="14614" cy="14009"/>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pic>
            <p:nvPicPr>
              <p:cNvPr id="68655" name="Picture 67"/>
              <p:cNvPicPr>
                <a:picLocks/>
              </p:cNvPicPr>
              <p:nvPr/>
            </p:nvPicPr>
            <p:blipFill>
              <a:blip r:embed="rId4"/>
              <a:srcRect/>
              <a:stretch>
                <a:fillRect/>
              </a:stretch>
            </p:blipFill>
            <p:spPr bwMode="auto">
              <a:xfrm>
                <a:off x="7315200" y="3931412"/>
                <a:ext cx="726567" cy="726567"/>
              </a:xfrm>
              <a:prstGeom prst="rect">
                <a:avLst/>
              </a:prstGeom>
              <a:solidFill>
                <a:srgbClr val="000000">
                  <a:alpha val="0"/>
                </a:srgbClr>
              </a:solidFill>
              <a:ln w="9525">
                <a:noFill/>
                <a:miter lim="800000"/>
                <a:headEnd/>
                <a:tailEnd/>
              </a:ln>
            </p:spPr>
          </p:pic>
          <p:pic>
            <p:nvPicPr>
              <p:cNvPr id="68656" name="Picture 68"/>
              <p:cNvPicPr>
                <a:picLocks/>
              </p:cNvPicPr>
              <p:nvPr/>
            </p:nvPicPr>
            <p:blipFill>
              <a:blip r:embed="rId4"/>
              <a:srcRect/>
              <a:stretch>
                <a:fillRect/>
              </a:stretch>
            </p:blipFill>
            <p:spPr bwMode="auto">
              <a:xfrm>
                <a:off x="8263636" y="4500499"/>
                <a:ext cx="726567" cy="726567"/>
              </a:xfrm>
              <a:prstGeom prst="rect">
                <a:avLst/>
              </a:prstGeom>
              <a:solidFill>
                <a:srgbClr val="000000">
                  <a:alpha val="0"/>
                </a:srgbClr>
              </a:solidFill>
              <a:ln w="9525">
                <a:noFill/>
                <a:miter lim="800000"/>
                <a:headEnd/>
                <a:tailEnd/>
              </a:ln>
            </p:spPr>
          </p:pic>
          <p:grpSp>
            <p:nvGrpSpPr>
              <p:cNvPr id="68657" name="Group 77"/>
              <p:cNvGrpSpPr>
                <a:grpSpLocks/>
              </p:cNvGrpSpPr>
              <p:nvPr/>
            </p:nvGrpSpPr>
            <p:grpSpPr bwMode="auto">
              <a:xfrm>
                <a:off x="6731112" y="1300734"/>
                <a:ext cx="414795" cy="415268"/>
                <a:chOff x="6731112" y="1300734"/>
                <a:chExt cx="414795" cy="415268"/>
              </a:xfrm>
            </p:grpSpPr>
            <p:sp>
              <p:nvSpPr>
                <p:cNvPr id="70" name="Freeform 69"/>
                <p:cNvSpPr/>
                <p:nvPr/>
              </p:nvSpPr>
              <p:spPr>
                <a:xfrm>
                  <a:off x="6730608" y="1300143"/>
                  <a:ext cx="415033" cy="415588"/>
                </a:xfrm>
                <a:custGeom>
                  <a:avLst/>
                  <a:gdLst/>
                  <a:ahLst/>
                  <a:cxnLst/>
                  <a:rect l="0" t="0" r="0" b="0"/>
                  <a:pathLst>
                    <a:path w="414656" h="415164">
                      <a:moveTo>
                        <a:pt x="127" y="196850"/>
                      </a:moveTo>
                      <a:lnTo>
                        <a:pt x="1016" y="186436"/>
                      </a:lnTo>
                      <a:lnTo>
                        <a:pt x="2286" y="175895"/>
                      </a:lnTo>
                      <a:lnTo>
                        <a:pt x="4064" y="165735"/>
                      </a:lnTo>
                      <a:lnTo>
                        <a:pt x="6477" y="155702"/>
                      </a:lnTo>
                      <a:lnTo>
                        <a:pt x="9271" y="145923"/>
                      </a:lnTo>
                      <a:lnTo>
                        <a:pt x="12573" y="136144"/>
                      </a:lnTo>
                      <a:lnTo>
                        <a:pt x="16256" y="126746"/>
                      </a:lnTo>
                      <a:lnTo>
                        <a:pt x="20447" y="117475"/>
                      </a:lnTo>
                      <a:lnTo>
                        <a:pt x="25019" y="108585"/>
                      </a:lnTo>
                      <a:lnTo>
                        <a:pt x="29972" y="99822"/>
                      </a:lnTo>
                      <a:lnTo>
                        <a:pt x="35306" y="91567"/>
                      </a:lnTo>
                      <a:lnTo>
                        <a:pt x="41148" y="83312"/>
                      </a:lnTo>
                      <a:lnTo>
                        <a:pt x="47244" y="75565"/>
                      </a:lnTo>
                      <a:lnTo>
                        <a:pt x="53848" y="67945"/>
                      </a:lnTo>
                      <a:lnTo>
                        <a:pt x="60706" y="60833"/>
                      </a:lnTo>
                      <a:lnTo>
                        <a:pt x="67818" y="53975"/>
                      </a:lnTo>
                      <a:lnTo>
                        <a:pt x="75311" y="47371"/>
                      </a:lnTo>
                      <a:lnTo>
                        <a:pt x="83185" y="41275"/>
                      </a:lnTo>
                      <a:lnTo>
                        <a:pt x="91440" y="35433"/>
                      </a:lnTo>
                      <a:lnTo>
                        <a:pt x="99822" y="30099"/>
                      </a:lnTo>
                      <a:lnTo>
                        <a:pt x="108458" y="25019"/>
                      </a:lnTo>
                      <a:lnTo>
                        <a:pt x="117475" y="20447"/>
                      </a:lnTo>
                      <a:lnTo>
                        <a:pt x="126492" y="16256"/>
                      </a:lnTo>
                      <a:lnTo>
                        <a:pt x="136017" y="12573"/>
                      </a:lnTo>
                      <a:lnTo>
                        <a:pt x="145669" y="9398"/>
                      </a:lnTo>
                      <a:lnTo>
                        <a:pt x="155448" y="6604"/>
                      </a:lnTo>
                      <a:lnTo>
                        <a:pt x="165481" y="4318"/>
                      </a:lnTo>
                      <a:lnTo>
                        <a:pt x="175641" y="2413"/>
                      </a:lnTo>
                      <a:lnTo>
                        <a:pt x="186182" y="1143"/>
                      </a:lnTo>
                      <a:lnTo>
                        <a:pt x="196596" y="254"/>
                      </a:lnTo>
                      <a:lnTo>
                        <a:pt x="207264" y="0"/>
                      </a:lnTo>
                      <a:lnTo>
                        <a:pt x="218059" y="254"/>
                      </a:lnTo>
                      <a:lnTo>
                        <a:pt x="228473" y="1143"/>
                      </a:lnTo>
                      <a:lnTo>
                        <a:pt x="239014" y="2413"/>
                      </a:lnTo>
                      <a:lnTo>
                        <a:pt x="249174" y="4318"/>
                      </a:lnTo>
                      <a:lnTo>
                        <a:pt x="259080" y="6604"/>
                      </a:lnTo>
                      <a:lnTo>
                        <a:pt x="268986" y="9398"/>
                      </a:lnTo>
                      <a:lnTo>
                        <a:pt x="278638" y="12573"/>
                      </a:lnTo>
                      <a:lnTo>
                        <a:pt x="288036" y="16256"/>
                      </a:lnTo>
                      <a:lnTo>
                        <a:pt x="297307" y="20447"/>
                      </a:lnTo>
                      <a:lnTo>
                        <a:pt x="306197" y="25019"/>
                      </a:lnTo>
                      <a:lnTo>
                        <a:pt x="314833" y="30099"/>
                      </a:lnTo>
                      <a:lnTo>
                        <a:pt x="323342" y="35433"/>
                      </a:lnTo>
                      <a:lnTo>
                        <a:pt x="331470" y="41275"/>
                      </a:lnTo>
                      <a:lnTo>
                        <a:pt x="339344" y="47371"/>
                      </a:lnTo>
                      <a:lnTo>
                        <a:pt x="346837" y="53975"/>
                      </a:lnTo>
                      <a:lnTo>
                        <a:pt x="353949" y="60833"/>
                      </a:lnTo>
                      <a:lnTo>
                        <a:pt x="360807" y="67945"/>
                      </a:lnTo>
                      <a:lnTo>
                        <a:pt x="367411" y="75565"/>
                      </a:lnTo>
                      <a:lnTo>
                        <a:pt x="373507" y="83312"/>
                      </a:lnTo>
                      <a:lnTo>
                        <a:pt x="379349" y="91567"/>
                      </a:lnTo>
                      <a:lnTo>
                        <a:pt x="384683" y="99822"/>
                      </a:lnTo>
                      <a:lnTo>
                        <a:pt x="389636" y="108585"/>
                      </a:lnTo>
                      <a:lnTo>
                        <a:pt x="394335" y="117475"/>
                      </a:lnTo>
                      <a:lnTo>
                        <a:pt x="398399" y="126746"/>
                      </a:lnTo>
                      <a:lnTo>
                        <a:pt x="402209" y="136144"/>
                      </a:lnTo>
                      <a:lnTo>
                        <a:pt x="405511" y="145923"/>
                      </a:lnTo>
                      <a:lnTo>
                        <a:pt x="408305" y="155702"/>
                      </a:lnTo>
                      <a:lnTo>
                        <a:pt x="410591" y="165735"/>
                      </a:lnTo>
                      <a:lnTo>
                        <a:pt x="412369" y="175895"/>
                      </a:lnTo>
                      <a:lnTo>
                        <a:pt x="413512" y="186436"/>
                      </a:lnTo>
                      <a:lnTo>
                        <a:pt x="414528" y="196850"/>
                      </a:lnTo>
                      <a:lnTo>
                        <a:pt x="414655" y="207518"/>
                      </a:lnTo>
                      <a:lnTo>
                        <a:pt x="414528" y="218186"/>
                      </a:lnTo>
                      <a:lnTo>
                        <a:pt x="413512" y="228727"/>
                      </a:lnTo>
                      <a:lnTo>
                        <a:pt x="412369" y="239268"/>
                      </a:lnTo>
                      <a:lnTo>
                        <a:pt x="410591" y="249428"/>
                      </a:lnTo>
                      <a:lnTo>
                        <a:pt x="408305" y="259334"/>
                      </a:lnTo>
                      <a:lnTo>
                        <a:pt x="405511" y="269240"/>
                      </a:lnTo>
                      <a:lnTo>
                        <a:pt x="402209" y="278892"/>
                      </a:lnTo>
                      <a:lnTo>
                        <a:pt x="398399" y="288290"/>
                      </a:lnTo>
                      <a:lnTo>
                        <a:pt x="394335" y="297561"/>
                      </a:lnTo>
                      <a:lnTo>
                        <a:pt x="389636" y="306451"/>
                      </a:lnTo>
                      <a:lnTo>
                        <a:pt x="384683" y="315214"/>
                      </a:lnTo>
                      <a:lnTo>
                        <a:pt x="379349" y="323723"/>
                      </a:lnTo>
                      <a:lnTo>
                        <a:pt x="373507" y="331724"/>
                      </a:lnTo>
                      <a:lnTo>
                        <a:pt x="367411" y="339598"/>
                      </a:lnTo>
                      <a:lnTo>
                        <a:pt x="360807" y="347091"/>
                      </a:lnTo>
                      <a:lnTo>
                        <a:pt x="353949" y="354457"/>
                      </a:lnTo>
                      <a:lnTo>
                        <a:pt x="346837" y="361188"/>
                      </a:lnTo>
                      <a:lnTo>
                        <a:pt x="339344" y="367792"/>
                      </a:lnTo>
                      <a:lnTo>
                        <a:pt x="331470" y="373888"/>
                      </a:lnTo>
                      <a:lnTo>
                        <a:pt x="323342" y="379730"/>
                      </a:lnTo>
                      <a:lnTo>
                        <a:pt x="314833" y="385064"/>
                      </a:lnTo>
                      <a:lnTo>
                        <a:pt x="306197" y="390017"/>
                      </a:lnTo>
                      <a:lnTo>
                        <a:pt x="297307" y="394589"/>
                      </a:lnTo>
                      <a:lnTo>
                        <a:pt x="288036" y="398780"/>
                      </a:lnTo>
                      <a:lnTo>
                        <a:pt x="278638" y="402590"/>
                      </a:lnTo>
                      <a:lnTo>
                        <a:pt x="268986" y="405765"/>
                      </a:lnTo>
                      <a:lnTo>
                        <a:pt x="259080" y="408686"/>
                      </a:lnTo>
                      <a:lnTo>
                        <a:pt x="249174" y="410972"/>
                      </a:lnTo>
                      <a:lnTo>
                        <a:pt x="239014" y="412877"/>
                      </a:lnTo>
                      <a:lnTo>
                        <a:pt x="228473" y="414020"/>
                      </a:lnTo>
                      <a:lnTo>
                        <a:pt x="218059" y="414909"/>
                      </a:lnTo>
                      <a:lnTo>
                        <a:pt x="207264" y="415163"/>
                      </a:lnTo>
                      <a:lnTo>
                        <a:pt x="196596" y="414909"/>
                      </a:lnTo>
                      <a:lnTo>
                        <a:pt x="186182" y="414020"/>
                      </a:lnTo>
                      <a:lnTo>
                        <a:pt x="175641" y="412877"/>
                      </a:lnTo>
                      <a:lnTo>
                        <a:pt x="165481" y="410972"/>
                      </a:lnTo>
                      <a:lnTo>
                        <a:pt x="155448" y="408686"/>
                      </a:lnTo>
                      <a:lnTo>
                        <a:pt x="145669" y="405765"/>
                      </a:lnTo>
                      <a:lnTo>
                        <a:pt x="136017" y="402590"/>
                      </a:lnTo>
                      <a:lnTo>
                        <a:pt x="126492" y="398780"/>
                      </a:lnTo>
                      <a:lnTo>
                        <a:pt x="117475" y="394589"/>
                      </a:lnTo>
                      <a:lnTo>
                        <a:pt x="108458" y="390017"/>
                      </a:lnTo>
                      <a:lnTo>
                        <a:pt x="99822" y="385064"/>
                      </a:lnTo>
                      <a:lnTo>
                        <a:pt x="91440" y="379730"/>
                      </a:lnTo>
                      <a:lnTo>
                        <a:pt x="83185" y="373888"/>
                      </a:lnTo>
                      <a:lnTo>
                        <a:pt x="75311" y="367792"/>
                      </a:lnTo>
                      <a:lnTo>
                        <a:pt x="67818" y="361188"/>
                      </a:lnTo>
                      <a:lnTo>
                        <a:pt x="60706" y="354457"/>
                      </a:lnTo>
                      <a:lnTo>
                        <a:pt x="53848" y="347091"/>
                      </a:lnTo>
                      <a:lnTo>
                        <a:pt x="47244" y="339598"/>
                      </a:lnTo>
                      <a:lnTo>
                        <a:pt x="41148" y="331724"/>
                      </a:lnTo>
                      <a:lnTo>
                        <a:pt x="35306" y="323723"/>
                      </a:lnTo>
                      <a:lnTo>
                        <a:pt x="29972" y="315214"/>
                      </a:lnTo>
                      <a:lnTo>
                        <a:pt x="25019" y="306451"/>
                      </a:lnTo>
                      <a:lnTo>
                        <a:pt x="20447" y="297561"/>
                      </a:lnTo>
                      <a:lnTo>
                        <a:pt x="16256" y="288290"/>
                      </a:lnTo>
                      <a:lnTo>
                        <a:pt x="12573" y="278892"/>
                      </a:lnTo>
                      <a:lnTo>
                        <a:pt x="9271" y="269240"/>
                      </a:lnTo>
                      <a:lnTo>
                        <a:pt x="6477" y="259334"/>
                      </a:lnTo>
                      <a:lnTo>
                        <a:pt x="4064" y="249428"/>
                      </a:lnTo>
                      <a:lnTo>
                        <a:pt x="2286" y="239268"/>
                      </a:lnTo>
                      <a:lnTo>
                        <a:pt x="1016" y="228727"/>
                      </a:lnTo>
                      <a:lnTo>
                        <a:pt x="127" y="218186"/>
                      </a:lnTo>
                      <a:lnTo>
                        <a:pt x="0" y="20751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1" name="Freeform 70"/>
                <p:cNvSpPr/>
                <p:nvPr/>
              </p:nvSpPr>
              <p:spPr>
                <a:xfrm>
                  <a:off x="6730608" y="1300143"/>
                  <a:ext cx="415033" cy="415588"/>
                </a:xfrm>
                <a:custGeom>
                  <a:avLst/>
                  <a:gdLst/>
                  <a:ahLst/>
                  <a:cxnLst/>
                  <a:rect l="0" t="0" r="0" b="0"/>
                  <a:pathLst>
                    <a:path w="414795" h="415245">
                      <a:moveTo>
                        <a:pt x="0" y="207622"/>
                      </a:moveTo>
                      <a:lnTo>
                        <a:pt x="321" y="218245"/>
                      </a:lnTo>
                      <a:lnTo>
                        <a:pt x="965" y="228545"/>
                      </a:lnTo>
                      <a:lnTo>
                        <a:pt x="2252" y="239168"/>
                      </a:lnTo>
                      <a:lnTo>
                        <a:pt x="4183" y="249469"/>
                      </a:lnTo>
                      <a:lnTo>
                        <a:pt x="6436" y="259447"/>
                      </a:lnTo>
                      <a:lnTo>
                        <a:pt x="9332" y="269104"/>
                      </a:lnTo>
                      <a:lnTo>
                        <a:pt x="12549" y="279083"/>
                      </a:lnTo>
                      <a:lnTo>
                        <a:pt x="16412" y="288418"/>
                      </a:lnTo>
                      <a:lnTo>
                        <a:pt x="20273" y="297431"/>
                      </a:lnTo>
                      <a:lnTo>
                        <a:pt x="25100" y="306444"/>
                      </a:lnTo>
                      <a:lnTo>
                        <a:pt x="29926" y="315135"/>
                      </a:lnTo>
                      <a:lnTo>
                        <a:pt x="35397" y="323504"/>
                      </a:lnTo>
                      <a:lnTo>
                        <a:pt x="41189" y="331874"/>
                      </a:lnTo>
                      <a:lnTo>
                        <a:pt x="47304" y="339599"/>
                      </a:lnTo>
                      <a:lnTo>
                        <a:pt x="53740" y="347003"/>
                      </a:lnTo>
                      <a:lnTo>
                        <a:pt x="60818" y="354406"/>
                      </a:lnTo>
                      <a:lnTo>
                        <a:pt x="67899" y="361166"/>
                      </a:lnTo>
                      <a:lnTo>
                        <a:pt x="75300" y="367926"/>
                      </a:lnTo>
                      <a:lnTo>
                        <a:pt x="83345" y="373720"/>
                      </a:lnTo>
                      <a:lnTo>
                        <a:pt x="91389" y="379514"/>
                      </a:lnTo>
                      <a:lnTo>
                        <a:pt x="99756" y="384986"/>
                      </a:lnTo>
                      <a:lnTo>
                        <a:pt x="108445" y="390137"/>
                      </a:lnTo>
                      <a:lnTo>
                        <a:pt x="117455" y="394643"/>
                      </a:lnTo>
                      <a:lnTo>
                        <a:pt x="126466" y="398828"/>
                      </a:lnTo>
                      <a:lnTo>
                        <a:pt x="136119" y="402691"/>
                      </a:lnTo>
                      <a:lnTo>
                        <a:pt x="145774" y="405909"/>
                      </a:lnTo>
                      <a:lnTo>
                        <a:pt x="155427" y="408806"/>
                      </a:lnTo>
                      <a:lnTo>
                        <a:pt x="165403" y="411060"/>
                      </a:lnTo>
                      <a:lnTo>
                        <a:pt x="175701" y="412669"/>
                      </a:lnTo>
                      <a:lnTo>
                        <a:pt x="186320" y="413957"/>
                      </a:lnTo>
                      <a:lnTo>
                        <a:pt x="196617" y="414922"/>
                      </a:lnTo>
                      <a:lnTo>
                        <a:pt x="207236" y="415244"/>
                      </a:lnTo>
                      <a:lnTo>
                        <a:pt x="218177" y="414922"/>
                      </a:lnTo>
                      <a:lnTo>
                        <a:pt x="228475" y="413957"/>
                      </a:lnTo>
                      <a:lnTo>
                        <a:pt x="239094" y="412669"/>
                      </a:lnTo>
                      <a:lnTo>
                        <a:pt x="249070" y="411060"/>
                      </a:lnTo>
                      <a:lnTo>
                        <a:pt x="259046" y="408806"/>
                      </a:lnTo>
                      <a:lnTo>
                        <a:pt x="269021" y="405909"/>
                      </a:lnTo>
                      <a:lnTo>
                        <a:pt x="278676" y="402691"/>
                      </a:lnTo>
                      <a:lnTo>
                        <a:pt x="288007" y="398828"/>
                      </a:lnTo>
                      <a:lnTo>
                        <a:pt x="297339" y="394643"/>
                      </a:lnTo>
                      <a:lnTo>
                        <a:pt x="306349" y="390137"/>
                      </a:lnTo>
                      <a:lnTo>
                        <a:pt x="314716" y="384986"/>
                      </a:lnTo>
                      <a:lnTo>
                        <a:pt x="323405" y="379514"/>
                      </a:lnTo>
                      <a:lnTo>
                        <a:pt x="331449" y="373720"/>
                      </a:lnTo>
                      <a:lnTo>
                        <a:pt x="339173" y="367926"/>
                      </a:lnTo>
                      <a:lnTo>
                        <a:pt x="346896" y="361166"/>
                      </a:lnTo>
                      <a:lnTo>
                        <a:pt x="353975" y="354406"/>
                      </a:lnTo>
                      <a:lnTo>
                        <a:pt x="360733" y="347003"/>
                      </a:lnTo>
                      <a:lnTo>
                        <a:pt x="367491" y="339599"/>
                      </a:lnTo>
                      <a:lnTo>
                        <a:pt x="373605" y="331874"/>
                      </a:lnTo>
                      <a:lnTo>
                        <a:pt x="379397" y="323504"/>
                      </a:lnTo>
                      <a:lnTo>
                        <a:pt x="384546" y="315135"/>
                      </a:lnTo>
                      <a:lnTo>
                        <a:pt x="389694" y="306444"/>
                      </a:lnTo>
                      <a:lnTo>
                        <a:pt x="394200" y="297431"/>
                      </a:lnTo>
                      <a:lnTo>
                        <a:pt x="398384" y="288418"/>
                      </a:lnTo>
                      <a:lnTo>
                        <a:pt x="402245" y="279083"/>
                      </a:lnTo>
                      <a:lnTo>
                        <a:pt x="405463" y="269104"/>
                      </a:lnTo>
                      <a:lnTo>
                        <a:pt x="408359" y="259447"/>
                      </a:lnTo>
                      <a:lnTo>
                        <a:pt x="410612" y="249469"/>
                      </a:lnTo>
                      <a:lnTo>
                        <a:pt x="412542" y="239168"/>
                      </a:lnTo>
                      <a:lnTo>
                        <a:pt x="413508" y="228545"/>
                      </a:lnTo>
                      <a:lnTo>
                        <a:pt x="414473" y="218245"/>
                      </a:lnTo>
                      <a:lnTo>
                        <a:pt x="414794" y="207622"/>
                      </a:lnTo>
                      <a:lnTo>
                        <a:pt x="414473" y="197000"/>
                      </a:lnTo>
                      <a:lnTo>
                        <a:pt x="413508" y="186377"/>
                      </a:lnTo>
                      <a:lnTo>
                        <a:pt x="412542" y="176077"/>
                      </a:lnTo>
                      <a:lnTo>
                        <a:pt x="410612" y="165776"/>
                      </a:lnTo>
                      <a:lnTo>
                        <a:pt x="408359" y="155797"/>
                      </a:lnTo>
                      <a:lnTo>
                        <a:pt x="405463" y="145819"/>
                      </a:lnTo>
                      <a:lnTo>
                        <a:pt x="402245" y="136162"/>
                      </a:lnTo>
                      <a:lnTo>
                        <a:pt x="398384" y="126827"/>
                      </a:lnTo>
                      <a:lnTo>
                        <a:pt x="394200" y="117492"/>
                      </a:lnTo>
                      <a:lnTo>
                        <a:pt x="389694" y="108800"/>
                      </a:lnTo>
                      <a:lnTo>
                        <a:pt x="384546" y="99788"/>
                      </a:lnTo>
                      <a:lnTo>
                        <a:pt x="379397" y="91418"/>
                      </a:lnTo>
                      <a:lnTo>
                        <a:pt x="373605" y="83371"/>
                      </a:lnTo>
                      <a:lnTo>
                        <a:pt x="367491" y="75646"/>
                      </a:lnTo>
                      <a:lnTo>
                        <a:pt x="360733" y="67920"/>
                      </a:lnTo>
                      <a:lnTo>
                        <a:pt x="353975" y="60838"/>
                      </a:lnTo>
                      <a:lnTo>
                        <a:pt x="346896" y="53757"/>
                      </a:lnTo>
                      <a:lnTo>
                        <a:pt x="339173" y="47319"/>
                      </a:lnTo>
                      <a:lnTo>
                        <a:pt x="331449" y="41203"/>
                      </a:lnTo>
                      <a:lnTo>
                        <a:pt x="323405" y="35409"/>
                      </a:lnTo>
                      <a:lnTo>
                        <a:pt x="314716" y="29936"/>
                      </a:lnTo>
                      <a:lnTo>
                        <a:pt x="306349" y="25108"/>
                      </a:lnTo>
                      <a:lnTo>
                        <a:pt x="297339" y="20280"/>
                      </a:lnTo>
                      <a:lnTo>
                        <a:pt x="288007" y="16417"/>
                      </a:lnTo>
                      <a:lnTo>
                        <a:pt x="278676" y="12554"/>
                      </a:lnTo>
                      <a:lnTo>
                        <a:pt x="269021" y="9335"/>
                      </a:lnTo>
                      <a:lnTo>
                        <a:pt x="259046" y="6438"/>
                      </a:lnTo>
                      <a:lnTo>
                        <a:pt x="249070" y="4185"/>
                      </a:lnTo>
                      <a:lnTo>
                        <a:pt x="239094" y="2575"/>
                      </a:lnTo>
                      <a:lnTo>
                        <a:pt x="228475" y="966"/>
                      </a:lnTo>
                      <a:lnTo>
                        <a:pt x="218177" y="322"/>
                      </a:lnTo>
                      <a:lnTo>
                        <a:pt x="207236" y="0"/>
                      </a:lnTo>
                      <a:lnTo>
                        <a:pt x="196617" y="322"/>
                      </a:lnTo>
                      <a:lnTo>
                        <a:pt x="186320" y="966"/>
                      </a:lnTo>
                      <a:lnTo>
                        <a:pt x="175701" y="2575"/>
                      </a:lnTo>
                      <a:lnTo>
                        <a:pt x="165403" y="4185"/>
                      </a:lnTo>
                      <a:lnTo>
                        <a:pt x="155427" y="6438"/>
                      </a:lnTo>
                      <a:lnTo>
                        <a:pt x="145774" y="9335"/>
                      </a:lnTo>
                      <a:lnTo>
                        <a:pt x="136119" y="12554"/>
                      </a:lnTo>
                      <a:lnTo>
                        <a:pt x="126466" y="16417"/>
                      </a:lnTo>
                      <a:lnTo>
                        <a:pt x="117455" y="20280"/>
                      </a:lnTo>
                      <a:lnTo>
                        <a:pt x="108445" y="25108"/>
                      </a:lnTo>
                      <a:lnTo>
                        <a:pt x="99756" y="29936"/>
                      </a:lnTo>
                      <a:lnTo>
                        <a:pt x="91389" y="35409"/>
                      </a:lnTo>
                      <a:lnTo>
                        <a:pt x="83345" y="41203"/>
                      </a:lnTo>
                      <a:lnTo>
                        <a:pt x="75300" y="47319"/>
                      </a:lnTo>
                      <a:lnTo>
                        <a:pt x="67899" y="53757"/>
                      </a:lnTo>
                      <a:lnTo>
                        <a:pt x="60818" y="60838"/>
                      </a:lnTo>
                      <a:lnTo>
                        <a:pt x="53740" y="67920"/>
                      </a:lnTo>
                      <a:lnTo>
                        <a:pt x="47304" y="75646"/>
                      </a:lnTo>
                      <a:lnTo>
                        <a:pt x="41189" y="83371"/>
                      </a:lnTo>
                      <a:lnTo>
                        <a:pt x="35397" y="91418"/>
                      </a:lnTo>
                      <a:lnTo>
                        <a:pt x="29926" y="99788"/>
                      </a:lnTo>
                      <a:lnTo>
                        <a:pt x="25100" y="108800"/>
                      </a:lnTo>
                      <a:lnTo>
                        <a:pt x="20273" y="117492"/>
                      </a:lnTo>
                      <a:lnTo>
                        <a:pt x="16412" y="126827"/>
                      </a:lnTo>
                      <a:lnTo>
                        <a:pt x="12549" y="136162"/>
                      </a:lnTo>
                      <a:lnTo>
                        <a:pt x="9332" y="145819"/>
                      </a:lnTo>
                      <a:lnTo>
                        <a:pt x="6436" y="155797"/>
                      </a:lnTo>
                      <a:lnTo>
                        <a:pt x="4183" y="165776"/>
                      </a:lnTo>
                      <a:lnTo>
                        <a:pt x="2252" y="176077"/>
                      </a:lnTo>
                      <a:lnTo>
                        <a:pt x="965" y="186377"/>
                      </a:lnTo>
                      <a:lnTo>
                        <a:pt x="321" y="197000"/>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2" name="Freeform 71"/>
                <p:cNvSpPr/>
                <p:nvPr/>
              </p:nvSpPr>
              <p:spPr>
                <a:xfrm>
                  <a:off x="6808062" y="1578758"/>
                  <a:ext cx="255741" cy="56034"/>
                </a:xfrm>
                <a:custGeom>
                  <a:avLst/>
                  <a:gdLst/>
                  <a:ahLst/>
                  <a:cxnLst/>
                  <a:rect l="0" t="0" r="0" b="0"/>
                  <a:pathLst>
                    <a:path w="255505" h="55367">
                      <a:moveTo>
                        <a:pt x="255504" y="16095"/>
                      </a:moveTo>
                      <a:lnTo>
                        <a:pt x="251643" y="11589"/>
                      </a:lnTo>
                      <a:lnTo>
                        <a:pt x="248102" y="7082"/>
                      </a:lnTo>
                      <a:lnTo>
                        <a:pt x="246172" y="4829"/>
                      </a:lnTo>
                      <a:lnTo>
                        <a:pt x="244241" y="2898"/>
                      </a:lnTo>
                      <a:lnTo>
                        <a:pt x="241989" y="1288"/>
                      </a:lnTo>
                      <a:lnTo>
                        <a:pt x="239414" y="0"/>
                      </a:lnTo>
                      <a:lnTo>
                        <a:pt x="236196" y="4507"/>
                      </a:lnTo>
                      <a:lnTo>
                        <a:pt x="232335" y="9013"/>
                      </a:lnTo>
                      <a:lnTo>
                        <a:pt x="228152" y="13198"/>
                      </a:lnTo>
                      <a:lnTo>
                        <a:pt x="223325" y="17705"/>
                      </a:lnTo>
                      <a:lnTo>
                        <a:pt x="218176" y="21889"/>
                      </a:lnTo>
                      <a:lnTo>
                        <a:pt x="212383" y="26074"/>
                      </a:lnTo>
                      <a:lnTo>
                        <a:pt x="206592" y="29937"/>
                      </a:lnTo>
                      <a:lnTo>
                        <a:pt x="200156" y="33800"/>
                      </a:lnTo>
                      <a:lnTo>
                        <a:pt x="193398" y="37340"/>
                      </a:lnTo>
                      <a:lnTo>
                        <a:pt x="186318" y="40559"/>
                      </a:lnTo>
                      <a:lnTo>
                        <a:pt x="179238" y="43456"/>
                      </a:lnTo>
                      <a:lnTo>
                        <a:pt x="171515" y="46353"/>
                      </a:lnTo>
                      <a:lnTo>
                        <a:pt x="163793" y="48607"/>
                      </a:lnTo>
                      <a:lnTo>
                        <a:pt x="156070" y="50860"/>
                      </a:lnTo>
                      <a:lnTo>
                        <a:pt x="147703" y="52469"/>
                      </a:lnTo>
                      <a:lnTo>
                        <a:pt x="139658" y="54079"/>
                      </a:lnTo>
                      <a:lnTo>
                        <a:pt x="131292" y="54723"/>
                      </a:lnTo>
                      <a:lnTo>
                        <a:pt x="122925" y="55366"/>
                      </a:lnTo>
                      <a:lnTo>
                        <a:pt x="114879" y="55366"/>
                      </a:lnTo>
                      <a:lnTo>
                        <a:pt x="106514" y="54723"/>
                      </a:lnTo>
                      <a:lnTo>
                        <a:pt x="97825" y="53757"/>
                      </a:lnTo>
                      <a:lnTo>
                        <a:pt x="89780" y="52148"/>
                      </a:lnTo>
                      <a:lnTo>
                        <a:pt x="81413" y="49894"/>
                      </a:lnTo>
                      <a:lnTo>
                        <a:pt x="73369" y="46997"/>
                      </a:lnTo>
                      <a:lnTo>
                        <a:pt x="65324" y="43778"/>
                      </a:lnTo>
                      <a:lnTo>
                        <a:pt x="57601" y="39594"/>
                      </a:lnTo>
                      <a:lnTo>
                        <a:pt x="49878" y="35087"/>
                      </a:lnTo>
                      <a:lnTo>
                        <a:pt x="42798" y="29615"/>
                      </a:lnTo>
                      <a:lnTo>
                        <a:pt x="35397" y="23177"/>
                      </a:lnTo>
                      <a:lnTo>
                        <a:pt x="28640" y="16417"/>
                      </a:lnTo>
                      <a:lnTo>
                        <a:pt x="22203" y="8692"/>
                      </a:lnTo>
                      <a:lnTo>
                        <a:pt x="16089" y="0"/>
                      </a:lnTo>
                      <a:lnTo>
                        <a:pt x="13515" y="1288"/>
                      </a:lnTo>
                      <a:lnTo>
                        <a:pt x="11262" y="2898"/>
                      </a:lnTo>
                      <a:lnTo>
                        <a:pt x="9332" y="4829"/>
                      </a:lnTo>
                      <a:lnTo>
                        <a:pt x="7401" y="7082"/>
                      </a:lnTo>
                      <a:lnTo>
                        <a:pt x="3861" y="11589"/>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73" name="Freeform 72"/>
                <p:cNvSpPr/>
                <p:nvPr/>
              </p:nvSpPr>
              <p:spPr>
                <a:xfrm>
                  <a:off x="6854826" y="1435559"/>
                  <a:ext cx="14614" cy="32686"/>
                </a:xfrm>
                <a:custGeom>
                  <a:avLst/>
                  <a:gdLst/>
                  <a:ahLst/>
                  <a:cxnLst/>
                  <a:rect l="0" t="0" r="0" b="0"/>
                  <a:pathLst>
                    <a:path w="15876" h="31878">
                      <a:moveTo>
                        <a:pt x="127" y="12827"/>
                      </a:moveTo>
                      <a:lnTo>
                        <a:pt x="635" y="9779"/>
                      </a:lnTo>
                      <a:lnTo>
                        <a:pt x="1270" y="7112"/>
                      </a:lnTo>
                      <a:lnTo>
                        <a:pt x="2286" y="4572"/>
                      </a:lnTo>
                      <a:lnTo>
                        <a:pt x="3556" y="2667"/>
                      </a:lnTo>
                      <a:lnTo>
                        <a:pt x="4826" y="1270"/>
                      </a:lnTo>
                      <a:lnTo>
                        <a:pt x="6350" y="381"/>
                      </a:lnTo>
                      <a:lnTo>
                        <a:pt x="8001" y="0"/>
                      </a:lnTo>
                      <a:lnTo>
                        <a:pt x="9652" y="381"/>
                      </a:lnTo>
                      <a:lnTo>
                        <a:pt x="11049" y="1270"/>
                      </a:lnTo>
                      <a:lnTo>
                        <a:pt x="12446" y="2667"/>
                      </a:lnTo>
                      <a:lnTo>
                        <a:pt x="13589" y="4572"/>
                      </a:lnTo>
                      <a:lnTo>
                        <a:pt x="14605" y="7112"/>
                      </a:lnTo>
                      <a:lnTo>
                        <a:pt x="15240" y="9779"/>
                      </a:lnTo>
                      <a:lnTo>
                        <a:pt x="15748" y="12827"/>
                      </a:lnTo>
                      <a:lnTo>
                        <a:pt x="15875" y="16002"/>
                      </a:lnTo>
                      <a:lnTo>
                        <a:pt x="15748" y="19304"/>
                      </a:lnTo>
                      <a:lnTo>
                        <a:pt x="15240" y="22225"/>
                      </a:lnTo>
                      <a:lnTo>
                        <a:pt x="14605" y="25019"/>
                      </a:lnTo>
                      <a:lnTo>
                        <a:pt x="13589" y="27305"/>
                      </a:lnTo>
                      <a:lnTo>
                        <a:pt x="12446" y="29210"/>
                      </a:lnTo>
                      <a:lnTo>
                        <a:pt x="11049" y="30607"/>
                      </a:lnTo>
                      <a:lnTo>
                        <a:pt x="9652" y="31623"/>
                      </a:lnTo>
                      <a:lnTo>
                        <a:pt x="8001" y="31877"/>
                      </a:lnTo>
                      <a:lnTo>
                        <a:pt x="6350" y="31623"/>
                      </a:lnTo>
                      <a:lnTo>
                        <a:pt x="4826" y="30607"/>
                      </a:lnTo>
                      <a:lnTo>
                        <a:pt x="3556" y="29210"/>
                      </a:lnTo>
                      <a:lnTo>
                        <a:pt x="2286" y="27305"/>
                      </a:lnTo>
                      <a:lnTo>
                        <a:pt x="1270"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4" name="Freeform 73"/>
                <p:cNvSpPr/>
                <p:nvPr/>
              </p:nvSpPr>
              <p:spPr>
                <a:xfrm>
                  <a:off x="6854826" y="1435559"/>
                  <a:ext cx="14614" cy="32686"/>
                </a:xfrm>
                <a:custGeom>
                  <a:avLst/>
                  <a:gdLst/>
                  <a:ahLst/>
                  <a:cxnLst/>
                  <a:rect l="0" t="0" r="0" b="0"/>
                  <a:pathLst>
                    <a:path w="15769" h="31870">
                      <a:moveTo>
                        <a:pt x="0" y="15773"/>
                      </a:moveTo>
                      <a:lnTo>
                        <a:pt x="0" y="19314"/>
                      </a:lnTo>
                      <a:lnTo>
                        <a:pt x="644" y="22212"/>
                      </a:lnTo>
                      <a:lnTo>
                        <a:pt x="1287" y="24787"/>
                      </a:lnTo>
                      <a:lnTo>
                        <a:pt x="2252" y="27040"/>
                      </a:lnTo>
                      <a:lnTo>
                        <a:pt x="3539" y="29293"/>
                      </a:lnTo>
                      <a:lnTo>
                        <a:pt x="4827" y="30581"/>
                      </a:lnTo>
                      <a:lnTo>
                        <a:pt x="6114" y="31547"/>
                      </a:lnTo>
                      <a:lnTo>
                        <a:pt x="8044" y="31869"/>
                      </a:lnTo>
                      <a:lnTo>
                        <a:pt x="9332" y="31547"/>
                      </a:lnTo>
                      <a:lnTo>
                        <a:pt x="10941" y="30581"/>
                      </a:lnTo>
                      <a:lnTo>
                        <a:pt x="12228" y="29293"/>
                      </a:lnTo>
                      <a:lnTo>
                        <a:pt x="13515" y="27040"/>
                      </a:lnTo>
                      <a:lnTo>
                        <a:pt x="14481" y="24787"/>
                      </a:lnTo>
                      <a:lnTo>
                        <a:pt x="15124" y="22212"/>
                      </a:lnTo>
                      <a:lnTo>
                        <a:pt x="15768" y="19314"/>
                      </a:lnTo>
                      <a:lnTo>
                        <a:pt x="15768" y="15773"/>
                      </a:lnTo>
                      <a:lnTo>
                        <a:pt x="15768" y="12554"/>
                      </a:lnTo>
                      <a:lnTo>
                        <a:pt x="15124" y="9657"/>
                      </a:lnTo>
                      <a:lnTo>
                        <a:pt x="14481" y="7082"/>
                      </a:lnTo>
                      <a:lnTo>
                        <a:pt x="13515" y="4507"/>
                      </a:lnTo>
                      <a:lnTo>
                        <a:pt x="12228" y="2575"/>
                      </a:lnTo>
                      <a:lnTo>
                        <a:pt x="10941" y="1288"/>
                      </a:lnTo>
                      <a:lnTo>
                        <a:pt x="9332" y="322"/>
                      </a:lnTo>
                      <a:lnTo>
                        <a:pt x="8044" y="0"/>
                      </a:lnTo>
                      <a:lnTo>
                        <a:pt x="6114" y="322"/>
                      </a:lnTo>
                      <a:lnTo>
                        <a:pt x="4827" y="1288"/>
                      </a:lnTo>
                      <a:lnTo>
                        <a:pt x="3539" y="2575"/>
                      </a:lnTo>
                      <a:lnTo>
                        <a:pt x="2252" y="4507"/>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5" name="Freeform 74"/>
                <p:cNvSpPr/>
                <p:nvPr/>
              </p:nvSpPr>
              <p:spPr>
                <a:xfrm>
                  <a:off x="7006810" y="1435559"/>
                  <a:ext cx="14614" cy="32686"/>
                </a:xfrm>
                <a:custGeom>
                  <a:avLst/>
                  <a:gdLst/>
                  <a:ahLst/>
                  <a:cxnLst/>
                  <a:rect l="0" t="0" r="0" b="0"/>
                  <a:pathLst>
                    <a:path w="16003" h="31878">
                      <a:moveTo>
                        <a:pt x="127" y="12827"/>
                      </a:moveTo>
                      <a:lnTo>
                        <a:pt x="508" y="9779"/>
                      </a:lnTo>
                      <a:lnTo>
                        <a:pt x="1397" y="7112"/>
                      </a:lnTo>
                      <a:lnTo>
                        <a:pt x="2286" y="4572"/>
                      </a:lnTo>
                      <a:lnTo>
                        <a:pt x="3556" y="2667"/>
                      </a:lnTo>
                      <a:lnTo>
                        <a:pt x="4826" y="1270"/>
                      </a:lnTo>
                      <a:lnTo>
                        <a:pt x="6350" y="381"/>
                      </a:lnTo>
                      <a:lnTo>
                        <a:pt x="8001" y="0"/>
                      </a:lnTo>
                      <a:lnTo>
                        <a:pt x="9525" y="381"/>
                      </a:lnTo>
                      <a:lnTo>
                        <a:pt x="11049" y="1270"/>
                      </a:lnTo>
                      <a:lnTo>
                        <a:pt x="12319" y="2667"/>
                      </a:lnTo>
                      <a:lnTo>
                        <a:pt x="13589" y="4572"/>
                      </a:lnTo>
                      <a:lnTo>
                        <a:pt x="14605" y="7112"/>
                      </a:lnTo>
                      <a:lnTo>
                        <a:pt x="15367" y="9779"/>
                      </a:lnTo>
                      <a:lnTo>
                        <a:pt x="15875" y="12827"/>
                      </a:lnTo>
                      <a:lnTo>
                        <a:pt x="16002" y="16002"/>
                      </a:lnTo>
                      <a:lnTo>
                        <a:pt x="15875" y="19304"/>
                      </a:lnTo>
                      <a:lnTo>
                        <a:pt x="15367" y="22225"/>
                      </a:lnTo>
                      <a:lnTo>
                        <a:pt x="14605" y="25019"/>
                      </a:lnTo>
                      <a:lnTo>
                        <a:pt x="13589" y="27305"/>
                      </a:lnTo>
                      <a:lnTo>
                        <a:pt x="12319" y="29210"/>
                      </a:lnTo>
                      <a:lnTo>
                        <a:pt x="11049" y="30607"/>
                      </a:lnTo>
                      <a:lnTo>
                        <a:pt x="9525" y="31623"/>
                      </a:lnTo>
                      <a:lnTo>
                        <a:pt x="8001" y="31877"/>
                      </a:lnTo>
                      <a:lnTo>
                        <a:pt x="6477" y="31623"/>
                      </a:lnTo>
                      <a:lnTo>
                        <a:pt x="4826" y="30607"/>
                      </a:lnTo>
                      <a:lnTo>
                        <a:pt x="3556" y="29210"/>
                      </a:lnTo>
                      <a:lnTo>
                        <a:pt x="2286" y="27305"/>
                      </a:lnTo>
                      <a:lnTo>
                        <a:pt x="1397" y="25019"/>
                      </a:lnTo>
                      <a:lnTo>
                        <a:pt x="508"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6" name="Freeform 75"/>
                <p:cNvSpPr/>
                <p:nvPr/>
              </p:nvSpPr>
              <p:spPr>
                <a:xfrm>
                  <a:off x="7006810" y="1435559"/>
                  <a:ext cx="14614" cy="32686"/>
                </a:xfrm>
                <a:custGeom>
                  <a:avLst/>
                  <a:gdLst/>
                  <a:ahLst/>
                  <a:cxnLst/>
                  <a:rect l="0" t="0" r="0" b="0"/>
                  <a:pathLst>
                    <a:path w="15771" h="31870">
                      <a:moveTo>
                        <a:pt x="0" y="15773"/>
                      </a:moveTo>
                      <a:lnTo>
                        <a:pt x="0" y="19314"/>
                      </a:lnTo>
                      <a:lnTo>
                        <a:pt x="644" y="22212"/>
                      </a:lnTo>
                      <a:lnTo>
                        <a:pt x="1287" y="24787"/>
                      </a:lnTo>
                      <a:lnTo>
                        <a:pt x="2253" y="27040"/>
                      </a:lnTo>
                      <a:lnTo>
                        <a:pt x="3540" y="29293"/>
                      </a:lnTo>
                      <a:lnTo>
                        <a:pt x="4828" y="30581"/>
                      </a:lnTo>
                      <a:lnTo>
                        <a:pt x="6437" y="31547"/>
                      </a:lnTo>
                      <a:lnTo>
                        <a:pt x="8046" y="31869"/>
                      </a:lnTo>
                      <a:lnTo>
                        <a:pt x="9333" y="31547"/>
                      </a:lnTo>
                      <a:lnTo>
                        <a:pt x="10942" y="30581"/>
                      </a:lnTo>
                      <a:lnTo>
                        <a:pt x="12230" y="29293"/>
                      </a:lnTo>
                      <a:lnTo>
                        <a:pt x="13517" y="27040"/>
                      </a:lnTo>
                      <a:lnTo>
                        <a:pt x="14482" y="24787"/>
                      </a:lnTo>
                      <a:lnTo>
                        <a:pt x="15126" y="22212"/>
                      </a:lnTo>
                      <a:lnTo>
                        <a:pt x="15770" y="19314"/>
                      </a:lnTo>
                      <a:lnTo>
                        <a:pt x="15770" y="15773"/>
                      </a:lnTo>
                      <a:lnTo>
                        <a:pt x="15770" y="12554"/>
                      </a:lnTo>
                      <a:lnTo>
                        <a:pt x="15126" y="9657"/>
                      </a:lnTo>
                      <a:lnTo>
                        <a:pt x="14482" y="7082"/>
                      </a:lnTo>
                      <a:lnTo>
                        <a:pt x="13517" y="4507"/>
                      </a:lnTo>
                      <a:lnTo>
                        <a:pt x="12230" y="2575"/>
                      </a:lnTo>
                      <a:lnTo>
                        <a:pt x="10942" y="1288"/>
                      </a:lnTo>
                      <a:lnTo>
                        <a:pt x="9333" y="322"/>
                      </a:lnTo>
                      <a:lnTo>
                        <a:pt x="8046" y="0"/>
                      </a:lnTo>
                      <a:lnTo>
                        <a:pt x="6115" y="322"/>
                      </a:lnTo>
                      <a:lnTo>
                        <a:pt x="4828" y="1288"/>
                      </a:lnTo>
                      <a:lnTo>
                        <a:pt x="3540" y="2575"/>
                      </a:lnTo>
                      <a:lnTo>
                        <a:pt x="2253" y="4507"/>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7" name="Freeform 76"/>
                <p:cNvSpPr/>
                <p:nvPr/>
              </p:nvSpPr>
              <p:spPr>
                <a:xfrm>
                  <a:off x="6901591" y="1524280"/>
                  <a:ext cx="64301" cy="23348"/>
                </a:xfrm>
                <a:custGeom>
                  <a:avLst/>
                  <a:gdLst/>
                  <a:ahLst/>
                  <a:cxnLst/>
                  <a:rect l="0" t="0" r="0" b="0"/>
                  <a:pathLst>
                    <a:path w="63717" h="24144">
                      <a:moveTo>
                        <a:pt x="63716" y="0"/>
                      </a:moveTo>
                      <a:lnTo>
                        <a:pt x="63394" y="2897"/>
                      </a:lnTo>
                      <a:lnTo>
                        <a:pt x="63073" y="5794"/>
                      </a:lnTo>
                      <a:lnTo>
                        <a:pt x="62107" y="8369"/>
                      </a:lnTo>
                      <a:lnTo>
                        <a:pt x="61141" y="10622"/>
                      </a:lnTo>
                      <a:lnTo>
                        <a:pt x="59533" y="12876"/>
                      </a:lnTo>
                      <a:lnTo>
                        <a:pt x="57923" y="14807"/>
                      </a:lnTo>
                      <a:lnTo>
                        <a:pt x="55992" y="16417"/>
                      </a:lnTo>
                      <a:lnTo>
                        <a:pt x="53740" y="18026"/>
                      </a:lnTo>
                      <a:lnTo>
                        <a:pt x="51487" y="19636"/>
                      </a:lnTo>
                      <a:lnTo>
                        <a:pt x="48913" y="20602"/>
                      </a:lnTo>
                      <a:lnTo>
                        <a:pt x="43442" y="22533"/>
                      </a:lnTo>
                      <a:lnTo>
                        <a:pt x="37650" y="23820"/>
                      </a:lnTo>
                      <a:lnTo>
                        <a:pt x="31857" y="24143"/>
                      </a:lnTo>
                      <a:lnTo>
                        <a:pt x="25743" y="23820"/>
                      </a:lnTo>
                      <a:lnTo>
                        <a:pt x="19951" y="22533"/>
                      </a:lnTo>
                      <a:lnTo>
                        <a:pt x="14802" y="20602"/>
                      </a:lnTo>
                      <a:lnTo>
                        <a:pt x="12228" y="19636"/>
                      </a:lnTo>
                      <a:lnTo>
                        <a:pt x="9975" y="18026"/>
                      </a:lnTo>
                      <a:lnTo>
                        <a:pt x="7723" y="16417"/>
                      </a:lnTo>
                      <a:lnTo>
                        <a:pt x="5792" y="14807"/>
                      </a:lnTo>
                      <a:lnTo>
                        <a:pt x="4183" y="12876"/>
                      </a:lnTo>
                      <a:lnTo>
                        <a:pt x="2574" y="10622"/>
                      </a:lnTo>
                      <a:lnTo>
                        <a:pt x="1287" y="8369"/>
                      </a:lnTo>
                      <a:lnTo>
                        <a:pt x="643" y="5794"/>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8658" name="Group 86"/>
              <p:cNvGrpSpPr>
                <a:grpSpLocks/>
              </p:cNvGrpSpPr>
              <p:nvPr/>
            </p:nvGrpSpPr>
            <p:grpSpPr bwMode="auto">
              <a:xfrm>
                <a:off x="7699496" y="1310741"/>
                <a:ext cx="414796" cy="415245"/>
                <a:chOff x="7699496" y="1310741"/>
                <a:chExt cx="414796" cy="415245"/>
              </a:xfrm>
            </p:grpSpPr>
            <p:sp>
              <p:nvSpPr>
                <p:cNvPr id="79" name="Freeform 78"/>
                <p:cNvSpPr/>
                <p:nvPr/>
              </p:nvSpPr>
              <p:spPr>
                <a:xfrm>
                  <a:off x="7699504" y="1311039"/>
                  <a:ext cx="415033" cy="415587"/>
                </a:xfrm>
                <a:custGeom>
                  <a:avLst/>
                  <a:gdLst/>
                  <a:ahLst/>
                  <a:cxnLst/>
                  <a:rect l="0" t="0" r="0" b="0"/>
                  <a:pathLst>
                    <a:path w="414656" h="415037">
                      <a:moveTo>
                        <a:pt x="127" y="196850"/>
                      </a:moveTo>
                      <a:lnTo>
                        <a:pt x="1016" y="186309"/>
                      </a:lnTo>
                      <a:lnTo>
                        <a:pt x="2286" y="175895"/>
                      </a:lnTo>
                      <a:lnTo>
                        <a:pt x="4064" y="165735"/>
                      </a:lnTo>
                      <a:lnTo>
                        <a:pt x="6477" y="155702"/>
                      </a:lnTo>
                      <a:lnTo>
                        <a:pt x="9271" y="145796"/>
                      </a:lnTo>
                      <a:lnTo>
                        <a:pt x="12573" y="136144"/>
                      </a:lnTo>
                      <a:lnTo>
                        <a:pt x="16256" y="126746"/>
                      </a:lnTo>
                      <a:lnTo>
                        <a:pt x="20447" y="117475"/>
                      </a:lnTo>
                      <a:lnTo>
                        <a:pt x="25019" y="108585"/>
                      </a:lnTo>
                      <a:lnTo>
                        <a:pt x="29972" y="99822"/>
                      </a:lnTo>
                      <a:lnTo>
                        <a:pt x="35306" y="91440"/>
                      </a:lnTo>
                      <a:lnTo>
                        <a:pt x="41148" y="83312"/>
                      </a:lnTo>
                      <a:lnTo>
                        <a:pt x="47244" y="75565"/>
                      </a:lnTo>
                      <a:lnTo>
                        <a:pt x="53848" y="67945"/>
                      </a:lnTo>
                      <a:lnTo>
                        <a:pt x="60706" y="60706"/>
                      </a:lnTo>
                      <a:lnTo>
                        <a:pt x="67818" y="53848"/>
                      </a:lnTo>
                      <a:lnTo>
                        <a:pt x="75311" y="47371"/>
                      </a:lnTo>
                      <a:lnTo>
                        <a:pt x="83185" y="41148"/>
                      </a:lnTo>
                      <a:lnTo>
                        <a:pt x="91440" y="35433"/>
                      </a:lnTo>
                      <a:lnTo>
                        <a:pt x="99822" y="29972"/>
                      </a:lnTo>
                      <a:lnTo>
                        <a:pt x="108458" y="25019"/>
                      </a:lnTo>
                      <a:lnTo>
                        <a:pt x="117475" y="20447"/>
                      </a:lnTo>
                      <a:lnTo>
                        <a:pt x="126619" y="16256"/>
                      </a:lnTo>
                      <a:lnTo>
                        <a:pt x="136017" y="12573"/>
                      </a:lnTo>
                      <a:lnTo>
                        <a:pt x="145669" y="9398"/>
                      </a:lnTo>
                      <a:lnTo>
                        <a:pt x="155575" y="6604"/>
                      </a:lnTo>
                      <a:lnTo>
                        <a:pt x="165481" y="4191"/>
                      </a:lnTo>
                      <a:lnTo>
                        <a:pt x="175641" y="2413"/>
                      </a:lnTo>
                      <a:lnTo>
                        <a:pt x="186182" y="1016"/>
                      </a:lnTo>
                      <a:lnTo>
                        <a:pt x="196596" y="127"/>
                      </a:lnTo>
                      <a:lnTo>
                        <a:pt x="207391" y="0"/>
                      </a:lnTo>
                      <a:lnTo>
                        <a:pt x="218059" y="127"/>
                      </a:lnTo>
                      <a:lnTo>
                        <a:pt x="228473" y="1016"/>
                      </a:lnTo>
                      <a:lnTo>
                        <a:pt x="239014" y="2413"/>
                      </a:lnTo>
                      <a:lnTo>
                        <a:pt x="249174" y="4191"/>
                      </a:lnTo>
                      <a:lnTo>
                        <a:pt x="259080" y="6604"/>
                      </a:lnTo>
                      <a:lnTo>
                        <a:pt x="268986" y="9398"/>
                      </a:lnTo>
                      <a:lnTo>
                        <a:pt x="278638" y="12573"/>
                      </a:lnTo>
                      <a:lnTo>
                        <a:pt x="288036" y="16256"/>
                      </a:lnTo>
                      <a:lnTo>
                        <a:pt x="297307" y="20447"/>
                      </a:lnTo>
                      <a:lnTo>
                        <a:pt x="306197" y="25019"/>
                      </a:lnTo>
                      <a:lnTo>
                        <a:pt x="314833" y="29972"/>
                      </a:lnTo>
                      <a:lnTo>
                        <a:pt x="323342" y="35433"/>
                      </a:lnTo>
                      <a:lnTo>
                        <a:pt x="331470" y="41148"/>
                      </a:lnTo>
                      <a:lnTo>
                        <a:pt x="339344" y="47371"/>
                      </a:lnTo>
                      <a:lnTo>
                        <a:pt x="346837" y="53848"/>
                      </a:lnTo>
                      <a:lnTo>
                        <a:pt x="353949" y="60706"/>
                      </a:lnTo>
                      <a:lnTo>
                        <a:pt x="360807" y="67945"/>
                      </a:lnTo>
                      <a:lnTo>
                        <a:pt x="367411" y="75565"/>
                      </a:lnTo>
                      <a:lnTo>
                        <a:pt x="373507" y="83312"/>
                      </a:lnTo>
                      <a:lnTo>
                        <a:pt x="379349" y="91440"/>
                      </a:lnTo>
                      <a:lnTo>
                        <a:pt x="384683" y="99822"/>
                      </a:lnTo>
                      <a:lnTo>
                        <a:pt x="389636" y="108585"/>
                      </a:lnTo>
                      <a:lnTo>
                        <a:pt x="394335" y="117475"/>
                      </a:lnTo>
                      <a:lnTo>
                        <a:pt x="398399" y="126746"/>
                      </a:lnTo>
                      <a:lnTo>
                        <a:pt x="402209" y="136144"/>
                      </a:lnTo>
                      <a:lnTo>
                        <a:pt x="405511" y="145796"/>
                      </a:lnTo>
                      <a:lnTo>
                        <a:pt x="408305" y="155702"/>
                      </a:lnTo>
                      <a:lnTo>
                        <a:pt x="410591" y="165735"/>
                      </a:lnTo>
                      <a:lnTo>
                        <a:pt x="412369" y="175895"/>
                      </a:lnTo>
                      <a:lnTo>
                        <a:pt x="413639" y="186309"/>
                      </a:lnTo>
                      <a:lnTo>
                        <a:pt x="414528" y="196850"/>
                      </a:lnTo>
                      <a:lnTo>
                        <a:pt x="414655" y="207518"/>
                      </a:lnTo>
                      <a:lnTo>
                        <a:pt x="414528" y="218186"/>
                      </a:lnTo>
                      <a:lnTo>
                        <a:pt x="413639" y="228727"/>
                      </a:lnTo>
                      <a:lnTo>
                        <a:pt x="412369" y="239141"/>
                      </a:lnTo>
                      <a:lnTo>
                        <a:pt x="410591" y="249301"/>
                      </a:lnTo>
                      <a:lnTo>
                        <a:pt x="408305" y="259334"/>
                      </a:lnTo>
                      <a:lnTo>
                        <a:pt x="405511" y="269240"/>
                      </a:lnTo>
                      <a:lnTo>
                        <a:pt x="402209" y="278892"/>
                      </a:lnTo>
                      <a:lnTo>
                        <a:pt x="398399" y="288290"/>
                      </a:lnTo>
                      <a:lnTo>
                        <a:pt x="394335" y="297561"/>
                      </a:lnTo>
                      <a:lnTo>
                        <a:pt x="389636" y="306451"/>
                      </a:lnTo>
                      <a:lnTo>
                        <a:pt x="384683" y="315087"/>
                      </a:lnTo>
                      <a:lnTo>
                        <a:pt x="379349" y="323596"/>
                      </a:lnTo>
                      <a:lnTo>
                        <a:pt x="373507" y="331724"/>
                      </a:lnTo>
                      <a:lnTo>
                        <a:pt x="367411" y="339471"/>
                      </a:lnTo>
                      <a:lnTo>
                        <a:pt x="360807" y="347091"/>
                      </a:lnTo>
                      <a:lnTo>
                        <a:pt x="353949" y="354330"/>
                      </a:lnTo>
                      <a:lnTo>
                        <a:pt x="346837" y="361188"/>
                      </a:lnTo>
                      <a:lnTo>
                        <a:pt x="339344" y="367792"/>
                      </a:lnTo>
                      <a:lnTo>
                        <a:pt x="331470" y="373888"/>
                      </a:lnTo>
                      <a:lnTo>
                        <a:pt x="323342" y="379603"/>
                      </a:lnTo>
                      <a:lnTo>
                        <a:pt x="314833" y="385064"/>
                      </a:lnTo>
                      <a:lnTo>
                        <a:pt x="306197" y="390017"/>
                      </a:lnTo>
                      <a:lnTo>
                        <a:pt x="297307" y="394589"/>
                      </a:lnTo>
                      <a:lnTo>
                        <a:pt x="288036" y="398780"/>
                      </a:lnTo>
                      <a:lnTo>
                        <a:pt x="278638" y="402590"/>
                      </a:lnTo>
                      <a:lnTo>
                        <a:pt x="268986" y="405765"/>
                      </a:lnTo>
                      <a:lnTo>
                        <a:pt x="259080" y="408559"/>
                      </a:lnTo>
                      <a:lnTo>
                        <a:pt x="249174" y="410972"/>
                      </a:lnTo>
                      <a:lnTo>
                        <a:pt x="239014" y="412750"/>
                      </a:lnTo>
                      <a:lnTo>
                        <a:pt x="228473" y="414020"/>
                      </a:lnTo>
                      <a:lnTo>
                        <a:pt x="218059" y="414909"/>
                      </a:lnTo>
                      <a:lnTo>
                        <a:pt x="207391" y="415036"/>
                      </a:lnTo>
                      <a:lnTo>
                        <a:pt x="196596" y="414909"/>
                      </a:lnTo>
                      <a:lnTo>
                        <a:pt x="186182" y="414020"/>
                      </a:lnTo>
                      <a:lnTo>
                        <a:pt x="175641" y="412750"/>
                      </a:lnTo>
                      <a:lnTo>
                        <a:pt x="165481" y="410972"/>
                      </a:lnTo>
                      <a:lnTo>
                        <a:pt x="155575" y="408559"/>
                      </a:lnTo>
                      <a:lnTo>
                        <a:pt x="145669" y="405765"/>
                      </a:lnTo>
                      <a:lnTo>
                        <a:pt x="136017" y="402590"/>
                      </a:lnTo>
                      <a:lnTo>
                        <a:pt x="126619" y="398780"/>
                      </a:lnTo>
                      <a:lnTo>
                        <a:pt x="117475" y="394589"/>
                      </a:lnTo>
                      <a:lnTo>
                        <a:pt x="108458" y="390017"/>
                      </a:lnTo>
                      <a:lnTo>
                        <a:pt x="99822" y="385064"/>
                      </a:lnTo>
                      <a:lnTo>
                        <a:pt x="91440" y="379603"/>
                      </a:lnTo>
                      <a:lnTo>
                        <a:pt x="83185" y="373888"/>
                      </a:lnTo>
                      <a:lnTo>
                        <a:pt x="75311" y="367792"/>
                      </a:lnTo>
                      <a:lnTo>
                        <a:pt x="67818" y="361188"/>
                      </a:lnTo>
                      <a:lnTo>
                        <a:pt x="60706" y="354330"/>
                      </a:lnTo>
                      <a:lnTo>
                        <a:pt x="53848" y="347091"/>
                      </a:lnTo>
                      <a:lnTo>
                        <a:pt x="47244" y="339471"/>
                      </a:lnTo>
                      <a:lnTo>
                        <a:pt x="41148" y="331724"/>
                      </a:lnTo>
                      <a:lnTo>
                        <a:pt x="35306" y="323596"/>
                      </a:lnTo>
                      <a:lnTo>
                        <a:pt x="29972" y="315087"/>
                      </a:lnTo>
                      <a:lnTo>
                        <a:pt x="25019" y="306451"/>
                      </a:lnTo>
                      <a:lnTo>
                        <a:pt x="20447" y="297561"/>
                      </a:lnTo>
                      <a:lnTo>
                        <a:pt x="16256" y="288290"/>
                      </a:lnTo>
                      <a:lnTo>
                        <a:pt x="12573" y="278892"/>
                      </a:lnTo>
                      <a:lnTo>
                        <a:pt x="9271" y="269240"/>
                      </a:lnTo>
                      <a:lnTo>
                        <a:pt x="6477" y="259334"/>
                      </a:lnTo>
                      <a:lnTo>
                        <a:pt x="4064" y="249301"/>
                      </a:lnTo>
                      <a:lnTo>
                        <a:pt x="2286" y="239141"/>
                      </a:lnTo>
                      <a:lnTo>
                        <a:pt x="1016" y="228727"/>
                      </a:lnTo>
                      <a:lnTo>
                        <a:pt x="127" y="218186"/>
                      </a:lnTo>
                      <a:lnTo>
                        <a:pt x="0" y="20751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0" name="Freeform 79"/>
                <p:cNvSpPr/>
                <p:nvPr/>
              </p:nvSpPr>
              <p:spPr>
                <a:xfrm>
                  <a:off x="7699504" y="1311039"/>
                  <a:ext cx="415033" cy="415587"/>
                </a:xfrm>
                <a:custGeom>
                  <a:avLst/>
                  <a:gdLst/>
                  <a:ahLst/>
                  <a:cxnLst/>
                  <a:rect l="0" t="0" r="0" b="0"/>
                  <a:pathLst>
                    <a:path w="414796" h="415245">
                      <a:moveTo>
                        <a:pt x="0" y="207622"/>
                      </a:moveTo>
                      <a:lnTo>
                        <a:pt x="322" y="218244"/>
                      </a:lnTo>
                      <a:lnTo>
                        <a:pt x="965" y="228545"/>
                      </a:lnTo>
                      <a:lnTo>
                        <a:pt x="2252" y="239167"/>
                      </a:lnTo>
                      <a:lnTo>
                        <a:pt x="4183" y="249468"/>
                      </a:lnTo>
                      <a:lnTo>
                        <a:pt x="6436" y="259446"/>
                      </a:lnTo>
                      <a:lnTo>
                        <a:pt x="9332" y="269103"/>
                      </a:lnTo>
                      <a:lnTo>
                        <a:pt x="12550" y="279082"/>
                      </a:lnTo>
                      <a:lnTo>
                        <a:pt x="16412" y="288417"/>
                      </a:lnTo>
                      <a:lnTo>
                        <a:pt x="20273" y="297430"/>
                      </a:lnTo>
                      <a:lnTo>
                        <a:pt x="25100" y="306443"/>
                      </a:lnTo>
                      <a:lnTo>
                        <a:pt x="29927" y="315134"/>
                      </a:lnTo>
                      <a:lnTo>
                        <a:pt x="35398" y="323503"/>
                      </a:lnTo>
                      <a:lnTo>
                        <a:pt x="41190" y="331873"/>
                      </a:lnTo>
                      <a:lnTo>
                        <a:pt x="47304" y="339598"/>
                      </a:lnTo>
                      <a:lnTo>
                        <a:pt x="53739" y="347002"/>
                      </a:lnTo>
                      <a:lnTo>
                        <a:pt x="60819" y="354405"/>
                      </a:lnTo>
                      <a:lnTo>
                        <a:pt x="67899" y="361165"/>
                      </a:lnTo>
                      <a:lnTo>
                        <a:pt x="75301" y="367925"/>
                      </a:lnTo>
                      <a:lnTo>
                        <a:pt x="83345" y="373719"/>
                      </a:lnTo>
                      <a:lnTo>
                        <a:pt x="91390" y="379513"/>
                      </a:lnTo>
                      <a:lnTo>
                        <a:pt x="99757" y="384985"/>
                      </a:lnTo>
                      <a:lnTo>
                        <a:pt x="108445" y="390136"/>
                      </a:lnTo>
                      <a:lnTo>
                        <a:pt x="117456" y="394642"/>
                      </a:lnTo>
                      <a:lnTo>
                        <a:pt x="126466" y="398827"/>
                      </a:lnTo>
                      <a:lnTo>
                        <a:pt x="136120" y="402690"/>
                      </a:lnTo>
                      <a:lnTo>
                        <a:pt x="145774" y="405908"/>
                      </a:lnTo>
                      <a:lnTo>
                        <a:pt x="155428" y="408806"/>
                      </a:lnTo>
                      <a:lnTo>
                        <a:pt x="165403" y="411059"/>
                      </a:lnTo>
                      <a:lnTo>
                        <a:pt x="175701" y="412669"/>
                      </a:lnTo>
                      <a:lnTo>
                        <a:pt x="186320" y="413956"/>
                      </a:lnTo>
                      <a:lnTo>
                        <a:pt x="196617" y="414921"/>
                      </a:lnTo>
                      <a:lnTo>
                        <a:pt x="207236" y="415244"/>
                      </a:lnTo>
                      <a:lnTo>
                        <a:pt x="218177" y="414921"/>
                      </a:lnTo>
                      <a:lnTo>
                        <a:pt x="228475" y="413956"/>
                      </a:lnTo>
                      <a:lnTo>
                        <a:pt x="239095" y="412669"/>
                      </a:lnTo>
                      <a:lnTo>
                        <a:pt x="249069" y="411059"/>
                      </a:lnTo>
                      <a:lnTo>
                        <a:pt x="259045" y="408806"/>
                      </a:lnTo>
                      <a:lnTo>
                        <a:pt x="269021" y="405908"/>
                      </a:lnTo>
                      <a:lnTo>
                        <a:pt x="278675" y="402690"/>
                      </a:lnTo>
                      <a:lnTo>
                        <a:pt x="288007" y="398827"/>
                      </a:lnTo>
                      <a:lnTo>
                        <a:pt x="297339" y="394642"/>
                      </a:lnTo>
                      <a:lnTo>
                        <a:pt x="306349" y="390136"/>
                      </a:lnTo>
                      <a:lnTo>
                        <a:pt x="314716" y="384985"/>
                      </a:lnTo>
                      <a:lnTo>
                        <a:pt x="323405" y="379513"/>
                      </a:lnTo>
                      <a:lnTo>
                        <a:pt x="331449" y="373719"/>
                      </a:lnTo>
                      <a:lnTo>
                        <a:pt x="339173" y="367925"/>
                      </a:lnTo>
                      <a:lnTo>
                        <a:pt x="346896" y="361165"/>
                      </a:lnTo>
                      <a:lnTo>
                        <a:pt x="353975" y="354405"/>
                      </a:lnTo>
                      <a:lnTo>
                        <a:pt x="360733" y="347002"/>
                      </a:lnTo>
                      <a:lnTo>
                        <a:pt x="367491" y="339598"/>
                      </a:lnTo>
                      <a:lnTo>
                        <a:pt x="373605" y="331873"/>
                      </a:lnTo>
                      <a:lnTo>
                        <a:pt x="379397" y="323503"/>
                      </a:lnTo>
                      <a:lnTo>
                        <a:pt x="384546" y="315134"/>
                      </a:lnTo>
                      <a:lnTo>
                        <a:pt x="389695" y="306443"/>
                      </a:lnTo>
                      <a:lnTo>
                        <a:pt x="394200" y="297430"/>
                      </a:lnTo>
                      <a:lnTo>
                        <a:pt x="398383" y="288417"/>
                      </a:lnTo>
                      <a:lnTo>
                        <a:pt x="402245" y="279082"/>
                      </a:lnTo>
                      <a:lnTo>
                        <a:pt x="405463" y="269103"/>
                      </a:lnTo>
                      <a:lnTo>
                        <a:pt x="408359" y="259446"/>
                      </a:lnTo>
                      <a:lnTo>
                        <a:pt x="410612" y="249468"/>
                      </a:lnTo>
                      <a:lnTo>
                        <a:pt x="412542" y="239167"/>
                      </a:lnTo>
                      <a:lnTo>
                        <a:pt x="413507" y="228545"/>
                      </a:lnTo>
                      <a:lnTo>
                        <a:pt x="414473" y="218244"/>
                      </a:lnTo>
                      <a:lnTo>
                        <a:pt x="414795" y="207622"/>
                      </a:lnTo>
                      <a:lnTo>
                        <a:pt x="414473" y="196999"/>
                      </a:lnTo>
                      <a:lnTo>
                        <a:pt x="413507" y="186376"/>
                      </a:lnTo>
                      <a:lnTo>
                        <a:pt x="412542" y="176076"/>
                      </a:lnTo>
                      <a:lnTo>
                        <a:pt x="410612" y="165775"/>
                      </a:lnTo>
                      <a:lnTo>
                        <a:pt x="408359" y="155797"/>
                      </a:lnTo>
                      <a:lnTo>
                        <a:pt x="405463" y="145818"/>
                      </a:lnTo>
                      <a:lnTo>
                        <a:pt x="402245" y="136161"/>
                      </a:lnTo>
                      <a:lnTo>
                        <a:pt x="398383" y="126826"/>
                      </a:lnTo>
                      <a:lnTo>
                        <a:pt x="394200" y="117491"/>
                      </a:lnTo>
                      <a:lnTo>
                        <a:pt x="389695" y="108800"/>
                      </a:lnTo>
                      <a:lnTo>
                        <a:pt x="384546" y="99787"/>
                      </a:lnTo>
                      <a:lnTo>
                        <a:pt x="379397" y="91418"/>
                      </a:lnTo>
                      <a:lnTo>
                        <a:pt x="373605" y="83370"/>
                      </a:lnTo>
                      <a:lnTo>
                        <a:pt x="367491" y="75645"/>
                      </a:lnTo>
                      <a:lnTo>
                        <a:pt x="360733" y="67919"/>
                      </a:lnTo>
                      <a:lnTo>
                        <a:pt x="353975" y="60838"/>
                      </a:lnTo>
                      <a:lnTo>
                        <a:pt x="346896" y="53756"/>
                      </a:lnTo>
                      <a:lnTo>
                        <a:pt x="339173" y="47318"/>
                      </a:lnTo>
                      <a:lnTo>
                        <a:pt x="331449" y="41202"/>
                      </a:lnTo>
                      <a:lnTo>
                        <a:pt x="323405" y="35408"/>
                      </a:lnTo>
                      <a:lnTo>
                        <a:pt x="314716" y="29936"/>
                      </a:lnTo>
                      <a:lnTo>
                        <a:pt x="306349" y="25107"/>
                      </a:lnTo>
                      <a:lnTo>
                        <a:pt x="297339" y="20279"/>
                      </a:lnTo>
                      <a:lnTo>
                        <a:pt x="288007" y="16416"/>
                      </a:lnTo>
                      <a:lnTo>
                        <a:pt x="278675" y="12553"/>
                      </a:lnTo>
                      <a:lnTo>
                        <a:pt x="269021" y="9335"/>
                      </a:lnTo>
                      <a:lnTo>
                        <a:pt x="259045" y="6438"/>
                      </a:lnTo>
                      <a:lnTo>
                        <a:pt x="249069" y="4184"/>
                      </a:lnTo>
                      <a:lnTo>
                        <a:pt x="239095" y="2575"/>
                      </a:lnTo>
                      <a:lnTo>
                        <a:pt x="228475" y="965"/>
                      </a:lnTo>
                      <a:lnTo>
                        <a:pt x="218177" y="322"/>
                      </a:lnTo>
                      <a:lnTo>
                        <a:pt x="207236" y="0"/>
                      </a:lnTo>
                      <a:lnTo>
                        <a:pt x="196617" y="322"/>
                      </a:lnTo>
                      <a:lnTo>
                        <a:pt x="186320" y="965"/>
                      </a:lnTo>
                      <a:lnTo>
                        <a:pt x="175701" y="2575"/>
                      </a:lnTo>
                      <a:lnTo>
                        <a:pt x="165403" y="4184"/>
                      </a:lnTo>
                      <a:lnTo>
                        <a:pt x="155428" y="6438"/>
                      </a:lnTo>
                      <a:lnTo>
                        <a:pt x="145774" y="9335"/>
                      </a:lnTo>
                      <a:lnTo>
                        <a:pt x="136120" y="12553"/>
                      </a:lnTo>
                      <a:lnTo>
                        <a:pt x="126466" y="16416"/>
                      </a:lnTo>
                      <a:lnTo>
                        <a:pt x="117456" y="20279"/>
                      </a:lnTo>
                      <a:lnTo>
                        <a:pt x="108445" y="25107"/>
                      </a:lnTo>
                      <a:lnTo>
                        <a:pt x="99757" y="29936"/>
                      </a:lnTo>
                      <a:lnTo>
                        <a:pt x="91390" y="35408"/>
                      </a:lnTo>
                      <a:lnTo>
                        <a:pt x="83345" y="41202"/>
                      </a:lnTo>
                      <a:lnTo>
                        <a:pt x="75301" y="47318"/>
                      </a:lnTo>
                      <a:lnTo>
                        <a:pt x="67899" y="53756"/>
                      </a:lnTo>
                      <a:lnTo>
                        <a:pt x="60819" y="60838"/>
                      </a:lnTo>
                      <a:lnTo>
                        <a:pt x="53739" y="67919"/>
                      </a:lnTo>
                      <a:lnTo>
                        <a:pt x="47304" y="75645"/>
                      </a:lnTo>
                      <a:lnTo>
                        <a:pt x="41190" y="83370"/>
                      </a:lnTo>
                      <a:lnTo>
                        <a:pt x="35398" y="91418"/>
                      </a:lnTo>
                      <a:lnTo>
                        <a:pt x="29927" y="99787"/>
                      </a:lnTo>
                      <a:lnTo>
                        <a:pt x="25100" y="108800"/>
                      </a:lnTo>
                      <a:lnTo>
                        <a:pt x="20273" y="117491"/>
                      </a:lnTo>
                      <a:lnTo>
                        <a:pt x="16412" y="126826"/>
                      </a:lnTo>
                      <a:lnTo>
                        <a:pt x="12550" y="136161"/>
                      </a:lnTo>
                      <a:lnTo>
                        <a:pt x="9332" y="145818"/>
                      </a:lnTo>
                      <a:lnTo>
                        <a:pt x="6436" y="155797"/>
                      </a:lnTo>
                      <a:lnTo>
                        <a:pt x="4183" y="165775"/>
                      </a:lnTo>
                      <a:lnTo>
                        <a:pt x="2252" y="176076"/>
                      </a:lnTo>
                      <a:lnTo>
                        <a:pt x="965" y="186376"/>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1" name="Freeform 80"/>
                <p:cNvSpPr/>
                <p:nvPr/>
              </p:nvSpPr>
              <p:spPr>
                <a:xfrm>
                  <a:off x="7776957" y="1589654"/>
                  <a:ext cx="255742" cy="56034"/>
                </a:xfrm>
                <a:custGeom>
                  <a:avLst/>
                  <a:gdLst/>
                  <a:ahLst/>
                  <a:cxnLst/>
                  <a:rect l="0" t="0" r="0" b="0"/>
                  <a:pathLst>
                    <a:path w="255507" h="55367">
                      <a:moveTo>
                        <a:pt x="255506" y="16095"/>
                      </a:moveTo>
                      <a:lnTo>
                        <a:pt x="251645" y="11588"/>
                      </a:lnTo>
                      <a:lnTo>
                        <a:pt x="248104" y="7082"/>
                      </a:lnTo>
                      <a:lnTo>
                        <a:pt x="246174" y="4828"/>
                      </a:lnTo>
                      <a:lnTo>
                        <a:pt x="244243" y="2897"/>
                      </a:lnTo>
                      <a:lnTo>
                        <a:pt x="241990" y="1287"/>
                      </a:lnTo>
                      <a:lnTo>
                        <a:pt x="239416" y="0"/>
                      </a:lnTo>
                      <a:lnTo>
                        <a:pt x="236198" y="4507"/>
                      </a:lnTo>
                      <a:lnTo>
                        <a:pt x="232337" y="9013"/>
                      </a:lnTo>
                      <a:lnTo>
                        <a:pt x="228153" y="13198"/>
                      </a:lnTo>
                      <a:lnTo>
                        <a:pt x="223326" y="17704"/>
                      </a:lnTo>
                      <a:lnTo>
                        <a:pt x="218177" y="21889"/>
                      </a:lnTo>
                      <a:lnTo>
                        <a:pt x="212385" y="26074"/>
                      </a:lnTo>
                      <a:lnTo>
                        <a:pt x="206593" y="29936"/>
                      </a:lnTo>
                      <a:lnTo>
                        <a:pt x="200157" y="33799"/>
                      </a:lnTo>
                      <a:lnTo>
                        <a:pt x="193400" y="37340"/>
                      </a:lnTo>
                      <a:lnTo>
                        <a:pt x="186319" y="40559"/>
                      </a:lnTo>
                      <a:lnTo>
                        <a:pt x="179240" y="43456"/>
                      </a:lnTo>
                      <a:lnTo>
                        <a:pt x="171517" y="46353"/>
                      </a:lnTo>
                      <a:lnTo>
                        <a:pt x="163794" y="48606"/>
                      </a:lnTo>
                      <a:lnTo>
                        <a:pt x="156071" y="50859"/>
                      </a:lnTo>
                      <a:lnTo>
                        <a:pt x="147704" y="52469"/>
                      </a:lnTo>
                      <a:lnTo>
                        <a:pt x="139659" y="54078"/>
                      </a:lnTo>
                      <a:lnTo>
                        <a:pt x="131292" y="54722"/>
                      </a:lnTo>
                      <a:lnTo>
                        <a:pt x="122926" y="55366"/>
                      </a:lnTo>
                      <a:lnTo>
                        <a:pt x="114880" y="55366"/>
                      </a:lnTo>
                      <a:lnTo>
                        <a:pt x="106514" y="54722"/>
                      </a:lnTo>
                      <a:lnTo>
                        <a:pt x="97826" y="53756"/>
                      </a:lnTo>
                      <a:lnTo>
                        <a:pt x="89781" y="52147"/>
                      </a:lnTo>
                      <a:lnTo>
                        <a:pt x="81414" y="49894"/>
                      </a:lnTo>
                      <a:lnTo>
                        <a:pt x="73369" y="46997"/>
                      </a:lnTo>
                      <a:lnTo>
                        <a:pt x="65324" y="43778"/>
                      </a:lnTo>
                      <a:lnTo>
                        <a:pt x="57602" y="39593"/>
                      </a:lnTo>
                      <a:lnTo>
                        <a:pt x="49878" y="35087"/>
                      </a:lnTo>
                      <a:lnTo>
                        <a:pt x="42799" y="29614"/>
                      </a:lnTo>
                      <a:lnTo>
                        <a:pt x="35398" y="23176"/>
                      </a:lnTo>
                      <a:lnTo>
                        <a:pt x="28640" y="16417"/>
                      </a:lnTo>
                      <a:lnTo>
                        <a:pt x="22203" y="8691"/>
                      </a:lnTo>
                      <a:lnTo>
                        <a:pt x="16089" y="0"/>
                      </a:lnTo>
                      <a:lnTo>
                        <a:pt x="13515" y="1287"/>
                      </a:lnTo>
                      <a:lnTo>
                        <a:pt x="11263" y="2897"/>
                      </a:lnTo>
                      <a:lnTo>
                        <a:pt x="9332" y="4828"/>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82" name="Freeform 81"/>
                <p:cNvSpPr/>
                <p:nvPr/>
              </p:nvSpPr>
              <p:spPr>
                <a:xfrm>
                  <a:off x="7823721" y="1446455"/>
                  <a:ext cx="14614" cy="32687"/>
                </a:xfrm>
                <a:custGeom>
                  <a:avLst/>
                  <a:gdLst/>
                  <a:ahLst/>
                  <a:cxnLst/>
                  <a:rect l="0" t="0" r="0" b="0"/>
                  <a:pathLst>
                    <a:path w="15876" h="31751">
                      <a:moveTo>
                        <a:pt x="127" y="12700"/>
                      </a:moveTo>
                      <a:lnTo>
                        <a:pt x="635" y="9779"/>
                      </a:lnTo>
                      <a:lnTo>
                        <a:pt x="1270" y="7112"/>
                      </a:lnTo>
                      <a:lnTo>
                        <a:pt x="2286" y="4572"/>
                      </a:lnTo>
                      <a:lnTo>
                        <a:pt x="3556" y="2667"/>
                      </a:lnTo>
                      <a:lnTo>
                        <a:pt x="4826" y="1143"/>
                      </a:lnTo>
                      <a:lnTo>
                        <a:pt x="6350" y="381"/>
                      </a:lnTo>
                      <a:lnTo>
                        <a:pt x="8001" y="0"/>
                      </a:lnTo>
                      <a:lnTo>
                        <a:pt x="9652" y="381"/>
                      </a:lnTo>
                      <a:lnTo>
                        <a:pt x="11049" y="1143"/>
                      </a:lnTo>
                      <a:lnTo>
                        <a:pt x="12446" y="2667"/>
                      </a:lnTo>
                      <a:lnTo>
                        <a:pt x="13589" y="4572"/>
                      </a:lnTo>
                      <a:lnTo>
                        <a:pt x="14605" y="7112"/>
                      </a:lnTo>
                      <a:lnTo>
                        <a:pt x="15240" y="9779"/>
                      </a:lnTo>
                      <a:lnTo>
                        <a:pt x="15748" y="12700"/>
                      </a:lnTo>
                      <a:lnTo>
                        <a:pt x="15875" y="16002"/>
                      </a:lnTo>
                      <a:lnTo>
                        <a:pt x="15748" y="19177"/>
                      </a:lnTo>
                      <a:lnTo>
                        <a:pt x="15240" y="22098"/>
                      </a:lnTo>
                      <a:lnTo>
                        <a:pt x="14605" y="24892"/>
                      </a:lnTo>
                      <a:lnTo>
                        <a:pt x="13589" y="27178"/>
                      </a:lnTo>
                      <a:lnTo>
                        <a:pt x="12446" y="29210"/>
                      </a:lnTo>
                      <a:lnTo>
                        <a:pt x="11049" y="30607"/>
                      </a:lnTo>
                      <a:lnTo>
                        <a:pt x="9652" y="31623"/>
                      </a:lnTo>
                      <a:lnTo>
                        <a:pt x="8001" y="31750"/>
                      </a:lnTo>
                      <a:lnTo>
                        <a:pt x="6350" y="31623"/>
                      </a:lnTo>
                      <a:lnTo>
                        <a:pt x="4826" y="30607"/>
                      </a:lnTo>
                      <a:lnTo>
                        <a:pt x="3556" y="29210"/>
                      </a:lnTo>
                      <a:lnTo>
                        <a:pt x="2286" y="27178"/>
                      </a:lnTo>
                      <a:lnTo>
                        <a:pt x="1270" y="24892"/>
                      </a:lnTo>
                      <a:lnTo>
                        <a:pt x="635" y="22098"/>
                      </a:lnTo>
                      <a:lnTo>
                        <a:pt x="127"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3" name="Freeform 82"/>
                <p:cNvSpPr/>
                <p:nvPr/>
              </p:nvSpPr>
              <p:spPr>
                <a:xfrm>
                  <a:off x="7823721" y="1446455"/>
                  <a:ext cx="14614" cy="32687"/>
                </a:xfrm>
                <a:custGeom>
                  <a:avLst/>
                  <a:gdLst/>
                  <a:ahLst/>
                  <a:cxnLst/>
                  <a:rect l="0" t="0" r="0" b="0"/>
                  <a:pathLst>
                    <a:path w="15771" h="31869">
                      <a:moveTo>
                        <a:pt x="0" y="15773"/>
                      </a:moveTo>
                      <a:lnTo>
                        <a:pt x="0" y="19314"/>
                      </a:lnTo>
                      <a:lnTo>
                        <a:pt x="644" y="22211"/>
                      </a:lnTo>
                      <a:lnTo>
                        <a:pt x="1287" y="24786"/>
                      </a:lnTo>
                      <a:lnTo>
                        <a:pt x="2252" y="27039"/>
                      </a:lnTo>
                      <a:lnTo>
                        <a:pt x="3540" y="29293"/>
                      </a:lnTo>
                      <a:lnTo>
                        <a:pt x="4827" y="30580"/>
                      </a:lnTo>
                      <a:lnTo>
                        <a:pt x="6115" y="31546"/>
                      </a:lnTo>
                      <a:lnTo>
                        <a:pt x="8046" y="31868"/>
                      </a:lnTo>
                      <a:lnTo>
                        <a:pt x="9333" y="31546"/>
                      </a:lnTo>
                      <a:lnTo>
                        <a:pt x="10942" y="30580"/>
                      </a:lnTo>
                      <a:lnTo>
                        <a:pt x="12229" y="29293"/>
                      </a:lnTo>
                      <a:lnTo>
                        <a:pt x="13517" y="27039"/>
                      </a:lnTo>
                      <a:lnTo>
                        <a:pt x="14483" y="24786"/>
                      </a:lnTo>
                      <a:lnTo>
                        <a:pt x="15127" y="22211"/>
                      </a:lnTo>
                      <a:lnTo>
                        <a:pt x="15770" y="19314"/>
                      </a:lnTo>
                      <a:lnTo>
                        <a:pt x="15770" y="15773"/>
                      </a:lnTo>
                      <a:lnTo>
                        <a:pt x="15770" y="12554"/>
                      </a:lnTo>
                      <a:lnTo>
                        <a:pt x="15127" y="9657"/>
                      </a:lnTo>
                      <a:lnTo>
                        <a:pt x="14483" y="7081"/>
                      </a:lnTo>
                      <a:lnTo>
                        <a:pt x="13517" y="4506"/>
                      </a:lnTo>
                      <a:lnTo>
                        <a:pt x="12229" y="2575"/>
                      </a:lnTo>
                      <a:lnTo>
                        <a:pt x="10942" y="1287"/>
                      </a:lnTo>
                      <a:lnTo>
                        <a:pt x="9333" y="322"/>
                      </a:lnTo>
                      <a:lnTo>
                        <a:pt x="8046" y="0"/>
                      </a:lnTo>
                      <a:lnTo>
                        <a:pt x="6115" y="322"/>
                      </a:lnTo>
                      <a:lnTo>
                        <a:pt x="4827" y="1287"/>
                      </a:lnTo>
                      <a:lnTo>
                        <a:pt x="3540" y="2575"/>
                      </a:lnTo>
                      <a:lnTo>
                        <a:pt x="2252" y="4506"/>
                      </a:lnTo>
                      <a:lnTo>
                        <a:pt x="1287" y="7081"/>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4" name="Freeform 83"/>
                <p:cNvSpPr/>
                <p:nvPr/>
              </p:nvSpPr>
              <p:spPr>
                <a:xfrm>
                  <a:off x="7975705" y="1446455"/>
                  <a:ext cx="14614" cy="32687"/>
                </a:xfrm>
                <a:custGeom>
                  <a:avLst/>
                  <a:gdLst/>
                  <a:ahLst/>
                  <a:cxnLst/>
                  <a:rect l="0" t="0" r="0" b="0"/>
                  <a:pathLst>
                    <a:path w="16003" h="31751">
                      <a:moveTo>
                        <a:pt x="127" y="12700"/>
                      </a:moveTo>
                      <a:lnTo>
                        <a:pt x="635" y="9779"/>
                      </a:lnTo>
                      <a:lnTo>
                        <a:pt x="1397" y="7112"/>
                      </a:lnTo>
                      <a:lnTo>
                        <a:pt x="2286" y="4572"/>
                      </a:lnTo>
                      <a:lnTo>
                        <a:pt x="3556" y="2667"/>
                      </a:lnTo>
                      <a:lnTo>
                        <a:pt x="4826" y="1143"/>
                      </a:lnTo>
                      <a:lnTo>
                        <a:pt x="6350" y="381"/>
                      </a:lnTo>
                      <a:lnTo>
                        <a:pt x="8128" y="0"/>
                      </a:lnTo>
                      <a:lnTo>
                        <a:pt x="9525" y="381"/>
                      </a:lnTo>
                      <a:lnTo>
                        <a:pt x="11049" y="1143"/>
                      </a:lnTo>
                      <a:lnTo>
                        <a:pt x="12319" y="2667"/>
                      </a:lnTo>
                      <a:lnTo>
                        <a:pt x="13716" y="4572"/>
                      </a:lnTo>
                      <a:lnTo>
                        <a:pt x="14605" y="7112"/>
                      </a:lnTo>
                      <a:lnTo>
                        <a:pt x="15367" y="9779"/>
                      </a:lnTo>
                      <a:lnTo>
                        <a:pt x="15875" y="12700"/>
                      </a:lnTo>
                      <a:lnTo>
                        <a:pt x="16002" y="16002"/>
                      </a:lnTo>
                      <a:lnTo>
                        <a:pt x="15875" y="19177"/>
                      </a:lnTo>
                      <a:lnTo>
                        <a:pt x="15367" y="22098"/>
                      </a:lnTo>
                      <a:lnTo>
                        <a:pt x="14605" y="24892"/>
                      </a:lnTo>
                      <a:lnTo>
                        <a:pt x="13716" y="27178"/>
                      </a:lnTo>
                      <a:lnTo>
                        <a:pt x="12319" y="29210"/>
                      </a:lnTo>
                      <a:lnTo>
                        <a:pt x="11049" y="30607"/>
                      </a:lnTo>
                      <a:lnTo>
                        <a:pt x="9525" y="31623"/>
                      </a:lnTo>
                      <a:lnTo>
                        <a:pt x="8128" y="31750"/>
                      </a:lnTo>
                      <a:lnTo>
                        <a:pt x="6477" y="31623"/>
                      </a:lnTo>
                      <a:lnTo>
                        <a:pt x="4826" y="30607"/>
                      </a:lnTo>
                      <a:lnTo>
                        <a:pt x="3556" y="29210"/>
                      </a:lnTo>
                      <a:lnTo>
                        <a:pt x="2286" y="27178"/>
                      </a:lnTo>
                      <a:lnTo>
                        <a:pt x="1397" y="24892"/>
                      </a:lnTo>
                      <a:lnTo>
                        <a:pt x="635" y="22098"/>
                      </a:lnTo>
                      <a:lnTo>
                        <a:pt x="127" y="19177"/>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5" name="Freeform 84"/>
                <p:cNvSpPr/>
                <p:nvPr/>
              </p:nvSpPr>
              <p:spPr>
                <a:xfrm>
                  <a:off x="7975705" y="1446455"/>
                  <a:ext cx="14614" cy="32687"/>
                </a:xfrm>
                <a:custGeom>
                  <a:avLst/>
                  <a:gdLst/>
                  <a:ahLst/>
                  <a:cxnLst/>
                  <a:rect l="0" t="0" r="0" b="0"/>
                  <a:pathLst>
                    <a:path w="15771" h="31869">
                      <a:moveTo>
                        <a:pt x="0" y="15773"/>
                      </a:moveTo>
                      <a:lnTo>
                        <a:pt x="0" y="19314"/>
                      </a:lnTo>
                      <a:lnTo>
                        <a:pt x="643" y="22211"/>
                      </a:lnTo>
                      <a:lnTo>
                        <a:pt x="1286" y="24786"/>
                      </a:lnTo>
                      <a:lnTo>
                        <a:pt x="2252" y="27039"/>
                      </a:lnTo>
                      <a:lnTo>
                        <a:pt x="3540" y="29293"/>
                      </a:lnTo>
                      <a:lnTo>
                        <a:pt x="4827" y="30580"/>
                      </a:lnTo>
                      <a:lnTo>
                        <a:pt x="6436" y="31546"/>
                      </a:lnTo>
                      <a:lnTo>
                        <a:pt x="8046" y="31868"/>
                      </a:lnTo>
                      <a:lnTo>
                        <a:pt x="9333" y="31546"/>
                      </a:lnTo>
                      <a:lnTo>
                        <a:pt x="10942" y="30580"/>
                      </a:lnTo>
                      <a:lnTo>
                        <a:pt x="12230" y="29293"/>
                      </a:lnTo>
                      <a:lnTo>
                        <a:pt x="13517" y="27039"/>
                      </a:lnTo>
                      <a:lnTo>
                        <a:pt x="14482" y="24786"/>
                      </a:lnTo>
                      <a:lnTo>
                        <a:pt x="15126" y="22211"/>
                      </a:lnTo>
                      <a:lnTo>
                        <a:pt x="15770" y="19314"/>
                      </a:lnTo>
                      <a:lnTo>
                        <a:pt x="15770" y="15773"/>
                      </a:lnTo>
                      <a:lnTo>
                        <a:pt x="15770" y="12554"/>
                      </a:lnTo>
                      <a:lnTo>
                        <a:pt x="15126" y="9657"/>
                      </a:lnTo>
                      <a:lnTo>
                        <a:pt x="14482" y="7081"/>
                      </a:lnTo>
                      <a:lnTo>
                        <a:pt x="13517" y="4506"/>
                      </a:lnTo>
                      <a:lnTo>
                        <a:pt x="12230" y="2575"/>
                      </a:lnTo>
                      <a:lnTo>
                        <a:pt x="10942" y="1287"/>
                      </a:lnTo>
                      <a:lnTo>
                        <a:pt x="9333" y="322"/>
                      </a:lnTo>
                      <a:lnTo>
                        <a:pt x="8046" y="0"/>
                      </a:lnTo>
                      <a:lnTo>
                        <a:pt x="6114" y="322"/>
                      </a:lnTo>
                      <a:lnTo>
                        <a:pt x="4827" y="1287"/>
                      </a:lnTo>
                      <a:lnTo>
                        <a:pt x="3540" y="2575"/>
                      </a:lnTo>
                      <a:lnTo>
                        <a:pt x="2252" y="4506"/>
                      </a:lnTo>
                      <a:lnTo>
                        <a:pt x="1286" y="7081"/>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6" name="Freeform 85"/>
                <p:cNvSpPr/>
                <p:nvPr/>
              </p:nvSpPr>
              <p:spPr>
                <a:xfrm>
                  <a:off x="7870486" y="1535176"/>
                  <a:ext cx="64301" cy="23347"/>
                </a:xfrm>
                <a:custGeom>
                  <a:avLst/>
                  <a:gdLst/>
                  <a:ahLst/>
                  <a:cxnLst/>
                  <a:rect l="0" t="0" r="0" b="0"/>
                  <a:pathLst>
                    <a:path w="63720" h="24144">
                      <a:moveTo>
                        <a:pt x="63719" y="0"/>
                      </a:moveTo>
                      <a:lnTo>
                        <a:pt x="63397" y="2897"/>
                      </a:lnTo>
                      <a:lnTo>
                        <a:pt x="63076" y="5795"/>
                      </a:lnTo>
                      <a:lnTo>
                        <a:pt x="62110" y="8370"/>
                      </a:lnTo>
                      <a:lnTo>
                        <a:pt x="61145" y="10623"/>
                      </a:lnTo>
                      <a:lnTo>
                        <a:pt x="59535" y="12876"/>
                      </a:lnTo>
                      <a:lnTo>
                        <a:pt x="57926" y="14808"/>
                      </a:lnTo>
                      <a:lnTo>
                        <a:pt x="55995" y="16417"/>
                      </a:lnTo>
                      <a:lnTo>
                        <a:pt x="53743" y="18027"/>
                      </a:lnTo>
                      <a:lnTo>
                        <a:pt x="51489" y="19637"/>
                      </a:lnTo>
                      <a:lnTo>
                        <a:pt x="48916" y="20602"/>
                      </a:lnTo>
                      <a:lnTo>
                        <a:pt x="43445" y="22534"/>
                      </a:lnTo>
                      <a:lnTo>
                        <a:pt x="37652" y="23821"/>
                      </a:lnTo>
                      <a:lnTo>
                        <a:pt x="31860" y="24143"/>
                      </a:lnTo>
                      <a:lnTo>
                        <a:pt x="25745" y="23821"/>
                      </a:lnTo>
                      <a:lnTo>
                        <a:pt x="19953" y="22534"/>
                      </a:lnTo>
                      <a:lnTo>
                        <a:pt x="14803" y="20602"/>
                      </a:lnTo>
                      <a:lnTo>
                        <a:pt x="12230" y="19637"/>
                      </a:lnTo>
                      <a:lnTo>
                        <a:pt x="9976" y="18027"/>
                      </a:lnTo>
                      <a:lnTo>
                        <a:pt x="7724" y="16417"/>
                      </a:lnTo>
                      <a:lnTo>
                        <a:pt x="5793" y="14808"/>
                      </a:lnTo>
                      <a:lnTo>
                        <a:pt x="4184" y="12876"/>
                      </a:lnTo>
                      <a:lnTo>
                        <a:pt x="2575" y="10623"/>
                      </a:lnTo>
                      <a:lnTo>
                        <a:pt x="1288" y="8370"/>
                      </a:lnTo>
                      <a:lnTo>
                        <a:pt x="644"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8659" name="Group 95"/>
              <p:cNvGrpSpPr>
                <a:grpSpLocks/>
              </p:cNvGrpSpPr>
              <p:nvPr/>
            </p:nvGrpSpPr>
            <p:grpSpPr bwMode="auto">
              <a:xfrm>
                <a:off x="7220294" y="1290701"/>
                <a:ext cx="414796" cy="415318"/>
                <a:chOff x="7220294" y="1290701"/>
                <a:chExt cx="414796" cy="415318"/>
              </a:xfrm>
            </p:grpSpPr>
            <p:sp>
              <p:nvSpPr>
                <p:cNvPr id="88" name="Freeform 87"/>
                <p:cNvSpPr/>
                <p:nvPr/>
              </p:nvSpPr>
              <p:spPr>
                <a:xfrm>
                  <a:off x="7220172" y="1290804"/>
                  <a:ext cx="415033" cy="415588"/>
                </a:xfrm>
                <a:custGeom>
                  <a:avLst/>
                  <a:gdLst/>
                  <a:ahLst/>
                  <a:cxnLst/>
                  <a:rect l="0" t="0" r="0" b="0"/>
                  <a:pathLst>
                    <a:path w="414656" h="415164">
                      <a:moveTo>
                        <a:pt x="127" y="196977"/>
                      </a:moveTo>
                      <a:lnTo>
                        <a:pt x="1016" y="186436"/>
                      </a:lnTo>
                      <a:lnTo>
                        <a:pt x="2286" y="176022"/>
                      </a:lnTo>
                      <a:lnTo>
                        <a:pt x="4064" y="165735"/>
                      </a:lnTo>
                      <a:lnTo>
                        <a:pt x="6477" y="155829"/>
                      </a:lnTo>
                      <a:lnTo>
                        <a:pt x="9271" y="145923"/>
                      </a:lnTo>
                      <a:lnTo>
                        <a:pt x="12573" y="136271"/>
                      </a:lnTo>
                      <a:lnTo>
                        <a:pt x="16256" y="126873"/>
                      </a:lnTo>
                      <a:lnTo>
                        <a:pt x="20447" y="117602"/>
                      </a:lnTo>
                      <a:lnTo>
                        <a:pt x="25019" y="108712"/>
                      </a:lnTo>
                      <a:lnTo>
                        <a:pt x="29972" y="99949"/>
                      </a:lnTo>
                      <a:lnTo>
                        <a:pt x="35306" y="91567"/>
                      </a:lnTo>
                      <a:lnTo>
                        <a:pt x="41148" y="83439"/>
                      </a:lnTo>
                      <a:lnTo>
                        <a:pt x="47244" y="75565"/>
                      </a:lnTo>
                      <a:lnTo>
                        <a:pt x="53848" y="68072"/>
                      </a:lnTo>
                      <a:lnTo>
                        <a:pt x="60706" y="60833"/>
                      </a:lnTo>
                      <a:lnTo>
                        <a:pt x="67818" y="53975"/>
                      </a:lnTo>
                      <a:lnTo>
                        <a:pt x="75311" y="47498"/>
                      </a:lnTo>
                      <a:lnTo>
                        <a:pt x="83185" y="41275"/>
                      </a:lnTo>
                      <a:lnTo>
                        <a:pt x="91440" y="35433"/>
                      </a:lnTo>
                      <a:lnTo>
                        <a:pt x="99822" y="30099"/>
                      </a:lnTo>
                      <a:lnTo>
                        <a:pt x="108458" y="25146"/>
                      </a:lnTo>
                      <a:lnTo>
                        <a:pt x="117475" y="20574"/>
                      </a:lnTo>
                      <a:lnTo>
                        <a:pt x="126492" y="16383"/>
                      </a:lnTo>
                      <a:lnTo>
                        <a:pt x="136017" y="12573"/>
                      </a:lnTo>
                      <a:lnTo>
                        <a:pt x="145542" y="9398"/>
                      </a:lnTo>
                      <a:lnTo>
                        <a:pt x="155448" y="6604"/>
                      </a:lnTo>
                      <a:lnTo>
                        <a:pt x="165481" y="4318"/>
                      </a:lnTo>
                      <a:lnTo>
                        <a:pt x="175641" y="2413"/>
                      </a:lnTo>
                      <a:lnTo>
                        <a:pt x="186182" y="1143"/>
                      </a:lnTo>
                      <a:lnTo>
                        <a:pt x="196596" y="254"/>
                      </a:lnTo>
                      <a:lnTo>
                        <a:pt x="207264" y="0"/>
                      </a:lnTo>
                      <a:lnTo>
                        <a:pt x="217932" y="254"/>
                      </a:lnTo>
                      <a:lnTo>
                        <a:pt x="228473" y="1143"/>
                      </a:lnTo>
                      <a:lnTo>
                        <a:pt x="238887" y="2413"/>
                      </a:lnTo>
                      <a:lnTo>
                        <a:pt x="249174" y="4318"/>
                      </a:lnTo>
                      <a:lnTo>
                        <a:pt x="259080" y="6604"/>
                      </a:lnTo>
                      <a:lnTo>
                        <a:pt x="268986" y="9398"/>
                      </a:lnTo>
                      <a:lnTo>
                        <a:pt x="278638" y="12573"/>
                      </a:lnTo>
                      <a:lnTo>
                        <a:pt x="288036" y="16383"/>
                      </a:lnTo>
                      <a:lnTo>
                        <a:pt x="297307" y="20574"/>
                      </a:lnTo>
                      <a:lnTo>
                        <a:pt x="306197" y="25146"/>
                      </a:lnTo>
                      <a:lnTo>
                        <a:pt x="314833" y="30099"/>
                      </a:lnTo>
                      <a:lnTo>
                        <a:pt x="323342" y="35433"/>
                      </a:lnTo>
                      <a:lnTo>
                        <a:pt x="331343" y="41275"/>
                      </a:lnTo>
                      <a:lnTo>
                        <a:pt x="339217" y="47498"/>
                      </a:lnTo>
                      <a:lnTo>
                        <a:pt x="346837" y="53975"/>
                      </a:lnTo>
                      <a:lnTo>
                        <a:pt x="353949" y="60833"/>
                      </a:lnTo>
                      <a:lnTo>
                        <a:pt x="360680" y="68072"/>
                      </a:lnTo>
                      <a:lnTo>
                        <a:pt x="367284" y="75565"/>
                      </a:lnTo>
                      <a:lnTo>
                        <a:pt x="373507" y="83439"/>
                      </a:lnTo>
                      <a:lnTo>
                        <a:pt x="379349" y="91567"/>
                      </a:lnTo>
                      <a:lnTo>
                        <a:pt x="384556" y="99949"/>
                      </a:lnTo>
                      <a:lnTo>
                        <a:pt x="389636" y="108712"/>
                      </a:lnTo>
                      <a:lnTo>
                        <a:pt x="394335" y="117602"/>
                      </a:lnTo>
                      <a:lnTo>
                        <a:pt x="398399" y="126873"/>
                      </a:lnTo>
                      <a:lnTo>
                        <a:pt x="402209" y="136271"/>
                      </a:lnTo>
                      <a:lnTo>
                        <a:pt x="405511" y="145923"/>
                      </a:lnTo>
                      <a:lnTo>
                        <a:pt x="408305" y="155829"/>
                      </a:lnTo>
                      <a:lnTo>
                        <a:pt x="410591" y="165735"/>
                      </a:lnTo>
                      <a:lnTo>
                        <a:pt x="412369" y="176022"/>
                      </a:lnTo>
                      <a:lnTo>
                        <a:pt x="413512" y="186436"/>
                      </a:lnTo>
                      <a:lnTo>
                        <a:pt x="414401" y="196977"/>
                      </a:lnTo>
                      <a:lnTo>
                        <a:pt x="414655" y="207645"/>
                      </a:lnTo>
                      <a:lnTo>
                        <a:pt x="414401" y="218313"/>
                      </a:lnTo>
                      <a:lnTo>
                        <a:pt x="413512" y="228727"/>
                      </a:lnTo>
                      <a:lnTo>
                        <a:pt x="412369" y="239268"/>
                      </a:lnTo>
                      <a:lnTo>
                        <a:pt x="410591" y="249428"/>
                      </a:lnTo>
                      <a:lnTo>
                        <a:pt x="408305" y="259461"/>
                      </a:lnTo>
                      <a:lnTo>
                        <a:pt x="405511" y="269367"/>
                      </a:lnTo>
                      <a:lnTo>
                        <a:pt x="402209" y="279019"/>
                      </a:lnTo>
                      <a:lnTo>
                        <a:pt x="398399" y="288417"/>
                      </a:lnTo>
                      <a:lnTo>
                        <a:pt x="394335" y="297688"/>
                      </a:lnTo>
                      <a:lnTo>
                        <a:pt x="389636" y="306578"/>
                      </a:lnTo>
                      <a:lnTo>
                        <a:pt x="384556" y="315214"/>
                      </a:lnTo>
                      <a:lnTo>
                        <a:pt x="379349" y="323723"/>
                      </a:lnTo>
                      <a:lnTo>
                        <a:pt x="373507" y="331851"/>
                      </a:lnTo>
                      <a:lnTo>
                        <a:pt x="367284" y="339598"/>
                      </a:lnTo>
                      <a:lnTo>
                        <a:pt x="360680" y="347218"/>
                      </a:lnTo>
                      <a:lnTo>
                        <a:pt x="353949" y="354457"/>
                      </a:lnTo>
                      <a:lnTo>
                        <a:pt x="346837" y="361315"/>
                      </a:lnTo>
                      <a:lnTo>
                        <a:pt x="339217" y="367792"/>
                      </a:lnTo>
                      <a:lnTo>
                        <a:pt x="331343" y="373888"/>
                      </a:lnTo>
                      <a:lnTo>
                        <a:pt x="323342" y="379730"/>
                      </a:lnTo>
                      <a:lnTo>
                        <a:pt x="314833" y="385064"/>
                      </a:lnTo>
                      <a:lnTo>
                        <a:pt x="306197" y="390144"/>
                      </a:lnTo>
                      <a:lnTo>
                        <a:pt x="297307" y="394716"/>
                      </a:lnTo>
                      <a:lnTo>
                        <a:pt x="288036" y="398907"/>
                      </a:lnTo>
                      <a:lnTo>
                        <a:pt x="278638" y="402717"/>
                      </a:lnTo>
                      <a:lnTo>
                        <a:pt x="268986" y="405892"/>
                      </a:lnTo>
                      <a:lnTo>
                        <a:pt x="259080" y="408686"/>
                      </a:lnTo>
                      <a:lnTo>
                        <a:pt x="249174" y="411099"/>
                      </a:lnTo>
                      <a:lnTo>
                        <a:pt x="238887" y="412877"/>
                      </a:lnTo>
                      <a:lnTo>
                        <a:pt x="228473" y="414020"/>
                      </a:lnTo>
                      <a:lnTo>
                        <a:pt x="217932" y="414909"/>
                      </a:lnTo>
                      <a:lnTo>
                        <a:pt x="207264" y="415163"/>
                      </a:lnTo>
                      <a:lnTo>
                        <a:pt x="196596" y="414909"/>
                      </a:lnTo>
                      <a:lnTo>
                        <a:pt x="186182" y="414020"/>
                      </a:lnTo>
                      <a:lnTo>
                        <a:pt x="175641" y="412877"/>
                      </a:lnTo>
                      <a:lnTo>
                        <a:pt x="165481" y="411099"/>
                      </a:lnTo>
                      <a:lnTo>
                        <a:pt x="155448" y="408686"/>
                      </a:lnTo>
                      <a:lnTo>
                        <a:pt x="145542" y="405892"/>
                      </a:lnTo>
                      <a:lnTo>
                        <a:pt x="136017" y="402717"/>
                      </a:lnTo>
                      <a:lnTo>
                        <a:pt x="126492" y="398907"/>
                      </a:lnTo>
                      <a:lnTo>
                        <a:pt x="117475" y="394716"/>
                      </a:lnTo>
                      <a:lnTo>
                        <a:pt x="108458" y="390144"/>
                      </a:lnTo>
                      <a:lnTo>
                        <a:pt x="99822" y="385064"/>
                      </a:lnTo>
                      <a:lnTo>
                        <a:pt x="91440" y="379730"/>
                      </a:lnTo>
                      <a:lnTo>
                        <a:pt x="83185" y="373888"/>
                      </a:lnTo>
                      <a:lnTo>
                        <a:pt x="75311" y="367792"/>
                      </a:lnTo>
                      <a:lnTo>
                        <a:pt x="67818" y="361315"/>
                      </a:lnTo>
                      <a:lnTo>
                        <a:pt x="60706" y="354457"/>
                      </a:lnTo>
                      <a:lnTo>
                        <a:pt x="53848" y="347218"/>
                      </a:lnTo>
                      <a:lnTo>
                        <a:pt x="47244" y="339598"/>
                      </a:lnTo>
                      <a:lnTo>
                        <a:pt x="41148" y="331851"/>
                      </a:lnTo>
                      <a:lnTo>
                        <a:pt x="35306" y="323723"/>
                      </a:lnTo>
                      <a:lnTo>
                        <a:pt x="29972" y="315214"/>
                      </a:lnTo>
                      <a:lnTo>
                        <a:pt x="25019" y="306578"/>
                      </a:lnTo>
                      <a:lnTo>
                        <a:pt x="20447" y="297688"/>
                      </a:lnTo>
                      <a:lnTo>
                        <a:pt x="16256" y="288417"/>
                      </a:lnTo>
                      <a:lnTo>
                        <a:pt x="12573" y="279019"/>
                      </a:lnTo>
                      <a:lnTo>
                        <a:pt x="9271" y="269367"/>
                      </a:lnTo>
                      <a:lnTo>
                        <a:pt x="6477" y="259461"/>
                      </a:lnTo>
                      <a:lnTo>
                        <a:pt x="4064" y="249428"/>
                      </a:lnTo>
                      <a:lnTo>
                        <a:pt x="2286" y="239268"/>
                      </a:lnTo>
                      <a:lnTo>
                        <a:pt x="1016" y="228727"/>
                      </a:lnTo>
                      <a:lnTo>
                        <a:pt x="127" y="218313"/>
                      </a:lnTo>
                      <a:lnTo>
                        <a:pt x="0" y="20764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9" name="Freeform 88"/>
                <p:cNvSpPr/>
                <p:nvPr/>
              </p:nvSpPr>
              <p:spPr>
                <a:xfrm>
                  <a:off x="7220172" y="1290804"/>
                  <a:ext cx="415033" cy="415588"/>
                </a:xfrm>
                <a:custGeom>
                  <a:avLst/>
                  <a:gdLst/>
                  <a:ahLst/>
                  <a:cxnLst/>
                  <a:rect l="0" t="0" r="0" b="0"/>
                  <a:pathLst>
                    <a:path w="414796" h="415245">
                      <a:moveTo>
                        <a:pt x="0" y="207622"/>
                      </a:moveTo>
                      <a:lnTo>
                        <a:pt x="322" y="218244"/>
                      </a:lnTo>
                      <a:lnTo>
                        <a:pt x="965" y="228545"/>
                      </a:lnTo>
                      <a:lnTo>
                        <a:pt x="2253" y="239167"/>
                      </a:lnTo>
                      <a:lnTo>
                        <a:pt x="4184" y="249468"/>
                      </a:lnTo>
                      <a:lnTo>
                        <a:pt x="6436" y="259447"/>
                      </a:lnTo>
                      <a:lnTo>
                        <a:pt x="9332" y="269104"/>
                      </a:lnTo>
                      <a:lnTo>
                        <a:pt x="12550" y="279082"/>
                      </a:lnTo>
                      <a:lnTo>
                        <a:pt x="16412" y="288417"/>
                      </a:lnTo>
                      <a:lnTo>
                        <a:pt x="20273" y="297430"/>
                      </a:lnTo>
                      <a:lnTo>
                        <a:pt x="25100" y="306443"/>
                      </a:lnTo>
                      <a:lnTo>
                        <a:pt x="29927" y="315134"/>
                      </a:lnTo>
                      <a:lnTo>
                        <a:pt x="35398" y="323504"/>
                      </a:lnTo>
                      <a:lnTo>
                        <a:pt x="41190" y="331873"/>
                      </a:lnTo>
                      <a:lnTo>
                        <a:pt x="47304" y="339598"/>
                      </a:lnTo>
                      <a:lnTo>
                        <a:pt x="53740" y="347002"/>
                      </a:lnTo>
                      <a:lnTo>
                        <a:pt x="60819" y="354405"/>
                      </a:lnTo>
                      <a:lnTo>
                        <a:pt x="67899" y="361165"/>
                      </a:lnTo>
                      <a:lnTo>
                        <a:pt x="75301" y="367925"/>
                      </a:lnTo>
                      <a:lnTo>
                        <a:pt x="83345" y="373719"/>
                      </a:lnTo>
                      <a:lnTo>
                        <a:pt x="91390" y="379513"/>
                      </a:lnTo>
                      <a:lnTo>
                        <a:pt x="99757" y="384986"/>
                      </a:lnTo>
                      <a:lnTo>
                        <a:pt x="108445" y="390136"/>
                      </a:lnTo>
                      <a:lnTo>
                        <a:pt x="117456" y="394642"/>
                      </a:lnTo>
                      <a:lnTo>
                        <a:pt x="126466" y="398827"/>
                      </a:lnTo>
                      <a:lnTo>
                        <a:pt x="136120" y="402690"/>
                      </a:lnTo>
                      <a:lnTo>
                        <a:pt x="145774" y="405909"/>
                      </a:lnTo>
                      <a:lnTo>
                        <a:pt x="155428" y="408806"/>
                      </a:lnTo>
                      <a:lnTo>
                        <a:pt x="165403" y="411059"/>
                      </a:lnTo>
                      <a:lnTo>
                        <a:pt x="175701" y="412669"/>
                      </a:lnTo>
                      <a:lnTo>
                        <a:pt x="186321" y="413956"/>
                      </a:lnTo>
                      <a:lnTo>
                        <a:pt x="196618" y="414921"/>
                      </a:lnTo>
                      <a:lnTo>
                        <a:pt x="207236" y="415244"/>
                      </a:lnTo>
                      <a:lnTo>
                        <a:pt x="218178" y="414921"/>
                      </a:lnTo>
                      <a:lnTo>
                        <a:pt x="228475" y="413956"/>
                      </a:lnTo>
                      <a:lnTo>
                        <a:pt x="239095" y="412669"/>
                      </a:lnTo>
                      <a:lnTo>
                        <a:pt x="249069" y="411059"/>
                      </a:lnTo>
                      <a:lnTo>
                        <a:pt x="259046" y="408806"/>
                      </a:lnTo>
                      <a:lnTo>
                        <a:pt x="269022" y="405909"/>
                      </a:lnTo>
                      <a:lnTo>
                        <a:pt x="278675" y="402690"/>
                      </a:lnTo>
                      <a:lnTo>
                        <a:pt x="288007" y="398827"/>
                      </a:lnTo>
                      <a:lnTo>
                        <a:pt x="297339" y="394642"/>
                      </a:lnTo>
                      <a:lnTo>
                        <a:pt x="306350" y="390136"/>
                      </a:lnTo>
                      <a:lnTo>
                        <a:pt x="314717" y="384986"/>
                      </a:lnTo>
                      <a:lnTo>
                        <a:pt x="323405" y="379513"/>
                      </a:lnTo>
                      <a:lnTo>
                        <a:pt x="331450" y="373719"/>
                      </a:lnTo>
                      <a:lnTo>
                        <a:pt x="339173" y="367925"/>
                      </a:lnTo>
                      <a:lnTo>
                        <a:pt x="346896" y="361165"/>
                      </a:lnTo>
                      <a:lnTo>
                        <a:pt x="353975" y="354405"/>
                      </a:lnTo>
                      <a:lnTo>
                        <a:pt x="360733" y="347002"/>
                      </a:lnTo>
                      <a:lnTo>
                        <a:pt x="367491" y="339598"/>
                      </a:lnTo>
                      <a:lnTo>
                        <a:pt x="373605" y="331873"/>
                      </a:lnTo>
                      <a:lnTo>
                        <a:pt x="379397" y="323504"/>
                      </a:lnTo>
                      <a:lnTo>
                        <a:pt x="384546" y="315134"/>
                      </a:lnTo>
                      <a:lnTo>
                        <a:pt x="389695" y="306443"/>
                      </a:lnTo>
                      <a:lnTo>
                        <a:pt x="394200" y="297430"/>
                      </a:lnTo>
                      <a:lnTo>
                        <a:pt x="398384" y="288417"/>
                      </a:lnTo>
                      <a:lnTo>
                        <a:pt x="402245" y="279082"/>
                      </a:lnTo>
                      <a:lnTo>
                        <a:pt x="405463" y="269104"/>
                      </a:lnTo>
                      <a:lnTo>
                        <a:pt x="408359" y="259447"/>
                      </a:lnTo>
                      <a:lnTo>
                        <a:pt x="410612" y="249468"/>
                      </a:lnTo>
                      <a:lnTo>
                        <a:pt x="412542" y="239167"/>
                      </a:lnTo>
                      <a:lnTo>
                        <a:pt x="413507" y="228545"/>
                      </a:lnTo>
                      <a:lnTo>
                        <a:pt x="414473" y="218244"/>
                      </a:lnTo>
                      <a:lnTo>
                        <a:pt x="414795" y="207622"/>
                      </a:lnTo>
                      <a:lnTo>
                        <a:pt x="414473" y="196999"/>
                      </a:lnTo>
                      <a:lnTo>
                        <a:pt x="413507" y="186377"/>
                      </a:lnTo>
                      <a:lnTo>
                        <a:pt x="412542" y="176076"/>
                      </a:lnTo>
                      <a:lnTo>
                        <a:pt x="410612" y="165775"/>
                      </a:lnTo>
                      <a:lnTo>
                        <a:pt x="408359" y="155797"/>
                      </a:lnTo>
                      <a:lnTo>
                        <a:pt x="405463" y="145818"/>
                      </a:lnTo>
                      <a:lnTo>
                        <a:pt x="402245" y="136161"/>
                      </a:lnTo>
                      <a:lnTo>
                        <a:pt x="398384" y="126826"/>
                      </a:lnTo>
                      <a:lnTo>
                        <a:pt x="394200" y="117491"/>
                      </a:lnTo>
                      <a:lnTo>
                        <a:pt x="389695" y="108800"/>
                      </a:lnTo>
                      <a:lnTo>
                        <a:pt x="384546" y="99787"/>
                      </a:lnTo>
                      <a:lnTo>
                        <a:pt x="379397" y="91418"/>
                      </a:lnTo>
                      <a:lnTo>
                        <a:pt x="373605" y="83371"/>
                      </a:lnTo>
                      <a:lnTo>
                        <a:pt x="367491" y="75645"/>
                      </a:lnTo>
                      <a:lnTo>
                        <a:pt x="360733" y="67919"/>
                      </a:lnTo>
                      <a:lnTo>
                        <a:pt x="353975" y="60838"/>
                      </a:lnTo>
                      <a:lnTo>
                        <a:pt x="346896" y="53756"/>
                      </a:lnTo>
                      <a:lnTo>
                        <a:pt x="339173" y="47318"/>
                      </a:lnTo>
                      <a:lnTo>
                        <a:pt x="331450" y="41202"/>
                      </a:lnTo>
                      <a:lnTo>
                        <a:pt x="323405" y="35408"/>
                      </a:lnTo>
                      <a:lnTo>
                        <a:pt x="314717" y="29936"/>
                      </a:lnTo>
                      <a:lnTo>
                        <a:pt x="306350" y="25107"/>
                      </a:lnTo>
                      <a:lnTo>
                        <a:pt x="297339" y="20279"/>
                      </a:lnTo>
                      <a:lnTo>
                        <a:pt x="288007" y="16416"/>
                      </a:lnTo>
                      <a:lnTo>
                        <a:pt x="278675" y="12554"/>
                      </a:lnTo>
                      <a:lnTo>
                        <a:pt x="269022" y="9335"/>
                      </a:lnTo>
                      <a:lnTo>
                        <a:pt x="259046" y="6438"/>
                      </a:lnTo>
                      <a:lnTo>
                        <a:pt x="249069" y="4184"/>
                      </a:lnTo>
                      <a:lnTo>
                        <a:pt x="239095" y="2575"/>
                      </a:lnTo>
                      <a:lnTo>
                        <a:pt x="228475" y="966"/>
                      </a:lnTo>
                      <a:lnTo>
                        <a:pt x="218178" y="322"/>
                      </a:lnTo>
                      <a:lnTo>
                        <a:pt x="207236" y="0"/>
                      </a:lnTo>
                      <a:lnTo>
                        <a:pt x="196618" y="322"/>
                      </a:lnTo>
                      <a:lnTo>
                        <a:pt x="186321" y="966"/>
                      </a:lnTo>
                      <a:lnTo>
                        <a:pt x="175701" y="2575"/>
                      </a:lnTo>
                      <a:lnTo>
                        <a:pt x="165403" y="4184"/>
                      </a:lnTo>
                      <a:lnTo>
                        <a:pt x="155428" y="6438"/>
                      </a:lnTo>
                      <a:lnTo>
                        <a:pt x="145774" y="9335"/>
                      </a:lnTo>
                      <a:lnTo>
                        <a:pt x="136120" y="12554"/>
                      </a:lnTo>
                      <a:lnTo>
                        <a:pt x="126466" y="16416"/>
                      </a:lnTo>
                      <a:lnTo>
                        <a:pt x="117456" y="20279"/>
                      </a:lnTo>
                      <a:lnTo>
                        <a:pt x="108445" y="25107"/>
                      </a:lnTo>
                      <a:lnTo>
                        <a:pt x="99757" y="29936"/>
                      </a:lnTo>
                      <a:lnTo>
                        <a:pt x="91390" y="35408"/>
                      </a:lnTo>
                      <a:lnTo>
                        <a:pt x="83345" y="41202"/>
                      </a:lnTo>
                      <a:lnTo>
                        <a:pt x="75301" y="47318"/>
                      </a:lnTo>
                      <a:lnTo>
                        <a:pt x="67899" y="53756"/>
                      </a:lnTo>
                      <a:lnTo>
                        <a:pt x="60819" y="60838"/>
                      </a:lnTo>
                      <a:lnTo>
                        <a:pt x="53740" y="67919"/>
                      </a:lnTo>
                      <a:lnTo>
                        <a:pt x="47304" y="75645"/>
                      </a:lnTo>
                      <a:lnTo>
                        <a:pt x="41190" y="83371"/>
                      </a:lnTo>
                      <a:lnTo>
                        <a:pt x="35398" y="91418"/>
                      </a:lnTo>
                      <a:lnTo>
                        <a:pt x="29927" y="99787"/>
                      </a:lnTo>
                      <a:lnTo>
                        <a:pt x="25100" y="108800"/>
                      </a:lnTo>
                      <a:lnTo>
                        <a:pt x="20273" y="117491"/>
                      </a:lnTo>
                      <a:lnTo>
                        <a:pt x="16412" y="126826"/>
                      </a:lnTo>
                      <a:lnTo>
                        <a:pt x="12550" y="136161"/>
                      </a:lnTo>
                      <a:lnTo>
                        <a:pt x="9332" y="145818"/>
                      </a:lnTo>
                      <a:lnTo>
                        <a:pt x="6436" y="155797"/>
                      </a:lnTo>
                      <a:lnTo>
                        <a:pt x="4184" y="165775"/>
                      </a:lnTo>
                      <a:lnTo>
                        <a:pt x="2253" y="176076"/>
                      </a:lnTo>
                      <a:lnTo>
                        <a:pt x="965" y="186377"/>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0" name="Freeform 89"/>
                <p:cNvSpPr/>
                <p:nvPr/>
              </p:nvSpPr>
              <p:spPr>
                <a:xfrm>
                  <a:off x="7297624" y="1569419"/>
                  <a:ext cx="255742" cy="56034"/>
                </a:xfrm>
                <a:custGeom>
                  <a:avLst/>
                  <a:gdLst/>
                  <a:ahLst/>
                  <a:cxnLst/>
                  <a:rect l="0" t="0" r="0" b="0"/>
                  <a:pathLst>
                    <a:path w="255507" h="55367">
                      <a:moveTo>
                        <a:pt x="255506" y="16095"/>
                      </a:moveTo>
                      <a:lnTo>
                        <a:pt x="251645" y="11588"/>
                      </a:lnTo>
                      <a:lnTo>
                        <a:pt x="248104" y="7082"/>
                      </a:lnTo>
                      <a:lnTo>
                        <a:pt x="246174" y="4829"/>
                      </a:lnTo>
                      <a:lnTo>
                        <a:pt x="244243" y="2897"/>
                      </a:lnTo>
                      <a:lnTo>
                        <a:pt x="241991" y="1288"/>
                      </a:lnTo>
                      <a:lnTo>
                        <a:pt x="239416" y="0"/>
                      </a:lnTo>
                      <a:lnTo>
                        <a:pt x="236198" y="4507"/>
                      </a:lnTo>
                      <a:lnTo>
                        <a:pt x="232337" y="9013"/>
                      </a:lnTo>
                      <a:lnTo>
                        <a:pt x="228153" y="13198"/>
                      </a:lnTo>
                      <a:lnTo>
                        <a:pt x="223327" y="17705"/>
                      </a:lnTo>
                      <a:lnTo>
                        <a:pt x="218177" y="21889"/>
                      </a:lnTo>
                      <a:lnTo>
                        <a:pt x="212385" y="26074"/>
                      </a:lnTo>
                      <a:lnTo>
                        <a:pt x="206593" y="29937"/>
                      </a:lnTo>
                      <a:lnTo>
                        <a:pt x="200158" y="33799"/>
                      </a:lnTo>
                      <a:lnTo>
                        <a:pt x="193400" y="37340"/>
                      </a:lnTo>
                      <a:lnTo>
                        <a:pt x="186320" y="40559"/>
                      </a:lnTo>
                      <a:lnTo>
                        <a:pt x="179240" y="43456"/>
                      </a:lnTo>
                      <a:lnTo>
                        <a:pt x="171517" y="46353"/>
                      </a:lnTo>
                      <a:lnTo>
                        <a:pt x="163795" y="48607"/>
                      </a:lnTo>
                      <a:lnTo>
                        <a:pt x="156071" y="50860"/>
                      </a:lnTo>
                      <a:lnTo>
                        <a:pt x="147704" y="52469"/>
                      </a:lnTo>
                      <a:lnTo>
                        <a:pt x="139660" y="54079"/>
                      </a:lnTo>
                      <a:lnTo>
                        <a:pt x="131293" y="54723"/>
                      </a:lnTo>
                      <a:lnTo>
                        <a:pt x="122927" y="55366"/>
                      </a:lnTo>
                      <a:lnTo>
                        <a:pt x="114881" y="55366"/>
                      </a:lnTo>
                      <a:lnTo>
                        <a:pt x="106514" y="54723"/>
                      </a:lnTo>
                      <a:lnTo>
                        <a:pt x="97826" y="53757"/>
                      </a:lnTo>
                      <a:lnTo>
                        <a:pt x="89781" y="52147"/>
                      </a:lnTo>
                      <a:lnTo>
                        <a:pt x="81414" y="49894"/>
                      </a:lnTo>
                      <a:lnTo>
                        <a:pt x="73369" y="46997"/>
                      </a:lnTo>
                      <a:lnTo>
                        <a:pt x="65325" y="43778"/>
                      </a:lnTo>
                      <a:lnTo>
                        <a:pt x="57602" y="39594"/>
                      </a:lnTo>
                      <a:lnTo>
                        <a:pt x="49878" y="35087"/>
                      </a:lnTo>
                      <a:lnTo>
                        <a:pt x="42799" y="29615"/>
                      </a:lnTo>
                      <a:lnTo>
                        <a:pt x="35398" y="23177"/>
                      </a:lnTo>
                      <a:lnTo>
                        <a:pt x="28640" y="16417"/>
                      </a:lnTo>
                      <a:lnTo>
                        <a:pt x="22203" y="8692"/>
                      </a:lnTo>
                      <a:lnTo>
                        <a:pt x="16090" y="0"/>
                      </a:lnTo>
                      <a:lnTo>
                        <a:pt x="13515" y="1288"/>
                      </a:lnTo>
                      <a:lnTo>
                        <a:pt x="11263" y="2897"/>
                      </a:lnTo>
                      <a:lnTo>
                        <a:pt x="9332" y="4829"/>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91" name="Freeform 90"/>
                <p:cNvSpPr/>
                <p:nvPr/>
              </p:nvSpPr>
              <p:spPr>
                <a:xfrm>
                  <a:off x="7344389" y="1426220"/>
                  <a:ext cx="14614" cy="32686"/>
                </a:xfrm>
                <a:custGeom>
                  <a:avLst/>
                  <a:gdLst/>
                  <a:ahLst/>
                  <a:cxnLst/>
                  <a:rect l="0" t="0" r="0" b="0"/>
                  <a:pathLst>
                    <a:path w="15876" h="31751">
                      <a:moveTo>
                        <a:pt x="127" y="12700"/>
                      </a:moveTo>
                      <a:lnTo>
                        <a:pt x="635" y="9779"/>
                      </a:lnTo>
                      <a:lnTo>
                        <a:pt x="1270" y="6985"/>
                      </a:lnTo>
                      <a:lnTo>
                        <a:pt x="2286" y="4572"/>
                      </a:lnTo>
                      <a:lnTo>
                        <a:pt x="3429" y="2667"/>
                      </a:lnTo>
                      <a:lnTo>
                        <a:pt x="4826" y="1143"/>
                      </a:lnTo>
                      <a:lnTo>
                        <a:pt x="6350" y="381"/>
                      </a:lnTo>
                      <a:lnTo>
                        <a:pt x="8001" y="0"/>
                      </a:lnTo>
                      <a:lnTo>
                        <a:pt x="9525" y="381"/>
                      </a:lnTo>
                      <a:lnTo>
                        <a:pt x="11049" y="1143"/>
                      </a:lnTo>
                      <a:lnTo>
                        <a:pt x="12319" y="2667"/>
                      </a:lnTo>
                      <a:lnTo>
                        <a:pt x="13589" y="4572"/>
                      </a:lnTo>
                      <a:lnTo>
                        <a:pt x="14605" y="6985"/>
                      </a:lnTo>
                      <a:lnTo>
                        <a:pt x="15240" y="9779"/>
                      </a:lnTo>
                      <a:lnTo>
                        <a:pt x="15748" y="12700"/>
                      </a:lnTo>
                      <a:lnTo>
                        <a:pt x="15875" y="15875"/>
                      </a:lnTo>
                      <a:lnTo>
                        <a:pt x="15748" y="19177"/>
                      </a:lnTo>
                      <a:lnTo>
                        <a:pt x="15240" y="22098"/>
                      </a:lnTo>
                      <a:lnTo>
                        <a:pt x="14605" y="24892"/>
                      </a:lnTo>
                      <a:lnTo>
                        <a:pt x="13589" y="27178"/>
                      </a:lnTo>
                      <a:lnTo>
                        <a:pt x="12319" y="29210"/>
                      </a:lnTo>
                      <a:lnTo>
                        <a:pt x="11049" y="30607"/>
                      </a:lnTo>
                      <a:lnTo>
                        <a:pt x="9525" y="31623"/>
                      </a:lnTo>
                      <a:lnTo>
                        <a:pt x="8001" y="31750"/>
                      </a:lnTo>
                      <a:lnTo>
                        <a:pt x="6350" y="31623"/>
                      </a:lnTo>
                      <a:lnTo>
                        <a:pt x="4826" y="30607"/>
                      </a:lnTo>
                      <a:lnTo>
                        <a:pt x="3429" y="29210"/>
                      </a:lnTo>
                      <a:lnTo>
                        <a:pt x="2286" y="27178"/>
                      </a:lnTo>
                      <a:lnTo>
                        <a:pt x="1270" y="24892"/>
                      </a:lnTo>
                      <a:lnTo>
                        <a:pt x="635" y="22098"/>
                      </a:lnTo>
                      <a:lnTo>
                        <a:pt x="127" y="19177"/>
                      </a:lnTo>
                      <a:lnTo>
                        <a:pt x="0" y="158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2" name="Freeform 91"/>
                <p:cNvSpPr/>
                <p:nvPr/>
              </p:nvSpPr>
              <p:spPr>
                <a:xfrm>
                  <a:off x="7344389" y="1426220"/>
                  <a:ext cx="14614" cy="32686"/>
                </a:xfrm>
                <a:custGeom>
                  <a:avLst/>
                  <a:gdLst/>
                  <a:ahLst/>
                  <a:cxnLst/>
                  <a:rect l="0" t="0" r="0" b="0"/>
                  <a:pathLst>
                    <a:path w="15771" h="31869">
                      <a:moveTo>
                        <a:pt x="0" y="15773"/>
                      </a:moveTo>
                      <a:lnTo>
                        <a:pt x="0" y="19314"/>
                      </a:lnTo>
                      <a:lnTo>
                        <a:pt x="644" y="22211"/>
                      </a:lnTo>
                      <a:lnTo>
                        <a:pt x="1287" y="24786"/>
                      </a:lnTo>
                      <a:lnTo>
                        <a:pt x="2252" y="27040"/>
                      </a:lnTo>
                      <a:lnTo>
                        <a:pt x="3540" y="29293"/>
                      </a:lnTo>
                      <a:lnTo>
                        <a:pt x="4827" y="30581"/>
                      </a:lnTo>
                      <a:lnTo>
                        <a:pt x="6115" y="31546"/>
                      </a:lnTo>
                      <a:lnTo>
                        <a:pt x="8046" y="31868"/>
                      </a:lnTo>
                      <a:lnTo>
                        <a:pt x="9333" y="31546"/>
                      </a:lnTo>
                      <a:lnTo>
                        <a:pt x="10943" y="30581"/>
                      </a:lnTo>
                      <a:lnTo>
                        <a:pt x="12229" y="29293"/>
                      </a:lnTo>
                      <a:lnTo>
                        <a:pt x="13518" y="27040"/>
                      </a:lnTo>
                      <a:lnTo>
                        <a:pt x="14483" y="24786"/>
                      </a:lnTo>
                      <a:lnTo>
                        <a:pt x="15127" y="22211"/>
                      </a:lnTo>
                      <a:lnTo>
                        <a:pt x="15770" y="19314"/>
                      </a:lnTo>
                      <a:lnTo>
                        <a:pt x="15770" y="15773"/>
                      </a:lnTo>
                      <a:lnTo>
                        <a:pt x="15770" y="12554"/>
                      </a:lnTo>
                      <a:lnTo>
                        <a:pt x="15127" y="9657"/>
                      </a:lnTo>
                      <a:lnTo>
                        <a:pt x="14483" y="7082"/>
                      </a:lnTo>
                      <a:lnTo>
                        <a:pt x="13518" y="4506"/>
                      </a:lnTo>
                      <a:lnTo>
                        <a:pt x="12229" y="2575"/>
                      </a:lnTo>
                      <a:lnTo>
                        <a:pt x="10943" y="1287"/>
                      </a:lnTo>
                      <a:lnTo>
                        <a:pt x="9333" y="322"/>
                      </a:lnTo>
                      <a:lnTo>
                        <a:pt x="8046" y="0"/>
                      </a:lnTo>
                      <a:lnTo>
                        <a:pt x="6115" y="322"/>
                      </a:lnTo>
                      <a:lnTo>
                        <a:pt x="4827" y="1287"/>
                      </a:lnTo>
                      <a:lnTo>
                        <a:pt x="3540" y="2575"/>
                      </a:lnTo>
                      <a:lnTo>
                        <a:pt x="2252" y="4506"/>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3" name="Freeform 92"/>
                <p:cNvSpPr/>
                <p:nvPr/>
              </p:nvSpPr>
              <p:spPr>
                <a:xfrm>
                  <a:off x="7496372" y="1426220"/>
                  <a:ext cx="14614" cy="32686"/>
                </a:xfrm>
                <a:custGeom>
                  <a:avLst/>
                  <a:gdLst/>
                  <a:ahLst/>
                  <a:cxnLst/>
                  <a:rect l="0" t="0" r="0" b="0"/>
                  <a:pathLst>
                    <a:path w="15876" h="31751">
                      <a:moveTo>
                        <a:pt x="0" y="12700"/>
                      </a:moveTo>
                      <a:lnTo>
                        <a:pt x="508" y="9779"/>
                      </a:lnTo>
                      <a:lnTo>
                        <a:pt x="1397" y="6985"/>
                      </a:lnTo>
                      <a:lnTo>
                        <a:pt x="2286" y="4572"/>
                      </a:lnTo>
                      <a:lnTo>
                        <a:pt x="3556" y="2667"/>
                      </a:lnTo>
                      <a:lnTo>
                        <a:pt x="4826" y="1143"/>
                      </a:lnTo>
                      <a:lnTo>
                        <a:pt x="6350" y="381"/>
                      </a:lnTo>
                      <a:lnTo>
                        <a:pt x="8001" y="0"/>
                      </a:lnTo>
                      <a:lnTo>
                        <a:pt x="9525" y="381"/>
                      </a:lnTo>
                      <a:lnTo>
                        <a:pt x="11049" y="1143"/>
                      </a:lnTo>
                      <a:lnTo>
                        <a:pt x="12319" y="2667"/>
                      </a:lnTo>
                      <a:lnTo>
                        <a:pt x="13589" y="4572"/>
                      </a:lnTo>
                      <a:lnTo>
                        <a:pt x="14478" y="6985"/>
                      </a:lnTo>
                      <a:lnTo>
                        <a:pt x="15367" y="9779"/>
                      </a:lnTo>
                      <a:lnTo>
                        <a:pt x="15875" y="12700"/>
                      </a:lnTo>
                      <a:lnTo>
                        <a:pt x="15875" y="15875"/>
                      </a:lnTo>
                      <a:lnTo>
                        <a:pt x="15875" y="19177"/>
                      </a:lnTo>
                      <a:lnTo>
                        <a:pt x="15367" y="22098"/>
                      </a:lnTo>
                      <a:lnTo>
                        <a:pt x="14478" y="24892"/>
                      </a:lnTo>
                      <a:lnTo>
                        <a:pt x="13589" y="27178"/>
                      </a:lnTo>
                      <a:lnTo>
                        <a:pt x="12319" y="29210"/>
                      </a:lnTo>
                      <a:lnTo>
                        <a:pt x="11049" y="30607"/>
                      </a:lnTo>
                      <a:lnTo>
                        <a:pt x="9525" y="31623"/>
                      </a:lnTo>
                      <a:lnTo>
                        <a:pt x="8001" y="31750"/>
                      </a:lnTo>
                      <a:lnTo>
                        <a:pt x="6477" y="31623"/>
                      </a:lnTo>
                      <a:lnTo>
                        <a:pt x="4826" y="30607"/>
                      </a:lnTo>
                      <a:lnTo>
                        <a:pt x="3556" y="29210"/>
                      </a:lnTo>
                      <a:lnTo>
                        <a:pt x="2286" y="27178"/>
                      </a:lnTo>
                      <a:lnTo>
                        <a:pt x="1397" y="24892"/>
                      </a:lnTo>
                      <a:lnTo>
                        <a:pt x="508" y="22098"/>
                      </a:lnTo>
                      <a:lnTo>
                        <a:pt x="0" y="19177"/>
                      </a:lnTo>
                      <a:lnTo>
                        <a:pt x="0" y="1587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4" name="Freeform 93"/>
                <p:cNvSpPr/>
                <p:nvPr/>
              </p:nvSpPr>
              <p:spPr>
                <a:xfrm>
                  <a:off x="7496372" y="1426220"/>
                  <a:ext cx="14614" cy="32686"/>
                </a:xfrm>
                <a:custGeom>
                  <a:avLst/>
                  <a:gdLst/>
                  <a:ahLst/>
                  <a:cxnLst/>
                  <a:rect l="0" t="0" r="0" b="0"/>
                  <a:pathLst>
                    <a:path w="15771" h="31869">
                      <a:moveTo>
                        <a:pt x="0" y="15773"/>
                      </a:moveTo>
                      <a:lnTo>
                        <a:pt x="0" y="19314"/>
                      </a:lnTo>
                      <a:lnTo>
                        <a:pt x="643" y="22211"/>
                      </a:lnTo>
                      <a:lnTo>
                        <a:pt x="1287" y="24786"/>
                      </a:lnTo>
                      <a:lnTo>
                        <a:pt x="2252" y="27040"/>
                      </a:lnTo>
                      <a:lnTo>
                        <a:pt x="3541" y="29293"/>
                      </a:lnTo>
                      <a:lnTo>
                        <a:pt x="4827" y="30581"/>
                      </a:lnTo>
                      <a:lnTo>
                        <a:pt x="6437" y="31546"/>
                      </a:lnTo>
                      <a:lnTo>
                        <a:pt x="8046" y="31868"/>
                      </a:lnTo>
                      <a:lnTo>
                        <a:pt x="9333" y="31546"/>
                      </a:lnTo>
                      <a:lnTo>
                        <a:pt x="10943" y="30581"/>
                      </a:lnTo>
                      <a:lnTo>
                        <a:pt x="12230" y="29293"/>
                      </a:lnTo>
                      <a:lnTo>
                        <a:pt x="13518" y="27040"/>
                      </a:lnTo>
                      <a:lnTo>
                        <a:pt x="14483" y="24786"/>
                      </a:lnTo>
                      <a:lnTo>
                        <a:pt x="15126" y="22211"/>
                      </a:lnTo>
                      <a:lnTo>
                        <a:pt x="15770" y="19314"/>
                      </a:lnTo>
                      <a:lnTo>
                        <a:pt x="15770" y="15773"/>
                      </a:lnTo>
                      <a:lnTo>
                        <a:pt x="15770" y="12554"/>
                      </a:lnTo>
                      <a:lnTo>
                        <a:pt x="15126" y="9657"/>
                      </a:lnTo>
                      <a:lnTo>
                        <a:pt x="14483" y="7082"/>
                      </a:lnTo>
                      <a:lnTo>
                        <a:pt x="13518" y="4506"/>
                      </a:lnTo>
                      <a:lnTo>
                        <a:pt x="12230" y="2575"/>
                      </a:lnTo>
                      <a:lnTo>
                        <a:pt x="10943" y="1287"/>
                      </a:lnTo>
                      <a:lnTo>
                        <a:pt x="9333" y="322"/>
                      </a:lnTo>
                      <a:lnTo>
                        <a:pt x="8046" y="0"/>
                      </a:lnTo>
                      <a:lnTo>
                        <a:pt x="6114" y="322"/>
                      </a:lnTo>
                      <a:lnTo>
                        <a:pt x="4827" y="1287"/>
                      </a:lnTo>
                      <a:lnTo>
                        <a:pt x="3541" y="2575"/>
                      </a:lnTo>
                      <a:lnTo>
                        <a:pt x="2252" y="4506"/>
                      </a:lnTo>
                      <a:lnTo>
                        <a:pt x="1287" y="7082"/>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5" name="Freeform 94"/>
                <p:cNvSpPr/>
                <p:nvPr/>
              </p:nvSpPr>
              <p:spPr>
                <a:xfrm>
                  <a:off x="7391153" y="1514941"/>
                  <a:ext cx="64301" cy="23348"/>
                </a:xfrm>
                <a:custGeom>
                  <a:avLst/>
                  <a:gdLst/>
                  <a:ahLst/>
                  <a:cxnLst/>
                  <a:rect l="0" t="0" r="0" b="0"/>
                  <a:pathLst>
                    <a:path w="63719" h="24144">
                      <a:moveTo>
                        <a:pt x="63718" y="0"/>
                      </a:moveTo>
                      <a:lnTo>
                        <a:pt x="63397" y="2897"/>
                      </a:lnTo>
                      <a:lnTo>
                        <a:pt x="63075" y="5795"/>
                      </a:lnTo>
                      <a:lnTo>
                        <a:pt x="62109" y="8370"/>
                      </a:lnTo>
                      <a:lnTo>
                        <a:pt x="61144" y="10623"/>
                      </a:lnTo>
                      <a:lnTo>
                        <a:pt x="59535" y="12876"/>
                      </a:lnTo>
                      <a:lnTo>
                        <a:pt x="57926" y="14808"/>
                      </a:lnTo>
                      <a:lnTo>
                        <a:pt x="55995" y="16418"/>
                      </a:lnTo>
                      <a:lnTo>
                        <a:pt x="53742" y="18027"/>
                      </a:lnTo>
                      <a:lnTo>
                        <a:pt x="51489" y="19637"/>
                      </a:lnTo>
                      <a:lnTo>
                        <a:pt x="48915" y="20602"/>
                      </a:lnTo>
                      <a:lnTo>
                        <a:pt x="43444" y="22534"/>
                      </a:lnTo>
                      <a:lnTo>
                        <a:pt x="37652" y="23821"/>
                      </a:lnTo>
                      <a:lnTo>
                        <a:pt x="31859" y="24143"/>
                      </a:lnTo>
                      <a:lnTo>
                        <a:pt x="25745" y="23821"/>
                      </a:lnTo>
                      <a:lnTo>
                        <a:pt x="19952" y="22534"/>
                      </a:lnTo>
                      <a:lnTo>
                        <a:pt x="14803" y="20602"/>
                      </a:lnTo>
                      <a:lnTo>
                        <a:pt x="12229" y="19637"/>
                      </a:lnTo>
                      <a:lnTo>
                        <a:pt x="9976" y="18027"/>
                      </a:lnTo>
                      <a:lnTo>
                        <a:pt x="7723" y="16418"/>
                      </a:lnTo>
                      <a:lnTo>
                        <a:pt x="5792" y="14808"/>
                      </a:lnTo>
                      <a:lnTo>
                        <a:pt x="4183" y="12876"/>
                      </a:lnTo>
                      <a:lnTo>
                        <a:pt x="2574" y="10623"/>
                      </a:lnTo>
                      <a:lnTo>
                        <a:pt x="1287" y="8370"/>
                      </a:lnTo>
                      <a:lnTo>
                        <a:pt x="643"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8660" name="Group 104"/>
              <p:cNvGrpSpPr>
                <a:grpSpLocks/>
              </p:cNvGrpSpPr>
              <p:nvPr/>
            </p:nvGrpSpPr>
            <p:grpSpPr bwMode="auto">
              <a:xfrm>
                <a:off x="8677865" y="1320673"/>
                <a:ext cx="414796" cy="415295"/>
                <a:chOff x="8677865" y="1320673"/>
                <a:chExt cx="414796" cy="415295"/>
              </a:xfrm>
            </p:grpSpPr>
            <p:sp>
              <p:nvSpPr>
                <p:cNvPr id="97" name="Freeform 96"/>
                <p:cNvSpPr/>
                <p:nvPr/>
              </p:nvSpPr>
              <p:spPr>
                <a:xfrm>
                  <a:off x="8677167" y="1320378"/>
                  <a:ext cx="415033" cy="415587"/>
                </a:xfrm>
                <a:custGeom>
                  <a:avLst/>
                  <a:gdLst/>
                  <a:ahLst/>
                  <a:cxnLst/>
                  <a:rect l="0" t="0" r="0" b="0"/>
                  <a:pathLst>
                    <a:path w="414656" h="415164">
                      <a:moveTo>
                        <a:pt x="127" y="196850"/>
                      </a:moveTo>
                      <a:lnTo>
                        <a:pt x="1016" y="186436"/>
                      </a:lnTo>
                      <a:lnTo>
                        <a:pt x="2286" y="175895"/>
                      </a:lnTo>
                      <a:lnTo>
                        <a:pt x="4064" y="165735"/>
                      </a:lnTo>
                      <a:lnTo>
                        <a:pt x="6477" y="155829"/>
                      </a:lnTo>
                      <a:lnTo>
                        <a:pt x="9271" y="145923"/>
                      </a:lnTo>
                      <a:lnTo>
                        <a:pt x="12573" y="136144"/>
                      </a:lnTo>
                      <a:lnTo>
                        <a:pt x="16256" y="126873"/>
                      </a:lnTo>
                      <a:lnTo>
                        <a:pt x="20447" y="117475"/>
                      </a:lnTo>
                      <a:lnTo>
                        <a:pt x="25019" y="108712"/>
                      </a:lnTo>
                      <a:lnTo>
                        <a:pt x="29972" y="99822"/>
                      </a:lnTo>
                      <a:lnTo>
                        <a:pt x="35306" y="91567"/>
                      </a:lnTo>
                      <a:lnTo>
                        <a:pt x="41148" y="83439"/>
                      </a:lnTo>
                      <a:lnTo>
                        <a:pt x="47244" y="75565"/>
                      </a:lnTo>
                      <a:lnTo>
                        <a:pt x="53848" y="68072"/>
                      </a:lnTo>
                      <a:lnTo>
                        <a:pt x="60579" y="60833"/>
                      </a:lnTo>
                      <a:lnTo>
                        <a:pt x="67818" y="53975"/>
                      </a:lnTo>
                      <a:lnTo>
                        <a:pt x="75311" y="47498"/>
                      </a:lnTo>
                      <a:lnTo>
                        <a:pt x="83185" y="41275"/>
                      </a:lnTo>
                      <a:lnTo>
                        <a:pt x="91440" y="35433"/>
                      </a:lnTo>
                      <a:lnTo>
                        <a:pt x="99822" y="30099"/>
                      </a:lnTo>
                      <a:lnTo>
                        <a:pt x="108458" y="25146"/>
                      </a:lnTo>
                      <a:lnTo>
                        <a:pt x="117475" y="20447"/>
                      </a:lnTo>
                      <a:lnTo>
                        <a:pt x="126492" y="16256"/>
                      </a:lnTo>
                      <a:lnTo>
                        <a:pt x="136017" y="12573"/>
                      </a:lnTo>
                      <a:lnTo>
                        <a:pt x="145542" y="9398"/>
                      </a:lnTo>
                      <a:lnTo>
                        <a:pt x="155448" y="6604"/>
                      </a:lnTo>
                      <a:lnTo>
                        <a:pt x="165481" y="4318"/>
                      </a:lnTo>
                      <a:lnTo>
                        <a:pt x="175641" y="2413"/>
                      </a:lnTo>
                      <a:lnTo>
                        <a:pt x="186182" y="1143"/>
                      </a:lnTo>
                      <a:lnTo>
                        <a:pt x="196596" y="254"/>
                      </a:lnTo>
                      <a:lnTo>
                        <a:pt x="207264" y="0"/>
                      </a:lnTo>
                      <a:lnTo>
                        <a:pt x="217932" y="254"/>
                      </a:lnTo>
                      <a:lnTo>
                        <a:pt x="228473" y="1143"/>
                      </a:lnTo>
                      <a:lnTo>
                        <a:pt x="238887" y="2413"/>
                      </a:lnTo>
                      <a:lnTo>
                        <a:pt x="249174" y="4318"/>
                      </a:lnTo>
                      <a:lnTo>
                        <a:pt x="259080" y="6604"/>
                      </a:lnTo>
                      <a:lnTo>
                        <a:pt x="268986" y="9398"/>
                      </a:lnTo>
                      <a:lnTo>
                        <a:pt x="278511" y="12573"/>
                      </a:lnTo>
                      <a:lnTo>
                        <a:pt x="288036" y="16256"/>
                      </a:lnTo>
                      <a:lnTo>
                        <a:pt x="297180" y="20447"/>
                      </a:lnTo>
                      <a:lnTo>
                        <a:pt x="306070" y="25146"/>
                      </a:lnTo>
                      <a:lnTo>
                        <a:pt x="314833" y="30099"/>
                      </a:lnTo>
                      <a:lnTo>
                        <a:pt x="323342" y="35433"/>
                      </a:lnTo>
                      <a:lnTo>
                        <a:pt x="331343" y="41275"/>
                      </a:lnTo>
                      <a:lnTo>
                        <a:pt x="339217" y="47498"/>
                      </a:lnTo>
                      <a:lnTo>
                        <a:pt x="346837" y="53975"/>
                      </a:lnTo>
                      <a:lnTo>
                        <a:pt x="353949" y="60833"/>
                      </a:lnTo>
                      <a:lnTo>
                        <a:pt x="360680" y="68072"/>
                      </a:lnTo>
                      <a:lnTo>
                        <a:pt x="367284" y="75565"/>
                      </a:lnTo>
                      <a:lnTo>
                        <a:pt x="373507" y="83439"/>
                      </a:lnTo>
                      <a:lnTo>
                        <a:pt x="379349" y="91567"/>
                      </a:lnTo>
                      <a:lnTo>
                        <a:pt x="384556" y="99822"/>
                      </a:lnTo>
                      <a:lnTo>
                        <a:pt x="389636" y="108712"/>
                      </a:lnTo>
                      <a:lnTo>
                        <a:pt x="394335" y="117475"/>
                      </a:lnTo>
                      <a:lnTo>
                        <a:pt x="398399" y="126873"/>
                      </a:lnTo>
                      <a:lnTo>
                        <a:pt x="402209" y="136144"/>
                      </a:lnTo>
                      <a:lnTo>
                        <a:pt x="405511" y="145923"/>
                      </a:lnTo>
                      <a:lnTo>
                        <a:pt x="408305" y="155829"/>
                      </a:lnTo>
                      <a:lnTo>
                        <a:pt x="410591" y="165735"/>
                      </a:lnTo>
                      <a:lnTo>
                        <a:pt x="412369" y="175895"/>
                      </a:lnTo>
                      <a:lnTo>
                        <a:pt x="413512" y="186436"/>
                      </a:lnTo>
                      <a:lnTo>
                        <a:pt x="414401" y="196850"/>
                      </a:lnTo>
                      <a:lnTo>
                        <a:pt x="414655" y="207645"/>
                      </a:lnTo>
                      <a:lnTo>
                        <a:pt x="414401" y="218313"/>
                      </a:lnTo>
                      <a:lnTo>
                        <a:pt x="413512" y="228727"/>
                      </a:lnTo>
                      <a:lnTo>
                        <a:pt x="412369" y="239268"/>
                      </a:lnTo>
                      <a:lnTo>
                        <a:pt x="410591" y="249428"/>
                      </a:lnTo>
                      <a:lnTo>
                        <a:pt x="408305" y="259461"/>
                      </a:lnTo>
                      <a:lnTo>
                        <a:pt x="405511" y="269240"/>
                      </a:lnTo>
                      <a:lnTo>
                        <a:pt x="402209" y="279019"/>
                      </a:lnTo>
                      <a:lnTo>
                        <a:pt x="398399" y="288290"/>
                      </a:lnTo>
                      <a:lnTo>
                        <a:pt x="394335" y="297688"/>
                      </a:lnTo>
                      <a:lnTo>
                        <a:pt x="389636" y="306578"/>
                      </a:lnTo>
                      <a:lnTo>
                        <a:pt x="384556" y="315214"/>
                      </a:lnTo>
                      <a:lnTo>
                        <a:pt x="379349" y="323723"/>
                      </a:lnTo>
                      <a:lnTo>
                        <a:pt x="373507" y="331724"/>
                      </a:lnTo>
                      <a:lnTo>
                        <a:pt x="367284" y="339598"/>
                      </a:lnTo>
                      <a:lnTo>
                        <a:pt x="360680" y="347091"/>
                      </a:lnTo>
                      <a:lnTo>
                        <a:pt x="353949" y="354457"/>
                      </a:lnTo>
                      <a:lnTo>
                        <a:pt x="346837" y="361188"/>
                      </a:lnTo>
                      <a:lnTo>
                        <a:pt x="339217" y="367792"/>
                      </a:lnTo>
                      <a:lnTo>
                        <a:pt x="331343" y="373888"/>
                      </a:lnTo>
                      <a:lnTo>
                        <a:pt x="323342" y="379730"/>
                      </a:lnTo>
                      <a:lnTo>
                        <a:pt x="314833" y="385064"/>
                      </a:lnTo>
                      <a:lnTo>
                        <a:pt x="306070" y="390144"/>
                      </a:lnTo>
                      <a:lnTo>
                        <a:pt x="297180" y="394716"/>
                      </a:lnTo>
                      <a:lnTo>
                        <a:pt x="288036" y="398907"/>
                      </a:lnTo>
                      <a:lnTo>
                        <a:pt x="278511" y="402717"/>
                      </a:lnTo>
                      <a:lnTo>
                        <a:pt x="268986" y="405892"/>
                      </a:lnTo>
                      <a:lnTo>
                        <a:pt x="259080" y="408686"/>
                      </a:lnTo>
                      <a:lnTo>
                        <a:pt x="249174" y="411099"/>
                      </a:lnTo>
                      <a:lnTo>
                        <a:pt x="238887" y="412877"/>
                      </a:lnTo>
                      <a:lnTo>
                        <a:pt x="228473" y="414020"/>
                      </a:lnTo>
                      <a:lnTo>
                        <a:pt x="217932" y="414909"/>
                      </a:lnTo>
                      <a:lnTo>
                        <a:pt x="207264" y="415163"/>
                      </a:lnTo>
                      <a:lnTo>
                        <a:pt x="196596" y="414909"/>
                      </a:lnTo>
                      <a:lnTo>
                        <a:pt x="186182" y="414020"/>
                      </a:lnTo>
                      <a:lnTo>
                        <a:pt x="175641" y="412877"/>
                      </a:lnTo>
                      <a:lnTo>
                        <a:pt x="165481" y="411099"/>
                      </a:lnTo>
                      <a:lnTo>
                        <a:pt x="155448" y="408686"/>
                      </a:lnTo>
                      <a:lnTo>
                        <a:pt x="145542" y="405892"/>
                      </a:lnTo>
                      <a:lnTo>
                        <a:pt x="136017" y="402717"/>
                      </a:lnTo>
                      <a:lnTo>
                        <a:pt x="126492" y="398907"/>
                      </a:lnTo>
                      <a:lnTo>
                        <a:pt x="117475" y="394716"/>
                      </a:lnTo>
                      <a:lnTo>
                        <a:pt x="108458" y="390144"/>
                      </a:lnTo>
                      <a:lnTo>
                        <a:pt x="99822" y="385064"/>
                      </a:lnTo>
                      <a:lnTo>
                        <a:pt x="91440" y="379730"/>
                      </a:lnTo>
                      <a:lnTo>
                        <a:pt x="83185" y="373888"/>
                      </a:lnTo>
                      <a:lnTo>
                        <a:pt x="75311" y="367792"/>
                      </a:lnTo>
                      <a:lnTo>
                        <a:pt x="67818" y="361188"/>
                      </a:lnTo>
                      <a:lnTo>
                        <a:pt x="60579" y="354457"/>
                      </a:lnTo>
                      <a:lnTo>
                        <a:pt x="53848" y="347091"/>
                      </a:lnTo>
                      <a:lnTo>
                        <a:pt x="47244" y="339598"/>
                      </a:lnTo>
                      <a:lnTo>
                        <a:pt x="41148" y="331724"/>
                      </a:lnTo>
                      <a:lnTo>
                        <a:pt x="35306" y="323723"/>
                      </a:lnTo>
                      <a:lnTo>
                        <a:pt x="29972" y="315214"/>
                      </a:lnTo>
                      <a:lnTo>
                        <a:pt x="25019" y="306578"/>
                      </a:lnTo>
                      <a:lnTo>
                        <a:pt x="20447" y="297688"/>
                      </a:lnTo>
                      <a:lnTo>
                        <a:pt x="16256" y="288290"/>
                      </a:lnTo>
                      <a:lnTo>
                        <a:pt x="12573" y="279019"/>
                      </a:lnTo>
                      <a:lnTo>
                        <a:pt x="9271" y="269240"/>
                      </a:lnTo>
                      <a:lnTo>
                        <a:pt x="6477" y="259461"/>
                      </a:lnTo>
                      <a:lnTo>
                        <a:pt x="4064" y="249428"/>
                      </a:lnTo>
                      <a:lnTo>
                        <a:pt x="2286" y="239268"/>
                      </a:lnTo>
                      <a:lnTo>
                        <a:pt x="1016" y="228727"/>
                      </a:lnTo>
                      <a:lnTo>
                        <a:pt x="127" y="218313"/>
                      </a:lnTo>
                      <a:lnTo>
                        <a:pt x="0" y="20764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8" name="Freeform 97"/>
                <p:cNvSpPr/>
                <p:nvPr/>
              </p:nvSpPr>
              <p:spPr>
                <a:xfrm>
                  <a:off x="8677167" y="1320378"/>
                  <a:ext cx="415033" cy="415587"/>
                </a:xfrm>
                <a:custGeom>
                  <a:avLst/>
                  <a:gdLst/>
                  <a:ahLst/>
                  <a:cxnLst/>
                  <a:rect l="0" t="0" r="0" b="0"/>
                  <a:pathLst>
                    <a:path w="414796" h="415244">
                      <a:moveTo>
                        <a:pt x="0" y="207622"/>
                      </a:moveTo>
                      <a:lnTo>
                        <a:pt x="322" y="218244"/>
                      </a:lnTo>
                      <a:lnTo>
                        <a:pt x="965" y="228545"/>
                      </a:lnTo>
                      <a:lnTo>
                        <a:pt x="2252" y="239167"/>
                      </a:lnTo>
                      <a:lnTo>
                        <a:pt x="4183" y="249468"/>
                      </a:lnTo>
                      <a:lnTo>
                        <a:pt x="6436" y="259447"/>
                      </a:lnTo>
                      <a:lnTo>
                        <a:pt x="9332" y="269104"/>
                      </a:lnTo>
                      <a:lnTo>
                        <a:pt x="12550" y="279082"/>
                      </a:lnTo>
                      <a:lnTo>
                        <a:pt x="16412" y="288417"/>
                      </a:lnTo>
                      <a:lnTo>
                        <a:pt x="20273" y="297430"/>
                      </a:lnTo>
                      <a:lnTo>
                        <a:pt x="25100" y="306443"/>
                      </a:lnTo>
                      <a:lnTo>
                        <a:pt x="29927" y="315134"/>
                      </a:lnTo>
                      <a:lnTo>
                        <a:pt x="35398" y="323504"/>
                      </a:lnTo>
                      <a:lnTo>
                        <a:pt x="41190" y="331873"/>
                      </a:lnTo>
                      <a:lnTo>
                        <a:pt x="47304" y="339598"/>
                      </a:lnTo>
                      <a:lnTo>
                        <a:pt x="53740" y="347002"/>
                      </a:lnTo>
                      <a:lnTo>
                        <a:pt x="60819" y="354405"/>
                      </a:lnTo>
                      <a:lnTo>
                        <a:pt x="67899" y="361165"/>
                      </a:lnTo>
                      <a:lnTo>
                        <a:pt x="75301" y="367925"/>
                      </a:lnTo>
                      <a:lnTo>
                        <a:pt x="83345" y="373719"/>
                      </a:lnTo>
                      <a:lnTo>
                        <a:pt x="91390" y="379513"/>
                      </a:lnTo>
                      <a:lnTo>
                        <a:pt x="99757" y="384985"/>
                      </a:lnTo>
                      <a:lnTo>
                        <a:pt x="108445" y="390136"/>
                      </a:lnTo>
                      <a:lnTo>
                        <a:pt x="117456" y="394642"/>
                      </a:lnTo>
                      <a:lnTo>
                        <a:pt x="126466" y="398827"/>
                      </a:lnTo>
                      <a:lnTo>
                        <a:pt x="136119" y="402690"/>
                      </a:lnTo>
                      <a:lnTo>
                        <a:pt x="145774" y="405908"/>
                      </a:lnTo>
                      <a:lnTo>
                        <a:pt x="155428" y="408806"/>
                      </a:lnTo>
                      <a:lnTo>
                        <a:pt x="165403" y="411059"/>
                      </a:lnTo>
                      <a:lnTo>
                        <a:pt x="175701" y="412668"/>
                      </a:lnTo>
                      <a:lnTo>
                        <a:pt x="186320" y="413956"/>
                      </a:lnTo>
                      <a:lnTo>
                        <a:pt x="196617" y="414921"/>
                      </a:lnTo>
                      <a:lnTo>
                        <a:pt x="207237" y="415243"/>
                      </a:lnTo>
                      <a:lnTo>
                        <a:pt x="218178" y="414921"/>
                      </a:lnTo>
                      <a:lnTo>
                        <a:pt x="228476" y="413956"/>
                      </a:lnTo>
                      <a:lnTo>
                        <a:pt x="239095" y="412668"/>
                      </a:lnTo>
                      <a:lnTo>
                        <a:pt x="249070" y="411059"/>
                      </a:lnTo>
                      <a:lnTo>
                        <a:pt x="259046" y="408806"/>
                      </a:lnTo>
                      <a:lnTo>
                        <a:pt x="269022" y="405908"/>
                      </a:lnTo>
                      <a:lnTo>
                        <a:pt x="278676" y="402690"/>
                      </a:lnTo>
                      <a:lnTo>
                        <a:pt x="288008" y="398827"/>
                      </a:lnTo>
                      <a:lnTo>
                        <a:pt x="297340" y="394642"/>
                      </a:lnTo>
                      <a:lnTo>
                        <a:pt x="306350" y="390136"/>
                      </a:lnTo>
                      <a:lnTo>
                        <a:pt x="314717" y="384985"/>
                      </a:lnTo>
                      <a:lnTo>
                        <a:pt x="323406" y="379513"/>
                      </a:lnTo>
                      <a:lnTo>
                        <a:pt x="331450" y="373719"/>
                      </a:lnTo>
                      <a:lnTo>
                        <a:pt x="339174" y="367925"/>
                      </a:lnTo>
                      <a:lnTo>
                        <a:pt x="346897" y="361165"/>
                      </a:lnTo>
                      <a:lnTo>
                        <a:pt x="353976" y="354405"/>
                      </a:lnTo>
                      <a:lnTo>
                        <a:pt x="360734" y="347002"/>
                      </a:lnTo>
                      <a:lnTo>
                        <a:pt x="367491" y="339598"/>
                      </a:lnTo>
                      <a:lnTo>
                        <a:pt x="373606" y="331873"/>
                      </a:lnTo>
                      <a:lnTo>
                        <a:pt x="379398" y="323504"/>
                      </a:lnTo>
                      <a:lnTo>
                        <a:pt x="384547" y="315134"/>
                      </a:lnTo>
                      <a:lnTo>
                        <a:pt x="389695" y="306443"/>
                      </a:lnTo>
                      <a:lnTo>
                        <a:pt x="394201" y="297430"/>
                      </a:lnTo>
                      <a:lnTo>
                        <a:pt x="398384" y="288417"/>
                      </a:lnTo>
                      <a:lnTo>
                        <a:pt x="402246" y="279082"/>
                      </a:lnTo>
                      <a:lnTo>
                        <a:pt x="405464" y="269104"/>
                      </a:lnTo>
                      <a:lnTo>
                        <a:pt x="408359" y="259447"/>
                      </a:lnTo>
                      <a:lnTo>
                        <a:pt x="410613" y="249468"/>
                      </a:lnTo>
                      <a:lnTo>
                        <a:pt x="412543" y="239167"/>
                      </a:lnTo>
                      <a:lnTo>
                        <a:pt x="413508" y="228545"/>
                      </a:lnTo>
                      <a:lnTo>
                        <a:pt x="414474" y="218244"/>
                      </a:lnTo>
                      <a:lnTo>
                        <a:pt x="414795" y="207622"/>
                      </a:lnTo>
                      <a:lnTo>
                        <a:pt x="414474" y="196999"/>
                      </a:lnTo>
                      <a:lnTo>
                        <a:pt x="413508" y="186377"/>
                      </a:lnTo>
                      <a:lnTo>
                        <a:pt x="412543" y="176076"/>
                      </a:lnTo>
                      <a:lnTo>
                        <a:pt x="410613" y="165775"/>
                      </a:lnTo>
                      <a:lnTo>
                        <a:pt x="408359" y="155797"/>
                      </a:lnTo>
                      <a:lnTo>
                        <a:pt x="405464" y="145818"/>
                      </a:lnTo>
                      <a:lnTo>
                        <a:pt x="402246" y="136161"/>
                      </a:lnTo>
                      <a:lnTo>
                        <a:pt x="398384" y="126826"/>
                      </a:lnTo>
                      <a:lnTo>
                        <a:pt x="394201" y="117491"/>
                      </a:lnTo>
                      <a:lnTo>
                        <a:pt x="389695" y="108800"/>
                      </a:lnTo>
                      <a:lnTo>
                        <a:pt x="384547" y="99787"/>
                      </a:lnTo>
                      <a:lnTo>
                        <a:pt x="379398" y="91418"/>
                      </a:lnTo>
                      <a:lnTo>
                        <a:pt x="373606" y="83371"/>
                      </a:lnTo>
                      <a:lnTo>
                        <a:pt x="367491" y="75645"/>
                      </a:lnTo>
                      <a:lnTo>
                        <a:pt x="360734" y="67919"/>
                      </a:lnTo>
                      <a:lnTo>
                        <a:pt x="353976" y="60838"/>
                      </a:lnTo>
                      <a:lnTo>
                        <a:pt x="346897" y="53756"/>
                      </a:lnTo>
                      <a:lnTo>
                        <a:pt x="339174" y="47318"/>
                      </a:lnTo>
                      <a:lnTo>
                        <a:pt x="331450" y="41202"/>
                      </a:lnTo>
                      <a:lnTo>
                        <a:pt x="323406" y="35408"/>
                      </a:lnTo>
                      <a:lnTo>
                        <a:pt x="314717" y="29936"/>
                      </a:lnTo>
                      <a:lnTo>
                        <a:pt x="306350" y="25108"/>
                      </a:lnTo>
                      <a:lnTo>
                        <a:pt x="297340" y="20279"/>
                      </a:lnTo>
                      <a:lnTo>
                        <a:pt x="288008" y="16417"/>
                      </a:lnTo>
                      <a:lnTo>
                        <a:pt x="278676" y="12554"/>
                      </a:lnTo>
                      <a:lnTo>
                        <a:pt x="269022" y="9335"/>
                      </a:lnTo>
                      <a:lnTo>
                        <a:pt x="259046" y="6438"/>
                      </a:lnTo>
                      <a:lnTo>
                        <a:pt x="249070" y="4184"/>
                      </a:lnTo>
                      <a:lnTo>
                        <a:pt x="239095" y="2575"/>
                      </a:lnTo>
                      <a:lnTo>
                        <a:pt x="228476" y="966"/>
                      </a:lnTo>
                      <a:lnTo>
                        <a:pt x="218178" y="322"/>
                      </a:lnTo>
                      <a:lnTo>
                        <a:pt x="207237" y="0"/>
                      </a:lnTo>
                      <a:lnTo>
                        <a:pt x="196617" y="322"/>
                      </a:lnTo>
                      <a:lnTo>
                        <a:pt x="186320" y="966"/>
                      </a:lnTo>
                      <a:lnTo>
                        <a:pt x="175701" y="2575"/>
                      </a:lnTo>
                      <a:lnTo>
                        <a:pt x="165403" y="4184"/>
                      </a:lnTo>
                      <a:lnTo>
                        <a:pt x="155428" y="6438"/>
                      </a:lnTo>
                      <a:lnTo>
                        <a:pt x="145774" y="9335"/>
                      </a:lnTo>
                      <a:lnTo>
                        <a:pt x="136119" y="12554"/>
                      </a:lnTo>
                      <a:lnTo>
                        <a:pt x="126466" y="16417"/>
                      </a:lnTo>
                      <a:lnTo>
                        <a:pt x="117456" y="20279"/>
                      </a:lnTo>
                      <a:lnTo>
                        <a:pt x="108445" y="25108"/>
                      </a:lnTo>
                      <a:lnTo>
                        <a:pt x="99757" y="29936"/>
                      </a:lnTo>
                      <a:lnTo>
                        <a:pt x="91390" y="35408"/>
                      </a:lnTo>
                      <a:lnTo>
                        <a:pt x="83345" y="41202"/>
                      </a:lnTo>
                      <a:lnTo>
                        <a:pt x="75301" y="47318"/>
                      </a:lnTo>
                      <a:lnTo>
                        <a:pt x="67899" y="53756"/>
                      </a:lnTo>
                      <a:lnTo>
                        <a:pt x="60819" y="60838"/>
                      </a:lnTo>
                      <a:lnTo>
                        <a:pt x="53740" y="67919"/>
                      </a:lnTo>
                      <a:lnTo>
                        <a:pt x="47304" y="75645"/>
                      </a:lnTo>
                      <a:lnTo>
                        <a:pt x="41190" y="83371"/>
                      </a:lnTo>
                      <a:lnTo>
                        <a:pt x="35398" y="91418"/>
                      </a:lnTo>
                      <a:lnTo>
                        <a:pt x="29927" y="99787"/>
                      </a:lnTo>
                      <a:lnTo>
                        <a:pt x="25100" y="108800"/>
                      </a:lnTo>
                      <a:lnTo>
                        <a:pt x="20273" y="117491"/>
                      </a:lnTo>
                      <a:lnTo>
                        <a:pt x="16412" y="126826"/>
                      </a:lnTo>
                      <a:lnTo>
                        <a:pt x="12550" y="136161"/>
                      </a:lnTo>
                      <a:lnTo>
                        <a:pt x="9332" y="145818"/>
                      </a:lnTo>
                      <a:lnTo>
                        <a:pt x="6436" y="155797"/>
                      </a:lnTo>
                      <a:lnTo>
                        <a:pt x="4183" y="165775"/>
                      </a:lnTo>
                      <a:lnTo>
                        <a:pt x="2252" y="176076"/>
                      </a:lnTo>
                      <a:lnTo>
                        <a:pt x="965" y="186377"/>
                      </a:lnTo>
                      <a:lnTo>
                        <a:pt x="322"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9" name="Freeform 98"/>
                <p:cNvSpPr/>
                <p:nvPr/>
              </p:nvSpPr>
              <p:spPr>
                <a:xfrm>
                  <a:off x="8754621" y="1598992"/>
                  <a:ext cx="255741" cy="56034"/>
                </a:xfrm>
                <a:custGeom>
                  <a:avLst/>
                  <a:gdLst/>
                  <a:ahLst/>
                  <a:cxnLst/>
                  <a:rect l="0" t="0" r="0" b="0"/>
                  <a:pathLst>
                    <a:path w="255508" h="55367">
                      <a:moveTo>
                        <a:pt x="255507" y="16095"/>
                      </a:moveTo>
                      <a:lnTo>
                        <a:pt x="251646" y="11588"/>
                      </a:lnTo>
                      <a:lnTo>
                        <a:pt x="248105" y="7082"/>
                      </a:lnTo>
                      <a:lnTo>
                        <a:pt x="246175" y="4828"/>
                      </a:lnTo>
                      <a:lnTo>
                        <a:pt x="244244" y="2897"/>
                      </a:lnTo>
                      <a:lnTo>
                        <a:pt x="241991" y="1288"/>
                      </a:lnTo>
                      <a:lnTo>
                        <a:pt x="239417" y="0"/>
                      </a:lnTo>
                      <a:lnTo>
                        <a:pt x="236198" y="4507"/>
                      </a:lnTo>
                      <a:lnTo>
                        <a:pt x="232337" y="9013"/>
                      </a:lnTo>
                      <a:lnTo>
                        <a:pt x="228154" y="13198"/>
                      </a:lnTo>
                      <a:lnTo>
                        <a:pt x="223327" y="17704"/>
                      </a:lnTo>
                      <a:lnTo>
                        <a:pt x="218178" y="21889"/>
                      </a:lnTo>
                      <a:lnTo>
                        <a:pt x="212386" y="26074"/>
                      </a:lnTo>
                      <a:lnTo>
                        <a:pt x="206593" y="29936"/>
                      </a:lnTo>
                      <a:lnTo>
                        <a:pt x="200157" y="33799"/>
                      </a:lnTo>
                      <a:lnTo>
                        <a:pt x="193400" y="37340"/>
                      </a:lnTo>
                      <a:lnTo>
                        <a:pt x="186320" y="40559"/>
                      </a:lnTo>
                      <a:lnTo>
                        <a:pt x="179240" y="43456"/>
                      </a:lnTo>
                      <a:lnTo>
                        <a:pt x="171517" y="46353"/>
                      </a:lnTo>
                      <a:lnTo>
                        <a:pt x="163795" y="48606"/>
                      </a:lnTo>
                      <a:lnTo>
                        <a:pt x="156072" y="50859"/>
                      </a:lnTo>
                      <a:lnTo>
                        <a:pt x="147705" y="52469"/>
                      </a:lnTo>
                      <a:lnTo>
                        <a:pt x="139659" y="54078"/>
                      </a:lnTo>
                      <a:lnTo>
                        <a:pt x="131292" y="54722"/>
                      </a:lnTo>
                      <a:lnTo>
                        <a:pt x="122926" y="55366"/>
                      </a:lnTo>
                      <a:lnTo>
                        <a:pt x="114881" y="55366"/>
                      </a:lnTo>
                      <a:lnTo>
                        <a:pt x="106515" y="54722"/>
                      </a:lnTo>
                      <a:lnTo>
                        <a:pt x="97826" y="53756"/>
                      </a:lnTo>
                      <a:lnTo>
                        <a:pt x="89781" y="52147"/>
                      </a:lnTo>
                      <a:lnTo>
                        <a:pt x="81414" y="49894"/>
                      </a:lnTo>
                      <a:lnTo>
                        <a:pt x="73370" y="46997"/>
                      </a:lnTo>
                      <a:lnTo>
                        <a:pt x="65325" y="43778"/>
                      </a:lnTo>
                      <a:lnTo>
                        <a:pt x="57602" y="39593"/>
                      </a:lnTo>
                      <a:lnTo>
                        <a:pt x="49878" y="35087"/>
                      </a:lnTo>
                      <a:lnTo>
                        <a:pt x="42799" y="29614"/>
                      </a:lnTo>
                      <a:lnTo>
                        <a:pt x="35398" y="23176"/>
                      </a:lnTo>
                      <a:lnTo>
                        <a:pt x="28640" y="16417"/>
                      </a:lnTo>
                      <a:lnTo>
                        <a:pt x="22203" y="8691"/>
                      </a:lnTo>
                      <a:lnTo>
                        <a:pt x="16089" y="0"/>
                      </a:lnTo>
                      <a:lnTo>
                        <a:pt x="13515" y="1288"/>
                      </a:lnTo>
                      <a:lnTo>
                        <a:pt x="11263" y="2897"/>
                      </a:lnTo>
                      <a:lnTo>
                        <a:pt x="9332" y="4828"/>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00" name="Freeform 99"/>
                <p:cNvSpPr/>
                <p:nvPr/>
              </p:nvSpPr>
              <p:spPr>
                <a:xfrm>
                  <a:off x="8801385" y="1455794"/>
                  <a:ext cx="14614" cy="32687"/>
                </a:xfrm>
                <a:custGeom>
                  <a:avLst/>
                  <a:gdLst/>
                  <a:ahLst/>
                  <a:cxnLst/>
                  <a:rect l="0" t="0" r="0" b="0"/>
                  <a:pathLst>
                    <a:path w="15876" h="31878">
                      <a:moveTo>
                        <a:pt x="127" y="12827"/>
                      </a:moveTo>
                      <a:lnTo>
                        <a:pt x="635" y="9779"/>
                      </a:lnTo>
                      <a:lnTo>
                        <a:pt x="1270" y="7112"/>
                      </a:lnTo>
                      <a:lnTo>
                        <a:pt x="2286" y="4572"/>
                      </a:lnTo>
                      <a:lnTo>
                        <a:pt x="3429" y="2794"/>
                      </a:lnTo>
                      <a:lnTo>
                        <a:pt x="4826" y="1270"/>
                      </a:lnTo>
                      <a:lnTo>
                        <a:pt x="6223" y="381"/>
                      </a:lnTo>
                      <a:lnTo>
                        <a:pt x="8001" y="0"/>
                      </a:lnTo>
                      <a:lnTo>
                        <a:pt x="9525" y="381"/>
                      </a:lnTo>
                      <a:lnTo>
                        <a:pt x="11049" y="1270"/>
                      </a:lnTo>
                      <a:lnTo>
                        <a:pt x="12319" y="2794"/>
                      </a:lnTo>
                      <a:lnTo>
                        <a:pt x="13589" y="4572"/>
                      </a:lnTo>
                      <a:lnTo>
                        <a:pt x="14605" y="7112"/>
                      </a:lnTo>
                      <a:lnTo>
                        <a:pt x="15240" y="9779"/>
                      </a:lnTo>
                      <a:lnTo>
                        <a:pt x="15748" y="12827"/>
                      </a:lnTo>
                      <a:lnTo>
                        <a:pt x="15875" y="16002"/>
                      </a:lnTo>
                      <a:lnTo>
                        <a:pt x="15748" y="19304"/>
                      </a:lnTo>
                      <a:lnTo>
                        <a:pt x="15240" y="22225"/>
                      </a:lnTo>
                      <a:lnTo>
                        <a:pt x="14605" y="25019"/>
                      </a:lnTo>
                      <a:lnTo>
                        <a:pt x="13589" y="27305"/>
                      </a:lnTo>
                      <a:lnTo>
                        <a:pt x="12319" y="29337"/>
                      </a:lnTo>
                      <a:lnTo>
                        <a:pt x="11049" y="30734"/>
                      </a:lnTo>
                      <a:lnTo>
                        <a:pt x="9525" y="31750"/>
                      </a:lnTo>
                      <a:lnTo>
                        <a:pt x="8001" y="31877"/>
                      </a:lnTo>
                      <a:lnTo>
                        <a:pt x="6223" y="31750"/>
                      </a:lnTo>
                      <a:lnTo>
                        <a:pt x="4826" y="30734"/>
                      </a:lnTo>
                      <a:lnTo>
                        <a:pt x="3429" y="29337"/>
                      </a:lnTo>
                      <a:lnTo>
                        <a:pt x="2286" y="27305"/>
                      </a:lnTo>
                      <a:lnTo>
                        <a:pt x="1270"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1" name="Freeform 100"/>
                <p:cNvSpPr/>
                <p:nvPr/>
              </p:nvSpPr>
              <p:spPr>
                <a:xfrm>
                  <a:off x="8801385" y="1455794"/>
                  <a:ext cx="14614" cy="32687"/>
                </a:xfrm>
                <a:custGeom>
                  <a:avLst/>
                  <a:gdLst/>
                  <a:ahLst/>
                  <a:cxnLst/>
                  <a:rect l="0" t="0" r="0" b="0"/>
                  <a:pathLst>
                    <a:path w="15772" h="31869">
                      <a:moveTo>
                        <a:pt x="0" y="15773"/>
                      </a:moveTo>
                      <a:lnTo>
                        <a:pt x="0" y="19314"/>
                      </a:lnTo>
                      <a:lnTo>
                        <a:pt x="644" y="22211"/>
                      </a:lnTo>
                      <a:lnTo>
                        <a:pt x="1288" y="24786"/>
                      </a:lnTo>
                      <a:lnTo>
                        <a:pt x="2253" y="27040"/>
                      </a:lnTo>
                      <a:lnTo>
                        <a:pt x="3540" y="29293"/>
                      </a:lnTo>
                      <a:lnTo>
                        <a:pt x="4828" y="30581"/>
                      </a:lnTo>
                      <a:lnTo>
                        <a:pt x="6115" y="31546"/>
                      </a:lnTo>
                      <a:lnTo>
                        <a:pt x="8046" y="31868"/>
                      </a:lnTo>
                      <a:lnTo>
                        <a:pt x="9334" y="31546"/>
                      </a:lnTo>
                      <a:lnTo>
                        <a:pt x="10943" y="30581"/>
                      </a:lnTo>
                      <a:lnTo>
                        <a:pt x="12230" y="29293"/>
                      </a:lnTo>
                      <a:lnTo>
                        <a:pt x="13518" y="27040"/>
                      </a:lnTo>
                      <a:lnTo>
                        <a:pt x="14484" y="24786"/>
                      </a:lnTo>
                      <a:lnTo>
                        <a:pt x="15127" y="22211"/>
                      </a:lnTo>
                      <a:lnTo>
                        <a:pt x="15771" y="19314"/>
                      </a:lnTo>
                      <a:lnTo>
                        <a:pt x="15771" y="15773"/>
                      </a:lnTo>
                      <a:lnTo>
                        <a:pt x="15771" y="12554"/>
                      </a:lnTo>
                      <a:lnTo>
                        <a:pt x="15127" y="9657"/>
                      </a:lnTo>
                      <a:lnTo>
                        <a:pt x="14484" y="7082"/>
                      </a:lnTo>
                      <a:lnTo>
                        <a:pt x="13518" y="4506"/>
                      </a:lnTo>
                      <a:lnTo>
                        <a:pt x="12230" y="2575"/>
                      </a:lnTo>
                      <a:lnTo>
                        <a:pt x="10943" y="1287"/>
                      </a:lnTo>
                      <a:lnTo>
                        <a:pt x="9334" y="322"/>
                      </a:lnTo>
                      <a:lnTo>
                        <a:pt x="8046" y="0"/>
                      </a:lnTo>
                      <a:lnTo>
                        <a:pt x="6115" y="322"/>
                      </a:lnTo>
                      <a:lnTo>
                        <a:pt x="4828" y="1287"/>
                      </a:lnTo>
                      <a:lnTo>
                        <a:pt x="3540" y="2575"/>
                      </a:lnTo>
                      <a:lnTo>
                        <a:pt x="2253" y="4506"/>
                      </a:lnTo>
                      <a:lnTo>
                        <a:pt x="1288"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2" name="Freeform 101"/>
                <p:cNvSpPr/>
                <p:nvPr/>
              </p:nvSpPr>
              <p:spPr>
                <a:xfrm>
                  <a:off x="8953369" y="1455794"/>
                  <a:ext cx="14614" cy="32687"/>
                </a:xfrm>
                <a:custGeom>
                  <a:avLst/>
                  <a:gdLst/>
                  <a:ahLst/>
                  <a:cxnLst/>
                  <a:rect l="0" t="0" r="0" b="0"/>
                  <a:pathLst>
                    <a:path w="15876" h="31878">
                      <a:moveTo>
                        <a:pt x="0" y="12827"/>
                      </a:moveTo>
                      <a:lnTo>
                        <a:pt x="508" y="9779"/>
                      </a:lnTo>
                      <a:lnTo>
                        <a:pt x="1397" y="7112"/>
                      </a:lnTo>
                      <a:lnTo>
                        <a:pt x="2286" y="4572"/>
                      </a:lnTo>
                      <a:lnTo>
                        <a:pt x="3556" y="2794"/>
                      </a:lnTo>
                      <a:lnTo>
                        <a:pt x="4826" y="1270"/>
                      </a:lnTo>
                      <a:lnTo>
                        <a:pt x="6350" y="381"/>
                      </a:lnTo>
                      <a:lnTo>
                        <a:pt x="8001" y="0"/>
                      </a:lnTo>
                      <a:lnTo>
                        <a:pt x="9525" y="381"/>
                      </a:lnTo>
                      <a:lnTo>
                        <a:pt x="11049" y="1270"/>
                      </a:lnTo>
                      <a:lnTo>
                        <a:pt x="12319" y="2794"/>
                      </a:lnTo>
                      <a:lnTo>
                        <a:pt x="13589" y="4572"/>
                      </a:lnTo>
                      <a:lnTo>
                        <a:pt x="14478" y="7112"/>
                      </a:lnTo>
                      <a:lnTo>
                        <a:pt x="15367" y="9779"/>
                      </a:lnTo>
                      <a:lnTo>
                        <a:pt x="15875" y="12827"/>
                      </a:lnTo>
                      <a:lnTo>
                        <a:pt x="15875" y="16002"/>
                      </a:lnTo>
                      <a:lnTo>
                        <a:pt x="15875" y="19304"/>
                      </a:lnTo>
                      <a:lnTo>
                        <a:pt x="15367" y="22225"/>
                      </a:lnTo>
                      <a:lnTo>
                        <a:pt x="14478" y="25019"/>
                      </a:lnTo>
                      <a:lnTo>
                        <a:pt x="13589" y="27305"/>
                      </a:lnTo>
                      <a:lnTo>
                        <a:pt x="12319" y="29337"/>
                      </a:lnTo>
                      <a:lnTo>
                        <a:pt x="11049" y="30734"/>
                      </a:lnTo>
                      <a:lnTo>
                        <a:pt x="9525" y="31750"/>
                      </a:lnTo>
                      <a:lnTo>
                        <a:pt x="8001" y="31877"/>
                      </a:lnTo>
                      <a:lnTo>
                        <a:pt x="6477" y="31750"/>
                      </a:lnTo>
                      <a:lnTo>
                        <a:pt x="4826" y="30734"/>
                      </a:lnTo>
                      <a:lnTo>
                        <a:pt x="3556" y="29337"/>
                      </a:lnTo>
                      <a:lnTo>
                        <a:pt x="2286" y="27305"/>
                      </a:lnTo>
                      <a:lnTo>
                        <a:pt x="1397" y="25019"/>
                      </a:lnTo>
                      <a:lnTo>
                        <a:pt x="508" y="22225"/>
                      </a:lnTo>
                      <a:lnTo>
                        <a:pt x="0"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3" name="Freeform 102"/>
                <p:cNvSpPr/>
                <p:nvPr/>
              </p:nvSpPr>
              <p:spPr>
                <a:xfrm>
                  <a:off x="8953369" y="1455794"/>
                  <a:ext cx="14614" cy="32687"/>
                </a:xfrm>
                <a:custGeom>
                  <a:avLst/>
                  <a:gdLst/>
                  <a:ahLst/>
                  <a:cxnLst/>
                  <a:rect l="0" t="0" r="0" b="0"/>
                  <a:pathLst>
                    <a:path w="15772" h="31869">
                      <a:moveTo>
                        <a:pt x="0" y="15773"/>
                      </a:moveTo>
                      <a:lnTo>
                        <a:pt x="0" y="19314"/>
                      </a:lnTo>
                      <a:lnTo>
                        <a:pt x="644" y="22211"/>
                      </a:lnTo>
                      <a:lnTo>
                        <a:pt x="1287" y="24786"/>
                      </a:lnTo>
                      <a:lnTo>
                        <a:pt x="2253" y="27040"/>
                      </a:lnTo>
                      <a:lnTo>
                        <a:pt x="3541" y="29293"/>
                      </a:lnTo>
                      <a:lnTo>
                        <a:pt x="4828" y="30581"/>
                      </a:lnTo>
                      <a:lnTo>
                        <a:pt x="6437" y="31546"/>
                      </a:lnTo>
                      <a:lnTo>
                        <a:pt x="8046" y="31868"/>
                      </a:lnTo>
                      <a:lnTo>
                        <a:pt x="9334" y="31546"/>
                      </a:lnTo>
                      <a:lnTo>
                        <a:pt x="10943" y="30581"/>
                      </a:lnTo>
                      <a:lnTo>
                        <a:pt x="12231" y="29293"/>
                      </a:lnTo>
                      <a:lnTo>
                        <a:pt x="13518" y="27040"/>
                      </a:lnTo>
                      <a:lnTo>
                        <a:pt x="14483" y="24786"/>
                      </a:lnTo>
                      <a:lnTo>
                        <a:pt x="15126" y="22211"/>
                      </a:lnTo>
                      <a:lnTo>
                        <a:pt x="15771" y="19314"/>
                      </a:lnTo>
                      <a:lnTo>
                        <a:pt x="15771" y="15773"/>
                      </a:lnTo>
                      <a:lnTo>
                        <a:pt x="15771" y="12554"/>
                      </a:lnTo>
                      <a:lnTo>
                        <a:pt x="15126" y="9657"/>
                      </a:lnTo>
                      <a:lnTo>
                        <a:pt x="14483" y="7082"/>
                      </a:lnTo>
                      <a:lnTo>
                        <a:pt x="13518" y="4506"/>
                      </a:lnTo>
                      <a:lnTo>
                        <a:pt x="12231" y="2575"/>
                      </a:lnTo>
                      <a:lnTo>
                        <a:pt x="10943" y="1287"/>
                      </a:lnTo>
                      <a:lnTo>
                        <a:pt x="9334" y="322"/>
                      </a:lnTo>
                      <a:lnTo>
                        <a:pt x="8046" y="0"/>
                      </a:lnTo>
                      <a:lnTo>
                        <a:pt x="6115" y="322"/>
                      </a:lnTo>
                      <a:lnTo>
                        <a:pt x="4828" y="1287"/>
                      </a:lnTo>
                      <a:lnTo>
                        <a:pt x="3541" y="2575"/>
                      </a:lnTo>
                      <a:lnTo>
                        <a:pt x="2253" y="4506"/>
                      </a:lnTo>
                      <a:lnTo>
                        <a:pt x="1287"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4" name="Freeform 103"/>
                <p:cNvSpPr/>
                <p:nvPr/>
              </p:nvSpPr>
              <p:spPr>
                <a:xfrm>
                  <a:off x="8848149" y="1544515"/>
                  <a:ext cx="64301" cy="23347"/>
                </a:xfrm>
                <a:custGeom>
                  <a:avLst/>
                  <a:gdLst/>
                  <a:ahLst/>
                  <a:cxnLst/>
                  <a:rect l="0" t="0" r="0" b="0"/>
                  <a:pathLst>
                    <a:path w="63720" h="24144">
                      <a:moveTo>
                        <a:pt x="63719" y="0"/>
                      </a:moveTo>
                      <a:lnTo>
                        <a:pt x="63397" y="2897"/>
                      </a:lnTo>
                      <a:lnTo>
                        <a:pt x="63076" y="5795"/>
                      </a:lnTo>
                      <a:lnTo>
                        <a:pt x="62110" y="8370"/>
                      </a:lnTo>
                      <a:lnTo>
                        <a:pt x="61145" y="10623"/>
                      </a:lnTo>
                      <a:lnTo>
                        <a:pt x="59535" y="12876"/>
                      </a:lnTo>
                      <a:lnTo>
                        <a:pt x="57926" y="14808"/>
                      </a:lnTo>
                      <a:lnTo>
                        <a:pt x="55995" y="16417"/>
                      </a:lnTo>
                      <a:lnTo>
                        <a:pt x="53743" y="18027"/>
                      </a:lnTo>
                      <a:lnTo>
                        <a:pt x="51489" y="19637"/>
                      </a:lnTo>
                      <a:lnTo>
                        <a:pt x="48916" y="20602"/>
                      </a:lnTo>
                      <a:lnTo>
                        <a:pt x="43445" y="22534"/>
                      </a:lnTo>
                      <a:lnTo>
                        <a:pt x="37652" y="23821"/>
                      </a:lnTo>
                      <a:lnTo>
                        <a:pt x="31860" y="24143"/>
                      </a:lnTo>
                      <a:lnTo>
                        <a:pt x="25745" y="23821"/>
                      </a:lnTo>
                      <a:lnTo>
                        <a:pt x="19953" y="22534"/>
                      </a:lnTo>
                      <a:lnTo>
                        <a:pt x="14803" y="20602"/>
                      </a:lnTo>
                      <a:lnTo>
                        <a:pt x="12230" y="19637"/>
                      </a:lnTo>
                      <a:lnTo>
                        <a:pt x="9976" y="18027"/>
                      </a:lnTo>
                      <a:lnTo>
                        <a:pt x="7724" y="16417"/>
                      </a:lnTo>
                      <a:lnTo>
                        <a:pt x="5793" y="14808"/>
                      </a:lnTo>
                      <a:lnTo>
                        <a:pt x="4184" y="12876"/>
                      </a:lnTo>
                      <a:lnTo>
                        <a:pt x="2575" y="10623"/>
                      </a:lnTo>
                      <a:lnTo>
                        <a:pt x="1288" y="8370"/>
                      </a:lnTo>
                      <a:lnTo>
                        <a:pt x="644"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8661" name="Group 113"/>
              <p:cNvGrpSpPr>
                <a:grpSpLocks/>
              </p:cNvGrpSpPr>
              <p:nvPr/>
            </p:nvGrpSpPr>
            <p:grpSpPr bwMode="auto">
              <a:xfrm>
                <a:off x="8178673" y="1320673"/>
                <a:ext cx="414821" cy="415295"/>
                <a:chOff x="8178673" y="1320673"/>
                <a:chExt cx="414821" cy="415295"/>
              </a:xfrm>
            </p:grpSpPr>
            <p:sp>
              <p:nvSpPr>
                <p:cNvPr id="106" name="Freeform 105"/>
                <p:cNvSpPr/>
                <p:nvPr/>
              </p:nvSpPr>
              <p:spPr>
                <a:xfrm>
                  <a:off x="8178837" y="1320378"/>
                  <a:ext cx="415032" cy="415587"/>
                </a:xfrm>
                <a:custGeom>
                  <a:avLst/>
                  <a:gdLst/>
                  <a:ahLst/>
                  <a:cxnLst/>
                  <a:rect l="0" t="0" r="0" b="0"/>
                  <a:pathLst>
                    <a:path w="414656" h="415164">
                      <a:moveTo>
                        <a:pt x="254" y="196850"/>
                      </a:moveTo>
                      <a:lnTo>
                        <a:pt x="1143" y="186436"/>
                      </a:lnTo>
                      <a:lnTo>
                        <a:pt x="2286" y="175895"/>
                      </a:lnTo>
                      <a:lnTo>
                        <a:pt x="4064" y="165735"/>
                      </a:lnTo>
                      <a:lnTo>
                        <a:pt x="6477" y="155829"/>
                      </a:lnTo>
                      <a:lnTo>
                        <a:pt x="9271" y="145923"/>
                      </a:lnTo>
                      <a:lnTo>
                        <a:pt x="12573" y="136144"/>
                      </a:lnTo>
                      <a:lnTo>
                        <a:pt x="16256" y="126873"/>
                      </a:lnTo>
                      <a:lnTo>
                        <a:pt x="20447" y="117475"/>
                      </a:lnTo>
                      <a:lnTo>
                        <a:pt x="25019" y="108712"/>
                      </a:lnTo>
                      <a:lnTo>
                        <a:pt x="30099" y="99822"/>
                      </a:lnTo>
                      <a:lnTo>
                        <a:pt x="35306" y="91567"/>
                      </a:lnTo>
                      <a:lnTo>
                        <a:pt x="41275" y="83439"/>
                      </a:lnTo>
                      <a:lnTo>
                        <a:pt x="47371" y="75565"/>
                      </a:lnTo>
                      <a:lnTo>
                        <a:pt x="53975" y="68072"/>
                      </a:lnTo>
                      <a:lnTo>
                        <a:pt x="60706" y="60833"/>
                      </a:lnTo>
                      <a:lnTo>
                        <a:pt x="67945" y="53975"/>
                      </a:lnTo>
                      <a:lnTo>
                        <a:pt x="75438" y="47498"/>
                      </a:lnTo>
                      <a:lnTo>
                        <a:pt x="83312" y="41275"/>
                      </a:lnTo>
                      <a:lnTo>
                        <a:pt x="91440" y="35433"/>
                      </a:lnTo>
                      <a:lnTo>
                        <a:pt x="99822" y="30099"/>
                      </a:lnTo>
                      <a:lnTo>
                        <a:pt x="108585" y="25146"/>
                      </a:lnTo>
                      <a:lnTo>
                        <a:pt x="117475" y="20447"/>
                      </a:lnTo>
                      <a:lnTo>
                        <a:pt x="126619" y="16256"/>
                      </a:lnTo>
                      <a:lnTo>
                        <a:pt x="136017" y="12573"/>
                      </a:lnTo>
                      <a:lnTo>
                        <a:pt x="145669" y="9398"/>
                      </a:lnTo>
                      <a:lnTo>
                        <a:pt x="155575" y="6604"/>
                      </a:lnTo>
                      <a:lnTo>
                        <a:pt x="165481" y="4318"/>
                      </a:lnTo>
                      <a:lnTo>
                        <a:pt x="175768" y="2413"/>
                      </a:lnTo>
                      <a:lnTo>
                        <a:pt x="186182" y="1143"/>
                      </a:lnTo>
                      <a:lnTo>
                        <a:pt x="196723" y="254"/>
                      </a:lnTo>
                      <a:lnTo>
                        <a:pt x="207391" y="0"/>
                      </a:lnTo>
                      <a:lnTo>
                        <a:pt x="218059" y="254"/>
                      </a:lnTo>
                      <a:lnTo>
                        <a:pt x="228473" y="1143"/>
                      </a:lnTo>
                      <a:lnTo>
                        <a:pt x="239014" y="2413"/>
                      </a:lnTo>
                      <a:lnTo>
                        <a:pt x="249174" y="4318"/>
                      </a:lnTo>
                      <a:lnTo>
                        <a:pt x="259207" y="6604"/>
                      </a:lnTo>
                      <a:lnTo>
                        <a:pt x="269113" y="9398"/>
                      </a:lnTo>
                      <a:lnTo>
                        <a:pt x="278638" y="12573"/>
                      </a:lnTo>
                      <a:lnTo>
                        <a:pt x="288163" y="16256"/>
                      </a:lnTo>
                      <a:lnTo>
                        <a:pt x="297307" y="20447"/>
                      </a:lnTo>
                      <a:lnTo>
                        <a:pt x="306197" y="25146"/>
                      </a:lnTo>
                      <a:lnTo>
                        <a:pt x="314833" y="30099"/>
                      </a:lnTo>
                      <a:lnTo>
                        <a:pt x="323342" y="35433"/>
                      </a:lnTo>
                      <a:lnTo>
                        <a:pt x="331470" y="41275"/>
                      </a:lnTo>
                      <a:lnTo>
                        <a:pt x="339344" y="47498"/>
                      </a:lnTo>
                      <a:lnTo>
                        <a:pt x="346964" y="53975"/>
                      </a:lnTo>
                      <a:lnTo>
                        <a:pt x="354076" y="60833"/>
                      </a:lnTo>
                      <a:lnTo>
                        <a:pt x="360807" y="68072"/>
                      </a:lnTo>
                      <a:lnTo>
                        <a:pt x="367411" y="75565"/>
                      </a:lnTo>
                      <a:lnTo>
                        <a:pt x="373634" y="83439"/>
                      </a:lnTo>
                      <a:lnTo>
                        <a:pt x="379349" y="91567"/>
                      </a:lnTo>
                      <a:lnTo>
                        <a:pt x="384683" y="99822"/>
                      </a:lnTo>
                      <a:lnTo>
                        <a:pt x="389636" y="108712"/>
                      </a:lnTo>
                      <a:lnTo>
                        <a:pt x="394335" y="117475"/>
                      </a:lnTo>
                      <a:lnTo>
                        <a:pt x="398399" y="126873"/>
                      </a:lnTo>
                      <a:lnTo>
                        <a:pt x="402209" y="136144"/>
                      </a:lnTo>
                      <a:lnTo>
                        <a:pt x="405511" y="145923"/>
                      </a:lnTo>
                      <a:lnTo>
                        <a:pt x="408305" y="155829"/>
                      </a:lnTo>
                      <a:lnTo>
                        <a:pt x="410591" y="165735"/>
                      </a:lnTo>
                      <a:lnTo>
                        <a:pt x="412369" y="175895"/>
                      </a:lnTo>
                      <a:lnTo>
                        <a:pt x="413639" y="186436"/>
                      </a:lnTo>
                      <a:lnTo>
                        <a:pt x="414528" y="196850"/>
                      </a:lnTo>
                      <a:lnTo>
                        <a:pt x="414655" y="207645"/>
                      </a:lnTo>
                      <a:lnTo>
                        <a:pt x="414528" y="218313"/>
                      </a:lnTo>
                      <a:lnTo>
                        <a:pt x="413639" y="228727"/>
                      </a:lnTo>
                      <a:lnTo>
                        <a:pt x="412369" y="239268"/>
                      </a:lnTo>
                      <a:lnTo>
                        <a:pt x="410591" y="249428"/>
                      </a:lnTo>
                      <a:lnTo>
                        <a:pt x="408305" y="259461"/>
                      </a:lnTo>
                      <a:lnTo>
                        <a:pt x="405511" y="269240"/>
                      </a:lnTo>
                      <a:lnTo>
                        <a:pt x="402209" y="279019"/>
                      </a:lnTo>
                      <a:lnTo>
                        <a:pt x="398399" y="288290"/>
                      </a:lnTo>
                      <a:lnTo>
                        <a:pt x="394335" y="297688"/>
                      </a:lnTo>
                      <a:lnTo>
                        <a:pt x="389636" y="306578"/>
                      </a:lnTo>
                      <a:lnTo>
                        <a:pt x="384683" y="315214"/>
                      </a:lnTo>
                      <a:lnTo>
                        <a:pt x="379349" y="323723"/>
                      </a:lnTo>
                      <a:lnTo>
                        <a:pt x="373634" y="331724"/>
                      </a:lnTo>
                      <a:lnTo>
                        <a:pt x="367411" y="339598"/>
                      </a:lnTo>
                      <a:lnTo>
                        <a:pt x="360807" y="347091"/>
                      </a:lnTo>
                      <a:lnTo>
                        <a:pt x="354076" y="354457"/>
                      </a:lnTo>
                      <a:lnTo>
                        <a:pt x="346964" y="361188"/>
                      </a:lnTo>
                      <a:lnTo>
                        <a:pt x="339344" y="367792"/>
                      </a:lnTo>
                      <a:lnTo>
                        <a:pt x="331470" y="373888"/>
                      </a:lnTo>
                      <a:lnTo>
                        <a:pt x="323342" y="379730"/>
                      </a:lnTo>
                      <a:lnTo>
                        <a:pt x="314833" y="385064"/>
                      </a:lnTo>
                      <a:lnTo>
                        <a:pt x="306197" y="390144"/>
                      </a:lnTo>
                      <a:lnTo>
                        <a:pt x="297307" y="394716"/>
                      </a:lnTo>
                      <a:lnTo>
                        <a:pt x="288163" y="398907"/>
                      </a:lnTo>
                      <a:lnTo>
                        <a:pt x="278638" y="402717"/>
                      </a:lnTo>
                      <a:lnTo>
                        <a:pt x="269113" y="405892"/>
                      </a:lnTo>
                      <a:lnTo>
                        <a:pt x="259207" y="408686"/>
                      </a:lnTo>
                      <a:lnTo>
                        <a:pt x="249174" y="411099"/>
                      </a:lnTo>
                      <a:lnTo>
                        <a:pt x="239014" y="412877"/>
                      </a:lnTo>
                      <a:lnTo>
                        <a:pt x="228473" y="414020"/>
                      </a:lnTo>
                      <a:lnTo>
                        <a:pt x="218059" y="414909"/>
                      </a:lnTo>
                      <a:lnTo>
                        <a:pt x="207391" y="415163"/>
                      </a:lnTo>
                      <a:lnTo>
                        <a:pt x="196723" y="414909"/>
                      </a:lnTo>
                      <a:lnTo>
                        <a:pt x="186182" y="414020"/>
                      </a:lnTo>
                      <a:lnTo>
                        <a:pt x="175768" y="412877"/>
                      </a:lnTo>
                      <a:lnTo>
                        <a:pt x="165481" y="411099"/>
                      </a:lnTo>
                      <a:lnTo>
                        <a:pt x="155575" y="408686"/>
                      </a:lnTo>
                      <a:lnTo>
                        <a:pt x="145669" y="405892"/>
                      </a:lnTo>
                      <a:lnTo>
                        <a:pt x="136017" y="402717"/>
                      </a:lnTo>
                      <a:lnTo>
                        <a:pt x="126619" y="398907"/>
                      </a:lnTo>
                      <a:lnTo>
                        <a:pt x="117475" y="394716"/>
                      </a:lnTo>
                      <a:lnTo>
                        <a:pt x="108585" y="390144"/>
                      </a:lnTo>
                      <a:lnTo>
                        <a:pt x="99822" y="385064"/>
                      </a:lnTo>
                      <a:lnTo>
                        <a:pt x="91440" y="379730"/>
                      </a:lnTo>
                      <a:lnTo>
                        <a:pt x="83312" y="373888"/>
                      </a:lnTo>
                      <a:lnTo>
                        <a:pt x="75438" y="367792"/>
                      </a:lnTo>
                      <a:lnTo>
                        <a:pt x="67945" y="361188"/>
                      </a:lnTo>
                      <a:lnTo>
                        <a:pt x="60706" y="354457"/>
                      </a:lnTo>
                      <a:lnTo>
                        <a:pt x="53975" y="347091"/>
                      </a:lnTo>
                      <a:lnTo>
                        <a:pt x="47371" y="339598"/>
                      </a:lnTo>
                      <a:lnTo>
                        <a:pt x="41275" y="331724"/>
                      </a:lnTo>
                      <a:lnTo>
                        <a:pt x="35306" y="323723"/>
                      </a:lnTo>
                      <a:lnTo>
                        <a:pt x="30099" y="315214"/>
                      </a:lnTo>
                      <a:lnTo>
                        <a:pt x="25019" y="306578"/>
                      </a:lnTo>
                      <a:lnTo>
                        <a:pt x="20447" y="297688"/>
                      </a:lnTo>
                      <a:lnTo>
                        <a:pt x="16256" y="288290"/>
                      </a:lnTo>
                      <a:lnTo>
                        <a:pt x="12573" y="279019"/>
                      </a:lnTo>
                      <a:lnTo>
                        <a:pt x="9271" y="269240"/>
                      </a:lnTo>
                      <a:lnTo>
                        <a:pt x="6477" y="259461"/>
                      </a:lnTo>
                      <a:lnTo>
                        <a:pt x="4064" y="249428"/>
                      </a:lnTo>
                      <a:lnTo>
                        <a:pt x="2286" y="239268"/>
                      </a:lnTo>
                      <a:lnTo>
                        <a:pt x="1143" y="228727"/>
                      </a:lnTo>
                      <a:lnTo>
                        <a:pt x="254" y="218313"/>
                      </a:lnTo>
                      <a:lnTo>
                        <a:pt x="0" y="20764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7" name="Freeform 106"/>
                <p:cNvSpPr/>
                <p:nvPr/>
              </p:nvSpPr>
              <p:spPr>
                <a:xfrm>
                  <a:off x="8178837" y="1320378"/>
                  <a:ext cx="415032" cy="415587"/>
                </a:xfrm>
                <a:custGeom>
                  <a:avLst/>
                  <a:gdLst/>
                  <a:ahLst/>
                  <a:cxnLst/>
                  <a:rect l="0" t="0" r="0" b="0"/>
                  <a:pathLst>
                    <a:path w="414796" h="415244">
                      <a:moveTo>
                        <a:pt x="0" y="207622"/>
                      </a:moveTo>
                      <a:lnTo>
                        <a:pt x="321" y="218244"/>
                      </a:lnTo>
                      <a:lnTo>
                        <a:pt x="965" y="228545"/>
                      </a:lnTo>
                      <a:lnTo>
                        <a:pt x="2252" y="239167"/>
                      </a:lnTo>
                      <a:lnTo>
                        <a:pt x="4183" y="249468"/>
                      </a:lnTo>
                      <a:lnTo>
                        <a:pt x="6436" y="259447"/>
                      </a:lnTo>
                      <a:lnTo>
                        <a:pt x="9332" y="269104"/>
                      </a:lnTo>
                      <a:lnTo>
                        <a:pt x="12549" y="279082"/>
                      </a:lnTo>
                      <a:lnTo>
                        <a:pt x="16412" y="288417"/>
                      </a:lnTo>
                      <a:lnTo>
                        <a:pt x="20273" y="297430"/>
                      </a:lnTo>
                      <a:lnTo>
                        <a:pt x="25100" y="306443"/>
                      </a:lnTo>
                      <a:lnTo>
                        <a:pt x="29927" y="315134"/>
                      </a:lnTo>
                      <a:lnTo>
                        <a:pt x="35398" y="323504"/>
                      </a:lnTo>
                      <a:lnTo>
                        <a:pt x="41189" y="331873"/>
                      </a:lnTo>
                      <a:lnTo>
                        <a:pt x="47304" y="339598"/>
                      </a:lnTo>
                      <a:lnTo>
                        <a:pt x="53740" y="347002"/>
                      </a:lnTo>
                      <a:lnTo>
                        <a:pt x="60818" y="354405"/>
                      </a:lnTo>
                      <a:lnTo>
                        <a:pt x="67899" y="361165"/>
                      </a:lnTo>
                      <a:lnTo>
                        <a:pt x="75301" y="367925"/>
                      </a:lnTo>
                      <a:lnTo>
                        <a:pt x="83345" y="373719"/>
                      </a:lnTo>
                      <a:lnTo>
                        <a:pt x="91389" y="379513"/>
                      </a:lnTo>
                      <a:lnTo>
                        <a:pt x="99756" y="384985"/>
                      </a:lnTo>
                      <a:lnTo>
                        <a:pt x="108445" y="390136"/>
                      </a:lnTo>
                      <a:lnTo>
                        <a:pt x="117455" y="394642"/>
                      </a:lnTo>
                      <a:lnTo>
                        <a:pt x="126466" y="398827"/>
                      </a:lnTo>
                      <a:lnTo>
                        <a:pt x="136119" y="402690"/>
                      </a:lnTo>
                      <a:lnTo>
                        <a:pt x="145774" y="405908"/>
                      </a:lnTo>
                      <a:lnTo>
                        <a:pt x="155427" y="408806"/>
                      </a:lnTo>
                      <a:lnTo>
                        <a:pt x="165403" y="411059"/>
                      </a:lnTo>
                      <a:lnTo>
                        <a:pt x="175701" y="412668"/>
                      </a:lnTo>
                      <a:lnTo>
                        <a:pt x="186320" y="413956"/>
                      </a:lnTo>
                      <a:lnTo>
                        <a:pt x="196617" y="414921"/>
                      </a:lnTo>
                      <a:lnTo>
                        <a:pt x="207237" y="415243"/>
                      </a:lnTo>
                      <a:lnTo>
                        <a:pt x="218178" y="414921"/>
                      </a:lnTo>
                      <a:lnTo>
                        <a:pt x="228476" y="413956"/>
                      </a:lnTo>
                      <a:lnTo>
                        <a:pt x="239095" y="412668"/>
                      </a:lnTo>
                      <a:lnTo>
                        <a:pt x="249070" y="411059"/>
                      </a:lnTo>
                      <a:lnTo>
                        <a:pt x="259046" y="408806"/>
                      </a:lnTo>
                      <a:lnTo>
                        <a:pt x="269022" y="405908"/>
                      </a:lnTo>
                      <a:lnTo>
                        <a:pt x="278676" y="402690"/>
                      </a:lnTo>
                      <a:lnTo>
                        <a:pt x="288008" y="398827"/>
                      </a:lnTo>
                      <a:lnTo>
                        <a:pt x="297340" y="394642"/>
                      </a:lnTo>
                      <a:lnTo>
                        <a:pt x="306350" y="390136"/>
                      </a:lnTo>
                      <a:lnTo>
                        <a:pt x="314717" y="384985"/>
                      </a:lnTo>
                      <a:lnTo>
                        <a:pt x="323405" y="379513"/>
                      </a:lnTo>
                      <a:lnTo>
                        <a:pt x="331449" y="373719"/>
                      </a:lnTo>
                      <a:lnTo>
                        <a:pt x="339174" y="367925"/>
                      </a:lnTo>
                      <a:lnTo>
                        <a:pt x="346896" y="361165"/>
                      </a:lnTo>
                      <a:lnTo>
                        <a:pt x="353976" y="354405"/>
                      </a:lnTo>
                      <a:lnTo>
                        <a:pt x="360733" y="347002"/>
                      </a:lnTo>
                      <a:lnTo>
                        <a:pt x="367491" y="339598"/>
                      </a:lnTo>
                      <a:lnTo>
                        <a:pt x="373606" y="331873"/>
                      </a:lnTo>
                      <a:lnTo>
                        <a:pt x="379397" y="323504"/>
                      </a:lnTo>
                      <a:lnTo>
                        <a:pt x="384547" y="315134"/>
                      </a:lnTo>
                      <a:lnTo>
                        <a:pt x="389695" y="306443"/>
                      </a:lnTo>
                      <a:lnTo>
                        <a:pt x="394200" y="297430"/>
                      </a:lnTo>
                      <a:lnTo>
                        <a:pt x="398384" y="288417"/>
                      </a:lnTo>
                      <a:lnTo>
                        <a:pt x="402246" y="279082"/>
                      </a:lnTo>
                      <a:lnTo>
                        <a:pt x="405463" y="269104"/>
                      </a:lnTo>
                      <a:lnTo>
                        <a:pt x="408359" y="259447"/>
                      </a:lnTo>
                      <a:lnTo>
                        <a:pt x="410612" y="249468"/>
                      </a:lnTo>
                      <a:lnTo>
                        <a:pt x="412543" y="239167"/>
                      </a:lnTo>
                      <a:lnTo>
                        <a:pt x="413508" y="228545"/>
                      </a:lnTo>
                      <a:lnTo>
                        <a:pt x="414474" y="218244"/>
                      </a:lnTo>
                      <a:lnTo>
                        <a:pt x="414795" y="207622"/>
                      </a:lnTo>
                      <a:lnTo>
                        <a:pt x="414474" y="196999"/>
                      </a:lnTo>
                      <a:lnTo>
                        <a:pt x="413508" y="186377"/>
                      </a:lnTo>
                      <a:lnTo>
                        <a:pt x="412543" y="176076"/>
                      </a:lnTo>
                      <a:lnTo>
                        <a:pt x="410612" y="165775"/>
                      </a:lnTo>
                      <a:lnTo>
                        <a:pt x="408359" y="155797"/>
                      </a:lnTo>
                      <a:lnTo>
                        <a:pt x="405463" y="145818"/>
                      </a:lnTo>
                      <a:lnTo>
                        <a:pt x="402246" y="136161"/>
                      </a:lnTo>
                      <a:lnTo>
                        <a:pt x="398384" y="126826"/>
                      </a:lnTo>
                      <a:lnTo>
                        <a:pt x="394200" y="117491"/>
                      </a:lnTo>
                      <a:lnTo>
                        <a:pt x="389695" y="108800"/>
                      </a:lnTo>
                      <a:lnTo>
                        <a:pt x="384547" y="99787"/>
                      </a:lnTo>
                      <a:lnTo>
                        <a:pt x="379397" y="91418"/>
                      </a:lnTo>
                      <a:lnTo>
                        <a:pt x="373606" y="83371"/>
                      </a:lnTo>
                      <a:lnTo>
                        <a:pt x="367491" y="75645"/>
                      </a:lnTo>
                      <a:lnTo>
                        <a:pt x="360733" y="67919"/>
                      </a:lnTo>
                      <a:lnTo>
                        <a:pt x="353976" y="60838"/>
                      </a:lnTo>
                      <a:lnTo>
                        <a:pt x="346896" y="53756"/>
                      </a:lnTo>
                      <a:lnTo>
                        <a:pt x="339174" y="47318"/>
                      </a:lnTo>
                      <a:lnTo>
                        <a:pt x="331449" y="41202"/>
                      </a:lnTo>
                      <a:lnTo>
                        <a:pt x="323405" y="35408"/>
                      </a:lnTo>
                      <a:lnTo>
                        <a:pt x="314717" y="29936"/>
                      </a:lnTo>
                      <a:lnTo>
                        <a:pt x="306350" y="25108"/>
                      </a:lnTo>
                      <a:lnTo>
                        <a:pt x="297340" y="20279"/>
                      </a:lnTo>
                      <a:lnTo>
                        <a:pt x="288008" y="16417"/>
                      </a:lnTo>
                      <a:lnTo>
                        <a:pt x="278676" y="12554"/>
                      </a:lnTo>
                      <a:lnTo>
                        <a:pt x="269022" y="9335"/>
                      </a:lnTo>
                      <a:lnTo>
                        <a:pt x="259046" y="6438"/>
                      </a:lnTo>
                      <a:lnTo>
                        <a:pt x="249070" y="4184"/>
                      </a:lnTo>
                      <a:lnTo>
                        <a:pt x="239095" y="2575"/>
                      </a:lnTo>
                      <a:lnTo>
                        <a:pt x="228476" y="966"/>
                      </a:lnTo>
                      <a:lnTo>
                        <a:pt x="218178" y="322"/>
                      </a:lnTo>
                      <a:lnTo>
                        <a:pt x="207237" y="0"/>
                      </a:lnTo>
                      <a:lnTo>
                        <a:pt x="196617" y="322"/>
                      </a:lnTo>
                      <a:lnTo>
                        <a:pt x="186320" y="966"/>
                      </a:lnTo>
                      <a:lnTo>
                        <a:pt x="175701" y="2575"/>
                      </a:lnTo>
                      <a:lnTo>
                        <a:pt x="165403" y="4184"/>
                      </a:lnTo>
                      <a:lnTo>
                        <a:pt x="155427" y="6438"/>
                      </a:lnTo>
                      <a:lnTo>
                        <a:pt x="145774" y="9335"/>
                      </a:lnTo>
                      <a:lnTo>
                        <a:pt x="136119" y="12554"/>
                      </a:lnTo>
                      <a:lnTo>
                        <a:pt x="126466" y="16417"/>
                      </a:lnTo>
                      <a:lnTo>
                        <a:pt x="117455" y="20279"/>
                      </a:lnTo>
                      <a:lnTo>
                        <a:pt x="108445" y="25108"/>
                      </a:lnTo>
                      <a:lnTo>
                        <a:pt x="99756" y="29936"/>
                      </a:lnTo>
                      <a:lnTo>
                        <a:pt x="91389" y="35408"/>
                      </a:lnTo>
                      <a:lnTo>
                        <a:pt x="83345" y="41202"/>
                      </a:lnTo>
                      <a:lnTo>
                        <a:pt x="75301" y="47318"/>
                      </a:lnTo>
                      <a:lnTo>
                        <a:pt x="67899" y="53756"/>
                      </a:lnTo>
                      <a:lnTo>
                        <a:pt x="60818" y="60838"/>
                      </a:lnTo>
                      <a:lnTo>
                        <a:pt x="53740" y="67919"/>
                      </a:lnTo>
                      <a:lnTo>
                        <a:pt x="47304" y="75645"/>
                      </a:lnTo>
                      <a:lnTo>
                        <a:pt x="41189" y="83371"/>
                      </a:lnTo>
                      <a:lnTo>
                        <a:pt x="35398" y="91418"/>
                      </a:lnTo>
                      <a:lnTo>
                        <a:pt x="29927" y="99787"/>
                      </a:lnTo>
                      <a:lnTo>
                        <a:pt x="25100" y="108800"/>
                      </a:lnTo>
                      <a:lnTo>
                        <a:pt x="20273" y="117491"/>
                      </a:lnTo>
                      <a:lnTo>
                        <a:pt x="16412" y="126826"/>
                      </a:lnTo>
                      <a:lnTo>
                        <a:pt x="12549" y="136161"/>
                      </a:lnTo>
                      <a:lnTo>
                        <a:pt x="9332" y="145818"/>
                      </a:lnTo>
                      <a:lnTo>
                        <a:pt x="6436" y="155797"/>
                      </a:lnTo>
                      <a:lnTo>
                        <a:pt x="4183" y="165775"/>
                      </a:lnTo>
                      <a:lnTo>
                        <a:pt x="2252" y="176076"/>
                      </a:lnTo>
                      <a:lnTo>
                        <a:pt x="965" y="186377"/>
                      </a:lnTo>
                      <a:lnTo>
                        <a:pt x="321" y="196999"/>
                      </a:lnTo>
                      <a:close/>
                    </a:path>
                  </a:pathLst>
                </a:custGeom>
                <a:solidFill>
                  <a:schemeClr val="accent1">
                    <a:alpha val="0"/>
                  </a:schemeClr>
                </a:solidFill>
                <a:ln w="952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8" name="Freeform 107"/>
                <p:cNvSpPr/>
                <p:nvPr/>
              </p:nvSpPr>
              <p:spPr>
                <a:xfrm>
                  <a:off x="8256290" y="1598992"/>
                  <a:ext cx="255742" cy="56034"/>
                </a:xfrm>
                <a:custGeom>
                  <a:avLst/>
                  <a:gdLst/>
                  <a:ahLst/>
                  <a:cxnLst/>
                  <a:rect l="0" t="0" r="0" b="0"/>
                  <a:pathLst>
                    <a:path w="255508" h="55367">
                      <a:moveTo>
                        <a:pt x="255507" y="16095"/>
                      </a:moveTo>
                      <a:lnTo>
                        <a:pt x="251646" y="11588"/>
                      </a:lnTo>
                      <a:lnTo>
                        <a:pt x="248106" y="7082"/>
                      </a:lnTo>
                      <a:lnTo>
                        <a:pt x="246175" y="4828"/>
                      </a:lnTo>
                      <a:lnTo>
                        <a:pt x="244244" y="2897"/>
                      </a:lnTo>
                      <a:lnTo>
                        <a:pt x="241992" y="1288"/>
                      </a:lnTo>
                      <a:lnTo>
                        <a:pt x="239418" y="0"/>
                      </a:lnTo>
                      <a:lnTo>
                        <a:pt x="236199" y="4507"/>
                      </a:lnTo>
                      <a:lnTo>
                        <a:pt x="232338" y="9013"/>
                      </a:lnTo>
                      <a:lnTo>
                        <a:pt x="228155" y="13198"/>
                      </a:lnTo>
                      <a:lnTo>
                        <a:pt x="223328" y="17704"/>
                      </a:lnTo>
                      <a:lnTo>
                        <a:pt x="218179" y="21889"/>
                      </a:lnTo>
                      <a:lnTo>
                        <a:pt x="212387" y="26074"/>
                      </a:lnTo>
                      <a:lnTo>
                        <a:pt x="206594" y="29936"/>
                      </a:lnTo>
                      <a:lnTo>
                        <a:pt x="200158" y="33799"/>
                      </a:lnTo>
                      <a:lnTo>
                        <a:pt x="193401" y="37340"/>
                      </a:lnTo>
                      <a:lnTo>
                        <a:pt x="186321" y="40559"/>
                      </a:lnTo>
                      <a:lnTo>
                        <a:pt x="179241" y="43456"/>
                      </a:lnTo>
                      <a:lnTo>
                        <a:pt x="171518" y="46353"/>
                      </a:lnTo>
                      <a:lnTo>
                        <a:pt x="163796" y="48606"/>
                      </a:lnTo>
                      <a:lnTo>
                        <a:pt x="156072" y="50859"/>
                      </a:lnTo>
                      <a:lnTo>
                        <a:pt x="147705" y="52469"/>
                      </a:lnTo>
                      <a:lnTo>
                        <a:pt x="139660" y="54078"/>
                      </a:lnTo>
                      <a:lnTo>
                        <a:pt x="131293" y="54722"/>
                      </a:lnTo>
                      <a:lnTo>
                        <a:pt x="122927" y="55366"/>
                      </a:lnTo>
                      <a:lnTo>
                        <a:pt x="114882" y="55366"/>
                      </a:lnTo>
                      <a:lnTo>
                        <a:pt x="106516" y="54722"/>
                      </a:lnTo>
                      <a:lnTo>
                        <a:pt x="97826" y="53756"/>
                      </a:lnTo>
                      <a:lnTo>
                        <a:pt x="89782" y="52147"/>
                      </a:lnTo>
                      <a:lnTo>
                        <a:pt x="81415" y="49894"/>
                      </a:lnTo>
                      <a:lnTo>
                        <a:pt x="73370" y="46997"/>
                      </a:lnTo>
                      <a:lnTo>
                        <a:pt x="65326" y="43778"/>
                      </a:lnTo>
                      <a:lnTo>
                        <a:pt x="57602" y="39593"/>
                      </a:lnTo>
                      <a:lnTo>
                        <a:pt x="49879" y="35087"/>
                      </a:lnTo>
                      <a:lnTo>
                        <a:pt x="42799" y="29614"/>
                      </a:lnTo>
                      <a:lnTo>
                        <a:pt x="35398" y="23176"/>
                      </a:lnTo>
                      <a:lnTo>
                        <a:pt x="28641" y="16417"/>
                      </a:lnTo>
                      <a:lnTo>
                        <a:pt x="22204" y="8691"/>
                      </a:lnTo>
                      <a:lnTo>
                        <a:pt x="16090" y="0"/>
                      </a:lnTo>
                      <a:lnTo>
                        <a:pt x="13516" y="1288"/>
                      </a:lnTo>
                      <a:lnTo>
                        <a:pt x="11263" y="2897"/>
                      </a:lnTo>
                      <a:lnTo>
                        <a:pt x="9332" y="4828"/>
                      </a:lnTo>
                      <a:lnTo>
                        <a:pt x="7402" y="7082"/>
                      </a:lnTo>
                      <a:lnTo>
                        <a:pt x="3861" y="11588"/>
                      </a:lnTo>
                      <a:lnTo>
                        <a:pt x="0" y="16095"/>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09" name="Freeform 108"/>
                <p:cNvSpPr/>
                <p:nvPr/>
              </p:nvSpPr>
              <p:spPr>
                <a:xfrm>
                  <a:off x="8303054" y="1455794"/>
                  <a:ext cx="14614" cy="32687"/>
                </a:xfrm>
                <a:custGeom>
                  <a:avLst/>
                  <a:gdLst/>
                  <a:ahLst/>
                  <a:cxnLst/>
                  <a:rect l="0" t="0" r="0" b="0"/>
                  <a:pathLst>
                    <a:path w="15876" h="31878">
                      <a:moveTo>
                        <a:pt x="127" y="12827"/>
                      </a:moveTo>
                      <a:lnTo>
                        <a:pt x="635" y="9779"/>
                      </a:lnTo>
                      <a:lnTo>
                        <a:pt x="1397" y="7112"/>
                      </a:lnTo>
                      <a:lnTo>
                        <a:pt x="2413" y="4572"/>
                      </a:lnTo>
                      <a:lnTo>
                        <a:pt x="3556" y="2794"/>
                      </a:lnTo>
                      <a:lnTo>
                        <a:pt x="4826" y="1270"/>
                      </a:lnTo>
                      <a:lnTo>
                        <a:pt x="6350" y="381"/>
                      </a:lnTo>
                      <a:lnTo>
                        <a:pt x="8001" y="0"/>
                      </a:lnTo>
                      <a:lnTo>
                        <a:pt x="9652" y="381"/>
                      </a:lnTo>
                      <a:lnTo>
                        <a:pt x="11176" y="1270"/>
                      </a:lnTo>
                      <a:lnTo>
                        <a:pt x="12446" y="2794"/>
                      </a:lnTo>
                      <a:lnTo>
                        <a:pt x="13589" y="4572"/>
                      </a:lnTo>
                      <a:lnTo>
                        <a:pt x="14605" y="7112"/>
                      </a:lnTo>
                      <a:lnTo>
                        <a:pt x="15367" y="9779"/>
                      </a:lnTo>
                      <a:lnTo>
                        <a:pt x="15875" y="12827"/>
                      </a:lnTo>
                      <a:lnTo>
                        <a:pt x="15875" y="16002"/>
                      </a:lnTo>
                      <a:lnTo>
                        <a:pt x="15875" y="19304"/>
                      </a:lnTo>
                      <a:lnTo>
                        <a:pt x="15367" y="22225"/>
                      </a:lnTo>
                      <a:lnTo>
                        <a:pt x="14605" y="25019"/>
                      </a:lnTo>
                      <a:lnTo>
                        <a:pt x="13589" y="27305"/>
                      </a:lnTo>
                      <a:lnTo>
                        <a:pt x="12446" y="29337"/>
                      </a:lnTo>
                      <a:lnTo>
                        <a:pt x="11176" y="30734"/>
                      </a:lnTo>
                      <a:lnTo>
                        <a:pt x="9652" y="31750"/>
                      </a:lnTo>
                      <a:lnTo>
                        <a:pt x="8001" y="31877"/>
                      </a:lnTo>
                      <a:lnTo>
                        <a:pt x="6350" y="31750"/>
                      </a:lnTo>
                      <a:lnTo>
                        <a:pt x="4826" y="30734"/>
                      </a:lnTo>
                      <a:lnTo>
                        <a:pt x="3556" y="29337"/>
                      </a:lnTo>
                      <a:lnTo>
                        <a:pt x="2413" y="27305"/>
                      </a:lnTo>
                      <a:lnTo>
                        <a:pt x="1397"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0" name="Freeform 109"/>
                <p:cNvSpPr/>
                <p:nvPr/>
              </p:nvSpPr>
              <p:spPr>
                <a:xfrm>
                  <a:off x="8303054" y="1455794"/>
                  <a:ext cx="14614" cy="32687"/>
                </a:xfrm>
                <a:custGeom>
                  <a:avLst/>
                  <a:gdLst/>
                  <a:ahLst/>
                  <a:cxnLst/>
                  <a:rect l="0" t="0" r="0" b="0"/>
                  <a:pathLst>
                    <a:path w="15771" h="31869">
                      <a:moveTo>
                        <a:pt x="0" y="15773"/>
                      </a:moveTo>
                      <a:lnTo>
                        <a:pt x="0" y="19314"/>
                      </a:lnTo>
                      <a:lnTo>
                        <a:pt x="644" y="22211"/>
                      </a:lnTo>
                      <a:lnTo>
                        <a:pt x="1288" y="24786"/>
                      </a:lnTo>
                      <a:lnTo>
                        <a:pt x="2253" y="27040"/>
                      </a:lnTo>
                      <a:lnTo>
                        <a:pt x="3540" y="29293"/>
                      </a:lnTo>
                      <a:lnTo>
                        <a:pt x="4828" y="30581"/>
                      </a:lnTo>
                      <a:lnTo>
                        <a:pt x="6115" y="31546"/>
                      </a:lnTo>
                      <a:lnTo>
                        <a:pt x="8046" y="31868"/>
                      </a:lnTo>
                      <a:lnTo>
                        <a:pt x="9334" y="31546"/>
                      </a:lnTo>
                      <a:lnTo>
                        <a:pt x="10943" y="30581"/>
                      </a:lnTo>
                      <a:lnTo>
                        <a:pt x="12230" y="29293"/>
                      </a:lnTo>
                      <a:lnTo>
                        <a:pt x="13518" y="27040"/>
                      </a:lnTo>
                      <a:lnTo>
                        <a:pt x="14484" y="24786"/>
                      </a:lnTo>
                      <a:lnTo>
                        <a:pt x="15127" y="22211"/>
                      </a:lnTo>
                      <a:lnTo>
                        <a:pt x="15770" y="19314"/>
                      </a:lnTo>
                      <a:lnTo>
                        <a:pt x="15770" y="15773"/>
                      </a:lnTo>
                      <a:lnTo>
                        <a:pt x="15770" y="12554"/>
                      </a:lnTo>
                      <a:lnTo>
                        <a:pt x="15127" y="9657"/>
                      </a:lnTo>
                      <a:lnTo>
                        <a:pt x="14484" y="7082"/>
                      </a:lnTo>
                      <a:lnTo>
                        <a:pt x="13518" y="4506"/>
                      </a:lnTo>
                      <a:lnTo>
                        <a:pt x="12230" y="2575"/>
                      </a:lnTo>
                      <a:lnTo>
                        <a:pt x="10943" y="1287"/>
                      </a:lnTo>
                      <a:lnTo>
                        <a:pt x="9334" y="322"/>
                      </a:lnTo>
                      <a:lnTo>
                        <a:pt x="8046" y="0"/>
                      </a:lnTo>
                      <a:lnTo>
                        <a:pt x="6115" y="322"/>
                      </a:lnTo>
                      <a:lnTo>
                        <a:pt x="4828" y="1287"/>
                      </a:lnTo>
                      <a:lnTo>
                        <a:pt x="3540" y="2575"/>
                      </a:lnTo>
                      <a:lnTo>
                        <a:pt x="2253" y="4506"/>
                      </a:lnTo>
                      <a:lnTo>
                        <a:pt x="1288" y="7082"/>
                      </a:lnTo>
                      <a:lnTo>
                        <a:pt x="644"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1" name="Freeform 110"/>
                <p:cNvSpPr/>
                <p:nvPr/>
              </p:nvSpPr>
              <p:spPr>
                <a:xfrm>
                  <a:off x="8455037" y="1455794"/>
                  <a:ext cx="14614" cy="32687"/>
                </a:xfrm>
                <a:custGeom>
                  <a:avLst/>
                  <a:gdLst/>
                  <a:ahLst/>
                  <a:cxnLst/>
                  <a:rect l="0" t="0" r="0" b="0"/>
                  <a:pathLst>
                    <a:path w="16003" h="31878">
                      <a:moveTo>
                        <a:pt x="127" y="12827"/>
                      </a:moveTo>
                      <a:lnTo>
                        <a:pt x="635" y="9779"/>
                      </a:lnTo>
                      <a:lnTo>
                        <a:pt x="1397" y="7112"/>
                      </a:lnTo>
                      <a:lnTo>
                        <a:pt x="2286" y="4572"/>
                      </a:lnTo>
                      <a:lnTo>
                        <a:pt x="3556" y="2794"/>
                      </a:lnTo>
                      <a:lnTo>
                        <a:pt x="4953" y="1270"/>
                      </a:lnTo>
                      <a:lnTo>
                        <a:pt x="6350" y="381"/>
                      </a:lnTo>
                      <a:lnTo>
                        <a:pt x="8128" y="0"/>
                      </a:lnTo>
                      <a:lnTo>
                        <a:pt x="9652" y="381"/>
                      </a:lnTo>
                      <a:lnTo>
                        <a:pt x="11049" y="1270"/>
                      </a:lnTo>
                      <a:lnTo>
                        <a:pt x="12446" y="2794"/>
                      </a:lnTo>
                      <a:lnTo>
                        <a:pt x="13716" y="4572"/>
                      </a:lnTo>
                      <a:lnTo>
                        <a:pt x="14605" y="7112"/>
                      </a:lnTo>
                      <a:lnTo>
                        <a:pt x="15367" y="9779"/>
                      </a:lnTo>
                      <a:lnTo>
                        <a:pt x="15875" y="12827"/>
                      </a:lnTo>
                      <a:lnTo>
                        <a:pt x="16002" y="16002"/>
                      </a:lnTo>
                      <a:lnTo>
                        <a:pt x="15875" y="19304"/>
                      </a:lnTo>
                      <a:lnTo>
                        <a:pt x="15367" y="22225"/>
                      </a:lnTo>
                      <a:lnTo>
                        <a:pt x="14605" y="25019"/>
                      </a:lnTo>
                      <a:lnTo>
                        <a:pt x="13716" y="27305"/>
                      </a:lnTo>
                      <a:lnTo>
                        <a:pt x="12446" y="29337"/>
                      </a:lnTo>
                      <a:lnTo>
                        <a:pt x="11049" y="30734"/>
                      </a:lnTo>
                      <a:lnTo>
                        <a:pt x="9652" y="31750"/>
                      </a:lnTo>
                      <a:lnTo>
                        <a:pt x="8128" y="31877"/>
                      </a:lnTo>
                      <a:lnTo>
                        <a:pt x="6477" y="31750"/>
                      </a:lnTo>
                      <a:lnTo>
                        <a:pt x="4953" y="30734"/>
                      </a:lnTo>
                      <a:lnTo>
                        <a:pt x="3556" y="29337"/>
                      </a:lnTo>
                      <a:lnTo>
                        <a:pt x="2286" y="27305"/>
                      </a:lnTo>
                      <a:lnTo>
                        <a:pt x="1397" y="25019"/>
                      </a:lnTo>
                      <a:lnTo>
                        <a:pt x="635" y="22225"/>
                      </a:lnTo>
                      <a:lnTo>
                        <a:pt x="127" y="19304"/>
                      </a:lnTo>
                      <a:lnTo>
                        <a:pt x="0" y="1600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2" name="Freeform 111"/>
                <p:cNvSpPr/>
                <p:nvPr/>
              </p:nvSpPr>
              <p:spPr>
                <a:xfrm>
                  <a:off x="8455037" y="1455794"/>
                  <a:ext cx="14614" cy="32687"/>
                </a:xfrm>
                <a:custGeom>
                  <a:avLst/>
                  <a:gdLst/>
                  <a:ahLst/>
                  <a:cxnLst/>
                  <a:rect l="0" t="0" r="0" b="0"/>
                  <a:pathLst>
                    <a:path w="15771" h="31869">
                      <a:moveTo>
                        <a:pt x="0" y="15773"/>
                      </a:moveTo>
                      <a:lnTo>
                        <a:pt x="0" y="19314"/>
                      </a:lnTo>
                      <a:lnTo>
                        <a:pt x="643" y="22211"/>
                      </a:lnTo>
                      <a:lnTo>
                        <a:pt x="1287" y="24786"/>
                      </a:lnTo>
                      <a:lnTo>
                        <a:pt x="2253" y="27040"/>
                      </a:lnTo>
                      <a:lnTo>
                        <a:pt x="3541" y="29293"/>
                      </a:lnTo>
                      <a:lnTo>
                        <a:pt x="4828" y="30581"/>
                      </a:lnTo>
                      <a:lnTo>
                        <a:pt x="6437" y="31546"/>
                      </a:lnTo>
                      <a:lnTo>
                        <a:pt x="8046" y="31868"/>
                      </a:lnTo>
                      <a:lnTo>
                        <a:pt x="9334" y="31546"/>
                      </a:lnTo>
                      <a:lnTo>
                        <a:pt x="10943" y="30581"/>
                      </a:lnTo>
                      <a:lnTo>
                        <a:pt x="12230" y="29293"/>
                      </a:lnTo>
                      <a:lnTo>
                        <a:pt x="13518" y="27040"/>
                      </a:lnTo>
                      <a:lnTo>
                        <a:pt x="14483" y="24786"/>
                      </a:lnTo>
                      <a:lnTo>
                        <a:pt x="15126" y="22211"/>
                      </a:lnTo>
                      <a:lnTo>
                        <a:pt x="15770" y="19314"/>
                      </a:lnTo>
                      <a:lnTo>
                        <a:pt x="15770" y="15773"/>
                      </a:lnTo>
                      <a:lnTo>
                        <a:pt x="15770" y="12554"/>
                      </a:lnTo>
                      <a:lnTo>
                        <a:pt x="15126" y="9657"/>
                      </a:lnTo>
                      <a:lnTo>
                        <a:pt x="14483" y="7082"/>
                      </a:lnTo>
                      <a:lnTo>
                        <a:pt x="13518" y="4506"/>
                      </a:lnTo>
                      <a:lnTo>
                        <a:pt x="12230" y="2575"/>
                      </a:lnTo>
                      <a:lnTo>
                        <a:pt x="10943" y="1287"/>
                      </a:lnTo>
                      <a:lnTo>
                        <a:pt x="9334" y="322"/>
                      </a:lnTo>
                      <a:lnTo>
                        <a:pt x="8046" y="0"/>
                      </a:lnTo>
                      <a:lnTo>
                        <a:pt x="6114" y="322"/>
                      </a:lnTo>
                      <a:lnTo>
                        <a:pt x="4828" y="1287"/>
                      </a:lnTo>
                      <a:lnTo>
                        <a:pt x="3541" y="2575"/>
                      </a:lnTo>
                      <a:lnTo>
                        <a:pt x="2253" y="4506"/>
                      </a:lnTo>
                      <a:lnTo>
                        <a:pt x="1287" y="7082"/>
                      </a:lnTo>
                      <a:lnTo>
                        <a:pt x="643" y="9657"/>
                      </a:lnTo>
                      <a:lnTo>
                        <a:pt x="0" y="12554"/>
                      </a:lnTo>
                      <a:close/>
                    </a:path>
                  </a:pathLst>
                </a:custGeom>
                <a:solidFill>
                  <a:schemeClr val="accent1">
                    <a:alpha val="0"/>
                  </a:schemeClr>
                </a:solidFill>
                <a:ln w="317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3" name="Freeform 112"/>
                <p:cNvSpPr/>
                <p:nvPr/>
              </p:nvSpPr>
              <p:spPr>
                <a:xfrm>
                  <a:off x="8349818" y="1544515"/>
                  <a:ext cx="64301" cy="23347"/>
                </a:xfrm>
                <a:custGeom>
                  <a:avLst/>
                  <a:gdLst/>
                  <a:ahLst/>
                  <a:cxnLst/>
                  <a:rect l="0" t="0" r="0" b="0"/>
                  <a:pathLst>
                    <a:path w="63720" h="24144">
                      <a:moveTo>
                        <a:pt x="63719" y="0"/>
                      </a:moveTo>
                      <a:lnTo>
                        <a:pt x="63397" y="2897"/>
                      </a:lnTo>
                      <a:lnTo>
                        <a:pt x="63075" y="5795"/>
                      </a:lnTo>
                      <a:lnTo>
                        <a:pt x="62110" y="8370"/>
                      </a:lnTo>
                      <a:lnTo>
                        <a:pt x="61144" y="10623"/>
                      </a:lnTo>
                      <a:lnTo>
                        <a:pt x="59535" y="12876"/>
                      </a:lnTo>
                      <a:lnTo>
                        <a:pt x="57926" y="14808"/>
                      </a:lnTo>
                      <a:lnTo>
                        <a:pt x="55995" y="16417"/>
                      </a:lnTo>
                      <a:lnTo>
                        <a:pt x="53743" y="18027"/>
                      </a:lnTo>
                      <a:lnTo>
                        <a:pt x="51489" y="19637"/>
                      </a:lnTo>
                      <a:lnTo>
                        <a:pt x="48916" y="20602"/>
                      </a:lnTo>
                      <a:lnTo>
                        <a:pt x="43445" y="22534"/>
                      </a:lnTo>
                      <a:lnTo>
                        <a:pt x="37652" y="23821"/>
                      </a:lnTo>
                      <a:lnTo>
                        <a:pt x="31859" y="24143"/>
                      </a:lnTo>
                      <a:lnTo>
                        <a:pt x="25745" y="23821"/>
                      </a:lnTo>
                      <a:lnTo>
                        <a:pt x="19952" y="22534"/>
                      </a:lnTo>
                      <a:lnTo>
                        <a:pt x="14803" y="20602"/>
                      </a:lnTo>
                      <a:lnTo>
                        <a:pt x="12230" y="19637"/>
                      </a:lnTo>
                      <a:lnTo>
                        <a:pt x="9976" y="18027"/>
                      </a:lnTo>
                      <a:lnTo>
                        <a:pt x="7724" y="16417"/>
                      </a:lnTo>
                      <a:lnTo>
                        <a:pt x="5793" y="14808"/>
                      </a:lnTo>
                      <a:lnTo>
                        <a:pt x="4184" y="12876"/>
                      </a:lnTo>
                      <a:lnTo>
                        <a:pt x="2574" y="10623"/>
                      </a:lnTo>
                      <a:lnTo>
                        <a:pt x="1288" y="8370"/>
                      </a:lnTo>
                      <a:lnTo>
                        <a:pt x="643" y="5795"/>
                      </a:lnTo>
                      <a:lnTo>
                        <a:pt x="0" y="2897"/>
                      </a:lnTo>
                      <a:lnTo>
                        <a:pt x="0" y="0"/>
                      </a:lnTo>
                    </a:path>
                  </a:pathLst>
                </a:cu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68662" name="Group 127"/>
              <p:cNvGrpSpPr>
                <a:grpSpLocks/>
              </p:cNvGrpSpPr>
              <p:nvPr/>
            </p:nvGrpSpPr>
            <p:grpSpPr bwMode="auto">
              <a:xfrm>
                <a:off x="6536436" y="3921379"/>
                <a:ext cx="330963" cy="331724"/>
                <a:chOff x="6536436" y="3921379"/>
                <a:chExt cx="330963" cy="331724"/>
              </a:xfrm>
            </p:grpSpPr>
            <p:sp>
              <p:nvSpPr>
                <p:cNvPr id="115" name="Oval 114"/>
                <p:cNvSpPr/>
                <p:nvPr/>
              </p:nvSpPr>
              <p:spPr>
                <a:xfrm>
                  <a:off x="6536245" y="3921302"/>
                  <a:ext cx="331733" cy="331537"/>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6" name="Freeform 115"/>
                <p:cNvSpPr/>
                <p:nvPr/>
              </p:nvSpPr>
              <p:spPr>
                <a:xfrm>
                  <a:off x="6659000" y="3921302"/>
                  <a:ext cx="112526" cy="32687"/>
                </a:xfrm>
                <a:custGeom>
                  <a:avLst/>
                  <a:gdLst/>
                  <a:ahLst/>
                  <a:cxnLst/>
                  <a:rect l="0" t="0" r="0" b="0"/>
                  <a:pathLst>
                    <a:path w="112396" h="33148">
                      <a:moveTo>
                        <a:pt x="112395" y="20701"/>
                      </a:moveTo>
                      <a:lnTo>
                        <a:pt x="76200" y="33147"/>
                      </a:lnTo>
                      <a:lnTo>
                        <a:pt x="13589" y="24130"/>
                      </a:lnTo>
                      <a:lnTo>
                        <a:pt x="0" y="8255"/>
                      </a:lnTo>
                      <a:lnTo>
                        <a:pt x="26797" y="0"/>
                      </a:lnTo>
                      <a:lnTo>
                        <a:pt x="54737" y="0"/>
                      </a:lnTo>
                      <a:lnTo>
                        <a:pt x="86741" y="520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7" name="Freeform 116"/>
                <p:cNvSpPr/>
                <p:nvPr/>
              </p:nvSpPr>
              <p:spPr>
                <a:xfrm>
                  <a:off x="6635618" y="3950876"/>
                  <a:ext cx="119833" cy="93390"/>
                </a:xfrm>
                <a:custGeom>
                  <a:avLst/>
                  <a:gdLst/>
                  <a:ahLst/>
                  <a:cxnLst/>
                  <a:rect l="0" t="0" r="0" b="0"/>
                  <a:pathLst>
                    <a:path w="119254" h="93600">
                      <a:moveTo>
                        <a:pt x="116205" y="42672"/>
                      </a:moveTo>
                      <a:lnTo>
                        <a:pt x="119253" y="56261"/>
                      </a:lnTo>
                      <a:lnTo>
                        <a:pt x="76962" y="93599"/>
                      </a:lnTo>
                      <a:lnTo>
                        <a:pt x="15367" y="79375"/>
                      </a:lnTo>
                      <a:lnTo>
                        <a:pt x="0" y="33274"/>
                      </a:lnTo>
                      <a:lnTo>
                        <a:pt x="33147" y="0"/>
                      </a:lnTo>
                      <a:lnTo>
                        <a:pt x="99568" y="723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8" name="Freeform 117"/>
                <p:cNvSpPr/>
                <p:nvPr/>
              </p:nvSpPr>
              <p:spPr>
                <a:xfrm>
                  <a:off x="6547936" y="3969554"/>
                  <a:ext cx="40919" cy="68486"/>
                </a:xfrm>
                <a:custGeom>
                  <a:avLst/>
                  <a:gdLst/>
                  <a:ahLst/>
                  <a:cxnLst/>
                  <a:rect l="0" t="0" r="0" b="0"/>
                  <a:pathLst>
                    <a:path w="40768" h="68708">
                      <a:moveTo>
                        <a:pt x="1143" y="68707"/>
                      </a:moveTo>
                      <a:lnTo>
                        <a:pt x="0" y="59563"/>
                      </a:lnTo>
                      <a:lnTo>
                        <a:pt x="14478" y="27940"/>
                      </a:lnTo>
                      <a:lnTo>
                        <a:pt x="32512" y="5334"/>
                      </a:lnTo>
                      <a:lnTo>
                        <a:pt x="40767" y="0"/>
                      </a:lnTo>
                      <a:lnTo>
                        <a:pt x="40767" y="8255"/>
                      </a:lnTo>
                      <a:lnTo>
                        <a:pt x="20828" y="3733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9" name="Freeform 118"/>
                <p:cNvSpPr/>
                <p:nvPr/>
              </p:nvSpPr>
              <p:spPr>
                <a:xfrm>
                  <a:off x="6552319" y="3975780"/>
                  <a:ext cx="97913" cy="118295"/>
                </a:xfrm>
                <a:custGeom>
                  <a:avLst/>
                  <a:gdLst/>
                  <a:ahLst/>
                  <a:cxnLst/>
                  <a:rect l="0" t="0" r="0" b="0"/>
                  <a:pathLst>
                    <a:path w="98934" h="118111">
                      <a:moveTo>
                        <a:pt x="98933" y="56134"/>
                      </a:moveTo>
                      <a:lnTo>
                        <a:pt x="69850" y="111633"/>
                      </a:lnTo>
                      <a:lnTo>
                        <a:pt x="16637" y="118110"/>
                      </a:lnTo>
                      <a:lnTo>
                        <a:pt x="0" y="64897"/>
                      </a:lnTo>
                      <a:lnTo>
                        <a:pt x="17780" y="33147"/>
                      </a:lnTo>
                      <a:lnTo>
                        <a:pt x="40005" y="0"/>
                      </a:lnTo>
                      <a:lnTo>
                        <a:pt x="82296" y="889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0" name="Freeform 119"/>
                <p:cNvSpPr/>
                <p:nvPr/>
              </p:nvSpPr>
              <p:spPr>
                <a:xfrm>
                  <a:off x="6810984" y="3997571"/>
                  <a:ext cx="51148" cy="115182"/>
                </a:xfrm>
                <a:custGeom>
                  <a:avLst/>
                  <a:gdLst/>
                  <a:ahLst/>
                  <a:cxnLst/>
                  <a:rect l="0" t="0" r="0" b="0"/>
                  <a:pathLst>
                    <a:path w="50293" h="116206">
                      <a:moveTo>
                        <a:pt x="17018" y="0"/>
                      </a:moveTo>
                      <a:lnTo>
                        <a:pt x="40005" y="27559"/>
                      </a:lnTo>
                      <a:lnTo>
                        <a:pt x="48387" y="62992"/>
                      </a:lnTo>
                      <a:lnTo>
                        <a:pt x="50292" y="94742"/>
                      </a:lnTo>
                      <a:lnTo>
                        <a:pt x="35814" y="116205"/>
                      </a:lnTo>
                      <a:lnTo>
                        <a:pt x="8001" y="94742"/>
                      </a:lnTo>
                      <a:lnTo>
                        <a:pt x="0" y="3543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1" name="Freeform 120"/>
                <p:cNvSpPr/>
                <p:nvPr/>
              </p:nvSpPr>
              <p:spPr>
                <a:xfrm>
                  <a:off x="6715994" y="4010023"/>
                  <a:ext cx="100836" cy="124521"/>
                </a:xfrm>
                <a:custGeom>
                  <a:avLst/>
                  <a:gdLst/>
                  <a:ahLst/>
                  <a:cxnLst/>
                  <a:rect l="0" t="0" r="0" b="0"/>
                  <a:pathLst>
                    <a:path w="99950" h="125985">
                      <a:moveTo>
                        <a:pt x="99949" y="85344"/>
                      </a:moveTo>
                      <a:lnTo>
                        <a:pt x="55372" y="125984"/>
                      </a:lnTo>
                      <a:lnTo>
                        <a:pt x="5969" y="95885"/>
                      </a:lnTo>
                      <a:lnTo>
                        <a:pt x="0" y="37338"/>
                      </a:lnTo>
                      <a:lnTo>
                        <a:pt x="41783" y="0"/>
                      </a:lnTo>
                      <a:lnTo>
                        <a:pt x="91567" y="229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2" name="Freeform 121"/>
                <p:cNvSpPr/>
                <p:nvPr/>
              </p:nvSpPr>
              <p:spPr>
                <a:xfrm>
                  <a:off x="6561088" y="4092517"/>
                  <a:ext cx="99374" cy="108956"/>
                </a:xfrm>
                <a:custGeom>
                  <a:avLst/>
                  <a:gdLst/>
                  <a:ahLst/>
                  <a:cxnLst/>
                  <a:rect l="0" t="0" r="0" b="0"/>
                  <a:pathLst>
                    <a:path w="98934" h="108840">
                      <a:moveTo>
                        <a:pt x="6096" y="5334"/>
                      </a:moveTo>
                      <a:lnTo>
                        <a:pt x="60833" y="0"/>
                      </a:lnTo>
                      <a:lnTo>
                        <a:pt x="98933" y="44958"/>
                      </a:lnTo>
                      <a:lnTo>
                        <a:pt x="96647" y="101219"/>
                      </a:lnTo>
                      <a:lnTo>
                        <a:pt x="44577" y="108839"/>
                      </a:lnTo>
                      <a:lnTo>
                        <a:pt x="20447" y="90170"/>
                      </a:lnTo>
                      <a:lnTo>
                        <a:pt x="0" y="566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3" name="Freeform 122"/>
                <p:cNvSpPr/>
                <p:nvPr/>
              </p:nvSpPr>
              <p:spPr>
                <a:xfrm>
                  <a:off x="6661923" y="4109640"/>
                  <a:ext cx="105219" cy="112069"/>
                </a:xfrm>
                <a:custGeom>
                  <a:avLst/>
                  <a:gdLst/>
                  <a:ahLst/>
                  <a:cxnLst/>
                  <a:rect l="0" t="0" r="0" b="0"/>
                  <a:pathLst>
                    <a:path w="105665" h="111761">
                      <a:moveTo>
                        <a:pt x="105664" y="28321"/>
                      </a:moveTo>
                      <a:lnTo>
                        <a:pt x="104902" y="83439"/>
                      </a:lnTo>
                      <a:lnTo>
                        <a:pt x="49403" y="111760"/>
                      </a:lnTo>
                      <a:lnTo>
                        <a:pt x="0" y="84582"/>
                      </a:lnTo>
                      <a:lnTo>
                        <a:pt x="1778" y="26543"/>
                      </a:lnTo>
                      <a:lnTo>
                        <a:pt x="618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4" name="Freeform 123"/>
                <p:cNvSpPr/>
                <p:nvPr/>
              </p:nvSpPr>
              <p:spPr>
                <a:xfrm>
                  <a:off x="6555242" y="4150109"/>
                  <a:ext cx="48226" cy="60703"/>
                </a:xfrm>
                <a:custGeom>
                  <a:avLst/>
                  <a:gdLst/>
                  <a:ahLst/>
                  <a:cxnLst/>
                  <a:rect l="0" t="0" r="0" b="0"/>
                  <a:pathLst>
                    <a:path w="49023" h="61088">
                      <a:moveTo>
                        <a:pt x="2540" y="0"/>
                      </a:moveTo>
                      <a:lnTo>
                        <a:pt x="22225" y="31750"/>
                      </a:lnTo>
                      <a:lnTo>
                        <a:pt x="46482" y="50673"/>
                      </a:lnTo>
                      <a:lnTo>
                        <a:pt x="49022" y="61087"/>
                      </a:lnTo>
                      <a:lnTo>
                        <a:pt x="41783" y="58547"/>
                      </a:lnTo>
                      <a:lnTo>
                        <a:pt x="20320" y="38862"/>
                      </a:lnTo>
                      <a:lnTo>
                        <a:pt x="5334" y="17780"/>
                      </a:lnTo>
                      <a:lnTo>
                        <a:pt x="0" y="800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5" name="Freeform 124"/>
                <p:cNvSpPr/>
                <p:nvPr/>
              </p:nvSpPr>
              <p:spPr>
                <a:xfrm>
                  <a:off x="6708687" y="4185908"/>
                  <a:ext cx="99374" cy="56034"/>
                </a:xfrm>
                <a:custGeom>
                  <a:avLst/>
                  <a:gdLst/>
                  <a:ahLst/>
                  <a:cxnLst/>
                  <a:rect l="0" t="0" r="0" b="0"/>
                  <a:pathLst>
                    <a:path w="98807" h="55881">
                      <a:moveTo>
                        <a:pt x="5969" y="38227"/>
                      </a:moveTo>
                      <a:lnTo>
                        <a:pt x="60706" y="10668"/>
                      </a:lnTo>
                      <a:lnTo>
                        <a:pt x="98806" y="0"/>
                      </a:lnTo>
                      <a:lnTo>
                        <a:pt x="98806" y="16637"/>
                      </a:lnTo>
                      <a:lnTo>
                        <a:pt x="87630" y="28321"/>
                      </a:lnTo>
                      <a:lnTo>
                        <a:pt x="57785" y="44577"/>
                      </a:lnTo>
                      <a:lnTo>
                        <a:pt x="38227" y="50546"/>
                      </a:lnTo>
                      <a:lnTo>
                        <a:pt x="19685" y="55880"/>
                      </a:lnTo>
                      <a:lnTo>
                        <a:pt x="0" y="5397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6" name="Freeform 125"/>
                <p:cNvSpPr/>
                <p:nvPr/>
              </p:nvSpPr>
              <p:spPr>
                <a:xfrm>
                  <a:off x="6770065" y="4094074"/>
                  <a:ext cx="77453" cy="98060"/>
                </a:xfrm>
                <a:custGeom>
                  <a:avLst/>
                  <a:gdLst/>
                  <a:ahLst/>
                  <a:cxnLst/>
                  <a:rect l="0" t="0" r="0" b="0"/>
                  <a:pathLst>
                    <a:path w="76963" h="98045">
                      <a:moveTo>
                        <a:pt x="76962" y="20955"/>
                      </a:moveTo>
                      <a:lnTo>
                        <a:pt x="74422" y="49403"/>
                      </a:lnTo>
                      <a:lnTo>
                        <a:pt x="40513" y="85598"/>
                      </a:lnTo>
                      <a:lnTo>
                        <a:pt x="0" y="98044"/>
                      </a:lnTo>
                      <a:lnTo>
                        <a:pt x="3175" y="44069"/>
                      </a:lnTo>
                      <a:lnTo>
                        <a:pt x="4940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7" name="Freeform 126"/>
                <p:cNvSpPr/>
                <p:nvPr/>
              </p:nvSpPr>
              <p:spPr>
                <a:xfrm>
                  <a:off x="6536245" y="4042709"/>
                  <a:ext cx="26305" cy="104287"/>
                </a:xfrm>
                <a:custGeom>
                  <a:avLst/>
                  <a:gdLst/>
                  <a:ahLst/>
                  <a:cxnLst/>
                  <a:rect l="0" t="0" r="0" b="0"/>
                  <a:pathLst>
                    <a:path w="26290" h="102998">
                      <a:moveTo>
                        <a:pt x="26289" y="51308"/>
                      </a:moveTo>
                      <a:lnTo>
                        <a:pt x="21463" y="102997"/>
                      </a:lnTo>
                      <a:lnTo>
                        <a:pt x="8255" y="91186"/>
                      </a:lnTo>
                      <a:lnTo>
                        <a:pt x="0" y="60198"/>
                      </a:lnTo>
                      <a:lnTo>
                        <a:pt x="0" y="20320"/>
                      </a:lnTo>
                      <a:lnTo>
                        <a:pt x="1016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grpSp>
            <p:nvGrpSpPr>
              <p:cNvPr id="68663" name="Group 141"/>
              <p:cNvGrpSpPr>
                <a:grpSpLocks/>
              </p:cNvGrpSpPr>
              <p:nvPr/>
            </p:nvGrpSpPr>
            <p:grpSpPr bwMode="auto">
              <a:xfrm>
                <a:off x="8662924" y="3931412"/>
                <a:ext cx="330963" cy="331724"/>
                <a:chOff x="8662924" y="3931412"/>
                <a:chExt cx="330963" cy="331724"/>
              </a:xfrm>
            </p:grpSpPr>
            <p:sp>
              <p:nvSpPr>
                <p:cNvPr id="129" name="Oval 128"/>
                <p:cNvSpPr/>
                <p:nvPr/>
              </p:nvSpPr>
              <p:spPr>
                <a:xfrm>
                  <a:off x="8662554" y="3930640"/>
                  <a:ext cx="331734" cy="333093"/>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0" name="Freeform 129"/>
                <p:cNvSpPr/>
                <p:nvPr/>
              </p:nvSpPr>
              <p:spPr>
                <a:xfrm>
                  <a:off x="8785310" y="3930640"/>
                  <a:ext cx="112527" cy="32687"/>
                </a:xfrm>
                <a:custGeom>
                  <a:avLst/>
                  <a:gdLst/>
                  <a:ahLst/>
                  <a:cxnLst/>
                  <a:rect l="0" t="0" r="0" b="0"/>
                  <a:pathLst>
                    <a:path w="112396" h="33275">
                      <a:moveTo>
                        <a:pt x="112395" y="20828"/>
                      </a:moveTo>
                      <a:lnTo>
                        <a:pt x="76200" y="33274"/>
                      </a:lnTo>
                      <a:lnTo>
                        <a:pt x="13589" y="24257"/>
                      </a:lnTo>
                      <a:lnTo>
                        <a:pt x="0" y="8382"/>
                      </a:lnTo>
                      <a:lnTo>
                        <a:pt x="26797" y="0"/>
                      </a:lnTo>
                      <a:lnTo>
                        <a:pt x="54737" y="0"/>
                      </a:lnTo>
                      <a:lnTo>
                        <a:pt x="86741" y="533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1" name="Freeform 130"/>
                <p:cNvSpPr/>
                <p:nvPr/>
              </p:nvSpPr>
              <p:spPr>
                <a:xfrm>
                  <a:off x="8761928" y="3960215"/>
                  <a:ext cx="119833" cy="93390"/>
                </a:xfrm>
                <a:custGeom>
                  <a:avLst/>
                  <a:gdLst/>
                  <a:ahLst/>
                  <a:cxnLst/>
                  <a:rect l="0" t="0" r="0" b="0"/>
                  <a:pathLst>
                    <a:path w="119127" h="93600">
                      <a:moveTo>
                        <a:pt x="116205" y="42672"/>
                      </a:moveTo>
                      <a:lnTo>
                        <a:pt x="119126" y="56261"/>
                      </a:lnTo>
                      <a:lnTo>
                        <a:pt x="76962" y="93599"/>
                      </a:lnTo>
                      <a:lnTo>
                        <a:pt x="15367" y="79248"/>
                      </a:lnTo>
                      <a:lnTo>
                        <a:pt x="0" y="33274"/>
                      </a:lnTo>
                      <a:lnTo>
                        <a:pt x="33147" y="0"/>
                      </a:lnTo>
                      <a:lnTo>
                        <a:pt x="99568" y="723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2" name="Freeform 131"/>
                <p:cNvSpPr/>
                <p:nvPr/>
              </p:nvSpPr>
              <p:spPr>
                <a:xfrm>
                  <a:off x="8674245" y="3978893"/>
                  <a:ext cx="40919" cy="68486"/>
                </a:xfrm>
                <a:custGeom>
                  <a:avLst/>
                  <a:gdLst/>
                  <a:ahLst/>
                  <a:cxnLst/>
                  <a:rect l="0" t="0" r="0" b="0"/>
                  <a:pathLst>
                    <a:path w="40768" h="68581">
                      <a:moveTo>
                        <a:pt x="1143" y="68580"/>
                      </a:moveTo>
                      <a:lnTo>
                        <a:pt x="0" y="59563"/>
                      </a:lnTo>
                      <a:lnTo>
                        <a:pt x="14351" y="27940"/>
                      </a:lnTo>
                      <a:lnTo>
                        <a:pt x="32512" y="5207"/>
                      </a:lnTo>
                      <a:lnTo>
                        <a:pt x="40767" y="0"/>
                      </a:lnTo>
                      <a:lnTo>
                        <a:pt x="40767" y="8255"/>
                      </a:lnTo>
                      <a:lnTo>
                        <a:pt x="20828" y="3733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3" name="Freeform 132"/>
                <p:cNvSpPr/>
                <p:nvPr/>
              </p:nvSpPr>
              <p:spPr>
                <a:xfrm>
                  <a:off x="8678630" y="3986675"/>
                  <a:ext cx="97912" cy="118295"/>
                </a:xfrm>
                <a:custGeom>
                  <a:avLst/>
                  <a:gdLst/>
                  <a:ahLst/>
                  <a:cxnLst/>
                  <a:rect l="0" t="0" r="0" b="0"/>
                  <a:pathLst>
                    <a:path w="98807" h="118111">
                      <a:moveTo>
                        <a:pt x="98806" y="56261"/>
                      </a:moveTo>
                      <a:lnTo>
                        <a:pt x="69850" y="111760"/>
                      </a:lnTo>
                      <a:lnTo>
                        <a:pt x="16637" y="118110"/>
                      </a:lnTo>
                      <a:lnTo>
                        <a:pt x="0" y="64897"/>
                      </a:lnTo>
                      <a:lnTo>
                        <a:pt x="17653" y="33147"/>
                      </a:lnTo>
                      <a:lnTo>
                        <a:pt x="40005" y="0"/>
                      </a:lnTo>
                      <a:lnTo>
                        <a:pt x="82296" y="901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4" name="Freeform 133"/>
                <p:cNvSpPr/>
                <p:nvPr/>
              </p:nvSpPr>
              <p:spPr>
                <a:xfrm>
                  <a:off x="8937293" y="4006910"/>
                  <a:ext cx="51149" cy="116738"/>
                </a:xfrm>
                <a:custGeom>
                  <a:avLst/>
                  <a:gdLst/>
                  <a:ahLst/>
                  <a:cxnLst/>
                  <a:rect l="0" t="0" r="0" b="0"/>
                  <a:pathLst>
                    <a:path w="50166" h="116206">
                      <a:moveTo>
                        <a:pt x="17018" y="0"/>
                      </a:moveTo>
                      <a:lnTo>
                        <a:pt x="40005" y="27559"/>
                      </a:lnTo>
                      <a:lnTo>
                        <a:pt x="48260" y="62992"/>
                      </a:lnTo>
                      <a:lnTo>
                        <a:pt x="50165" y="94742"/>
                      </a:lnTo>
                      <a:lnTo>
                        <a:pt x="35814" y="116205"/>
                      </a:lnTo>
                      <a:lnTo>
                        <a:pt x="8001" y="94742"/>
                      </a:lnTo>
                      <a:lnTo>
                        <a:pt x="0" y="3543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5" name="Freeform 134"/>
                <p:cNvSpPr/>
                <p:nvPr/>
              </p:nvSpPr>
              <p:spPr>
                <a:xfrm>
                  <a:off x="8842304" y="4019362"/>
                  <a:ext cx="100835" cy="126077"/>
                </a:xfrm>
                <a:custGeom>
                  <a:avLst/>
                  <a:gdLst/>
                  <a:ahLst/>
                  <a:cxnLst/>
                  <a:rect l="0" t="0" r="0" b="0"/>
                  <a:pathLst>
                    <a:path w="99823" h="125985">
                      <a:moveTo>
                        <a:pt x="99822" y="85217"/>
                      </a:moveTo>
                      <a:lnTo>
                        <a:pt x="55372" y="125984"/>
                      </a:lnTo>
                      <a:lnTo>
                        <a:pt x="5969" y="95885"/>
                      </a:lnTo>
                      <a:lnTo>
                        <a:pt x="0" y="37338"/>
                      </a:lnTo>
                      <a:lnTo>
                        <a:pt x="41783" y="0"/>
                      </a:lnTo>
                      <a:lnTo>
                        <a:pt x="91567" y="229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6" name="Freeform 135"/>
                <p:cNvSpPr/>
                <p:nvPr/>
              </p:nvSpPr>
              <p:spPr>
                <a:xfrm>
                  <a:off x="8687398" y="4101856"/>
                  <a:ext cx="99374" cy="108956"/>
                </a:xfrm>
                <a:custGeom>
                  <a:avLst/>
                  <a:gdLst/>
                  <a:ahLst/>
                  <a:cxnLst/>
                  <a:rect l="0" t="0" r="0" b="0"/>
                  <a:pathLst>
                    <a:path w="98934" h="108713">
                      <a:moveTo>
                        <a:pt x="6096" y="5334"/>
                      </a:moveTo>
                      <a:lnTo>
                        <a:pt x="60833" y="0"/>
                      </a:lnTo>
                      <a:lnTo>
                        <a:pt x="98933" y="44958"/>
                      </a:lnTo>
                      <a:lnTo>
                        <a:pt x="96647" y="101092"/>
                      </a:lnTo>
                      <a:lnTo>
                        <a:pt x="44577" y="108712"/>
                      </a:lnTo>
                      <a:lnTo>
                        <a:pt x="20447" y="90170"/>
                      </a:lnTo>
                      <a:lnTo>
                        <a:pt x="0" y="566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7" name="Freeform 136"/>
                <p:cNvSpPr/>
                <p:nvPr/>
              </p:nvSpPr>
              <p:spPr>
                <a:xfrm>
                  <a:off x="8788233" y="4120534"/>
                  <a:ext cx="105219" cy="112069"/>
                </a:xfrm>
                <a:custGeom>
                  <a:avLst/>
                  <a:gdLst/>
                  <a:ahLst/>
                  <a:cxnLst/>
                  <a:rect l="0" t="0" r="0" b="0"/>
                  <a:pathLst>
                    <a:path w="105665" h="111761">
                      <a:moveTo>
                        <a:pt x="105664" y="28194"/>
                      </a:moveTo>
                      <a:lnTo>
                        <a:pt x="104775" y="83312"/>
                      </a:lnTo>
                      <a:lnTo>
                        <a:pt x="49403" y="111760"/>
                      </a:lnTo>
                      <a:lnTo>
                        <a:pt x="0" y="84582"/>
                      </a:lnTo>
                      <a:lnTo>
                        <a:pt x="1778" y="26416"/>
                      </a:lnTo>
                      <a:lnTo>
                        <a:pt x="618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8" name="Freeform 137"/>
                <p:cNvSpPr/>
                <p:nvPr/>
              </p:nvSpPr>
              <p:spPr>
                <a:xfrm>
                  <a:off x="8681552" y="4161004"/>
                  <a:ext cx="48225" cy="60704"/>
                </a:xfrm>
                <a:custGeom>
                  <a:avLst/>
                  <a:gdLst/>
                  <a:ahLst/>
                  <a:cxnLst/>
                  <a:rect l="0" t="0" r="0" b="0"/>
                  <a:pathLst>
                    <a:path w="49023" h="61088">
                      <a:moveTo>
                        <a:pt x="2540" y="0"/>
                      </a:moveTo>
                      <a:lnTo>
                        <a:pt x="22225" y="31750"/>
                      </a:lnTo>
                      <a:lnTo>
                        <a:pt x="46355" y="50546"/>
                      </a:lnTo>
                      <a:lnTo>
                        <a:pt x="49022" y="61087"/>
                      </a:lnTo>
                      <a:lnTo>
                        <a:pt x="41783" y="58420"/>
                      </a:lnTo>
                      <a:lnTo>
                        <a:pt x="20320" y="38735"/>
                      </a:lnTo>
                      <a:lnTo>
                        <a:pt x="5207" y="17780"/>
                      </a:lnTo>
                      <a:lnTo>
                        <a:pt x="0" y="787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9" name="Freeform 138"/>
                <p:cNvSpPr/>
                <p:nvPr/>
              </p:nvSpPr>
              <p:spPr>
                <a:xfrm>
                  <a:off x="8834997" y="4196804"/>
                  <a:ext cx="99374" cy="56034"/>
                </a:xfrm>
                <a:custGeom>
                  <a:avLst/>
                  <a:gdLst/>
                  <a:ahLst/>
                  <a:cxnLst/>
                  <a:rect l="0" t="0" r="0" b="0"/>
                  <a:pathLst>
                    <a:path w="98807" h="55754">
                      <a:moveTo>
                        <a:pt x="5969" y="38100"/>
                      </a:moveTo>
                      <a:lnTo>
                        <a:pt x="60706" y="10541"/>
                      </a:lnTo>
                      <a:lnTo>
                        <a:pt x="98806" y="0"/>
                      </a:lnTo>
                      <a:lnTo>
                        <a:pt x="98806" y="16510"/>
                      </a:lnTo>
                      <a:lnTo>
                        <a:pt x="87503" y="28194"/>
                      </a:lnTo>
                      <a:lnTo>
                        <a:pt x="57658" y="44577"/>
                      </a:lnTo>
                      <a:lnTo>
                        <a:pt x="38100" y="50546"/>
                      </a:lnTo>
                      <a:lnTo>
                        <a:pt x="19685" y="55753"/>
                      </a:lnTo>
                      <a:lnTo>
                        <a:pt x="0" y="5384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0" name="Freeform 139"/>
                <p:cNvSpPr/>
                <p:nvPr/>
              </p:nvSpPr>
              <p:spPr>
                <a:xfrm>
                  <a:off x="8896375" y="4104969"/>
                  <a:ext cx="77454" cy="98061"/>
                </a:xfrm>
                <a:custGeom>
                  <a:avLst/>
                  <a:gdLst/>
                  <a:ahLst/>
                  <a:cxnLst/>
                  <a:rect l="0" t="0" r="0" b="0"/>
                  <a:pathLst>
                    <a:path w="76963" h="98045">
                      <a:moveTo>
                        <a:pt x="76962" y="21082"/>
                      </a:moveTo>
                      <a:lnTo>
                        <a:pt x="74422" y="49403"/>
                      </a:lnTo>
                      <a:lnTo>
                        <a:pt x="40386" y="85725"/>
                      </a:lnTo>
                      <a:lnTo>
                        <a:pt x="0" y="98044"/>
                      </a:lnTo>
                      <a:lnTo>
                        <a:pt x="3048" y="44196"/>
                      </a:lnTo>
                      <a:lnTo>
                        <a:pt x="4940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1" name="Freeform 140"/>
                <p:cNvSpPr/>
                <p:nvPr/>
              </p:nvSpPr>
              <p:spPr>
                <a:xfrm>
                  <a:off x="8662554" y="4053605"/>
                  <a:ext cx="26305" cy="102730"/>
                </a:xfrm>
                <a:custGeom>
                  <a:avLst/>
                  <a:gdLst/>
                  <a:ahLst/>
                  <a:cxnLst/>
                  <a:rect l="0" t="0" r="0" b="0"/>
                  <a:pathLst>
                    <a:path w="26417" h="102998">
                      <a:moveTo>
                        <a:pt x="26416" y="51308"/>
                      </a:moveTo>
                      <a:lnTo>
                        <a:pt x="21463" y="102997"/>
                      </a:lnTo>
                      <a:lnTo>
                        <a:pt x="8382" y="91313"/>
                      </a:lnTo>
                      <a:lnTo>
                        <a:pt x="0" y="60325"/>
                      </a:lnTo>
                      <a:lnTo>
                        <a:pt x="0" y="20320"/>
                      </a:lnTo>
                      <a:lnTo>
                        <a:pt x="10287"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pic>
            <p:nvPicPr>
              <p:cNvPr id="68664" name="Picture 142"/>
              <p:cNvPicPr>
                <a:picLocks/>
              </p:cNvPicPr>
              <p:nvPr/>
            </p:nvPicPr>
            <p:blipFill>
              <a:blip r:embed="rId5"/>
              <a:srcRect/>
              <a:stretch>
                <a:fillRect/>
              </a:stretch>
            </p:blipFill>
            <p:spPr bwMode="auto">
              <a:xfrm>
                <a:off x="6955790" y="1964690"/>
                <a:ext cx="541909" cy="541909"/>
              </a:xfrm>
              <a:prstGeom prst="rect">
                <a:avLst/>
              </a:prstGeom>
              <a:solidFill>
                <a:srgbClr val="000000">
                  <a:alpha val="0"/>
                </a:srgbClr>
              </a:solidFill>
              <a:ln w="9525">
                <a:noFill/>
                <a:miter lim="800000"/>
                <a:headEnd/>
                <a:tailEnd/>
              </a:ln>
            </p:spPr>
          </p:pic>
          <p:pic>
            <p:nvPicPr>
              <p:cNvPr id="68665" name="Picture 143"/>
              <p:cNvPicPr>
                <a:picLocks/>
              </p:cNvPicPr>
              <p:nvPr/>
            </p:nvPicPr>
            <p:blipFill>
              <a:blip r:embed="rId5"/>
              <a:srcRect/>
              <a:stretch>
                <a:fillRect/>
              </a:stretch>
            </p:blipFill>
            <p:spPr bwMode="auto">
              <a:xfrm>
                <a:off x="7594727" y="2873248"/>
                <a:ext cx="541909" cy="541909"/>
              </a:xfrm>
              <a:prstGeom prst="rect">
                <a:avLst/>
              </a:prstGeom>
              <a:solidFill>
                <a:srgbClr val="000000">
                  <a:alpha val="0"/>
                </a:srgbClr>
              </a:solidFill>
              <a:ln w="9525">
                <a:noFill/>
                <a:miter lim="800000"/>
                <a:headEnd/>
                <a:tailEnd/>
              </a:ln>
            </p:spPr>
          </p:pic>
        </p:grpSp>
        <p:pic>
          <p:nvPicPr>
            <p:cNvPr id="68646" name="Picture 145"/>
            <p:cNvPicPr>
              <a:picLocks/>
            </p:cNvPicPr>
            <p:nvPr/>
          </p:nvPicPr>
          <p:blipFill>
            <a:blip r:embed="rId4"/>
            <a:srcRect/>
            <a:stretch>
              <a:fillRect/>
            </a:stretch>
          </p:blipFill>
          <p:spPr bwMode="auto">
            <a:xfrm>
              <a:off x="7185406" y="4760087"/>
              <a:ext cx="726567" cy="726567"/>
            </a:xfrm>
            <a:prstGeom prst="rect">
              <a:avLst/>
            </a:prstGeom>
            <a:solidFill>
              <a:srgbClr val="000000">
                <a:alpha val="0"/>
              </a:srgbClr>
            </a:solidFill>
            <a:ln w="9525">
              <a:noFill/>
              <a:miter lim="800000"/>
              <a:headEnd/>
              <a:tailEnd/>
            </a:ln>
          </p:spPr>
        </p:pic>
      </p:grpSp>
      <p:grpSp>
        <p:nvGrpSpPr>
          <p:cNvPr id="68621" name="Group 155"/>
          <p:cNvGrpSpPr>
            <a:grpSpLocks/>
          </p:cNvGrpSpPr>
          <p:nvPr/>
        </p:nvGrpSpPr>
        <p:grpSpPr bwMode="auto">
          <a:xfrm>
            <a:off x="5213350" y="1860550"/>
            <a:ext cx="573088" cy="538163"/>
            <a:chOff x="2343023" y="1955673"/>
            <a:chExt cx="527692" cy="528264"/>
          </a:xfrm>
        </p:grpSpPr>
        <p:sp>
          <p:nvSpPr>
            <p:cNvPr id="148" name="Freeform 147"/>
            <p:cNvSpPr/>
            <p:nvPr/>
          </p:nvSpPr>
          <p:spPr>
            <a:xfrm>
              <a:off x="2343023" y="1955673"/>
              <a:ext cx="527692" cy="528264"/>
            </a:xfrm>
            <a:custGeom>
              <a:avLst/>
              <a:gdLst/>
              <a:ahLst/>
              <a:cxnLst/>
              <a:rect l="0" t="0" r="0" b="0"/>
              <a:pathLst>
                <a:path w="527559" h="528067">
                  <a:moveTo>
                    <a:pt x="254" y="250444"/>
                  </a:moveTo>
                  <a:lnTo>
                    <a:pt x="1397" y="237109"/>
                  </a:lnTo>
                  <a:lnTo>
                    <a:pt x="2921" y="223774"/>
                  </a:lnTo>
                  <a:lnTo>
                    <a:pt x="5207" y="210820"/>
                  </a:lnTo>
                  <a:lnTo>
                    <a:pt x="8255" y="198120"/>
                  </a:lnTo>
                  <a:lnTo>
                    <a:pt x="11811" y="185547"/>
                  </a:lnTo>
                  <a:lnTo>
                    <a:pt x="16002" y="173228"/>
                  </a:lnTo>
                  <a:lnTo>
                    <a:pt x="20701" y="161290"/>
                  </a:lnTo>
                  <a:lnTo>
                    <a:pt x="26035" y="149479"/>
                  </a:lnTo>
                  <a:lnTo>
                    <a:pt x="31877" y="138176"/>
                  </a:lnTo>
                  <a:lnTo>
                    <a:pt x="38227" y="127000"/>
                  </a:lnTo>
                  <a:lnTo>
                    <a:pt x="44958" y="116459"/>
                  </a:lnTo>
                  <a:lnTo>
                    <a:pt x="52451" y="106045"/>
                  </a:lnTo>
                  <a:lnTo>
                    <a:pt x="60198" y="96139"/>
                  </a:lnTo>
                  <a:lnTo>
                    <a:pt x="68580" y="86487"/>
                  </a:lnTo>
                  <a:lnTo>
                    <a:pt x="77216" y="77343"/>
                  </a:lnTo>
                  <a:lnTo>
                    <a:pt x="86360" y="68580"/>
                  </a:lnTo>
                  <a:lnTo>
                    <a:pt x="95885" y="60325"/>
                  </a:lnTo>
                  <a:lnTo>
                    <a:pt x="105918" y="52451"/>
                  </a:lnTo>
                  <a:lnTo>
                    <a:pt x="116332" y="45085"/>
                  </a:lnTo>
                  <a:lnTo>
                    <a:pt x="127000" y="38227"/>
                  </a:lnTo>
                  <a:lnTo>
                    <a:pt x="138049" y="31877"/>
                  </a:lnTo>
                  <a:lnTo>
                    <a:pt x="149479" y="26035"/>
                  </a:lnTo>
                  <a:lnTo>
                    <a:pt x="161036" y="20701"/>
                  </a:lnTo>
                  <a:lnTo>
                    <a:pt x="173101" y="16002"/>
                  </a:lnTo>
                  <a:lnTo>
                    <a:pt x="185293" y="11938"/>
                  </a:lnTo>
                  <a:lnTo>
                    <a:pt x="197866" y="8382"/>
                  </a:lnTo>
                  <a:lnTo>
                    <a:pt x="210566" y="5461"/>
                  </a:lnTo>
                  <a:lnTo>
                    <a:pt x="223520" y="3048"/>
                  </a:lnTo>
                  <a:lnTo>
                    <a:pt x="236855" y="1397"/>
                  </a:lnTo>
                  <a:lnTo>
                    <a:pt x="250190" y="254"/>
                  </a:lnTo>
                  <a:lnTo>
                    <a:pt x="263779" y="0"/>
                  </a:lnTo>
                  <a:lnTo>
                    <a:pt x="277368" y="254"/>
                  </a:lnTo>
                  <a:lnTo>
                    <a:pt x="290703" y="1397"/>
                  </a:lnTo>
                  <a:lnTo>
                    <a:pt x="304038" y="3048"/>
                  </a:lnTo>
                  <a:lnTo>
                    <a:pt x="316992" y="5461"/>
                  </a:lnTo>
                  <a:lnTo>
                    <a:pt x="329692" y="8382"/>
                  </a:lnTo>
                  <a:lnTo>
                    <a:pt x="342265" y="11938"/>
                  </a:lnTo>
                  <a:lnTo>
                    <a:pt x="354457" y="16002"/>
                  </a:lnTo>
                  <a:lnTo>
                    <a:pt x="366522" y="20701"/>
                  </a:lnTo>
                  <a:lnTo>
                    <a:pt x="378206" y="26035"/>
                  </a:lnTo>
                  <a:lnTo>
                    <a:pt x="389509" y="31877"/>
                  </a:lnTo>
                  <a:lnTo>
                    <a:pt x="400558" y="38227"/>
                  </a:lnTo>
                  <a:lnTo>
                    <a:pt x="411353" y="45085"/>
                  </a:lnTo>
                  <a:lnTo>
                    <a:pt x="421640" y="52451"/>
                  </a:lnTo>
                  <a:lnTo>
                    <a:pt x="431673" y="60325"/>
                  </a:lnTo>
                  <a:lnTo>
                    <a:pt x="441325" y="68580"/>
                  </a:lnTo>
                  <a:lnTo>
                    <a:pt x="450342" y="77343"/>
                  </a:lnTo>
                  <a:lnTo>
                    <a:pt x="458978" y="86487"/>
                  </a:lnTo>
                  <a:lnTo>
                    <a:pt x="467360" y="96139"/>
                  </a:lnTo>
                  <a:lnTo>
                    <a:pt x="475234" y="106045"/>
                  </a:lnTo>
                  <a:lnTo>
                    <a:pt x="482600" y="116459"/>
                  </a:lnTo>
                  <a:lnTo>
                    <a:pt x="489331" y="127000"/>
                  </a:lnTo>
                  <a:lnTo>
                    <a:pt x="495681" y="138176"/>
                  </a:lnTo>
                  <a:lnTo>
                    <a:pt x="501650" y="149479"/>
                  </a:lnTo>
                  <a:lnTo>
                    <a:pt x="506857" y="161290"/>
                  </a:lnTo>
                  <a:lnTo>
                    <a:pt x="511683" y="173228"/>
                  </a:lnTo>
                  <a:lnTo>
                    <a:pt x="515874" y="185547"/>
                  </a:lnTo>
                  <a:lnTo>
                    <a:pt x="519430" y="198120"/>
                  </a:lnTo>
                  <a:lnTo>
                    <a:pt x="522351" y="210820"/>
                  </a:lnTo>
                  <a:lnTo>
                    <a:pt x="524637" y="223774"/>
                  </a:lnTo>
                  <a:lnTo>
                    <a:pt x="526161" y="237109"/>
                  </a:lnTo>
                  <a:lnTo>
                    <a:pt x="527304" y="250444"/>
                  </a:lnTo>
                  <a:lnTo>
                    <a:pt x="527558" y="264033"/>
                  </a:lnTo>
                  <a:lnTo>
                    <a:pt x="527304" y="277622"/>
                  </a:lnTo>
                  <a:lnTo>
                    <a:pt x="526161" y="290957"/>
                  </a:lnTo>
                  <a:lnTo>
                    <a:pt x="524637" y="304292"/>
                  </a:lnTo>
                  <a:lnTo>
                    <a:pt x="522351" y="317246"/>
                  </a:lnTo>
                  <a:lnTo>
                    <a:pt x="519430" y="329946"/>
                  </a:lnTo>
                  <a:lnTo>
                    <a:pt x="515874" y="342519"/>
                  </a:lnTo>
                  <a:lnTo>
                    <a:pt x="511683" y="354838"/>
                  </a:lnTo>
                  <a:lnTo>
                    <a:pt x="506857" y="366776"/>
                  </a:lnTo>
                  <a:lnTo>
                    <a:pt x="501650" y="378587"/>
                  </a:lnTo>
                  <a:lnTo>
                    <a:pt x="495681" y="389890"/>
                  </a:lnTo>
                  <a:lnTo>
                    <a:pt x="489331" y="400939"/>
                  </a:lnTo>
                  <a:lnTo>
                    <a:pt x="482600" y="411734"/>
                  </a:lnTo>
                  <a:lnTo>
                    <a:pt x="475234" y="422021"/>
                  </a:lnTo>
                  <a:lnTo>
                    <a:pt x="467360" y="431927"/>
                  </a:lnTo>
                  <a:lnTo>
                    <a:pt x="458978" y="441579"/>
                  </a:lnTo>
                  <a:lnTo>
                    <a:pt x="450342" y="450850"/>
                  </a:lnTo>
                  <a:lnTo>
                    <a:pt x="441325" y="459486"/>
                  </a:lnTo>
                  <a:lnTo>
                    <a:pt x="431673" y="467868"/>
                  </a:lnTo>
                  <a:lnTo>
                    <a:pt x="421640" y="475615"/>
                  </a:lnTo>
                  <a:lnTo>
                    <a:pt x="411353" y="482981"/>
                  </a:lnTo>
                  <a:lnTo>
                    <a:pt x="400558" y="489839"/>
                  </a:lnTo>
                  <a:lnTo>
                    <a:pt x="389509" y="496189"/>
                  </a:lnTo>
                  <a:lnTo>
                    <a:pt x="378206" y="502031"/>
                  </a:lnTo>
                  <a:lnTo>
                    <a:pt x="366522" y="507365"/>
                  </a:lnTo>
                  <a:lnTo>
                    <a:pt x="354457" y="512191"/>
                  </a:lnTo>
                  <a:lnTo>
                    <a:pt x="342265" y="516255"/>
                  </a:lnTo>
                  <a:lnTo>
                    <a:pt x="329692" y="519811"/>
                  </a:lnTo>
                  <a:lnTo>
                    <a:pt x="316992" y="522859"/>
                  </a:lnTo>
                  <a:lnTo>
                    <a:pt x="304038" y="525145"/>
                  </a:lnTo>
                  <a:lnTo>
                    <a:pt x="290703" y="526669"/>
                  </a:lnTo>
                  <a:lnTo>
                    <a:pt x="277368" y="527812"/>
                  </a:lnTo>
                  <a:lnTo>
                    <a:pt x="263779" y="528066"/>
                  </a:lnTo>
                  <a:lnTo>
                    <a:pt x="250190" y="527812"/>
                  </a:lnTo>
                  <a:lnTo>
                    <a:pt x="236855" y="526669"/>
                  </a:lnTo>
                  <a:lnTo>
                    <a:pt x="223520" y="525145"/>
                  </a:lnTo>
                  <a:lnTo>
                    <a:pt x="210566" y="522859"/>
                  </a:lnTo>
                  <a:lnTo>
                    <a:pt x="197866" y="519811"/>
                  </a:lnTo>
                  <a:lnTo>
                    <a:pt x="185293" y="516255"/>
                  </a:lnTo>
                  <a:lnTo>
                    <a:pt x="173101" y="512191"/>
                  </a:lnTo>
                  <a:lnTo>
                    <a:pt x="161036" y="507365"/>
                  </a:lnTo>
                  <a:lnTo>
                    <a:pt x="149479" y="502031"/>
                  </a:lnTo>
                  <a:lnTo>
                    <a:pt x="138049" y="496189"/>
                  </a:lnTo>
                  <a:lnTo>
                    <a:pt x="127000" y="489839"/>
                  </a:lnTo>
                  <a:lnTo>
                    <a:pt x="116332" y="482981"/>
                  </a:lnTo>
                  <a:lnTo>
                    <a:pt x="105918" y="475615"/>
                  </a:lnTo>
                  <a:lnTo>
                    <a:pt x="95885" y="467868"/>
                  </a:lnTo>
                  <a:lnTo>
                    <a:pt x="86360" y="459486"/>
                  </a:lnTo>
                  <a:lnTo>
                    <a:pt x="77216" y="450850"/>
                  </a:lnTo>
                  <a:lnTo>
                    <a:pt x="68580" y="441579"/>
                  </a:lnTo>
                  <a:lnTo>
                    <a:pt x="60198" y="431927"/>
                  </a:lnTo>
                  <a:lnTo>
                    <a:pt x="52451" y="422021"/>
                  </a:lnTo>
                  <a:lnTo>
                    <a:pt x="44958" y="411734"/>
                  </a:lnTo>
                  <a:lnTo>
                    <a:pt x="38227" y="400939"/>
                  </a:lnTo>
                  <a:lnTo>
                    <a:pt x="31877" y="389890"/>
                  </a:lnTo>
                  <a:lnTo>
                    <a:pt x="26035" y="378587"/>
                  </a:lnTo>
                  <a:lnTo>
                    <a:pt x="20701" y="366776"/>
                  </a:lnTo>
                  <a:lnTo>
                    <a:pt x="16002" y="354838"/>
                  </a:lnTo>
                  <a:lnTo>
                    <a:pt x="11811" y="342519"/>
                  </a:lnTo>
                  <a:lnTo>
                    <a:pt x="8255" y="329946"/>
                  </a:lnTo>
                  <a:lnTo>
                    <a:pt x="5207" y="317246"/>
                  </a:lnTo>
                  <a:lnTo>
                    <a:pt x="2921" y="304292"/>
                  </a:lnTo>
                  <a:lnTo>
                    <a:pt x="1397" y="290957"/>
                  </a:lnTo>
                  <a:lnTo>
                    <a:pt x="254" y="277622"/>
                  </a:lnTo>
                  <a:lnTo>
                    <a:pt x="0" y="264033"/>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9" name="Freeform 148"/>
            <p:cNvSpPr/>
            <p:nvPr/>
          </p:nvSpPr>
          <p:spPr>
            <a:xfrm>
              <a:off x="2343023" y="1955673"/>
              <a:ext cx="527692" cy="528264"/>
            </a:xfrm>
            <a:custGeom>
              <a:avLst/>
              <a:gdLst/>
              <a:ahLst/>
              <a:cxnLst/>
              <a:rect l="0" t="0" r="0" b="0"/>
              <a:pathLst>
                <a:path w="527669" h="528240">
                  <a:moveTo>
                    <a:pt x="0" y="264119"/>
                  </a:moveTo>
                  <a:lnTo>
                    <a:pt x="409" y="277633"/>
                  </a:lnTo>
                  <a:lnTo>
                    <a:pt x="1228" y="290736"/>
                  </a:lnTo>
                  <a:lnTo>
                    <a:pt x="2866" y="304249"/>
                  </a:lnTo>
                  <a:lnTo>
                    <a:pt x="5322" y="317353"/>
                  </a:lnTo>
                  <a:lnTo>
                    <a:pt x="8187" y="330047"/>
                  </a:lnTo>
                  <a:lnTo>
                    <a:pt x="11871" y="342332"/>
                  </a:lnTo>
                  <a:lnTo>
                    <a:pt x="15965" y="355026"/>
                  </a:lnTo>
                  <a:lnTo>
                    <a:pt x="20878" y="366901"/>
                  </a:lnTo>
                  <a:lnTo>
                    <a:pt x="25790" y="378366"/>
                  </a:lnTo>
                  <a:lnTo>
                    <a:pt x="31930" y="389832"/>
                  </a:lnTo>
                  <a:lnTo>
                    <a:pt x="38071" y="400888"/>
                  </a:lnTo>
                  <a:lnTo>
                    <a:pt x="45030" y="411535"/>
                  </a:lnTo>
                  <a:lnTo>
                    <a:pt x="52398" y="422182"/>
                  </a:lnTo>
                  <a:lnTo>
                    <a:pt x="60176" y="432009"/>
                  </a:lnTo>
                  <a:lnTo>
                    <a:pt x="68364" y="441428"/>
                  </a:lnTo>
                  <a:lnTo>
                    <a:pt x="77369" y="450846"/>
                  </a:lnTo>
                  <a:lnTo>
                    <a:pt x="86375" y="459445"/>
                  </a:lnTo>
                  <a:lnTo>
                    <a:pt x="95791" y="468044"/>
                  </a:lnTo>
                  <a:lnTo>
                    <a:pt x="106025" y="475415"/>
                  </a:lnTo>
                  <a:lnTo>
                    <a:pt x="116259" y="482786"/>
                  </a:lnTo>
                  <a:lnTo>
                    <a:pt x="126902" y="489747"/>
                  </a:lnTo>
                  <a:lnTo>
                    <a:pt x="137955" y="496299"/>
                  </a:lnTo>
                  <a:lnTo>
                    <a:pt x="149417" y="502032"/>
                  </a:lnTo>
                  <a:lnTo>
                    <a:pt x="160879" y="507355"/>
                  </a:lnTo>
                  <a:lnTo>
                    <a:pt x="173160" y="512269"/>
                  </a:lnTo>
                  <a:lnTo>
                    <a:pt x="185441" y="516364"/>
                  </a:lnTo>
                  <a:lnTo>
                    <a:pt x="197722" y="520049"/>
                  </a:lnTo>
                  <a:lnTo>
                    <a:pt x="210412" y="522916"/>
                  </a:lnTo>
                  <a:lnTo>
                    <a:pt x="223512" y="524963"/>
                  </a:lnTo>
                  <a:lnTo>
                    <a:pt x="237021" y="526601"/>
                  </a:lnTo>
                  <a:lnTo>
                    <a:pt x="250121" y="527829"/>
                  </a:lnTo>
                  <a:lnTo>
                    <a:pt x="263629" y="528239"/>
                  </a:lnTo>
                  <a:lnTo>
                    <a:pt x="277548" y="527829"/>
                  </a:lnTo>
                  <a:lnTo>
                    <a:pt x="290647" y="526601"/>
                  </a:lnTo>
                  <a:lnTo>
                    <a:pt x="304156" y="524963"/>
                  </a:lnTo>
                  <a:lnTo>
                    <a:pt x="316846" y="522916"/>
                  </a:lnTo>
                  <a:lnTo>
                    <a:pt x="329537" y="520049"/>
                  </a:lnTo>
                  <a:lnTo>
                    <a:pt x="342227" y="516364"/>
                  </a:lnTo>
                  <a:lnTo>
                    <a:pt x="354508" y="512269"/>
                  </a:lnTo>
                  <a:lnTo>
                    <a:pt x="366379" y="507355"/>
                  </a:lnTo>
                  <a:lnTo>
                    <a:pt x="378251" y="502032"/>
                  </a:lnTo>
                  <a:lnTo>
                    <a:pt x="389713" y="496299"/>
                  </a:lnTo>
                  <a:lnTo>
                    <a:pt x="400356" y="489747"/>
                  </a:lnTo>
                  <a:lnTo>
                    <a:pt x="411409" y="482786"/>
                  </a:lnTo>
                  <a:lnTo>
                    <a:pt x="421643" y="475415"/>
                  </a:lnTo>
                  <a:lnTo>
                    <a:pt x="431468" y="468044"/>
                  </a:lnTo>
                  <a:lnTo>
                    <a:pt x="441293" y="459445"/>
                  </a:lnTo>
                  <a:lnTo>
                    <a:pt x="450299" y="450846"/>
                  </a:lnTo>
                  <a:lnTo>
                    <a:pt x="458895" y="441428"/>
                  </a:lnTo>
                  <a:lnTo>
                    <a:pt x="467492" y="432009"/>
                  </a:lnTo>
                  <a:lnTo>
                    <a:pt x="475270" y="422182"/>
                  </a:lnTo>
                  <a:lnTo>
                    <a:pt x="482638" y="411535"/>
                  </a:lnTo>
                  <a:lnTo>
                    <a:pt x="489188" y="400888"/>
                  </a:lnTo>
                  <a:lnTo>
                    <a:pt x="495738" y="389832"/>
                  </a:lnTo>
                  <a:lnTo>
                    <a:pt x="501469" y="378366"/>
                  </a:lnTo>
                  <a:lnTo>
                    <a:pt x="506791" y="366901"/>
                  </a:lnTo>
                  <a:lnTo>
                    <a:pt x="511703" y="355026"/>
                  </a:lnTo>
                  <a:lnTo>
                    <a:pt x="515797" y="342332"/>
                  </a:lnTo>
                  <a:lnTo>
                    <a:pt x="519481" y="330047"/>
                  </a:lnTo>
                  <a:lnTo>
                    <a:pt x="522346" y="317353"/>
                  </a:lnTo>
                  <a:lnTo>
                    <a:pt x="524802" y="304249"/>
                  </a:lnTo>
                  <a:lnTo>
                    <a:pt x="526030" y="290736"/>
                  </a:lnTo>
                  <a:lnTo>
                    <a:pt x="527259" y="277633"/>
                  </a:lnTo>
                  <a:lnTo>
                    <a:pt x="527668" y="264119"/>
                  </a:lnTo>
                  <a:lnTo>
                    <a:pt x="527259" y="250606"/>
                  </a:lnTo>
                  <a:lnTo>
                    <a:pt x="526030" y="237093"/>
                  </a:lnTo>
                  <a:lnTo>
                    <a:pt x="524802" y="223990"/>
                  </a:lnTo>
                  <a:lnTo>
                    <a:pt x="522346" y="210886"/>
                  </a:lnTo>
                  <a:lnTo>
                    <a:pt x="519481" y="198192"/>
                  </a:lnTo>
                  <a:lnTo>
                    <a:pt x="515797" y="185498"/>
                  </a:lnTo>
                  <a:lnTo>
                    <a:pt x="511703" y="173213"/>
                  </a:lnTo>
                  <a:lnTo>
                    <a:pt x="506791" y="161338"/>
                  </a:lnTo>
                  <a:lnTo>
                    <a:pt x="501469" y="149463"/>
                  </a:lnTo>
                  <a:lnTo>
                    <a:pt x="495738" y="138407"/>
                  </a:lnTo>
                  <a:lnTo>
                    <a:pt x="489188" y="126941"/>
                  </a:lnTo>
                  <a:lnTo>
                    <a:pt x="482638" y="116294"/>
                  </a:lnTo>
                  <a:lnTo>
                    <a:pt x="475270" y="106057"/>
                  </a:lnTo>
                  <a:lnTo>
                    <a:pt x="467492" y="96230"/>
                  </a:lnTo>
                  <a:lnTo>
                    <a:pt x="458895" y="86402"/>
                  </a:lnTo>
                  <a:lnTo>
                    <a:pt x="450299" y="77393"/>
                  </a:lnTo>
                  <a:lnTo>
                    <a:pt x="441293" y="68384"/>
                  </a:lnTo>
                  <a:lnTo>
                    <a:pt x="431468" y="60195"/>
                  </a:lnTo>
                  <a:lnTo>
                    <a:pt x="421643" y="52414"/>
                  </a:lnTo>
                  <a:lnTo>
                    <a:pt x="411409" y="45043"/>
                  </a:lnTo>
                  <a:lnTo>
                    <a:pt x="400356" y="38082"/>
                  </a:lnTo>
                  <a:lnTo>
                    <a:pt x="389713" y="31940"/>
                  </a:lnTo>
                  <a:lnTo>
                    <a:pt x="378251" y="25798"/>
                  </a:lnTo>
                  <a:lnTo>
                    <a:pt x="366379" y="20884"/>
                  </a:lnTo>
                  <a:lnTo>
                    <a:pt x="354508" y="15970"/>
                  </a:lnTo>
                  <a:lnTo>
                    <a:pt x="342227" y="11875"/>
                  </a:lnTo>
                  <a:lnTo>
                    <a:pt x="329537" y="8190"/>
                  </a:lnTo>
                  <a:lnTo>
                    <a:pt x="316846" y="5323"/>
                  </a:lnTo>
                  <a:lnTo>
                    <a:pt x="304156" y="3276"/>
                  </a:lnTo>
                  <a:lnTo>
                    <a:pt x="290647" y="1228"/>
                  </a:lnTo>
                  <a:lnTo>
                    <a:pt x="277548" y="409"/>
                  </a:lnTo>
                  <a:lnTo>
                    <a:pt x="263629" y="0"/>
                  </a:lnTo>
                  <a:lnTo>
                    <a:pt x="250121" y="409"/>
                  </a:lnTo>
                  <a:lnTo>
                    <a:pt x="237021" y="1228"/>
                  </a:lnTo>
                  <a:lnTo>
                    <a:pt x="223512" y="3276"/>
                  </a:lnTo>
                  <a:lnTo>
                    <a:pt x="210412" y="5323"/>
                  </a:lnTo>
                  <a:lnTo>
                    <a:pt x="197722" y="8190"/>
                  </a:lnTo>
                  <a:lnTo>
                    <a:pt x="185441" y="11875"/>
                  </a:lnTo>
                  <a:lnTo>
                    <a:pt x="173160" y="15970"/>
                  </a:lnTo>
                  <a:lnTo>
                    <a:pt x="160879" y="20884"/>
                  </a:lnTo>
                  <a:lnTo>
                    <a:pt x="149417" y="25798"/>
                  </a:lnTo>
                  <a:lnTo>
                    <a:pt x="137955" y="31940"/>
                  </a:lnTo>
                  <a:lnTo>
                    <a:pt x="126902" y="38082"/>
                  </a:lnTo>
                  <a:lnTo>
                    <a:pt x="116259" y="45043"/>
                  </a:lnTo>
                  <a:lnTo>
                    <a:pt x="106025" y="52414"/>
                  </a:lnTo>
                  <a:lnTo>
                    <a:pt x="95791" y="60195"/>
                  </a:lnTo>
                  <a:lnTo>
                    <a:pt x="86375" y="68384"/>
                  </a:lnTo>
                  <a:lnTo>
                    <a:pt x="77369" y="77393"/>
                  </a:lnTo>
                  <a:lnTo>
                    <a:pt x="68364" y="86402"/>
                  </a:lnTo>
                  <a:lnTo>
                    <a:pt x="60176" y="96230"/>
                  </a:lnTo>
                  <a:lnTo>
                    <a:pt x="52398" y="106057"/>
                  </a:lnTo>
                  <a:lnTo>
                    <a:pt x="45030" y="116294"/>
                  </a:lnTo>
                  <a:lnTo>
                    <a:pt x="38071" y="126941"/>
                  </a:lnTo>
                  <a:lnTo>
                    <a:pt x="31930" y="138407"/>
                  </a:lnTo>
                  <a:lnTo>
                    <a:pt x="25790" y="149463"/>
                  </a:lnTo>
                  <a:lnTo>
                    <a:pt x="20878" y="161338"/>
                  </a:lnTo>
                  <a:lnTo>
                    <a:pt x="15965" y="173213"/>
                  </a:lnTo>
                  <a:lnTo>
                    <a:pt x="11871" y="185498"/>
                  </a:lnTo>
                  <a:lnTo>
                    <a:pt x="8187" y="198192"/>
                  </a:lnTo>
                  <a:lnTo>
                    <a:pt x="5322" y="210886"/>
                  </a:lnTo>
                  <a:lnTo>
                    <a:pt x="2866" y="223990"/>
                  </a:lnTo>
                  <a:lnTo>
                    <a:pt x="1228" y="237093"/>
                  </a:lnTo>
                  <a:lnTo>
                    <a:pt x="409" y="250606"/>
                  </a:lnTo>
                  <a:close/>
                </a:path>
              </a:pathLst>
            </a:custGeom>
            <a:solidFill>
              <a:schemeClr val="accent1">
                <a:alpha val="0"/>
              </a:schemeClr>
            </a:solidFill>
            <a:ln w="12192"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0" name="Freeform 149"/>
            <p:cNvSpPr/>
            <p:nvPr/>
          </p:nvSpPr>
          <p:spPr>
            <a:xfrm>
              <a:off x="2440961" y="2309407"/>
              <a:ext cx="324508" cy="71682"/>
            </a:xfrm>
            <a:custGeom>
              <a:avLst/>
              <a:gdLst/>
              <a:ahLst/>
              <a:cxnLst/>
              <a:rect l="0" t="0" r="0" b="0"/>
              <a:pathLst>
                <a:path w="325036" h="70433">
                  <a:moveTo>
                    <a:pt x="325035" y="20475"/>
                  </a:moveTo>
                  <a:lnTo>
                    <a:pt x="320122" y="14742"/>
                  </a:lnTo>
                  <a:lnTo>
                    <a:pt x="315619" y="9009"/>
                  </a:lnTo>
                  <a:lnTo>
                    <a:pt x="313163" y="6142"/>
                  </a:lnTo>
                  <a:lnTo>
                    <a:pt x="310707" y="3686"/>
                  </a:lnTo>
                  <a:lnTo>
                    <a:pt x="307842" y="1638"/>
                  </a:lnTo>
                  <a:lnTo>
                    <a:pt x="304567" y="0"/>
                  </a:lnTo>
                  <a:lnTo>
                    <a:pt x="300473" y="5733"/>
                  </a:lnTo>
                  <a:lnTo>
                    <a:pt x="295560" y="11466"/>
                  </a:lnTo>
                  <a:lnTo>
                    <a:pt x="290239" y="16789"/>
                  </a:lnTo>
                  <a:lnTo>
                    <a:pt x="284098" y="22522"/>
                  </a:lnTo>
                  <a:lnTo>
                    <a:pt x="277548" y="27845"/>
                  </a:lnTo>
                  <a:lnTo>
                    <a:pt x="270180" y="33169"/>
                  </a:lnTo>
                  <a:lnTo>
                    <a:pt x="262811" y="38082"/>
                  </a:lnTo>
                  <a:lnTo>
                    <a:pt x="254624" y="42996"/>
                  </a:lnTo>
                  <a:lnTo>
                    <a:pt x="246027" y="47501"/>
                  </a:lnTo>
                  <a:lnTo>
                    <a:pt x="237021" y="51595"/>
                  </a:lnTo>
                  <a:lnTo>
                    <a:pt x="228015" y="55281"/>
                  </a:lnTo>
                  <a:lnTo>
                    <a:pt x="218191" y="58966"/>
                  </a:lnTo>
                  <a:lnTo>
                    <a:pt x="208366" y="61833"/>
                  </a:lnTo>
                  <a:lnTo>
                    <a:pt x="198542" y="64699"/>
                  </a:lnTo>
                  <a:lnTo>
                    <a:pt x="187898" y="66747"/>
                  </a:lnTo>
                  <a:lnTo>
                    <a:pt x="177664" y="68794"/>
                  </a:lnTo>
                  <a:lnTo>
                    <a:pt x="167020" y="69613"/>
                  </a:lnTo>
                  <a:lnTo>
                    <a:pt x="156377" y="70432"/>
                  </a:lnTo>
                  <a:lnTo>
                    <a:pt x="146143" y="70432"/>
                  </a:lnTo>
                  <a:lnTo>
                    <a:pt x="135499" y="69613"/>
                  </a:lnTo>
                  <a:lnTo>
                    <a:pt x="124447" y="68384"/>
                  </a:lnTo>
                  <a:lnTo>
                    <a:pt x="114213" y="66337"/>
                  </a:lnTo>
                  <a:lnTo>
                    <a:pt x="103569" y="63471"/>
                  </a:lnTo>
                  <a:lnTo>
                    <a:pt x="93335" y="59785"/>
                  </a:lnTo>
                  <a:lnTo>
                    <a:pt x="83101" y="55691"/>
                  </a:lnTo>
                  <a:lnTo>
                    <a:pt x="73276" y="50367"/>
                  </a:lnTo>
                  <a:lnTo>
                    <a:pt x="63451" y="44634"/>
                  </a:lnTo>
                  <a:lnTo>
                    <a:pt x="54445" y="37673"/>
                  </a:lnTo>
                  <a:lnTo>
                    <a:pt x="45030" y="29483"/>
                  </a:lnTo>
                  <a:lnTo>
                    <a:pt x="36434" y="20884"/>
                  </a:lnTo>
                  <a:lnTo>
                    <a:pt x="28246" y="11056"/>
                  </a:lnTo>
                  <a:lnTo>
                    <a:pt x="20468" y="0"/>
                  </a:lnTo>
                  <a:lnTo>
                    <a:pt x="17193" y="1638"/>
                  </a:lnTo>
                  <a:lnTo>
                    <a:pt x="14328" y="3686"/>
                  </a:lnTo>
                  <a:lnTo>
                    <a:pt x="11872" y="6142"/>
                  </a:lnTo>
                  <a:lnTo>
                    <a:pt x="9416" y="9009"/>
                  </a:lnTo>
                  <a:lnTo>
                    <a:pt x="4913" y="14742"/>
                  </a:lnTo>
                  <a:lnTo>
                    <a:pt x="0" y="20475"/>
                  </a:lnTo>
                </a:path>
              </a:pathLst>
            </a:custGeom>
            <a:ln w="1219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51" name="Freeform 150"/>
            <p:cNvSpPr/>
            <p:nvPr/>
          </p:nvSpPr>
          <p:spPr>
            <a:xfrm>
              <a:off x="2499431" y="2128645"/>
              <a:ext cx="20464" cy="40516"/>
            </a:xfrm>
            <a:custGeom>
              <a:avLst/>
              <a:gdLst/>
              <a:ahLst/>
              <a:cxnLst/>
              <a:rect l="0" t="0" r="0" b="0"/>
              <a:pathLst>
                <a:path w="20194" h="40514">
                  <a:moveTo>
                    <a:pt x="127" y="16256"/>
                  </a:moveTo>
                  <a:lnTo>
                    <a:pt x="762" y="12446"/>
                  </a:lnTo>
                  <a:lnTo>
                    <a:pt x="1651" y="9017"/>
                  </a:lnTo>
                  <a:lnTo>
                    <a:pt x="2921" y="5842"/>
                  </a:lnTo>
                  <a:lnTo>
                    <a:pt x="4445" y="3429"/>
                  </a:lnTo>
                  <a:lnTo>
                    <a:pt x="6096" y="1524"/>
                  </a:lnTo>
                  <a:lnTo>
                    <a:pt x="8001" y="508"/>
                  </a:lnTo>
                  <a:lnTo>
                    <a:pt x="10160" y="0"/>
                  </a:lnTo>
                  <a:lnTo>
                    <a:pt x="12192" y="508"/>
                  </a:lnTo>
                  <a:lnTo>
                    <a:pt x="14097" y="1524"/>
                  </a:lnTo>
                  <a:lnTo>
                    <a:pt x="15748" y="3429"/>
                  </a:lnTo>
                  <a:lnTo>
                    <a:pt x="17272" y="5842"/>
                  </a:lnTo>
                  <a:lnTo>
                    <a:pt x="18542" y="9017"/>
                  </a:lnTo>
                  <a:lnTo>
                    <a:pt x="19431" y="12446"/>
                  </a:lnTo>
                  <a:lnTo>
                    <a:pt x="20066" y="16256"/>
                  </a:lnTo>
                  <a:lnTo>
                    <a:pt x="20193" y="20320"/>
                  </a:lnTo>
                  <a:lnTo>
                    <a:pt x="20066" y="24511"/>
                  </a:lnTo>
                  <a:lnTo>
                    <a:pt x="19431" y="28194"/>
                  </a:lnTo>
                  <a:lnTo>
                    <a:pt x="18542" y="31750"/>
                  </a:lnTo>
                  <a:lnTo>
                    <a:pt x="17272" y="34671"/>
                  </a:lnTo>
                  <a:lnTo>
                    <a:pt x="15748" y="37211"/>
                  </a:lnTo>
                  <a:lnTo>
                    <a:pt x="14097" y="38989"/>
                  </a:lnTo>
                  <a:lnTo>
                    <a:pt x="12192" y="40259"/>
                  </a:lnTo>
                  <a:lnTo>
                    <a:pt x="10160" y="40513"/>
                  </a:lnTo>
                  <a:lnTo>
                    <a:pt x="8001" y="40259"/>
                  </a:lnTo>
                  <a:lnTo>
                    <a:pt x="6096" y="38989"/>
                  </a:lnTo>
                  <a:lnTo>
                    <a:pt x="4445" y="37211"/>
                  </a:lnTo>
                  <a:lnTo>
                    <a:pt x="2921" y="34671"/>
                  </a:lnTo>
                  <a:lnTo>
                    <a:pt x="1651" y="31750"/>
                  </a:lnTo>
                  <a:lnTo>
                    <a:pt x="762" y="28194"/>
                  </a:lnTo>
                  <a:lnTo>
                    <a:pt x="127" y="24511"/>
                  </a:lnTo>
                  <a:lnTo>
                    <a:pt x="0" y="203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2" name="Freeform 151"/>
            <p:cNvSpPr/>
            <p:nvPr/>
          </p:nvSpPr>
          <p:spPr>
            <a:xfrm>
              <a:off x="2500892" y="2128645"/>
              <a:ext cx="19003" cy="40516"/>
            </a:xfrm>
            <a:custGeom>
              <a:avLst/>
              <a:gdLst/>
              <a:ahLst/>
              <a:cxnLst/>
              <a:rect l="0" t="0" r="0" b="0"/>
              <a:pathLst>
                <a:path w="20061" h="40541">
                  <a:moveTo>
                    <a:pt x="0" y="20065"/>
                  </a:moveTo>
                  <a:lnTo>
                    <a:pt x="0" y="24570"/>
                  </a:lnTo>
                  <a:lnTo>
                    <a:pt x="819" y="28256"/>
                  </a:lnTo>
                  <a:lnTo>
                    <a:pt x="1638" y="31531"/>
                  </a:lnTo>
                  <a:lnTo>
                    <a:pt x="2866" y="34398"/>
                  </a:lnTo>
                  <a:lnTo>
                    <a:pt x="4504" y="37264"/>
                  </a:lnTo>
                  <a:lnTo>
                    <a:pt x="6141" y="38903"/>
                  </a:lnTo>
                  <a:lnTo>
                    <a:pt x="7779" y="40131"/>
                  </a:lnTo>
                  <a:lnTo>
                    <a:pt x="10235" y="40540"/>
                  </a:lnTo>
                  <a:lnTo>
                    <a:pt x="11873" y="40131"/>
                  </a:lnTo>
                  <a:lnTo>
                    <a:pt x="13920" y="38903"/>
                  </a:lnTo>
                  <a:lnTo>
                    <a:pt x="15557" y="37264"/>
                  </a:lnTo>
                  <a:lnTo>
                    <a:pt x="17195" y="34398"/>
                  </a:lnTo>
                  <a:lnTo>
                    <a:pt x="18423" y="31531"/>
                  </a:lnTo>
                  <a:lnTo>
                    <a:pt x="19241" y="28256"/>
                  </a:lnTo>
                  <a:lnTo>
                    <a:pt x="20060" y="24570"/>
                  </a:lnTo>
                  <a:lnTo>
                    <a:pt x="20060" y="20065"/>
                  </a:lnTo>
                  <a:lnTo>
                    <a:pt x="20060" y="15970"/>
                  </a:lnTo>
                  <a:lnTo>
                    <a:pt x="19241" y="12285"/>
                  </a:lnTo>
                  <a:lnTo>
                    <a:pt x="18423" y="9009"/>
                  </a:lnTo>
                  <a:lnTo>
                    <a:pt x="17195" y="5733"/>
                  </a:lnTo>
                  <a:lnTo>
                    <a:pt x="15557" y="3276"/>
                  </a:lnTo>
                  <a:lnTo>
                    <a:pt x="13920" y="1638"/>
                  </a:lnTo>
                  <a:lnTo>
                    <a:pt x="11873" y="410"/>
                  </a:lnTo>
                  <a:lnTo>
                    <a:pt x="10235" y="0"/>
                  </a:lnTo>
                  <a:lnTo>
                    <a:pt x="7779" y="410"/>
                  </a:lnTo>
                  <a:lnTo>
                    <a:pt x="6141" y="1638"/>
                  </a:lnTo>
                  <a:lnTo>
                    <a:pt x="4504" y="3276"/>
                  </a:lnTo>
                  <a:lnTo>
                    <a:pt x="2866" y="5733"/>
                  </a:lnTo>
                  <a:lnTo>
                    <a:pt x="1638" y="9009"/>
                  </a:lnTo>
                  <a:lnTo>
                    <a:pt x="819" y="12285"/>
                  </a:lnTo>
                  <a:lnTo>
                    <a:pt x="0" y="1597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3" name="Freeform 152"/>
            <p:cNvSpPr/>
            <p:nvPr/>
          </p:nvSpPr>
          <p:spPr>
            <a:xfrm>
              <a:off x="2693843" y="2128645"/>
              <a:ext cx="20464" cy="40516"/>
            </a:xfrm>
            <a:custGeom>
              <a:avLst/>
              <a:gdLst/>
              <a:ahLst/>
              <a:cxnLst/>
              <a:rect l="0" t="0" r="0" b="0"/>
              <a:pathLst>
                <a:path w="20321" h="40514">
                  <a:moveTo>
                    <a:pt x="127" y="16256"/>
                  </a:moveTo>
                  <a:lnTo>
                    <a:pt x="762" y="12446"/>
                  </a:lnTo>
                  <a:lnTo>
                    <a:pt x="1778" y="9017"/>
                  </a:lnTo>
                  <a:lnTo>
                    <a:pt x="2921" y="5842"/>
                  </a:lnTo>
                  <a:lnTo>
                    <a:pt x="4572" y="3429"/>
                  </a:lnTo>
                  <a:lnTo>
                    <a:pt x="6223" y="1524"/>
                  </a:lnTo>
                  <a:lnTo>
                    <a:pt x="8128" y="508"/>
                  </a:lnTo>
                  <a:lnTo>
                    <a:pt x="10287" y="0"/>
                  </a:lnTo>
                  <a:lnTo>
                    <a:pt x="12192" y="508"/>
                  </a:lnTo>
                  <a:lnTo>
                    <a:pt x="14097" y="1524"/>
                  </a:lnTo>
                  <a:lnTo>
                    <a:pt x="15748" y="3429"/>
                  </a:lnTo>
                  <a:lnTo>
                    <a:pt x="17399" y="5842"/>
                  </a:lnTo>
                  <a:lnTo>
                    <a:pt x="18542" y="9017"/>
                  </a:lnTo>
                  <a:lnTo>
                    <a:pt x="19558" y="12446"/>
                  </a:lnTo>
                  <a:lnTo>
                    <a:pt x="20193" y="16256"/>
                  </a:lnTo>
                  <a:lnTo>
                    <a:pt x="20320" y="20320"/>
                  </a:lnTo>
                  <a:lnTo>
                    <a:pt x="20193" y="24511"/>
                  </a:lnTo>
                  <a:lnTo>
                    <a:pt x="19558" y="28194"/>
                  </a:lnTo>
                  <a:lnTo>
                    <a:pt x="18542" y="31750"/>
                  </a:lnTo>
                  <a:lnTo>
                    <a:pt x="17399" y="34671"/>
                  </a:lnTo>
                  <a:lnTo>
                    <a:pt x="15748" y="37211"/>
                  </a:lnTo>
                  <a:lnTo>
                    <a:pt x="14097" y="38989"/>
                  </a:lnTo>
                  <a:lnTo>
                    <a:pt x="12192" y="40259"/>
                  </a:lnTo>
                  <a:lnTo>
                    <a:pt x="10287" y="40513"/>
                  </a:lnTo>
                  <a:lnTo>
                    <a:pt x="8255" y="40259"/>
                  </a:lnTo>
                  <a:lnTo>
                    <a:pt x="6223" y="38989"/>
                  </a:lnTo>
                  <a:lnTo>
                    <a:pt x="4572" y="37211"/>
                  </a:lnTo>
                  <a:lnTo>
                    <a:pt x="2921" y="34671"/>
                  </a:lnTo>
                  <a:lnTo>
                    <a:pt x="1778" y="31750"/>
                  </a:lnTo>
                  <a:lnTo>
                    <a:pt x="762" y="28194"/>
                  </a:lnTo>
                  <a:lnTo>
                    <a:pt x="127" y="24511"/>
                  </a:lnTo>
                  <a:lnTo>
                    <a:pt x="0" y="2032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4" name="Freeform 153"/>
            <p:cNvSpPr/>
            <p:nvPr/>
          </p:nvSpPr>
          <p:spPr>
            <a:xfrm>
              <a:off x="2693843" y="2128645"/>
              <a:ext cx="19003" cy="40516"/>
            </a:xfrm>
            <a:custGeom>
              <a:avLst/>
              <a:gdLst/>
              <a:ahLst/>
              <a:cxnLst/>
              <a:rect l="0" t="0" r="0" b="0"/>
              <a:pathLst>
                <a:path w="20061" h="40541">
                  <a:moveTo>
                    <a:pt x="0" y="20065"/>
                  </a:moveTo>
                  <a:lnTo>
                    <a:pt x="0" y="24570"/>
                  </a:lnTo>
                  <a:lnTo>
                    <a:pt x="819" y="28256"/>
                  </a:lnTo>
                  <a:lnTo>
                    <a:pt x="1638" y="31531"/>
                  </a:lnTo>
                  <a:lnTo>
                    <a:pt x="2866" y="34398"/>
                  </a:lnTo>
                  <a:lnTo>
                    <a:pt x="4503" y="37264"/>
                  </a:lnTo>
                  <a:lnTo>
                    <a:pt x="6141" y="38903"/>
                  </a:lnTo>
                  <a:lnTo>
                    <a:pt x="8188" y="40131"/>
                  </a:lnTo>
                  <a:lnTo>
                    <a:pt x="10235" y="40540"/>
                  </a:lnTo>
                  <a:lnTo>
                    <a:pt x="11872" y="40131"/>
                  </a:lnTo>
                  <a:lnTo>
                    <a:pt x="13919" y="38903"/>
                  </a:lnTo>
                  <a:lnTo>
                    <a:pt x="15557" y="37264"/>
                  </a:lnTo>
                  <a:lnTo>
                    <a:pt x="17194" y="34398"/>
                  </a:lnTo>
                  <a:lnTo>
                    <a:pt x="18423" y="31531"/>
                  </a:lnTo>
                  <a:lnTo>
                    <a:pt x="19241" y="28256"/>
                  </a:lnTo>
                  <a:lnTo>
                    <a:pt x="20060" y="24570"/>
                  </a:lnTo>
                  <a:lnTo>
                    <a:pt x="20060" y="20065"/>
                  </a:lnTo>
                  <a:lnTo>
                    <a:pt x="20060" y="15970"/>
                  </a:lnTo>
                  <a:lnTo>
                    <a:pt x="19241" y="12285"/>
                  </a:lnTo>
                  <a:lnTo>
                    <a:pt x="18423" y="9009"/>
                  </a:lnTo>
                  <a:lnTo>
                    <a:pt x="17194" y="5733"/>
                  </a:lnTo>
                  <a:lnTo>
                    <a:pt x="15557" y="3276"/>
                  </a:lnTo>
                  <a:lnTo>
                    <a:pt x="13919" y="1638"/>
                  </a:lnTo>
                  <a:lnTo>
                    <a:pt x="11872" y="410"/>
                  </a:lnTo>
                  <a:lnTo>
                    <a:pt x="10235" y="0"/>
                  </a:lnTo>
                  <a:lnTo>
                    <a:pt x="7778" y="410"/>
                  </a:lnTo>
                  <a:lnTo>
                    <a:pt x="6141" y="1638"/>
                  </a:lnTo>
                  <a:lnTo>
                    <a:pt x="4503" y="3276"/>
                  </a:lnTo>
                  <a:lnTo>
                    <a:pt x="2866" y="5733"/>
                  </a:lnTo>
                  <a:lnTo>
                    <a:pt x="1638" y="9009"/>
                  </a:lnTo>
                  <a:lnTo>
                    <a:pt x="819" y="12285"/>
                  </a:lnTo>
                  <a:lnTo>
                    <a:pt x="0" y="15970"/>
                  </a:lnTo>
                  <a:close/>
                </a:path>
              </a:pathLst>
            </a:custGeom>
            <a:solidFill>
              <a:schemeClr val="accent1">
                <a:alpha val="0"/>
              </a:schemeClr>
            </a:solidFill>
            <a:ln w="406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5" name="Freeform 154"/>
            <p:cNvSpPr/>
            <p:nvPr/>
          </p:nvSpPr>
          <p:spPr>
            <a:xfrm>
              <a:off x="2560824" y="2239283"/>
              <a:ext cx="81858" cy="31166"/>
            </a:xfrm>
            <a:custGeom>
              <a:avLst/>
              <a:gdLst/>
              <a:ahLst/>
              <a:cxnLst/>
              <a:rect l="0" t="0" r="0" b="0"/>
              <a:pathLst>
                <a:path w="81055" h="30714">
                  <a:moveTo>
                    <a:pt x="81054" y="0"/>
                  </a:moveTo>
                  <a:lnTo>
                    <a:pt x="80645" y="3685"/>
                  </a:lnTo>
                  <a:lnTo>
                    <a:pt x="80236" y="7371"/>
                  </a:lnTo>
                  <a:lnTo>
                    <a:pt x="79008" y="10647"/>
                  </a:lnTo>
                  <a:lnTo>
                    <a:pt x="77779" y="13513"/>
                  </a:lnTo>
                  <a:lnTo>
                    <a:pt x="75733" y="16380"/>
                  </a:lnTo>
                  <a:lnTo>
                    <a:pt x="73686" y="18837"/>
                  </a:lnTo>
                  <a:lnTo>
                    <a:pt x="71230" y="20884"/>
                  </a:lnTo>
                  <a:lnTo>
                    <a:pt x="68364" y="22932"/>
                  </a:lnTo>
                  <a:lnTo>
                    <a:pt x="65498" y="24980"/>
                  </a:lnTo>
                  <a:lnTo>
                    <a:pt x="62224" y="26208"/>
                  </a:lnTo>
                  <a:lnTo>
                    <a:pt x="55265" y="28665"/>
                  </a:lnTo>
                  <a:lnTo>
                    <a:pt x="47896" y="30303"/>
                  </a:lnTo>
                  <a:lnTo>
                    <a:pt x="40528" y="30713"/>
                  </a:lnTo>
                  <a:lnTo>
                    <a:pt x="32749" y="30303"/>
                  </a:lnTo>
                  <a:lnTo>
                    <a:pt x="25381" y="28665"/>
                  </a:lnTo>
                  <a:lnTo>
                    <a:pt x="18831" y="26208"/>
                  </a:lnTo>
                  <a:lnTo>
                    <a:pt x="15556" y="24980"/>
                  </a:lnTo>
                  <a:lnTo>
                    <a:pt x="12690" y="22932"/>
                  </a:lnTo>
                  <a:lnTo>
                    <a:pt x="9825" y="20884"/>
                  </a:lnTo>
                  <a:lnTo>
                    <a:pt x="7369" y="18837"/>
                  </a:lnTo>
                  <a:lnTo>
                    <a:pt x="5322" y="16380"/>
                  </a:lnTo>
                  <a:lnTo>
                    <a:pt x="3275" y="13513"/>
                  </a:lnTo>
                  <a:lnTo>
                    <a:pt x="1638" y="10647"/>
                  </a:lnTo>
                  <a:lnTo>
                    <a:pt x="819" y="7371"/>
                  </a:lnTo>
                  <a:lnTo>
                    <a:pt x="0" y="3685"/>
                  </a:lnTo>
                  <a:lnTo>
                    <a:pt x="0" y="0"/>
                  </a:lnTo>
                </a:path>
              </a:pathLst>
            </a:custGeom>
            <a:ln w="1219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pic>
        <p:nvPicPr>
          <p:cNvPr id="68622" name="Picture 156"/>
          <p:cNvPicPr>
            <a:picLocks/>
          </p:cNvPicPr>
          <p:nvPr/>
        </p:nvPicPr>
        <p:blipFill>
          <a:blip r:embed="rId3"/>
          <a:srcRect/>
          <a:stretch>
            <a:fillRect/>
          </a:stretch>
        </p:blipFill>
        <p:spPr bwMode="auto">
          <a:xfrm>
            <a:off x="6500813" y="1847850"/>
            <a:ext cx="785812" cy="668338"/>
          </a:xfrm>
          <a:prstGeom prst="rect">
            <a:avLst/>
          </a:prstGeom>
          <a:solidFill>
            <a:srgbClr val="000000">
              <a:alpha val="0"/>
            </a:srgbClr>
          </a:solidFill>
          <a:ln w="9525">
            <a:noFill/>
            <a:miter lim="800000"/>
            <a:headEnd/>
            <a:tailEnd/>
          </a:ln>
        </p:spPr>
      </p:pic>
      <p:pic>
        <p:nvPicPr>
          <p:cNvPr id="68623" name="Picture 165"/>
          <p:cNvPicPr>
            <a:picLocks/>
          </p:cNvPicPr>
          <p:nvPr/>
        </p:nvPicPr>
        <p:blipFill>
          <a:blip r:embed="rId6"/>
          <a:srcRect/>
          <a:stretch>
            <a:fillRect/>
          </a:stretch>
        </p:blipFill>
        <p:spPr bwMode="auto">
          <a:xfrm>
            <a:off x="123825" y="90488"/>
            <a:ext cx="3752850" cy="65087"/>
          </a:xfrm>
          <a:prstGeom prst="rect">
            <a:avLst/>
          </a:prstGeom>
          <a:solidFill>
            <a:srgbClr val="000000">
              <a:alpha val="0"/>
            </a:srgbClr>
          </a:solidFill>
          <a:ln w="9525">
            <a:noFill/>
            <a:miter lim="800000"/>
            <a:headEnd/>
            <a:tailEnd/>
          </a:ln>
        </p:spPr>
      </p:pic>
      <p:grpSp>
        <p:nvGrpSpPr>
          <p:cNvPr id="68624" name="Group 166"/>
          <p:cNvGrpSpPr>
            <a:grpSpLocks/>
          </p:cNvGrpSpPr>
          <p:nvPr/>
        </p:nvGrpSpPr>
        <p:grpSpPr bwMode="auto">
          <a:xfrm>
            <a:off x="1839913" y="2703513"/>
            <a:ext cx="365125" cy="2451100"/>
            <a:chOff x="1631950" y="3133262"/>
            <a:chExt cx="365760" cy="2450456"/>
          </a:xfrm>
        </p:grpSpPr>
        <p:sp>
          <p:nvSpPr>
            <p:cNvPr id="168" name="Oval 167"/>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69" name="Oval 168"/>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70" name="Oval 169"/>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71" name="Oval 170"/>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868363" y="987425"/>
            <a:ext cx="107457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13</a:t>
            </a:r>
          </a:p>
        </p:txBody>
      </p:sp>
      <p:sp>
        <p:nvSpPr>
          <p:cNvPr id="70659" name="TextBox 2"/>
          <p:cNvSpPr txBox="1">
            <a:spLocks noChangeArrowheads="1"/>
          </p:cNvSpPr>
          <p:nvPr/>
        </p:nvSpPr>
        <p:spPr bwMode="auto">
          <a:xfrm>
            <a:off x="1751013" y="987425"/>
            <a:ext cx="8415337" cy="1820863"/>
          </a:xfrm>
          <a:prstGeom prst="rect">
            <a:avLst/>
          </a:prstGeom>
          <a:noFill/>
          <a:ln w="9525">
            <a:noFill/>
            <a:miter lim="800000"/>
            <a:headEnd/>
            <a:tailEnd/>
          </a:ln>
        </p:spPr>
        <p:txBody>
          <a:bodyPr lIns="96469" tIns="48235" rIns="96469" bIns="48235">
            <a:spAutoFit/>
          </a:bodyPr>
          <a:lstStyle/>
          <a:p>
            <a:r>
              <a:rPr lang="en-US" sz="2800" b="1">
                <a:solidFill>
                  <a:srgbClr val="000000"/>
                </a:solidFill>
              </a:rPr>
              <a:t>Javier has stickers on the front of his folder. Use the stickers to answer the questions. </a:t>
            </a:r>
          </a:p>
          <a:p>
            <a:r>
              <a:rPr lang="en-US" sz="2800" b="1">
                <a:solidFill>
                  <a:srgbClr val="000000"/>
                </a:solidFill>
              </a:rPr>
              <a:t>What is the ratio of            to total number of stickers?</a:t>
            </a:r>
          </a:p>
        </p:txBody>
      </p:sp>
      <p:sp>
        <p:nvSpPr>
          <p:cNvPr id="70660" name="TextBox 3"/>
          <p:cNvSpPr txBox="1">
            <a:spLocks noChangeArrowheads="1"/>
          </p:cNvSpPr>
          <p:nvPr/>
        </p:nvSpPr>
        <p:spPr bwMode="auto">
          <a:xfrm>
            <a:off x="2408238" y="3173413"/>
            <a:ext cx="21574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70661" name="TextBox 4"/>
          <p:cNvSpPr txBox="1">
            <a:spLocks noChangeArrowheads="1"/>
          </p:cNvSpPr>
          <p:nvPr/>
        </p:nvSpPr>
        <p:spPr bwMode="auto">
          <a:xfrm>
            <a:off x="3290888" y="3173413"/>
            <a:ext cx="21574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 : 15 </a:t>
            </a:r>
          </a:p>
        </p:txBody>
      </p:sp>
      <p:sp>
        <p:nvSpPr>
          <p:cNvPr id="70662" name="TextBox 5"/>
          <p:cNvSpPr txBox="1">
            <a:spLocks noChangeArrowheads="1"/>
          </p:cNvSpPr>
          <p:nvPr/>
        </p:nvSpPr>
        <p:spPr bwMode="auto">
          <a:xfrm>
            <a:off x="2408238" y="3898900"/>
            <a:ext cx="21574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70663" name="TextBox 6"/>
          <p:cNvSpPr txBox="1">
            <a:spLocks noChangeArrowheads="1"/>
          </p:cNvSpPr>
          <p:nvPr/>
        </p:nvSpPr>
        <p:spPr bwMode="auto">
          <a:xfrm>
            <a:off x="3290888" y="3898900"/>
            <a:ext cx="21574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4 : 19 </a:t>
            </a:r>
          </a:p>
        </p:txBody>
      </p:sp>
      <p:sp>
        <p:nvSpPr>
          <p:cNvPr id="70664" name="TextBox 7"/>
          <p:cNvSpPr txBox="1">
            <a:spLocks noChangeArrowheads="1"/>
          </p:cNvSpPr>
          <p:nvPr/>
        </p:nvSpPr>
        <p:spPr bwMode="auto">
          <a:xfrm>
            <a:off x="2408238" y="4610100"/>
            <a:ext cx="19415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70665" name="TextBox 8"/>
          <p:cNvSpPr txBox="1">
            <a:spLocks noChangeArrowheads="1"/>
          </p:cNvSpPr>
          <p:nvPr/>
        </p:nvSpPr>
        <p:spPr bwMode="auto">
          <a:xfrm>
            <a:off x="3290888" y="4610100"/>
            <a:ext cx="19415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 : 5 </a:t>
            </a:r>
          </a:p>
        </p:txBody>
      </p:sp>
      <p:sp>
        <p:nvSpPr>
          <p:cNvPr id="70666" name="TextBox 9"/>
          <p:cNvSpPr txBox="1">
            <a:spLocks noChangeArrowheads="1"/>
          </p:cNvSpPr>
          <p:nvPr/>
        </p:nvSpPr>
        <p:spPr bwMode="auto">
          <a:xfrm>
            <a:off x="2393950" y="5319713"/>
            <a:ext cx="19431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70667" name="TextBox 10"/>
          <p:cNvSpPr txBox="1">
            <a:spLocks noChangeArrowheads="1"/>
          </p:cNvSpPr>
          <p:nvPr/>
        </p:nvSpPr>
        <p:spPr bwMode="auto">
          <a:xfrm>
            <a:off x="3276600" y="5319713"/>
            <a:ext cx="19431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 : 9 </a:t>
            </a:r>
          </a:p>
        </p:txBody>
      </p:sp>
      <p:grpSp>
        <p:nvGrpSpPr>
          <p:cNvPr id="70668" name="Group 145"/>
          <p:cNvGrpSpPr>
            <a:grpSpLocks/>
          </p:cNvGrpSpPr>
          <p:nvPr/>
        </p:nvGrpSpPr>
        <p:grpSpPr bwMode="auto">
          <a:xfrm>
            <a:off x="5670550" y="3525838"/>
            <a:ext cx="3854450" cy="5133975"/>
            <a:chOff x="5509895" y="1488186"/>
            <a:chExt cx="3547873" cy="5033392"/>
          </a:xfrm>
        </p:grpSpPr>
        <p:sp>
          <p:nvSpPr>
            <p:cNvPr id="12" name="Freeform 11"/>
            <p:cNvSpPr/>
            <p:nvPr/>
          </p:nvSpPr>
          <p:spPr>
            <a:xfrm>
              <a:off x="5509895" y="1488186"/>
              <a:ext cx="3547873" cy="5033392"/>
            </a:xfrm>
            <a:custGeom>
              <a:avLst/>
              <a:gdLst/>
              <a:ahLst/>
              <a:cxnLst/>
              <a:rect l="0" t="0" r="0" b="0"/>
              <a:pathLst>
                <a:path w="3547873" h="5033392">
                  <a:moveTo>
                    <a:pt x="0" y="0"/>
                  </a:moveTo>
                  <a:lnTo>
                    <a:pt x="3547872" y="0"/>
                  </a:lnTo>
                  <a:lnTo>
                    <a:pt x="3547872" y="5033391"/>
                  </a:lnTo>
                  <a:lnTo>
                    <a:pt x="0" y="5033391"/>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nvGrpSpPr>
            <p:cNvPr id="70685" name="Group 20"/>
            <p:cNvGrpSpPr>
              <a:grpSpLocks/>
            </p:cNvGrpSpPr>
            <p:nvPr/>
          </p:nvGrpSpPr>
          <p:grpSpPr bwMode="auto">
            <a:xfrm>
              <a:off x="5624068" y="1739773"/>
              <a:ext cx="450620" cy="451093"/>
              <a:chOff x="5624068" y="1739773"/>
              <a:chExt cx="450620" cy="451093"/>
            </a:xfrm>
          </p:grpSpPr>
          <p:sp>
            <p:nvSpPr>
              <p:cNvPr id="13" name="Freeform 12"/>
              <p:cNvSpPr/>
              <p:nvPr/>
            </p:nvSpPr>
            <p:spPr>
              <a:xfrm>
                <a:off x="5623871" y="1740323"/>
                <a:ext cx="451521" cy="449799"/>
              </a:xfrm>
              <a:custGeom>
                <a:avLst/>
                <a:gdLst/>
                <a:ahLst/>
                <a:cxnLst/>
                <a:rect l="0" t="0" r="0" b="0"/>
                <a:pathLst>
                  <a:path w="450470" h="450978">
                    <a:moveTo>
                      <a:pt x="254" y="213868"/>
                    </a:moveTo>
                    <a:lnTo>
                      <a:pt x="1270" y="202438"/>
                    </a:lnTo>
                    <a:lnTo>
                      <a:pt x="2540" y="191135"/>
                    </a:lnTo>
                    <a:lnTo>
                      <a:pt x="4445" y="180086"/>
                    </a:lnTo>
                    <a:lnTo>
                      <a:pt x="7112" y="169164"/>
                    </a:lnTo>
                    <a:lnTo>
                      <a:pt x="10160" y="158496"/>
                    </a:lnTo>
                    <a:lnTo>
                      <a:pt x="13716" y="147955"/>
                    </a:lnTo>
                    <a:lnTo>
                      <a:pt x="17653" y="137795"/>
                    </a:lnTo>
                    <a:lnTo>
                      <a:pt x="22225" y="127635"/>
                    </a:lnTo>
                    <a:lnTo>
                      <a:pt x="27305" y="117983"/>
                    </a:lnTo>
                    <a:lnTo>
                      <a:pt x="32639" y="108458"/>
                    </a:lnTo>
                    <a:lnTo>
                      <a:pt x="38354" y="99441"/>
                    </a:lnTo>
                    <a:lnTo>
                      <a:pt x="44831" y="90551"/>
                    </a:lnTo>
                    <a:lnTo>
                      <a:pt x="51435" y="82042"/>
                    </a:lnTo>
                    <a:lnTo>
                      <a:pt x="58547" y="73914"/>
                    </a:lnTo>
                    <a:lnTo>
                      <a:pt x="65913" y="66040"/>
                    </a:lnTo>
                    <a:lnTo>
                      <a:pt x="73787" y="58547"/>
                    </a:lnTo>
                    <a:lnTo>
                      <a:pt x="81915" y="51562"/>
                    </a:lnTo>
                    <a:lnTo>
                      <a:pt x="90424" y="44831"/>
                    </a:lnTo>
                    <a:lnTo>
                      <a:pt x="99314" y="38481"/>
                    </a:lnTo>
                    <a:lnTo>
                      <a:pt x="108458" y="32639"/>
                    </a:lnTo>
                    <a:lnTo>
                      <a:pt x="117856" y="27178"/>
                    </a:lnTo>
                    <a:lnTo>
                      <a:pt x="127635" y="22225"/>
                    </a:lnTo>
                    <a:lnTo>
                      <a:pt x="137541" y="17653"/>
                    </a:lnTo>
                    <a:lnTo>
                      <a:pt x="147828" y="13716"/>
                    </a:lnTo>
                    <a:lnTo>
                      <a:pt x="158242" y="10160"/>
                    </a:lnTo>
                    <a:lnTo>
                      <a:pt x="169037" y="7112"/>
                    </a:lnTo>
                    <a:lnTo>
                      <a:pt x="179832" y="4699"/>
                    </a:lnTo>
                    <a:lnTo>
                      <a:pt x="190881" y="2667"/>
                    </a:lnTo>
                    <a:lnTo>
                      <a:pt x="202311" y="1143"/>
                    </a:lnTo>
                    <a:lnTo>
                      <a:pt x="213614" y="254"/>
                    </a:lnTo>
                    <a:lnTo>
                      <a:pt x="225298" y="0"/>
                    </a:lnTo>
                    <a:lnTo>
                      <a:pt x="236855" y="254"/>
                    </a:lnTo>
                    <a:lnTo>
                      <a:pt x="248285" y="1143"/>
                    </a:lnTo>
                    <a:lnTo>
                      <a:pt x="259588" y="2667"/>
                    </a:lnTo>
                    <a:lnTo>
                      <a:pt x="270764" y="4699"/>
                    </a:lnTo>
                    <a:lnTo>
                      <a:pt x="281559" y="7112"/>
                    </a:lnTo>
                    <a:lnTo>
                      <a:pt x="292227" y="10160"/>
                    </a:lnTo>
                    <a:lnTo>
                      <a:pt x="302641" y="13716"/>
                    </a:lnTo>
                    <a:lnTo>
                      <a:pt x="313055" y="17653"/>
                    </a:lnTo>
                    <a:lnTo>
                      <a:pt x="322961" y="22225"/>
                    </a:lnTo>
                    <a:lnTo>
                      <a:pt x="332613" y="27178"/>
                    </a:lnTo>
                    <a:lnTo>
                      <a:pt x="342011" y="32639"/>
                    </a:lnTo>
                    <a:lnTo>
                      <a:pt x="351282" y="38481"/>
                    </a:lnTo>
                    <a:lnTo>
                      <a:pt x="360045" y="44831"/>
                    </a:lnTo>
                    <a:lnTo>
                      <a:pt x="368681" y="51562"/>
                    </a:lnTo>
                    <a:lnTo>
                      <a:pt x="376809" y="58547"/>
                    </a:lnTo>
                    <a:lnTo>
                      <a:pt x="384556" y="66040"/>
                    </a:lnTo>
                    <a:lnTo>
                      <a:pt x="391922" y="73914"/>
                    </a:lnTo>
                    <a:lnTo>
                      <a:pt x="399161" y="82042"/>
                    </a:lnTo>
                    <a:lnTo>
                      <a:pt x="405765" y="90551"/>
                    </a:lnTo>
                    <a:lnTo>
                      <a:pt x="412115" y="99441"/>
                    </a:lnTo>
                    <a:lnTo>
                      <a:pt x="417830" y="108458"/>
                    </a:lnTo>
                    <a:lnTo>
                      <a:pt x="423291" y="117983"/>
                    </a:lnTo>
                    <a:lnTo>
                      <a:pt x="428371" y="127635"/>
                    </a:lnTo>
                    <a:lnTo>
                      <a:pt x="432816" y="137795"/>
                    </a:lnTo>
                    <a:lnTo>
                      <a:pt x="437007" y="147955"/>
                    </a:lnTo>
                    <a:lnTo>
                      <a:pt x="440563" y="158496"/>
                    </a:lnTo>
                    <a:lnTo>
                      <a:pt x="443611" y="169164"/>
                    </a:lnTo>
                    <a:lnTo>
                      <a:pt x="446024" y="180086"/>
                    </a:lnTo>
                    <a:lnTo>
                      <a:pt x="448056" y="191135"/>
                    </a:lnTo>
                    <a:lnTo>
                      <a:pt x="449326" y="202438"/>
                    </a:lnTo>
                    <a:lnTo>
                      <a:pt x="450342" y="213868"/>
                    </a:lnTo>
                    <a:lnTo>
                      <a:pt x="450469" y="225425"/>
                    </a:lnTo>
                    <a:lnTo>
                      <a:pt x="450342" y="237109"/>
                    </a:lnTo>
                    <a:lnTo>
                      <a:pt x="449326" y="248412"/>
                    </a:lnTo>
                    <a:lnTo>
                      <a:pt x="448056" y="259842"/>
                    </a:lnTo>
                    <a:lnTo>
                      <a:pt x="446024" y="270891"/>
                    </a:lnTo>
                    <a:lnTo>
                      <a:pt x="443611" y="281813"/>
                    </a:lnTo>
                    <a:lnTo>
                      <a:pt x="440563" y="292481"/>
                    </a:lnTo>
                    <a:lnTo>
                      <a:pt x="437007" y="303022"/>
                    </a:lnTo>
                    <a:lnTo>
                      <a:pt x="432816" y="313182"/>
                    </a:lnTo>
                    <a:lnTo>
                      <a:pt x="428371" y="323342"/>
                    </a:lnTo>
                    <a:lnTo>
                      <a:pt x="423291" y="332994"/>
                    </a:lnTo>
                    <a:lnTo>
                      <a:pt x="417830" y="342392"/>
                    </a:lnTo>
                    <a:lnTo>
                      <a:pt x="412115" y="351536"/>
                    </a:lnTo>
                    <a:lnTo>
                      <a:pt x="405765" y="360426"/>
                    </a:lnTo>
                    <a:lnTo>
                      <a:pt x="399161" y="368808"/>
                    </a:lnTo>
                    <a:lnTo>
                      <a:pt x="391922" y="377063"/>
                    </a:lnTo>
                    <a:lnTo>
                      <a:pt x="384556" y="384937"/>
                    </a:lnTo>
                    <a:lnTo>
                      <a:pt x="376809" y="392303"/>
                    </a:lnTo>
                    <a:lnTo>
                      <a:pt x="368681" y="399542"/>
                    </a:lnTo>
                    <a:lnTo>
                      <a:pt x="360045" y="406146"/>
                    </a:lnTo>
                    <a:lnTo>
                      <a:pt x="351282" y="412369"/>
                    </a:lnTo>
                    <a:lnTo>
                      <a:pt x="342011" y="418338"/>
                    </a:lnTo>
                    <a:lnTo>
                      <a:pt x="332613" y="423672"/>
                    </a:lnTo>
                    <a:lnTo>
                      <a:pt x="322961" y="428752"/>
                    </a:lnTo>
                    <a:lnTo>
                      <a:pt x="313055" y="433197"/>
                    </a:lnTo>
                    <a:lnTo>
                      <a:pt x="302641" y="437388"/>
                    </a:lnTo>
                    <a:lnTo>
                      <a:pt x="292227" y="440817"/>
                    </a:lnTo>
                    <a:lnTo>
                      <a:pt x="281559" y="443865"/>
                    </a:lnTo>
                    <a:lnTo>
                      <a:pt x="270764" y="446532"/>
                    </a:lnTo>
                    <a:lnTo>
                      <a:pt x="259588" y="448437"/>
                    </a:lnTo>
                    <a:lnTo>
                      <a:pt x="248285" y="449707"/>
                    </a:lnTo>
                    <a:lnTo>
                      <a:pt x="236855" y="450723"/>
                    </a:lnTo>
                    <a:lnTo>
                      <a:pt x="225298" y="450977"/>
                    </a:lnTo>
                    <a:lnTo>
                      <a:pt x="213614" y="450723"/>
                    </a:lnTo>
                    <a:lnTo>
                      <a:pt x="202311" y="449707"/>
                    </a:lnTo>
                    <a:lnTo>
                      <a:pt x="190881" y="448437"/>
                    </a:lnTo>
                    <a:lnTo>
                      <a:pt x="179832" y="446532"/>
                    </a:lnTo>
                    <a:lnTo>
                      <a:pt x="169037" y="443865"/>
                    </a:lnTo>
                    <a:lnTo>
                      <a:pt x="158242" y="440817"/>
                    </a:lnTo>
                    <a:lnTo>
                      <a:pt x="147828" y="437388"/>
                    </a:lnTo>
                    <a:lnTo>
                      <a:pt x="137541" y="433197"/>
                    </a:lnTo>
                    <a:lnTo>
                      <a:pt x="127635" y="428752"/>
                    </a:lnTo>
                    <a:lnTo>
                      <a:pt x="117856" y="423672"/>
                    </a:lnTo>
                    <a:lnTo>
                      <a:pt x="108458" y="418338"/>
                    </a:lnTo>
                    <a:lnTo>
                      <a:pt x="99314" y="412369"/>
                    </a:lnTo>
                    <a:lnTo>
                      <a:pt x="90424" y="406146"/>
                    </a:lnTo>
                    <a:lnTo>
                      <a:pt x="81915" y="399542"/>
                    </a:lnTo>
                    <a:lnTo>
                      <a:pt x="73787" y="392303"/>
                    </a:lnTo>
                    <a:lnTo>
                      <a:pt x="65913" y="384937"/>
                    </a:lnTo>
                    <a:lnTo>
                      <a:pt x="58547" y="377063"/>
                    </a:lnTo>
                    <a:lnTo>
                      <a:pt x="51435" y="368808"/>
                    </a:lnTo>
                    <a:lnTo>
                      <a:pt x="44831" y="360426"/>
                    </a:lnTo>
                    <a:lnTo>
                      <a:pt x="38354" y="351536"/>
                    </a:lnTo>
                    <a:lnTo>
                      <a:pt x="32639" y="342392"/>
                    </a:lnTo>
                    <a:lnTo>
                      <a:pt x="27305" y="332994"/>
                    </a:lnTo>
                    <a:lnTo>
                      <a:pt x="22225" y="323342"/>
                    </a:lnTo>
                    <a:lnTo>
                      <a:pt x="17653" y="313182"/>
                    </a:lnTo>
                    <a:lnTo>
                      <a:pt x="13716" y="303022"/>
                    </a:lnTo>
                    <a:lnTo>
                      <a:pt x="10160" y="292481"/>
                    </a:lnTo>
                    <a:lnTo>
                      <a:pt x="7112" y="281813"/>
                    </a:lnTo>
                    <a:lnTo>
                      <a:pt x="4445" y="270891"/>
                    </a:lnTo>
                    <a:lnTo>
                      <a:pt x="2540" y="259842"/>
                    </a:lnTo>
                    <a:lnTo>
                      <a:pt x="1270" y="248412"/>
                    </a:lnTo>
                    <a:lnTo>
                      <a:pt x="254" y="237109"/>
                    </a:lnTo>
                    <a:lnTo>
                      <a:pt x="0" y="22542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 name="Freeform 13"/>
              <p:cNvSpPr/>
              <p:nvPr/>
            </p:nvSpPr>
            <p:spPr>
              <a:xfrm>
                <a:off x="5623871" y="1740323"/>
                <a:ext cx="451521" cy="449799"/>
              </a:xfrm>
              <a:custGeom>
                <a:avLst/>
                <a:gdLst/>
                <a:ahLst/>
                <a:cxnLst/>
                <a:rect l="0" t="0" r="0" b="0"/>
                <a:pathLst>
                  <a:path w="450575" h="451062">
                    <a:moveTo>
                      <a:pt x="0" y="225531"/>
                    </a:moveTo>
                    <a:lnTo>
                      <a:pt x="349" y="237069"/>
                    </a:lnTo>
                    <a:lnTo>
                      <a:pt x="1048" y="248258"/>
                    </a:lnTo>
                    <a:lnTo>
                      <a:pt x="2447" y="259797"/>
                    </a:lnTo>
                    <a:lnTo>
                      <a:pt x="4544" y="270986"/>
                    </a:lnTo>
                    <a:lnTo>
                      <a:pt x="6991" y="281826"/>
                    </a:lnTo>
                    <a:lnTo>
                      <a:pt x="10137" y="292316"/>
                    </a:lnTo>
                    <a:lnTo>
                      <a:pt x="13632" y="303155"/>
                    </a:lnTo>
                    <a:lnTo>
                      <a:pt x="17827" y="313295"/>
                    </a:lnTo>
                    <a:lnTo>
                      <a:pt x="22021" y="323086"/>
                    </a:lnTo>
                    <a:lnTo>
                      <a:pt x="27265" y="332876"/>
                    </a:lnTo>
                    <a:lnTo>
                      <a:pt x="32508" y="342317"/>
                    </a:lnTo>
                    <a:lnTo>
                      <a:pt x="38450" y="351408"/>
                    </a:lnTo>
                    <a:lnTo>
                      <a:pt x="44742" y="360499"/>
                    </a:lnTo>
                    <a:lnTo>
                      <a:pt x="51384" y="368891"/>
                    </a:lnTo>
                    <a:lnTo>
                      <a:pt x="58375" y="376933"/>
                    </a:lnTo>
                    <a:lnTo>
                      <a:pt x="66065" y="384976"/>
                    </a:lnTo>
                    <a:lnTo>
                      <a:pt x="73755" y="392319"/>
                    </a:lnTo>
                    <a:lnTo>
                      <a:pt x="81795" y="399661"/>
                    </a:lnTo>
                    <a:lnTo>
                      <a:pt x="90534" y="405955"/>
                    </a:lnTo>
                    <a:lnTo>
                      <a:pt x="99273" y="412249"/>
                    </a:lnTo>
                    <a:lnTo>
                      <a:pt x="108361" y="418193"/>
                    </a:lnTo>
                    <a:lnTo>
                      <a:pt x="117799" y="423788"/>
                    </a:lnTo>
                    <a:lnTo>
                      <a:pt x="127586" y="428683"/>
                    </a:lnTo>
                    <a:lnTo>
                      <a:pt x="137374" y="433229"/>
                    </a:lnTo>
                    <a:lnTo>
                      <a:pt x="147861" y="437425"/>
                    </a:lnTo>
                    <a:lnTo>
                      <a:pt x="158347" y="440921"/>
                    </a:lnTo>
                    <a:lnTo>
                      <a:pt x="168834" y="444068"/>
                    </a:lnTo>
                    <a:lnTo>
                      <a:pt x="179670" y="446516"/>
                    </a:lnTo>
                    <a:lnTo>
                      <a:pt x="190855" y="448264"/>
                    </a:lnTo>
                    <a:lnTo>
                      <a:pt x="202391" y="449663"/>
                    </a:lnTo>
                    <a:lnTo>
                      <a:pt x="213577" y="450712"/>
                    </a:lnTo>
                    <a:lnTo>
                      <a:pt x="225112" y="451061"/>
                    </a:lnTo>
                    <a:lnTo>
                      <a:pt x="236996" y="450712"/>
                    </a:lnTo>
                    <a:lnTo>
                      <a:pt x="248182" y="449663"/>
                    </a:lnTo>
                    <a:lnTo>
                      <a:pt x="259718" y="448264"/>
                    </a:lnTo>
                    <a:lnTo>
                      <a:pt x="270554" y="446516"/>
                    </a:lnTo>
                    <a:lnTo>
                      <a:pt x="281390" y="444068"/>
                    </a:lnTo>
                    <a:lnTo>
                      <a:pt x="292226" y="440921"/>
                    </a:lnTo>
                    <a:lnTo>
                      <a:pt x="302713" y="437425"/>
                    </a:lnTo>
                    <a:lnTo>
                      <a:pt x="312850" y="433229"/>
                    </a:lnTo>
                    <a:lnTo>
                      <a:pt x="322987" y="428683"/>
                    </a:lnTo>
                    <a:lnTo>
                      <a:pt x="332774" y="423788"/>
                    </a:lnTo>
                    <a:lnTo>
                      <a:pt x="341862" y="418193"/>
                    </a:lnTo>
                    <a:lnTo>
                      <a:pt x="351301" y="412249"/>
                    </a:lnTo>
                    <a:lnTo>
                      <a:pt x="360039" y="405955"/>
                    </a:lnTo>
                    <a:lnTo>
                      <a:pt x="368429" y="399661"/>
                    </a:lnTo>
                    <a:lnTo>
                      <a:pt x="376818" y="392319"/>
                    </a:lnTo>
                    <a:lnTo>
                      <a:pt x="384508" y="384976"/>
                    </a:lnTo>
                    <a:lnTo>
                      <a:pt x="391848" y="376933"/>
                    </a:lnTo>
                    <a:lnTo>
                      <a:pt x="399189" y="368891"/>
                    </a:lnTo>
                    <a:lnTo>
                      <a:pt x="405831" y="360499"/>
                    </a:lnTo>
                    <a:lnTo>
                      <a:pt x="412123" y="351408"/>
                    </a:lnTo>
                    <a:lnTo>
                      <a:pt x="417716" y="342317"/>
                    </a:lnTo>
                    <a:lnTo>
                      <a:pt x="423309" y="332876"/>
                    </a:lnTo>
                    <a:lnTo>
                      <a:pt x="428202" y="323086"/>
                    </a:lnTo>
                    <a:lnTo>
                      <a:pt x="432746" y="313295"/>
                    </a:lnTo>
                    <a:lnTo>
                      <a:pt x="436941" y="303155"/>
                    </a:lnTo>
                    <a:lnTo>
                      <a:pt x="440437" y="292316"/>
                    </a:lnTo>
                    <a:lnTo>
                      <a:pt x="443583" y="281826"/>
                    </a:lnTo>
                    <a:lnTo>
                      <a:pt x="446029" y="270986"/>
                    </a:lnTo>
                    <a:lnTo>
                      <a:pt x="448126" y="259797"/>
                    </a:lnTo>
                    <a:lnTo>
                      <a:pt x="449175" y="248258"/>
                    </a:lnTo>
                    <a:lnTo>
                      <a:pt x="450224" y="237069"/>
                    </a:lnTo>
                    <a:lnTo>
                      <a:pt x="450574" y="225531"/>
                    </a:lnTo>
                    <a:lnTo>
                      <a:pt x="450224" y="213992"/>
                    </a:lnTo>
                    <a:lnTo>
                      <a:pt x="449175" y="202453"/>
                    </a:lnTo>
                    <a:lnTo>
                      <a:pt x="448126" y="191264"/>
                    </a:lnTo>
                    <a:lnTo>
                      <a:pt x="446029" y="180075"/>
                    </a:lnTo>
                    <a:lnTo>
                      <a:pt x="443583" y="169235"/>
                    </a:lnTo>
                    <a:lnTo>
                      <a:pt x="440437" y="158396"/>
                    </a:lnTo>
                    <a:lnTo>
                      <a:pt x="436941" y="147906"/>
                    </a:lnTo>
                    <a:lnTo>
                      <a:pt x="432746" y="137766"/>
                    </a:lnTo>
                    <a:lnTo>
                      <a:pt x="428202" y="127626"/>
                    </a:lnTo>
                    <a:lnTo>
                      <a:pt x="423309" y="118185"/>
                    </a:lnTo>
                    <a:lnTo>
                      <a:pt x="417716" y="108394"/>
                    </a:lnTo>
                    <a:lnTo>
                      <a:pt x="412123" y="99303"/>
                    </a:lnTo>
                    <a:lnTo>
                      <a:pt x="405831" y="90562"/>
                    </a:lnTo>
                    <a:lnTo>
                      <a:pt x="399189" y="82170"/>
                    </a:lnTo>
                    <a:lnTo>
                      <a:pt x="391848" y="73778"/>
                    </a:lnTo>
                    <a:lnTo>
                      <a:pt x="384508" y="66086"/>
                    </a:lnTo>
                    <a:lnTo>
                      <a:pt x="376818" y="58393"/>
                    </a:lnTo>
                    <a:lnTo>
                      <a:pt x="368429" y="51400"/>
                    </a:lnTo>
                    <a:lnTo>
                      <a:pt x="360039" y="44756"/>
                    </a:lnTo>
                    <a:lnTo>
                      <a:pt x="351301" y="38462"/>
                    </a:lnTo>
                    <a:lnTo>
                      <a:pt x="341862" y="32518"/>
                    </a:lnTo>
                    <a:lnTo>
                      <a:pt x="332774" y="27273"/>
                    </a:lnTo>
                    <a:lnTo>
                      <a:pt x="322987" y="22028"/>
                    </a:lnTo>
                    <a:lnTo>
                      <a:pt x="312850" y="17833"/>
                    </a:lnTo>
                    <a:lnTo>
                      <a:pt x="302713" y="13637"/>
                    </a:lnTo>
                    <a:lnTo>
                      <a:pt x="292226" y="10140"/>
                    </a:lnTo>
                    <a:lnTo>
                      <a:pt x="281390" y="6993"/>
                    </a:lnTo>
                    <a:lnTo>
                      <a:pt x="270554" y="4545"/>
                    </a:lnTo>
                    <a:lnTo>
                      <a:pt x="259718" y="2797"/>
                    </a:lnTo>
                    <a:lnTo>
                      <a:pt x="248182" y="1049"/>
                    </a:lnTo>
                    <a:lnTo>
                      <a:pt x="236996" y="349"/>
                    </a:lnTo>
                    <a:lnTo>
                      <a:pt x="225112" y="0"/>
                    </a:lnTo>
                    <a:lnTo>
                      <a:pt x="213577" y="349"/>
                    </a:lnTo>
                    <a:lnTo>
                      <a:pt x="202391" y="1049"/>
                    </a:lnTo>
                    <a:lnTo>
                      <a:pt x="190855" y="2797"/>
                    </a:lnTo>
                    <a:lnTo>
                      <a:pt x="179670" y="4545"/>
                    </a:lnTo>
                    <a:lnTo>
                      <a:pt x="168834" y="6993"/>
                    </a:lnTo>
                    <a:lnTo>
                      <a:pt x="158347" y="10140"/>
                    </a:lnTo>
                    <a:lnTo>
                      <a:pt x="147861" y="13637"/>
                    </a:lnTo>
                    <a:lnTo>
                      <a:pt x="137374" y="17833"/>
                    </a:lnTo>
                    <a:lnTo>
                      <a:pt x="127586" y="22028"/>
                    </a:lnTo>
                    <a:lnTo>
                      <a:pt x="117799" y="27273"/>
                    </a:lnTo>
                    <a:lnTo>
                      <a:pt x="108361" y="32518"/>
                    </a:lnTo>
                    <a:lnTo>
                      <a:pt x="99273" y="38462"/>
                    </a:lnTo>
                    <a:lnTo>
                      <a:pt x="90534" y="44756"/>
                    </a:lnTo>
                    <a:lnTo>
                      <a:pt x="81795" y="51400"/>
                    </a:lnTo>
                    <a:lnTo>
                      <a:pt x="73755" y="58393"/>
                    </a:lnTo>
                    <a:lnTo>
                      <a:pt x="66065" y="66086"/>
                    </a:lnTo>
                    <a:lnTo>
                      <a:pt x="58375" y="73778"/>
                    </a:lnTo>
                    <a:lnTo>
                      <a:pt x="51384" y="82170"/>
                    </a:lnTo>
                    <a:lnTo>
                      <a:pt x="44742" y="90562"/>
                    </a:lnTo>
                    <a:lnTo>
                      <a:pt x="38450" y="99303"/>
                    </a:lnTo>
                    <a:lnTo>
                      <a:pt x="32508" y="108394"/>
                    </a:lnTo>
                    <a:lnTo>
                      <a:pt x="27265" y="118185"/>
                    </a:lnTo>
                    <a:lnTo>
                      <a:pt x="22021" y="127626"/>
                    </a:lnTo>
                    <a:lnTo>
                      <a:pt x="17827" y="137766"/>
                    </a:lnTo>
                    <a:lnTo>
                      <a:pt x="13632" y="147906"/>
                    </a:lnTo>
                    <a:lnTo>
                      <a:pt x="10137" y="158396"/>
                    </a:lnTo>
                    <a:lnTo>
                      <a:pt x="6991" y="169235"/>
                    </a:lnTo>
                    <a:lnTo>
                      <a:pt x="4544" y="180075"/>
                    </a:lnTo>
                    <a:lnTo>
                      <a:pt x="2447" y="191264"/>
                    </a:lnTo>
                    <a:lnTo>
                      <a:pt x="1048" y="202453"/>
                    </a:lnTo>
                    <a:lnTo>
                      <a:pt x="349"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 name="Freeform 14"/>
              <p:cNvSpPr/>
              <p:nvPr/>
            </p:nvSpPr>
            <p:spPr>
              <a:xfrm>
                <a:off x="5707162" y="2042264"/>
                <a:ext cx="279095" cy="59143"/>
              </a:xfrm>
              <a:custGeom>
                <a:avLst/>
                <a:gdLst/>
                <a:ahLst/>
                <a:cxnLst/>
                <a:rect l="0" t="0" r="0" b="0"/>
                <a:pathLst>
                  <a:path w="277545" h="60143">
                    <a:moveTo>
                      <a:pt x="277544" y="17483"/>
                    </a:moveTo>
                    <a:lnTo>
                      <a:pt x="273350" y="12588"/>
                    </a:lnTo>
                    <a:lnTo>
                      <a:pt x="269504" y="7693"/>
                    </a:lnTo>
                    <a:lnTo>
                      <a:pt x="267407" y="5245"/>
                    </a:lnTo>
                    <a:lnTo>
                      <a:pt x="265310" y="3147"/>
                    </a:lnTo>
                    <a:lnTo>
                      <a:pt x="262863" y="1399"/>
                    </a:lnTo>
                    <a:lnTo>
                      <a:pt x="260067" y="0"/>
                    </a:lnTo>
                    <a:lnTo>
                      <a:pt x="256571" y="4896"/>
                    </a:lnTo>
                    <a:lnTo>
                      <a:pt x="252376" y="9791"/>
                    </a:lnTo>
                    <a:lnTo>
                      <a:pt x="247832" y="14336"/>
                    </a:lnTo>
                    <a:lnTo>
                      <a:pt x="242589" y="19232"/>
                    </a:lnTo>
                    <a:lnTo>
                      <a:pt x="236996" y="23777"/>
                    </a:lnTo>
                    <a:lnTo>
                      <a:pt x="230704" y="28323"/>
                    </a:lnTo>
                    <a:lnTo>
                      <a:pt x="224412" y="32519"/>
                    </a:lnTo>
                    <a:lnTo>
                      <a:pt x="217421" y="36715"/>
                    </a:lnTo>
                    <a:lnTo>
                      <a:pt x="210081" y="40561"/>
                    </a:lnTo>
                    <a:lnTo>
                      <a:pt x="202390" y="44057"/>
                    </a:lnTo>
                    <a:lnTo>
                      <a:pt x="194700" y="47205"/>
                    </a:lnTo>
                    <a:lnTo>
                      <a:pt x="186311" y="50351"/>
                    </a:lnTo>
                    <a:lnTo>
                      <a:pt x="177922" y="52799"/>
                    </a:lnTo>
                    <a:lnTo>
                      <a:pt x="169533" y="55247"/>
                    </a:lnTo>
                    <a:lnTo>
                      <a:pt x="160444" y="56995"/>
                    </a:lnTo>
                    <a:lnTo>
                      <a:pt x="151705" y="58743"/>
                    </a:lnTo>
                    <a:lnTo>
                      <a:pt x="142617" y="59443"/>
                    </a:lnTo>
                    <a:lnTo>
                      <a:pt x="133529" y="60142"/>
                    </a:lnTo>
                    <a:lnTo>
                      <a:pt x="124790" y="60142"/>
                    </a:lnTo>
                    <a:lnTo>
                      <a:pt x="115701" y="59443"/>
                    </a:lnTo>
                    <a:lnTo>
                      <a:pt x="106264" y="58394"/>
                    </a:lnTo>
                    <a:lnTo>
                      <a:pt x="97525" y="56645"/>
                    </a:lnTo>
                    <a:lnTo>
                      <a:pt x="88436" y="54198"/>
                    </a:lnTo>
                    <a:lnTo>
                      <a:pt x="79698" y="51051"/>
                    </a:lnTo>
                    <a:lnTo>
                      <a:pt x="70959" y="47554"/>
                    </a:lnTo>
                    <a:lnTo>
                      <a:pt x="62570" y="43009"/>
                    </a:lnTo>
                    <a:lnTo>
                      <a:pt x="54180" y="38113"/>
                    </a:lnTo>
                    <a:lnTo>
                      <a:pt x="46490" y="32169"/>
                    </a:lnTo>
                    <a:lnTo>
                      <a:pt x="38451" y="25176"/>
                    </a:lnTo>
                    <a:lnTo>
                      <a:pt x="31110" y="17833"/>
                    </a:lnTo>
                    <a:lnTo>
                      <a:pt x="24119" y="9441"/>
                    </a:lnTo>
                    <a:lnTo>
                      <a:pt x="17478" y="0"/>
                    </a:lnTo>
                    <a:lnTo>
                      <a:pt x="14681" y="1399"/>
                    </a:lnTo>
                    <a:lnTo>
                      <a:pt x="12234" y="3147"/>
                    </a:lnTo>
                    <a:lnTo>
                      <a:pt x="10137" y="5245"/>
                    </a:lnTo>
                    <a:lnTo>
                      <a:pt x="8040" y="7693"/>
                    </a:lnTo>
                    <a:lnTo>
                      <a:pt x="4195"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6" name="Freeform 15"/>
              <p:cNvSpPr/>
              <p:nvPr/>
            </p:nvSpPr>
            <p:spPr>
              <a:xfrm>
                <a:off x="5758304" y="1886625"/>
                <a:ext cx="17535" cy="35797"/>
              </a:xfrm>
              <a:custGeom>
                <a:avLst/>
                <a:gdLst/>
                <a:ahLst/>
                <a:cxnLst/>
                <a:rect l="0" t="0" r="0" b="0"/>
                <a:pathLst>
                  <a:path w="17273" h="34672">
                    <a:moveTo>
                      <a:pt x="127" y="13970"/>
                    </a:moveTo>
                    <a:lnTo>
                      <a:pt x="762" y="10668"/>
                    </a:lnTo>
                    <a:lnTo>
                      <a:pt x="1524" y="7747"/>
                    </a:lnTo>
                    <a:lnTo>
                      <a:pt x="2540" y="5080"/>
                    </a:lnTo>
                    <a:lnTo>
                      <a:pt x="3810" y="2921"/>
                    </a:lnTo>
                    <a:lnTo>
                      <a:pt x="5207" y="1397"/>
                    </a:lnTo>
                    <a:lnTo>
                      <a:pt x="6858" y="508"/>
                    </a:lnTo>
                    <a:lnTo>
                      <a:pt x="8763" y="0"/>
                    </a:lnTo>
                    <a:lnTo>
                      <a:pt x="10414" y="508"/>
                    </a:lnTo>
                    <a:lnTo>
                      <a:pt x="12065" y="1397"/>
                    </a:lnTo>
                    <a:lnTo>
                      <a:pt x="13462" y="2921"/>
                    </a:lnTo>
                    <a:lnTo>
                      <a:pt x="14859" y="5080"/>
                    </a:lnTo>
                    <a:lnTo>
                      <a:pt x="15875" y="7747"/>
                    </a:lnTo>
                    <a:lnTo>
                      <a:pt x="16637" y="10668"/>
                    </a:lnTo>
                    <a:lnTo>
                      <a:pt x="17145" y="13970"/>
                    </a:lnTo>
                    <a:lnTo>
                      <a:pt x="17272" y="17399"/>
                    </a:lnTo>
                    <a:lnTo>
                      <a:pt x="17145" y="20955"/>
                    </a:lnTo>
                    <a:lnTo>
                      <a:pt x="16637" y="24130"/>
                    </a:lnTo>
                    <a:lnTo>
                      <a:pt x="15875" y="27178"/>
                    </a:lnTo>
                    <a:lnTo>
                      <a:pt x="14859" y="29591"/>
                    </a:lnTo>
                    <a:lnTo>
                      <a:pt x="13462" y="31877"/>
                    </a:lnTo>
                    <a:lnTo>
                      <a:pt x="12065" y="33401"/>
                    </a:lnTo>
                    <a:lnTo>
                      <a:pt x="10414" y="34417"/>
                    </a:lnTo>
                    <a:lnTo>
                      <a:pt x="8763" y="34671"/>
                    </a:lnTo>
                    <a:lnTo>
                      <a:pt x="6858" y="34417"/>
                    </a:lnTo>
                    <a:lnTo>
                      <a:pt x="5207" y="33401"/>
                    </a:lnTo>
                    <a:lnTo>
                      <a:pt x="3810" y="31877"/>
                    </a:lnTo>
                    <a:lnTo>
                      <a:pt x="2540" y="29591"/>
                    </a:lnTo>
                    <a:lnTo>
                      <a:pt x="1524" y="27178"/>
                    </a:lnTo>
                    <a:lnTo>
                      <a:pt x="762"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 name="Freeform 16"/>
              <p:cNvSpPr/>
              <p:nvPr/>
            </p:nvSpPr>
            <p:spPr>
              <a:xfrm>
                <a:off x="5758304" y="1888180"/>
                <a:ext cx="17535" cy="34241"/>
              </a:xfrm>
              <a:custGeom>
                <a:avLst/>
                <a:gdLst/>
                <a:ahLst/>
                <a:cxnLst/>
                <a:rect l="0" t="0" r="0" b="0"/>
                <a:pathLst>
                  <a:path w="17131" h="34618">
                    <a:moveTo>
                      <a:pt x="0" y="17133"/>
                    </a:moveTo>
                    <a:lnTo>
                      <a:pt x="0" y="20980"/>
                    </a:lnTo>
                    <a:lnTo>
                      <a:pt x="699" y="24127"/>
                    </a:lnTo>
                    <a:lnTo>
                      <a:pt x="1398" y="26924"/>
                    </a:lnTo>
                    <a:lnTo>
                      <a:pt x="2447" y="29372"/>
                    </a:lnTo>
                    <a:lnTo>
                      <a:pt x="3845" y="31820"/>
                    </a:lnTo>
                    <a:lnTo>
                      <a:pt x="5243" y="33218"/>
                    </a:lnTo>
                    <a:lnTo>
                      <a:pt x="6642" y="34267"/>
                    </a:lnTo>
                    <a:lnTo>
                      <a:pt x="8739" y="34617"/>
                    </a:lnTo>
                    <a:lnTo>
                      <a:pt x="10138" y="34267"/>
                    </a:lnTo>
                    <a:lnTo>
                      <a:pt x="11886" y="33218"/>
                    </a:lnTo>
                    <a:lnTo>
                      <a:pt x="13284" y="31820"/>
                    </a:lnTo>
                    <a:lnTo>
                      <a:pt x="14682" y="29372"/>
                    </a:lnTo>
                    <a:lnTo>
                      <a:pt x="15731" y="26924"/>
                    </a:lnTo>
                    <a:lnTo>
                      <a:pt x="16430" y="24127"/>
                    </a:lnTo>
                    <a:lnTo>
                      <a:pt x="17130" y="20980"/>
                    </a:lnTo>
                    <a:lnTo>
                      <a:pt x="17130" y="17133"/>
                    </a:lnTo>
                    <a:lnTo>
                      <a:pt x="17130" y="13637"/>
                    </a:lnTo>
                    <a:lnTo>
                      <a:pt x="16430" y="10490"/>
                    </a:lnTo>
                    <a:lnTo>
                      <a:pt x="15731" y="7692"/>
                    </a:lnTo>
                    <a:lnTo>
                      <a:pt x="14682" y="4895"/>
                    </a:lnTo>
                    <a:lnTo>
                      <a:pt x="13284" y="2797"/>
                    </a:lnTo>
                    <a:lnTo>
                      <a:pt x="11886" y="1398"/>
                    </a:lnTo>
                    <a:lnTo>
                      <a:pt x="10138" y="349"/>
                    </a:lnTo>
                    <a:lnTo>
                      <a:pt x="8739" y="0"/>
                    </a:lnTo>
                    <a:lnTo>
                      <a:pt x="6642" y="349"/>
                    </a:lnTo>
                    <a:lnTo>
                      <a:pt x="5243" y="1398"/>
                    </a:lnTo>
                    <a:lnTo>
                      <a:pt x="3845" y="2797"/>
                    </a:lnTo>
                    <a:lnTo>
                      <a:pt x="2447" y="4895"/>
                    </a:lnTo>
                    <a:lnTo>
                      <a:pt x="1398" y="7692"/>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 name="Freeform 17"/>
              <p:cNvSpPr/>
              <p:nvPr/>
            </p:nvSpPr>
            <p:spPr>
              <a:xfrm>
                <a:off x="5923424" y="1886625"/>
                <a:ext cx="17535" cy="35797"/>
              </a:xfrm>
              <a:custGeom>
                <a:avLst/>
                <a:gdLst/>
                <a:ahLst/>
                <a:cxnLst/>
                <a:rect l="0" t="0" r="0" b="0"/>
                <a:pathLst>
                  <a:path w="17400" h="34672">
                    <a:moveTo>
                      <a:pt x="127" y="13970"/>
                    </a:moveTo>
                    <a:lnTo>
                      <a:pt x="635" y="10668"/>
                    </a:lnTo>
                    <a:lnTo>
                      <a:pt x="1524" y="7747"/>
                    </a:lnTo>
                    <a:lnTo>
                      <a:pt x="2540" y="5080"/>
                    </a:lnTo>
                    <a:lnTo>
                      <a:pt x="3937" y="2921"/>
                    </a:lnTo>
                    <a:lnTo>
                      <a:pt x="5334" y="1397"/>
                    </a:lnTo>
                    <a:lnTo>
                      <a:pt x="6985" y="508"/>
                    </a:lnTo>
                    <a:lnTo>
                      <a:pt x="8763" y="0"/>
                    </a:lnTo>
                    <a:lnTo>
                      <a:pt x="10414" y="508"/>
                    </a:lnTo>
                    <a:lnTo>
                      <a:pt x="12065" y="1397"/>
                    </a:lnTo>
                    <a:lnTo>
                      <a:pt x="13462" y="2921"/>
                    </a:lnTo>
                    <a:lnTo>
                      <a:pt x="14859" y="5080"/>
                    </a:lnTo>
                    <a:lnTo>
                      <a:pt x="15875" y="7747"/>
                    </a:lnTo>
                    <a:lnTo>
                      <a:pt x="16764" y="10668"/>
                    </a:lnTo>
                    <a:lnTo>
                      <a:pt x="17272" y="13970"/>
                    </a:lnTo>
                    <a:lnTo>
                      <a:pt x="17399" y="17399"/>
                    </a:lnTo>
                    <a:lnTo>
                      <a:pt x="17272" y="20955"/>
                    </a:lnTo>
                    <a:lnTo>
                      <a:pt x="16764" y="24130"/>
                    </a:lnTo>
                    <a:lnTo>
                      <a:pt x="15875" y="27178"/>
                    </a:lnTo>
                    <a:lnTo>
                      <a:pt x="14859" y="29591"/>
                    </a:lnTo>
                    <a:lnTo>
                      <a:pt x="13462" y="31877"/>
                    </a:lnTo>
                    <a:lnTo>
                      <a:pt x="12065" y="33401"/>
                    </a:lnTo>
                    <a:lnTo>
                      <a:pt x="10414" y="34417"/>
                    </a:lnTo>
                    <a:lnTo>
                      <a:pt x="8763" y="34671"/>
                    </a:lnTo>
                    <a:lnTo>
                      <a:pt x="7112" y="34417"/>
                    </a:lnTo>
                    <a:lnTo>
                      <a:pt x="5334" y="33401"/>
                    </a:lnTo>
                    <a:lnTo>
                      <a:pt x="3937" y="31877"/>
                    </a:lnTo>
                    <a:lnTo>
                      <a:pt x="2540" y="29591"/>
                    </a:lnTo>
                    <a:lnTo>
                      <a:pt x="1524" y="27178"/>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 name="Freeform 18"/>
              <p:cNvSpPr/>
              <p:nvPr/>
            </p:nvSpPr>
            <p:spPr>
              <a:xfrm>
                <a:off x="5923424" y="1888180"/>
                <a:ext cx="17535" cy="34241"/>
              </a:xfrm>
              <a:custGeom>
                <a:avLst/>
                <a:gdLst/>
                <a:ahLst/>
                <a:cxnLst/>
                <a:rect l="0" t="0" r="0" b="0"/>
                <a:pathLst>
                  <a:path w="17130" h="34618">
                    <a:moveTo>
                      <a:pt x="0" y="17133"/>
                    </a:moveTo>
                    <a:lnTo>
                      <a:pt x="0" y="20980"/>
                    </a:lnTo>
                    <a:lnTo>
                      <a:pt x="699" y="24127"/>
                    </a:lnTo>
                    <a:lnTo>
                      <a:pt x="1398" y="26924"/>
                    </a:lnTo>
                    <a:lnTo>
                      <a:pt x="2447" y="29372"/>
                    </a:lnTo>
                    <a:lnTo>
                      <a:pt x="3845" y="31820"/>
                    </a:lnTo>
                    <a:lnTo>
                      <a:pt x="5243" y="33218"/>
                    </a:lnTo>
                    <a:lnTo>
                      <a:pt x="6992" y="34267"/>
                    </a:lnTo>
                    <a:lnTo>
                      <a:pt x="8739" y="34617"/>
                    </a:lnTo>
                    <a:lnTo>
                      <a:pt x="10138" y="34267"/>
                    </a:lnTo>
                    <a:lnTo>
                      <a:pt x="11886" y="33218"/>
                    </a:lnTo>
                    <a:lnTo>
                      <a:pt x="13284" y="31820"/>
                    </a:lnTo>
                    <a:lnTo>
                      <a:pt x="14682" y="29372"/>
                    </a:lnTo>
                    <a:lnTo>
                      <a:pt x="15731" y="26924"/>
                    </a:lnTo>
                    <a:lnTo>
                      <a:pt x="16430" y="24127"/>
                    </a:lnTo>
                    <a:lnTo>
                      <a:pt x="17129" y="20980"/>
                    </a:lnTo>
                    <a:lnTo>
                      <a:pt x="17129" y="17133"/>
                    </a:lnTo>
                    <a:lnTo>
                      <a:pt x="17129" y="13637"/>
                    </a:lnTo>
                    <a:lnTo>
                      <a:pt x="16430" y="10490"/>
                    </a:lnTo>
                    <a:lnTo>
                      <a:pt x="15731" y="7692"/>
                    </a:lnTo>
                    <a:lnTo>
                      <a:pt x="14682" y="4895"/>
                    </a:lnTo>
                    <a:lnTo>
                      <a:pt x="13284" y="2797"/>
                    </a:lnTo>
                    <a:lnTo>
                      <a:pt x="11886" y="1398"/>
                    </a:lnTo>
                    <a:lnTo>
                      <a:pt x="10138" y="349"/>
                    </a:lnTo>
                    <a:lnTo>
                      <a:pt x="8739" y="0"/>
                    </a:lnTo>
                    <a:lnTo>
                      <a:pt x="6642" y="349"/>
                    </a:lnTo>
                    <a:lnTo>
                      <a:pt x="5243" y="1398"/>
                    </a:lnTo>
                    <a:lnTo>
                      <a:pt x="3845" y="2797"/>
                    </a:lnTo>
                    <a:lnTo>
                      <a:pt x="2447" y="4895"/>
                    </a:lnTo>
                    <a:lnTo>
                      <a:pt x="1398" y="7692"/>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 name="Freeform 19"/>
              <p:cNvSpPr/>
              <p:nvPr/>
            </p:nvSpPr>
            <p:spPr>
              <a:xfrm>
                <a:off x="5810909" y="1981564"/>
                <a:ext cx="68678" cy="26459"/>
              </a:xfrm>
              <a:custGeom>
                <a:avLst/>
                <a:gdLst/>
                <a:ahLst/>
                <a:cxnLst/>
                <a:rect l="0" t="0" r="0" b="0"/>
                <a:pathLst>
                  <a:path w="69213" h="26227">
                    <a:moveTo>
                      <a:pt x="69212" y="0"/>
                    </a:moveTo>
                    <a:lnTo>
                      <a:pt x="68862" y="3147"/>
                    </a:lnTo>
                    <a:lnTo>
                      <a:pt x="68513" y="6295"/>
                    </a:lnTo>
                    <a:lnTo>
                      <a:pt x="67464" y="9092"/>
                    </a:lnTo>
                    <a:lnTo>
                      <a:pt x="66415" y="11540"/>
                    </a:lnTo>
                    <a:lnTo>
                      <a:pt x="64667" y="13987"/>
                    </a:lnTo>
                    <a:lnTo>
                      <a:pt x="62920" y="16085"/>
                    </a:lnTo>
                    <a:lnTo>
                      <a:pt x="60823" y="17834"/>
                    </a:lnTo>
                    <a:lnTo>
                      <a:pt x="58376" y="19582"/>
                    </a:lnTo>
                    <a:lnTo>
                      <a:pt x="55928" y="21331"/>
                    </a:lnTo>
                    <a:lnTo>
                      <a:pt x="53132" y="22380"/>
                    </a:lnTo>
                    <a:lnTo>
                      <a:pt x="47190" y="24478"/>
                    </a:lnTo>
                    <a:lnTo>
                      <a:pt x="40898" y="25876"/>
                    </a:lnTo>
                    <a:lnTo>
                      <a:pt x="34606" y="26226"/>
                    </a:lnTo>
                    <a:lnTo>
                      <a:pt x="27964" y="25876"/>
                    </a:lnTo>
                    <a:lnTo>
                      <a:pt x="21672" y="24478"/>
                    </a:lnTo>
                    <a:lnTo>
                      <a:pt x="16079" y="22380"/>
                    </a:lnTo>
                    <a:lnTo>
                      <a:pt x="13283" y="21331"/>
                    </a:lnTo>
                    <a:lnTo>
                      <a:pt x="10836" y="19582"/>
                    </a:lnTo>
                    <a:lnTo>
                      <a:pt x="8389" y="17834"/>
                    </a:lnTo>
                    <a:lnTo>
                      <a:pt x="6291" y="16085"/>
                    </a:lnTo>
                    <a:lnTo>
                      <a:pt x="4544" y="13987"/>
                    </a:lnTo>
                    <a:lnTo>
                      <a:pt x="2796" y="11540"/>
                    </a:lnTo>
                    <a:lnTo>
                      <a:pt x="1398" y="9092"/>
                    </a:lnTo>
                    <a:lnTo>
                      <a:pt x="698" y="6295"/>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pic>
          <p:nvPicPr>
            <p:cNvPr id="70686" name="Picture 21"/>
            <p:cNvPicPr>
              <a:picLocks/>
            </p:cNvPicPr>
            <p:nvPr/>
          </p:nvPicPr>
          <p:blipFill>
            <a:blip r:embed="rId3"/>
            <a:srcRect/>
            <a:stretch>
              <a:fillRect/>
            </a:stretch>
          </p:blipFill>
          <p:spPr bwMode="auto">
            <a:xfrm>
              <a:off x="5824855" y="3046603"/>
              <a:ext cx="617982" cy="559308"/>
            </a:xfrm>
            <a:prstGeom prst="rect">
              <a:avLst/>
            </a:prstGeom>
            <a:solidFill>
              <a:srgbClr val="000000">
                <a:alpha val="0"/>
              </a:srgbClr>
            </a:solidFill>
            <a:ln w="9525">
              <a:noFill/>
              <a:miter lim="800000"/>
              <a:headEnd/>
              <a:tailEnd/>
            </a:ln>
          </p:spPr>
        </p:pic>
        <p:grpSp>
          <p:nvGrpSpPr>
            <p:cNvPr id="70687" name="Group 35"/>
            <p:cNvGrpSpPr>
              <a:grpSpLocks/>
            </p:cNvGrpSpPr>
            <p:nvPr/>
          </p:nvGrpSpPr>
          <p:grpSpPr bwMode="auto">
            <a:xfrm>
              <a:off x="6518910" y="3729863"/>
              <a:ext cx="359410" cy="360172"/>
              <a:chOff x="6518910" y="3729863"/>
              <a:chExt cx="359410" cy="360172"/>
            </a:xfrm>
          </p:grpSpPr>
          <p:sp>
            <p:nvSpPr>
              <p:cNvPr id="23" name="Oval 22"/>
              <p:cNvSpPr/>
              <p:nvPr/>
            </p:nvSpPr>
            <p:spPr>
              <a:xfrm>
                <a:off x="6519608" y="3729399"/>
                <a:ext cx="358002" cy="361085"/>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 name="Freeform 23"/>
              <p:cNvSpPr/>
              <p:nvPr/>
            </p:nvSpPr>
            <p:spPr>
              <a:xfrm>
                <a:off x="6652579" y="3729399"/>
                <a:ext cx="121283" cy="35797"/>
              </a:xfrm>
              <a:custGeom>
                <a:avLst/>
                <a:gdLst/>
                <a:ahLst/>
                <a:cxnLst/>
                <a:rect l="0" t="0" r="0" b="0"/>
                <a:pathLst>
                  <a:path w="122048" h="36069">
                    <a:moveTo>
                      <a:pt x="122047" y="22606"/>
                    </a:moveTo>
                    <a:lnTo>
                      <a:pt x="82677" y="36068"/>
                    </a:lnTo>
                    <a:lnTo>
                      <a:pt x="14732" y="26289"/>
                    </a:lnTo>
                    <a:lnTo>
                      <a:pt x="0" y="9017"/>
                    </a:lnTo>
                    <a:lnTo>
                      <a:pt x="29083" y="0"/>
                    </a:lnTo>
                    <a:lnTo>
                      <a:pt x="59436" y="0"/>
                    </a:lnTo>
                    <a:lnTo>
                      <a:pt x="94234"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 name="Freeform 24"/>
              <p:cNvSpPr/>
              <p:nvPr/>
            </p:nvSpPr>
            <p:spPr>
              <a:xfrm>
                <a:off x="6627739" y="3760527"/>
                <a:ext cx="128589" cy="102722"/>
              </a:xfrm>
              <a:custGeom>
                <a:avLst/>
                <a:gdLst/>
                <a:ahLst/>
                <a:cxnLst/>
                <a:rect l="0" t="0" r="0" b="0"/>
                <a:pathLst>
                  <a:path w="129414" h="101728">
                    <a:moveTo>
                      <a:pt x="126238" y="46355"/>
                    </a:moveTo>
                    <a:lnTo>
                      <a:pt x="129413" y="61087"/>
                    </a:lnTo>
                    <a:lnTo>
                      <a:pt x="83566" y="101727"/>
                    </a:lnTo>
                    <a:lnTo>
                      <a:pt x="16637" y="86106"/>
                    </a:lnTo>
                    <a:lnTo>
                      <a:pt x="0" y="36195"/>
                    </a:lnTo>
                    <a:lnTo>
                      <a:pt x="35941" y="0"/>
                    </a:lnTo>
                    <a:lnTo>
                      <a:pt x="108077"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 name="Freeform 25"/>
              <p:cNvSpPr/>
              <p:nvPr/>
            </p:nvSpPr>
            <p:spPr>
              <a:xfrm>
                <a:off x="6531298" y="3782317"/>
                <a:ext cx="45298" cy="74707"/>
              </a:xfrm>
              <a:custGeom>
                <a:avLst/>
                <a:gdLst/>
                <a:ahLst/>
                <a:cxnLst/>
                <a:rect l="0" t="0" r="0" b="0"/>
                <a:pathLst>
                  <a:path w="44324" h="74550">
                    <a:moveTo>
                      <a:pt x="1270" y="74549"/>
                    </a:moveTo>
                    <a:lnTo>
                      <a:pt x="0" y="64770"/>
                    </a:lnTo>
                    <a:lnTo>
                      <a:pt x="15621" y="30353"/>
                    </a:lnTo>
                    <a:lnTo>
                      <a:pt x="35306" y="5715"/>
                    </a:lnTo>
                    <a:lnTo>
                      <a:pt x="44323" y="0"/>
                    </a:lnTo>
                    <a:lnTo>
                      <a:pt x="44323" y="9017"/>
                    </a:lnTo>
                    <a:lnTo>
                      <a:pt x="22606" y="4051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 name="Freeform 26"/>
              <p:cNvSpPr/>
              <p:nvPr/>
            </p:nvSpPr>
            <p:spPr>
              <a:xfrm>
                <a:off x="6535681" y="3790098"/>
                <a:ext cx="108131" cy="127625"/>
              </a:xfrm>
              <a:custGeom>
                <a:avLst/>
                <a:gdLst/>
                <a:ahLst/>
                <a:cxnLst/>
                <a:rect l="0" t="0" r="0" b="0"/>
                <a:pathLst>
                  <a:path w="107316" h="128271">
                    <a:moveTo>
                      <a:pt x="107315" y="61087"/>
                    </a:moveTo>
                    <a:lnTo>
                      <a:pt x="75819" y="121412"/>
                    </a:lnTo>
                    <a:lnTo>
                      <a:pt x="18034" y="128270"/>
                    </a:lnTo>
                    <a:lnTo>
                      <a:pt x="0" y="70485"/>
                    </a:lnTo>
                    <a:lnTo>
                      <a:pt x="19177" y="36068"/>
                    </a:lnTo>
                    <a:lnTo>
                      <a:pt x="43434" y="0"/>
                    </a:lnTo>
                    <a:lnTo>
                      <a:pt x="89408"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 name="Freeform 27"/>
              <p:cNvSpPr/>
              <p:nvPr/>
            </p:nvSpPr>
            <p:spPr>
              <a:xfrm>
                <a:off x="6816238" y="3811888"/>
                <a:ext cx="54066" cy="126069"/>
              </a:xfrm>
              <a:custGeom>
                <a:avLst/>
                <a:gdLst/>
                <a:ahLst/>
                <a:cxnLst/>
                <a:rect l="0" t="0" r="0" b="0"/>
                <a:pathLst>
                  <a:path w="54484" h="126239">
                    <a:moveTo>
                      <a:pt x="18415" y="0"/>
                    </a:moveTo>
                    <a:lnTo>
                      <a:pt x="43434" y="29972"/>
                    </a:lnTo>
                    <a:lnTo>
                      <a:pt x="52451" y="68453"/>
                    </a:lnTo>
                    <a:lnTo>
                      <a:pt x="54483" y="102997"/>
                    </a:lnTo>
                    <a:lnTo>
                      <a:pt x="38862" y="126238"/>
                    </a:lnTo>
                    <a:lnTo>
                      <a:pt x="8636" y="102997"/>
                    </a:lnTo>
                    <a:lnTo>
                      <a:pt x="0" y="3860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 name="Freeform 28"/>
              <p:cNvSpPr/>
              <p:nvPr/>
            </p:nvSpPr>
            <p:spPr>
              <a:xfrm>
                <a:off x="6713951" y="3825896"/>
                <a:ext cx="108131" cy="136963"/>
              </a:xfrm>
              <a:custGeom>
                <a:avLst/>
                <a:gdLst/>
                <a:ahLst/>
                <a:cxnLst/>
                <a:rect l="0" t="0" r="0" b="0"/>
                <a:pathLst>
                  <a:path w="108586" h="136907">
                    <a:moveTo>
                      <a:pt x="108585" y="92583"/>
                    </a:moveTo>
                    <a:lnTo>
                      <a:pt x="60198" y="136906"/>
                    </a:lnTo>
                    <a:lnTo>
                      <a:pt x="6477" y="104140"/>
                    </a:lnTo>
                    <a:lnTo>
                      <a:pt x="0" y="40640"/>
                    </a:lnTo>
                    <a:lnTo>
                      <a:pt x="45466" y="0"/>
                    </a:lnTo>
                    <a:lnTo>
                      <a:pt x="99568" y="2501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 name="Freeform 29"/>
              <p:cNvSpPr/>
              <p:nvPr/>
            </p:nvSpPr>
            <p:spPr>
              <a:xfrm>
                <a:off x="6545910" y="3916167"/>
                <a:ext cx="106670" cy="118286"/>
              </a:xfrm>
              <a:custGeom>
                <a:avLst/>
                <a:gdLst/>
                <a:ahLst/>
                <a:cxnLst/>
                <a:rect l="0" t="0" r="0" b="0"/>
                <a:pathLst>
                  <a:path w="107443" h="118111">
                    <a:moveTo>
                      <a:pt x="6604" y="5715"/>
                    </a:moveTo>
                    <a:lnTo>
                      <a:pt x="66040" y="0"/>
                    </a:lnTo>
                    <a:lnTo>
                      <a:pt x="107442" y="48768"/>
                    </a:lnTo>
                    <a:lnTo>
                      <a:pt x="104902" y="109855"/>
                    </a:lnTo>
                    <a:lnTo>
                      <a:pt x="48387" y="118110"/>
                    </a:lnTo>
                    <a:lnTo>
                      <a:pt x="22225" y="97917"/>
                    </a:lnTo>
                    <a:lnTo>
                      <a:pt x="0" y="6146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 name="Freeform 30"/>
              <p:cNvSpPr/>
              <p:nvPr/>
            </p:nvSpPr>
            <p:spPr>
              <a:xfrm>
                <a:off x="6655502" y="3934844"/>
                <a:ext cx="113976" cy="121399"/>
              </a:xfrm>
              <a:custGeom>
                <a:avLst/>
                <a:gdLst/>
                <a:ahLst/>
                <a:cxnLst/>
                <a:rect l="0" t="0" r="0" b="0"/>
                <a:pathLst>
                  <a:path w="114809" h="121413">
                    <a:moveTo>
                      <a:pt x="114808" y="30734"/>
                    </a:moveTo>
                    <a:lnTo>
                      <a:pt x="113919" y="90551"/>
                    </a:lnTo>
                    <a:lnTo>
                      <a:pt x="53721" y="121412"/>
                    </a:lnTo>
                    <a:lnTo>
                      <a:pt x="0" y="91948"/>
                    </a:lnTo>
                    <a:lnTo>
                      <a:pt x="2032" y="28829"/>
                    </a:lnTo>
                    <a:lnTo>
                      <a:pt x="6718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 name="Freeform 31"/>
              <p:cNvSpPr/>
              <p:nvPr/>
            </p:nvSpPr>
            <p:spPr>
              <a:xfrm>
                <a:off x="6540065" y="3978423"/>
                <a:ext cx="52604" cy="66925"/>
              </a:xfrm>
              <a:custGeom>
                <a:avLst/>
                <a:gdLst/>
                <a:ahLst/>
                <a:cxnLst/>
                <a:rect l="0" t="0" r="0" b="0"/>
                <a:pathLst>
                  <a:path w="53214" h="66295">
                    <a:moveTo>
                      <a:pt x="2794" y="0"/>
                    </a:moveTo>
                    <a:lnTo>
                      <a:pt x="24130" y="34417"/>
                    </a:lnTo>
                    <a:lnTo>
                      <a:pt x="50419" y="54991"/>
                    </a:lnTo>
                    <a:lnTo>
                      <a:pt x="53213" y="66294"/>
                    </a:lnTo>
                    <a:lnTo>
                      <a:pt x="45339" y="63500"/>
                    </a:lnTo>
                    <a:lnTo>
                      <a:pt x="22098" y="42164"/>
                    </a:lnTo>
                    <a:lnTo>
                      <a:pt x="5715" y="19304"/>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 name="Freeform 32"/>
              <p:cNvSpPr/>
              <p:nvPr/>
            </p:nvSpPr>
            <p:spPr>
              <a:xfrm>
                <a:off x="6706646" y="4018890"/>
                <a:ext cx="106670" cy="60699"/>
              </a:xfrm>
              <a:custGeom>
                <a:avLst/>
                <a:gdLst/>
                <a:ahLst/>
                <a:cxnLst/>
                <a:rect l="0" t="0" r="0" b="0"/>
                <a:pathLst>
                  <a:path w="107443" h="60580">
                    <a:moveTo>
                      <a:pt x="6604" y="41402"/>
                    </a:moveTo>
                    <a:lnTo>
                      <a:pt x="66040" y="11430"/>
                    </a:lnTo>
                    <a:lnTo>
                      <a:pt x="107442" y="0"/>
                    </a:lnTo>
                    <a:lnTo>
                      <a:pt x="107442" y="17907"/>
                    </a:lnTo>
                    <a:lnTo>
                      <a:pt x="95123" y="30607"/>
                    </a:lnTo>
                    <a:lnTo>
                      <a:pt x="62738" y="48387"/>
                    </a:lnTo>
                    <a:lnTo>
                      <a:pt x="41529" y="54864"/>
                    </a:lnTo>
                    <a:lnTo>
                      <a:pt x="21463" y="60579"/>
                    </a:lnTo>
                    <a:lnTo>
                      <a:pt x="0" y="585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 name="Freeform 33"/>
              <p:cNvSpPr/>
              <p:nvPr/>
            </p:nvSpPr>
            <p:spPr>
              <a:xfrm>
                <a:off x="6772401" y="3917723"/>
                <a:ext cx="83291" cy="107392"/>
              </a:xfrm>
              <a:custGeom>
                <a:avLst/>
                <a:gdLst/>
                <a:ahLst/>
                <a:cxnLst/>
                <a:rect l="0" t="0" r="0" b="0"/>
                <a:pathLst>
                  <a:path w="83567" h="106554">
                    <a:moveTo>
                      <a:pt x="83566" y="22987"/>
                    </a:moveTo>
                    <a:lnTo>
                      <a:pt x="80772" y="53721"/>
                    </a:lnTo>
                    <a:lnTo>
                      <a:pt x="43942" y="93091"/>
                    </a:lnTo>
                    <a:lnTo>
                      <a:pt x="0" y="106553"/>
                    </a:lnTo>
                    <a:lnTo>
                      <a:pt x="3302" y="48006"/>
                    </a:lnTo>
                    <a:lnTo>
                      <a:pt x="5372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 name="Freeform 34"/>
              <p:cNvSpPr/>
              <p:nvPr/>
            </p:nvSpPr>
            <p:spPr>
              <a:xfrm>
                <a:off x="6519608" y="3861693"/>
                <a:ext cx="27763" cy="112061"/>
              </a:xfrm>
              <a:custGeom>
                <a:avLst/>
                <a:gdLst/>
                <a:ahLst/>
                <a:cxnLst/>
                <a:rect l="0" t="0" r="0" b="0"/>
                <a:pathLst>
                  <a:path w="28576" h="111888">
                    <a:moveTo>
                      <a:pt x="28575" y="55626"/>
                    </a:moveTo>
                    <a:lnTo>
                      <a:pt x="23241" y="111887"/>
                    </a:lnTo>
                    <a:lnTo>
                      <a:pt x="9017" y="99060"/>
                    </a:lnTo>
                    <a:lnTo>
                      <a:pt x="0" y="65405"/>
                    </a:lnTo>
                    <a:lnTo>
                      <a:pt x="0" y="22098"/>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pic>
          <p:nvPicPr>
            <p:cNvPr id="70688" name="Picture 36"/>
            <p:cNvPicPr>
              <a:picLocks/>
            </p:cNvPicPr>
            <p:nvPr/>
          </p:nvPicPr>
          <p:blipFill>
            <a:blip r:embed="rId4"/>
            <a:srcRect/>
            <a:stretch>
              <a:fillRect/>
            </a:stretch>
          </p:blipFill>
          <p:spPr bwMode="auto">
            <a:xfrm>
              <a:off x="5727192" y="5302250"/>
              <a:ext cx="789305" cy="789305"/>
            </a:xfrm>
            <a:prstGeom prst="rect">
              <a:avLst/>
            </a:prstGeom>
            <a:solidFill>
              <a:srgbClr val="000000">
                <a:alpha val="0"/>
              </a:srgbClr>
            </a:solidFill>
            <a:ln w="9525">
              <a:noFill/>
              <a:miter lim="800000"/>
              <a:headEnd/>
              <a:tailEnd/>
            </a:ln>
          </p:spPr>
        </p:pic>
        <p:grpSp>
          <p:nvGrpSpPr>
            <p:cNvPr id="70689" name="Group 46"/>
            <p:cNvGrpSpPr>
              <a:grpSpLocks/>
            </p:cNvGrpSpPr>
            <p:nvPr/>
          </p:nvGrpSpPr>
          <p:grpSpPr bwMode="auto">
            <a:xfrm>
              <a:off x="7862316" y="2318766"/>
              <a:ext cx="775844" cy="542037"/>
              <a:chOff x="7862316" y="2318766"/>
              <a:chExt cx="775844" cy="542037"/>
            </a:xfrm>
          </p:grpSpPr>
          <p:sp>
            <p:nvSpPr>
              <p:cNvPr id="38" name="Freeform 37"/>
              <p:cNvSpPr/>
              <p:nvPr/>
            </p:nvSpPr>
            <p:spPr>
              <a:xfrm>
                <a:off x="7862480" y="2319302"/>
                <a:ext cx="138818" cy="200775"/>
              </a:xfrm>
              <a:custGeom>
                <a:avLst/>
                <a:gdLst/>
                <a:ahLst/>
                <a:cxnLst/>
                <a:rect l="0" t="0" r="0" b="0"/>
                <a:pathLst>
                  <a:path w="138939" h="200661">
                    <a:moveTo>
                      <a:pt x="35687" y="200660"/>
                    </a:moveTo>
                    <a:lnTo>
                      <a:pt x="23876" y="182245"/>
                    </a:lnTo>
                    <a:lnTo>
                      <a:pt x="14605" y="164084"/>
                    </a:lnTo>
                    <a:lnTo>
                      <a:pt x="4699" y="137414"/>
                    </a:lnTo>
                    <a:lnTo>
                      <a:pt x="0" y="111379"/>
                    </a:lnTo>
                    <a:lnTo>
                      <a:pt x="508" y="86106"/>
                    </a:lnTo>
                    <a:lnTo>
                      <a:pt x="6223" y="61468"/>
                    </a:lnTo>
                    <a:lnTo>
                      <a:pt x="14097" y="47752"/>
                    </a:lnTo>
                    <a:lnTo>
                      <a:pt x="23114" y="35941"/>
                    </a:lnTo>
                    <a:lnTo>
                      <a:pt x="36449" y="22606"/>
                    </a:lnTo>
                    <a:lnTo>
                      <a:pt x="55245" y="10414"/>
                    </a:lnTo>
                    <a:lnTo>
                      <a:pt x="67945" y="5461"/>
                    </a:lnTo>
                    <a:lnTo>
                      <a:pt x="86106" y="1270"/>
                    </a:lnTo>
                    <a:lnTo>
                      <a:pt x="100965" y="0"/>
                    </a:lnTo>
                    <a:lnTo>
                      <a:pt x="116586" y="635"/>
                    </a:lnTo>
                    <a:lnTo>
                      <a:pt x="138938" y="4064"/>
                    </a:lnTo>
                    <a:lnTo>
                      <a:pt x="119507" y="7620"/>
                    </a:lnTo>
                    <a:lnTo>
                      <a:pt x="102235" y="12065"/>
                    </a:lnTo>
                    <a:lnTo>
                      <a:pt x="79629" y="20193"/>
                    </a:lnTo>
                    <a:lnTo>
                      <a:pt x="61468" y="30607"/>
                    </a:lnTo>
                    <a:lnTo>
                      <a:pt x="47625" y="42926"/>
                    </a:lnTo>
                    <a:lnTo>
                      <a:pt x="38481" y="57404"/>
                    </a:lnTo>
                    <a:lnTo>
                      <a:pt x="33274" y="73787"/>
                    </a:lnTo>
                    <a:lnTo>
                      <a:pt x="32639" y="92202"/>
                    </a:lnTo>
                    <a:lnTo>
                      <a:pt x="38735" y="119888"/>
                    </a:lnTo>
                    <a:lnTo>
                      <a:pt x="52324" y="151384"/>
                    </a:lnTo>
                    <a:lnTo>
                      <a:pt x="62230" y="168656"/>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 name="Freeform 38"/>
              <p:cNvSpPr/>
              <p:nvPr/>
            </p:nvSpPr>
            <p:spPr>
              <a:xfrm>
                <a:off x="7967689" y="2685055"/>
                <a:ext cx="111054" cy="136963"/>
              </a:xfrm>
              <a:custGeom>
                <a:avLst/>
                <a:gdLst/>
                <a:ahLst/>
                <a:cxnLst/>
                <a:rect l="0" t="0" r="0" b="0"/>
                <a:pathLst>
                  <a:path w="110364" h="137034">
                    <a:moveTo>
                      <a:pt x="44323" y="0"/>
                    </a:moveTo>
                    <a:lnTo>
                      <a:pt x="46863" y="11303"/>
                    </a:lnTo>
                    <a:lnTo>
                      <a:pt x="50546" y="27051"/>
                    </a:lnTo>
                    <a:lnTo>
                      <a:pt x="55245" y="45466"/>
                    </a:lnTo>
                    <a:lnTo>
                      <a:pt x="58547" y="57023"/>
                    </a:lnTo>
                    <a:lnTo>
                      <a:pt x="61849" y="67310"/>
                    </a:lnTo>
                    <a:lnTo>
                      <a:pt x="68580" y="83820"/>
                    </a:lnTo>
                    <a:lnTo>
                      <a:pt x="71882" y="89154"/>
                    </a:lnTo>
                    <a:lnTo>
                      <a:pt x="95631" y="102108"/>
                    </a:lnTo>
                    <a:lnTo>
                      <a:pt x="103759" y="108839"/>
                    </a:lnTo>
                    <a:lnTo>
                      <a:pt x="109347" y="117221"/>
                    </a:lnTo>
                    <a:lnTo>
                      <a:pt x="110363" y="122809"/>
                    </a:lnTo>
                    <a:lnTo>
                      <a:pt x="108966" y="130429"/>
                    </a:lnTo>
                    <a:lnTo>
                      <a:pt x="106553" y="135001"/>
                    </a:lnTo>
                    <a:lnTo>
                      <a:pt x="98298" y="137033"/>
                    </a:lnTo>
                    <a:lnTo>
                      <a:pt x="85979" y="136398"/>
                    </a:lnTo>
                    <a:lnTo>
                      <a:pt x="85852" y="123063"/>
                    </a:lnTo>
                    <a:lnTo>
                      <a:pt x="84201" y="117602"/>
                    </a:lnTo>
                    <a:lnTo>
                      <a:pt x="81026" y="113411"/>
                    </a:lnTo>
                    <a:lnTo>
                      <a:pt x="76581" y="111379"/>
                    </a:lnTo>
                    <a:lnTo>
                      <a:pt x="74803" y="110871"/>
                    </a:lnTo>
                    <a:lnTo>
                      <a:pt x="73025" y="110744"/>
                    </a:lnTo>
                    <a:lnTo>
                      <a:pt x="74803" y="110871"/>
                    </a:lnTo>
                    <a:lnTo>
                      <a:pt x="76581" y="111379"/>
                    </a:lnTo>
                    <a:lnTo>
                      <a:pt x="81026" y="113411"/>
                    </a:lnTo>
                    <a:lnTo>
                      <a:pt x="84201" y="117602"/>
                    </a:lnTo>
                    <a:lnTo>
                      <a:pt x="85852" y="123063"/>
                    </a:lnTo>
                    <a:lnTo>
                      <a:pt x="85979" y="136398"/>
                    </a:lnTo>
                    <a:lnTo>
                      <a:pt x="64516" y="130302"/>
                    </a:lnTo>
                    <a:lnTo>
                      <a:pt x="60452" y="128778"/>
                    </a:lnTo>
                    <a:lnTo>
                      <a:pt x="52578" y="111125"/>
                    </a:lnTo>
                    <a:lnTo>
                      <a:pt x="44831" y="94361"/>
                    </a:lnTo>
                    <a:lnTo>
                      <a:pt x="36957" y="78359"/>
                    </a:lnTo>
                    <a:lnTo>
                      <a:pt x="25654" y="56515"/>
                    </a:lnTo>
                    <a:lnTo>
                      <a:pt x="14478" y="36576"/>
                    </a:lnTo>
                    <a:lnTo>
                      <a:pt x="0" y="13462"/>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 name="Freeform 39"/>
              <p:cNvSpPr/>
              <p:nvPr/>
            </p:nvSpPr>
            <p:spPr>
              <a:xfrm>
                <a:off x="8325691" y="2720853"/>
                <a:ext cx="84751" cy="121399"/>
              </a:xfrm>
              <a:custGeom>
                <a:avLst/>
                <a:gdLst/>
                <a:ahLst/>
                <a:cxnLst/>
                <a:rect l="0" t="0" r="0" b="0"/>
                <a:pathLst>
                  <a:path w="83821" h="121921">
                    <a:moveTo>
                      <a:pt x="49403" y="4826"/>
                    </a:moveTo>
                    <a:lnTo>
                      <a:pt x="47371" y="10541"/>
                    </a:lnTo>
                    <a:lnTo>
                      <a:pt x="43180" y="26924"/>
                    </a:lnTo>
                    <a:lnTo>
                      <a:pt x="41910" y="37211"/>
                    </a:lnTo>
                    <a:lnTo>
                      <a:pt x="41910" y="46863"/>
                    </a:lnTo>
                    <a:lnTo>
                      <a:pt x="43434" y="58039"/>
                    </a:lnTo>
                    <a:lnTo>
                      <a:pt x="49022" y="72263"/>
                    </a:lnTo>
                    <a:lnTo>
                      <a:pt x="57658" y="82423"/>
                    </a:lnTo>
                    <a:lnTo>
                      <a:pt x="73660" y="95885"/>
                    </a:lnTo>
                    <a:lnTo>
                      <a:pt x="81026" y="104140"/>
                    </a:lnTo>
                    <a:lnTo>
                      <a:pt x="83820" y="109728"/>
                    </a:lnTo>
                    <a:lnTo>
                      <a:pt x="83566" y="113157"/>
                    </a:lnTo>
                    <a:lnTo>
                      <a:pt x="81153" y="115697"/>
                    </a:lnTo>
                    <a:lnTo>
                      <a:pt x="66421" y="119634"/>
                    </a:lnTo>
                    <a:lnTo>
                      <a:pt x="66167" y="111506"/>
                    </a:lnTo>
                    <a:lnTo>
                      <a:pt x="65024" y="105283"/>
                    </a:lnTo>
                    <a:lnTo>
                      <a:pt x="63246" y="101727"/>
                    </a:lnTo>
                    <a:lnTo>
                      <a:pt x="61214" y="99314"/>
                    </a:lnTo>
                    <a:lnTo>
                      <a:pt x="58039" y="97790"/>
                    </a:lnTo>
                    <a:lnTo>
                      <a:pt x="53594" y="97536"/>
                    </a:lnTo>
                    <a:lnTo>
                      <a:pt x="58039" y="97790"/>
                    </a:lnTo>
                    <a:lnTo>
                      <a:pt x="61214" y="99314"/>
                    </a:lnTo>
                    <a:lnTo>
                      <a:pt x="63246" y="101727"/>
                    </a:lnTo>
                    <a:lnTo>
                      <a:pt x="65024" y="105283"/>
                    </a:lnTo>
                    <a:lnTo>
                      <a:pt x="66167" y="111506"/>
                    </a:lnTo>
                    <a:lnTo>
                      <a:pt x="66421" y="119634"/>
                    </a:lnTo>
                    <a:lnTo>
                      <a:pt x="51054" y="121920"/>
                    </a:lnTo>
                    <a:lnTo>
                      <a:pt x="0" y="87757"/>
                    </a:lnTo>
                    <a:lnTo>
                      <a:pt x="36068"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 name="Freeform 40"/>
              <p:cNvSpPr/>
              <p:nvPr/>
            </p:nvSpPr>
            <p:spPr>
              <a:xfrm>
                <a:off x="8362221" y="2716183"/>
                <a:ext cx="14612" cy="9338"/>
              </a:xfrm>
              <a:custGeom>
                <a:avLst/>
                <a:gdLst/>
                <a:ahLst/>
                <a:cxnLst/>
                <a:rect l="0" t="0" r="0" b="0"/>
                <a:pathLst>
                  <a:path w="13844" h="9780">
                    <a:moveTo>
                      <a:pt x="0" y="4953"/>
                    </a:moveTo>
                    <a:lnTo>
                      <a:pt x="2159" y="0"/>
                    </a:lnTo>
                    <a:lnTo>
                      <a:pt x="13843" y="8890"/>
                    </a:lnTo>
                    <a:lnTo>
                      <a:pt x="13462" y="9398"/>
                    </a:lnTo>
                    <a:lnTo>
                      <a:pt x="13335" y="9779"/>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 name="Freeform 41"/>
              <p:cNvSpPr/>
              <p:nvPr/>
            </p:nvSpPr>
            <p:spPr>
              <a:xfrm>
                <a:off x="7890244" y="2355099"/>
                <a:ext cx="742306" cy="505830"/>
              </a:xfrm>
              <a:custGeom>
                <a:avLst/>
                <a:gdLst/>
                <a:ahLst/>
                <a:cxnLst/>
                <a:rect l="0" t="0" r="0" b="0"/>
                <a:pathLst>
                  <a:path w="742824" h="506350">
                    <a:moveTo>
                      <a:pt x="552323" y="14478"/>
                    </a:moveTo>
                    <a:lnTo>
                      <a:pt x="566801" y="5588"/>
                    </a:lnTo>
                    <a:lnTo>
                      <a:pt x="581914" y="635"/>
                    </a:lnTo>
                    <a:lnTo>
                      <a:pt x="598170" y="0"/>
                    </a:lnTo>
                    <a:lnTo>
                      <a:pt x="615315" y="3175"/>
                    </a:lnTo>
                    <a:lnTo>
                      <a:pt x="638683" y="15240"/>
                    </a:lnTo>
                    <a:lnTo>
                      <a:pt x="654304" y="28194"/>
                    </a:lnTo>
                    <a:lnTo>
                      <a:pt x="667512" y="37973"/>
                    </a:lnTo>
                    <a:lnTo>
                      <a:pt x="687578" y="50673"/>
                    </a:lnTo>
                    <a:lnTo>
                      <a:pt x="701040" y="57404"/>
                    </a:lnTo>
                    <a:lnTo>
                      <a:pt x="721360" y="63754"/>
                    </a:lnTo>
                    <a:lnTo>
                      <a:pt x="734695" y="66421"/>
                    </a:lnTo>
                    <a:lnTo>
                      <a:pt x="742823" y="91186"/>
                    </a:lnTo>
                    <a:lnTo>
                      <a:pt x="742061" y="100965"/>
                    </a:lnTo>
                    <a:lnTo>
                      <a:pt x="737743" y="117856"/>
                    </a:lnTo>
                    <a:lnTo>
                      <a:pt x="734060" y="124968"/>
                    </a:lnTo>
                    <a:lnTo>
                      <a:pt x="729488" y="130937"/>
                    </a:lnTo>
                    <a:lnTo>
                      <a:pt x="725678" y="134366"/>
                    </a:lnTo>
                    <a:lnTo>
                      <a:pt x="719709" y="137795"/>
                    </a:lnTo>
                    <a:lnTo>
                      <a:pt x="713486" y="139827"/>
                    </a:lnTo>
                    <a:lnTo>
                      <a:pt x="707263" y="139954"/>
                    </a:lnTo>
                    <a:lnTo>
                      <a:pt x="701040" y="138811"/>
                    </a:lnTo>
                    <a:lnTo>
                      <a:pt x="686689" y="132969"/>
                    </a:lnTo>
                    <a:lnTo>
                      <a:pt x="678688" y="131826"/>
                    </a:lnTo>
                    <a:lnTo>
                      <a:pt x="650367" y="135509"/>
                    </a:lnTo>
                    <a:lnTo>
                      <a:pt x="636270" y="136525"/>
                    </a:lnTo>
                    <a:lnTo>
                      <a:pt x="636270" y="136398"/>
                    </a:lnTo>
                    <a:lnTo>
                      <a:pt x="650367" y="135509"/>
                    </a:lnTo>
                    <a:lnTo>
                      <a:pt x="678688" y="131826"/>
                    </a:lnTo>
                    <a:lnTo>
                      <a:pt x="686689" y="132969"/>
                    </a:lnTo>
                    <a:lnTo>
                      <a:pt x="701040" y="138811"/>
                    </a:lnTo>
                    <a:lnTo>
                      <a:pt x="707263" y="139954"/>
                    </a:lnTo>
                    <a:lnTo>
                      <a:pt x="713486" y="139827"/>
                    </a:lnTo>
                    <a:lnTo>
                      <a:pt x="719709" y="137795"/>
                    </a:lnTo>
                    <a:lnTo>
                      <a:pt x="726567" y="133477"/>
                    </a:lnTo>
                    <a:lnTo>
                      <a:pt x="719582" y="138430"/>
                    </a:lnTo>
                    <a:lnTo>
                      <a:pt x="710184" y="143002"/>
                    </a:lnTo>
                    <a:lnTo>
                      <a:pt x="689483" y="147066"/>
                    </a:lnTo>
                    <a:lnTo>
                      <a:pt x="636270" y="147066"/>
                    </a:lnTo>
                    <a:lnTo>
                      <a:pt x="619760" y="154686"/>
                    </a:lnTo>
                    <a:lnTo>
                      <a:pt x="606679" y="157734"/>
                    </a:lnTo>
                    <a:lnTo>
                      <a:pt x="593598" y="157353"/>
                    </a:lnTo>
                    <a:lnTo>
                      <a:pt x="583311" y="155067"/>
                    </a:lnTo>
                    <a:lnTo>
                      <a:pt x="574802" y="166370"/>
                    </a:lnTo>
                    <a:lnTo>
                      <a:pt x="564388" y="184404"/>
                    </a:lnTo>
                    <a:lnTo>
                      <a:pt x="557276" y="204216"/>
                    </a:lnTo>
                    <a:lnTo>
                      <a:pt x="552831" y="225171"/>
                    </a:lnTo>
                    <a:lnTo>
                      <a:pt x="551434" y="247777"/>
                    </a:lnTo>
                    <a:lnTo>
                      <a:pt x="552196" y="271272"/>
                    </a:lnTo>
                    <a:lnTo>
                      <a:pt x="551434" y="282067"/>
                    </a:lnTo>
                    <a:lnTo>
                      <a:pt x="549021" y="298831"/>
                    </a:lnTo>
                    <a:lnTo>
                      <a:pt x="544068" y="313690"/>
                    </a:lnTo>
                    <a:lnTo>
                      <a:pt x="535813" y="327660"/>
                    </a:lnTo>
                    <a:lnTo>
                      <a:pt x="525018" y="339344"/>
                    </a:lnTo>
                    <a:lnTo>
                      <a:pt x="503682" y="353187"/>
                    </a:lnTo>
                    <a:lnTo>
                      <a:pt x="488696" y="365760"/>
                    </a:lnTo>
                    <a:lnTo>
                      <a:pt x="494157" y="355854"/>
                    </a:lnTo>
                    <a:lnTo>
                      <a:pt x="498602" y="346202"/>
                    </a:lnTo>
                    <a:lnTo>
                      <a:pt x="501015" y="338328"/>
                    </a:lnTo>
                    <a:lnTo>
                      <a:pt x="503428" y="326644"/>
                    </a:lnTo>
                    <a:lnTo>
                      <a:pt x="504444" y="315087"/>
                    </a:lnTo>
                    <a:lnTo>
                      <a:pt x="503428" y="326644"/>
                    </a:lnTo>
                    <a:lnTo>
                      <a:pt x="501015" y="338328"/>
                    </a:lnTo>
                    <a:lnTo>
                      <a:pt x="498602" y="346202"/>
                    </a:lnTo>
                    <a:lnTo>
                      <a:pt x="491490" y="360680"/>
                    </a:lnTo>
                    <a:lnTo>
                      <a:pt x="485140" y="371348"/>
                    </a:lnTo>
                    <a:lnTo>
                      <a:pt x="479552" y="378968"/>
                    </a:lnTo>
                    <a:lnTo>
                      <a:pt x="467614" y="398653"/>
                    </a:lnTo>
                    <a:lnTo>
                      <a:pt x="461137" y="419735"/>
                    </a:lnTo>
                    <a:lnTo>
                      <a:pt x="458216" y="438150"/>
                    </a:lnTo>
                    <a:lnTo>
                      <a:pt x="456692" y="450088"/>
                    </a:lnTo>
                    <a:lnTo>
                      <a:pt x="458978" y="460883"/>
                    </a:lnTo>
                    <a:lnTo>
                      <a:pt x="464693" y="469773"/>
                    </a:lnTo>
                    <a:lnTo>
                      <a:pt x="483870" y="484251"/>
                    </a:lnTo>
                    <a:lnTo>
                      <a:pt x="489712" y="491744"/>
                    </a:lnTo>
                    <a:lnTo>
                      <a:pt x="489839" y="495935"/>
                    </a:lnTo>
                    <a:lnTo>
                      <a:pt x="483870" y="500634"/>
                    </a:lnTo>
                    <a:lnTo>
                      <a:pt x="469265" y="504952"/>
                    </a:lnTo>
                    <a:lnTo>
                      <a:pt x="454152" y="506349"/>
                    </a:lnTo>
                    <a:lnTo>
                      <a:pt x="431292" y="504698"/>
                    </a:lnTo>
                    <a:lnTo>
                      <a:pt x="422148" y="493776"/>
                    </a:lnTo>
                    <a:lnTo>
                      <a:pt x="415544" y="481203"/>
                    </a:lnTo>
                    <a:lnTo>
                      <a:pt x="411607" y="466725"/>
                    </a:lnTo>
                    <a:lnTo>
                      <a:pt x="410718" y="447929"/>
                    </a:lnTo>
                    <a:lnTo>
                      <a:pt x="411861" y="435356"/>
                    </a:lnTo>
                    <a:lnTo>
                      <a:pt x="411353" y="421513"/>
                    </a:lnTo>
                    <a:lnTo>
                      <a:pt x="408559" y="404749"/>
                    </a:lnTo>
                    <a:lnTo>
                      <a:pt x="398018" y="375539"/>
                    </a:lnTo>
                    <a:lnTo>
                      <a:pt x="395478" y="366649"/>
                    </a:lnTo>
                    <a:lnTo>
                      <a:pt x="383032" y="342900"/>
                    </a:lnTo>
                    <a:lnTo>
                      <a:pt x="375158" y="322707"/>
                    </a:lnTo>
                    <a:lnTo>
                      <a:pt x="370713" y="304673"/>
                    </a:lnTo>
                    <a:lnTo>
                      <a:pt x="369824" y="288417"/>
                    </a:lnTo>
                    <a:lnTo>
                      <a:pt x="372110" y="274193"/>
                    </a:lnTo>
                    <a:lnTo>
                      <a:pt x="373888" y="270129"/>
                    </a:lnTo>
                    <a:lnTo>
                      <a:pt x="372110" y="274193"/>
                    </a:lnTo>
                    <a:lnTo>
                      <a:pt x="369824" y="288417"/>
                    </a:lnTo>
                    <a:lnTo>
                      <a:pt x="370713" y="304673"/>
                    </a:lnTo>
                    <a:lnTo>
                      <a:pt x="375158" y="322707"/>
                    </a:lnTo>
                    <a:lnTo>
                      <a:pt x="383032" y="342900"/>
                    </a:lnTo>
                    <a:lnTo>
                      <a:pt x="394589" y="364998"/>
                    </a:lnTo>
                    <a:lnTo>
                      <a:pt x="389636" y="368808"/>
                    </a:lnTo>
                    <a:lnTo>
                      <a:pt x="375793" y="371856"/>
                    </a:lnTo>
                    <a:lnTo>
                      <a:pt x="362966" y="372491"/>
                    </a:lnTo>
                    <a:lnTo>
                      <a:pt x="349123" y="372110"/>
                    </a:lnTo>
                    <a:lnTo>
                      <a:pt x="331089" y="369697"/>
                    </a:lnTo>
                    <a:lnTo>
                      <a:pt x="314706" y="365887"/>
                    </a:lnTo>
                    <a:lnTo>
                      <a:pt x="297307" y="361061"/>
                    </a:lnTo>
                    <a:lnTo>
                      <a:pt x="274828" y="352933"/>
                    </a:lnTo>
                    <a:lnTo>
                      <a:pt x="242570" y="339344"/>
                    </a:lnTo>
                    <a:lnTo>
                      <a:pt x="211582" y="324104"/>
                    </a:lnTo>
                    <a:lnTo>
                      <a:pt x="200152" y="318135"/>
                    </a:lnTo>
                    <a:lnTo>
                      <a:pt x="178816" y="306578"/>
                    </a:lnTo>
                    <a:lnTo>
                      <a:pt x="169164" y="300609"/>
                    </a:lnTo>
                    <a:lnTo>
                      <a:pt x="176403" y="286004"/>
                    </a:lnTo>
                    <a:lnTo>
                      <a:pt x="181610" y="271399"/>
                    </a:lnTo>
                    <a:lnTo>
                      <a:pt x="183261" y="264160"/>
                    </a:lnTo>
                    <a:lnTo>
                      <a:pt x="186055" y="242316"/>
                    </a:lnTo>
                    <a:lnTo>
                      <a:pt x="183261" y="264160"/>
                    </a:lnTo>
                    <a:lnTo>
                      <a:pt x="181610" y="271399"/>
                    </a:lnTo>
                    <a:lnTo>
                      <a:pt x="176403" y="286004"/>
                    </a:lnTo>
                    <a:lnTo>
                      <a:pt x="169164" y="300609"/>
                    </a:lnTo>
                    <a:lnTo>
                      <a:pt x="161417" y="311658"/>
                    </a:lnTo>
                    <a:lnTo>
                      <a:pt x="147701" y="326644"/>
                    </a:lnTo>
                    <a:lnTo>
                      <a:pt x="129159" y="339598"/>
                    </a:lnTo>
                    <a:lnTo>
                      <a:pt x="113538" y="346456"/>
                    </a:lnTo>
                    <a:lnTo>
                      <a:pt x="101727" y="350774"/>
                    </a:lnTo>
                    <a:lnTo>
                      <a:pt x="89154" y="360172"/>
                    </a:lnTo>
                    <a:lnTo>
                      <a:pt x="84328" y="372618"/>
                    </a:lnTo>
                    <a:lnTo>
                      <a:pt x="85344" y="387858"/>
                    </a:lnTo>
                    <a:lnTo>
                      <a:pt x="87630" y="403352"/>
                    </a:lnTo>
                    <a:lnTo>
                      <a:pt x="94742" y="426974"/>
                    </a:lnTo>
                    <a:lnTo>
                      <a:pt x="105029" y="444881"/>
                    </a:lnTo>
                    <a:lnTo>
                      <a:pt x="121666" y="458978"/>
                    </a:lnTo>
                    <a:lnTo>
                      <a:pt x="131318" y="468376"/>
                    </a:lnTo>
                    <a:lnTo>
                      <a:pt x="138938" y="477774"/>
                    </a:lnTo>
                    <a:lnTo>
                      <a:pt x="141732" y="483870"/>
                    </a:lnTo>
                    <a:lnTo>
                      <a:pt x="141732" y="485775"/>
                    </a:lnTo>
                    <a:lnTo>
                      <a:pt x="140081" y="489839"/>
                    </a:lnTo>
                    <a:lnTo>
                      <a:pt x="131699" y="494411"/>
                    </a:lnTo>
                    <a:lnTo>
                      <a:pt x="113538" y="498475"/>
                    </a:lnTo>
                    <a:lnTo>
                      <a:pt x="102235" y="498602"/>
                    </a:lnTo>
                    <a:lnTo>
                      <a:pt x="78232" y="492760"/>
                    </a:lnTo>
                    <a:lnTo>
                      <a:pt x="69596" y="446659"/>
                    </a:lnTo>
                    <a:lnTo>
                      <a:pt x="62357" y="429514"/>
                    </a:lnTo>
                    <a:lnTo>
                      <a:pt x="44958" y="402463"/>
                    </a:lnTo>
                    <a:lnTo>
                      <a:pt x="33401" y="388747"/>
                    </a:lnTo>
                    <a:lnTo>
                      <a:pt x="23749" y="370967"/>
                    </a:lnTo>
                    <a:lnTo>
                      <a:pt x="19304" y="354838"/>
                    </a:lnTo>
                    <a:lnTo>
                      <a:pt x="17780" y="341503"/>
                    </a:lnTo>
                    <a:lnTo>
                      <a:pt x="17780" y="327152"/>
                    </a:lnTo>
                    <a:lnTo>
                      <a:pt x="28194" y="323723"/>
                    </a:lnTo>
                    <a:lnTo>
                      <a:pt x="33147" y="320040"/>
                    </a:lnTo>
                    <a:lnTo>
                      <a:pt x="36957" y="313690"/>
                    </a:lnTo>
                    <a:lnTo>
                      <a:pt x="37211" y="302641"/>
                    </a:lnTo>
                    <a:lnTo>
                      <a:pt x="34417" y="292989"/>
                    </a:lnTo>
                    <a:lnTo>
                      <a:pt x="29210" y="282321"/>
                    </a:lnTo>
                    <a:lnTo>
                      <a:pt x="19558" y="267081"/>
                    </a:lnTo>
                    <a:lnTo>
                      <a:pt x="5842" y="236347"/>
                    </a:lnTo>
                    <a:lnTo>
                      <a:pt x="381" y="211582"/>
                    </a:lnTo>
                    <a:lnTo>
                      <a:pt x="0" y="196596"/>
                    </a:lnTo>
                    <a:lnTo>
                      <a:pt x="4064" y="174752"/>
                    </a:lnTo>
                    <a:lnTo>
                      <a:pt x="10287" y="159004"/>
                    </a:lnTo>
                    <a:lnTo>
                      <a:pt x="18669" y="145796"/>
                    </a:lnTo>
                    <a:lnTo>
                      <a:pt x="32639" y="131953"/>
                    </a:lnTo>
                    <a:lnTo>
                      <a:pt x="48895" y="122555"/>
                    </a:lnTo>
                    <a:lnTo>
                      <a:pt x="65151" y="117602"/>
                    </a:lnTo>
                    <a:lnTo>
                      <a:pt x="83693" y="115189"/>
                    </a:lnTo>
                    <a:lnTo>
                      <a:pt x="115570" y="117856"/>
                    </a:lnTo>
                    <a:lnTo>
                      <a:pt x="146939" y="123063"/>
                    </a:lnTo>
                    <a:lnTo>
                      <a:pt x="177292" y="130937"/>
                    </a:lnTo>
                    <a:lnTo>
                      <a:pt x="207137" y="141605"/>
                    </a:lnTo>
                    <a:lnTo>
                      <a:pt x="237490" y="150495"/>
                    </a:lnTo>
                    <a:lnTo>
                      <a:pt x="266954" y="157607"/>
                    </a:lnTo>
                    <a:lnTo>
                      <a:pt x="295275" y="162687"/>
                    </a:lnTo>
                    <a:lnTo>
                      <a:pt x="322580" y="165862"/>
                    </a:lnTo>
                    <a:lnTo>
                      <a:pt x="341884" y="167005"/>
                    </a:lnTo>
                    <a:lnTo>
                      <a:pt x="367284" y="167005"/>
                    </a:lnTo>
                    <a:lnTo>
                      <a:pt x="391541" y="165100"/>
                    </a:lnTo>
                    <a:lnTo>
                      <a:pt x="414655" y="161417"/>
                    </a:lnTo>
                    <a:lnTo>
                      <a:pt x="433832" y="155702"/>
                    </a:lnTo>
                    <a:lnTo>
                      <a:pt x="450850" y="148209"/>
                    </a:lnTo>
                    <a:lnTo>
                      <a:pt x="462915" y="140970"/>
                    </a:lnTo>
                    <a:lnTo>
                      <a:pt x="475615" y="130810"/>
                    </a:lnTo>
                    <a:lnTo>
                      <a:pt x="490474" y="115316"/>
                    </a:lnTo>
                    <a:lnTo>
                      <a:pt x="504571" y="94615"/>
                    </a:lnTo>
                    <a:lnTo>
                      <a:pt x="509524" y="85217"/>
                    </a:lnTo>
                    <a:lnTo>
                      <a:pt x="518541" y="64770"/>
                    </a:lnTo>
                    <a:lnTo>
                      <a:pt x="526161" y="43942"/>
                    </a:lnTo>
                    <a:lnTo>
                      <a:pt x="536575" y="28448"/>
                    </a:lnTo>
                    <a:lnTo>
                      <a:pt x="547751"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3" name="Freeform 42"/>
              <p:cNvSpPr/>
              <p:nvPr/>
            </p:nvSpPr>
            <p:spPr>
              <a:xfrm>
                <a:off x="8503961" y="2384671"/>
                <a:ext cx="30685" cy="38909"/>
              </a:xfrm>
              <a:custGeom>
                <a:avLst/>
                <a:gdLst/>
                <a:ahLst/>
                <a:cxnLst/>
                <a:rect l="0" t="0" r="0" b="0"/>
                <a:pathLst>
                  <a:path w="29846" h="39244">
                    <a:moveTo>
                      <a:pt x="27940" y="32512"/>
                    </a:moveTo>
                    <a:lnTo>
                      <a:pt x="26289" y="35052"/>
                    </a:lnTo>
                    <a:lnTo>
                      <a:pt x="24003" y="37084"/>
                    </a:lnTo>
                    <a:lnTo>
                      <a:pt x="20574" y="39116"/>
                    </a:lnTo>
                    <a:lnTo>
                      <a:pt x="16256" y="39243"/>
                    </a:lnTo>
                    <a:lnTo>
                      <a:pt x="11938" y="37592"/>
                    </a:lnTo>
                    <a:lnTo>
                      <a:pt x="6477" y="33401"/>
                    </a:lnTo>
                    <a:lnTo>
                      <a:pt x="1270" y="23114"/>
                    </a:lnTo>
                    <a:lnTo>
                      <a:pt x="0" y="15240"/>
                    </a:lnTo>
                    <a:lnTo>
                      <a:pt x="2667" y="5334"/>
                    </a:lnTo>
                    <a:lnTo>
                      <a:pt x="5588" y="1778"/>
                    </a:lnTo>
                    <a:lnTo>
                      <a:pt x="9525" y="127"/>
                    </a:lnTo>
                    <a:lnTo>
                      <a:pt x="15367" y="0"/>
                    </a:lnTo>
                    <a:lnTo>
                      <a:pt x="19431" y="1905"/>
                    </a:lnTo>
                    <a:lnTo>
                      <a:pt x="23495" y="5588"/>
                    </a:lnTo>
                    <a:lnTo>
                      <a:pt x="26543" y="10160"/>
                    </a:lnTo>
                    <a:lnTo>
                      <a:pt x="28956" y="16002"/>
                    </a:lnTo>
                    <a:lnTo>
                      <a:pt x="29845" y="23876"/>
                    </a:lnTo>
                    <a:lnTo>
                      <a:pt x="29591" y="27432"/>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4" name="Freeform 43"/>
              <p:cNvSpPr/>
              <p:nvPr/>
            </p:nvSpPr>
            <p:spPr>
              <a:xfrm>
                <a:off x="8610631" y="2420468"/>
                <a:ext cx="27764" cy="28015"/>
              </a:xfrm>
              <a:custGeom>
                <a:avLst/>
                <a:gdLst/>
                <a:ahLst/>
                <a:cxnLst/>
                <a:rect l="0" t="0" r="0" b="0"/>
                <a:pathLst>
                  <a:path w="27687" h="27179">
                    <a:moveTo>
                      <a:pt x="10287" y="0"/>
                    </a:moveTo>
                    <a:lnTo>
                      <a:pt x="14351" y="381"/>
                    </a:lnTo>
                    <a:lnTo>
                      <a:pt x="20447" y="3556"/>
                    </a:lnTo>
                    <a:lnTo>
                      <a:pt x="24257" y="7239"/>
                    </a:lnTo>
                    <a:lnTo>
                      <a:pt x="26924" y="11811"/>
                    </a:lnTo>
                    <a:lnTo>
                      <a:pt x="27686" y="17653"/>
                    </a:lnTo>
                    <a:lnTo>
                      <a:pt x="26924" y="23495"/>
                    </a:lnTo>
                    <a:lnTo>
                      <a:pt x="23749" y="26670"/>
                    </a:lnTo>
                    <a:lnTo>
                      <a:pt x="20955" y="27178"/>
                    </a:lnTo>
                    <a:lnTo>
                      <a:pt x="9144" y="26289"/>
                    </a:lnTo>
                    <a:lnTo>
                      <a:pt x="4318" y="24003"/>
                    </a:lnTo>
                    <a:lnTo>
                      <a:pt x="635" y="18288"/>
                    </a:lnTo>
                    <a:lnTo>
                      <a:pt x="0" y="12446"/>
                    </a:lnTo>
                    <a:lnTo>
                      <a:pt x="1397" y="4953"/>
                    </a:lnTo>
                    <a:lnTo>
                      <a:pt x="5334" y="1651"/>
                    </a:lnTo>
                    <a:lnTo>
                      <a:pt x="8128" y="635"/>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5" name="Freeform 44"/>
              <p:cNvSpPr/>
              <p:nvPr/>
            </p:nvSpPr>
            <p:spPr>
              <a:xfrm>
                <a:off x="8439667" y="2401791"/>
                <a:ext cx="51143" cy="105835"/>
              </a:xfrm>
              <a:custGeom>
                <a:avLst/>
                <a:gdLst/>
                <a:ahLst/>
                <a:cxnLst/>
                <a:rect l="0" t="0" r="0" b="0"/>
                <a:pathLst>
                  <a:path w="50724" h="104539">
                    <a:moveTo>
                      <a:pt x="1729" y="4900"/>
                    </a:moveTo>
                    <a:lnTo>
                      <a:pt x="577" y="18512"/>
                    </a:lnTo>
                    <a:lnTo>
                      <a:pt x="0" y="36479"/>
                    </a:lnTo>
                    <a:lnTo>
                      <a:pt x="0" y="52813"/>
                    </a:lnTo>
                    <a:lnTo>
                      <a:pt x="1153" y="66425"/>
                    </a:lnTo>
                    <a:lnTo>
                      <a:pt x="5187" y="84937"/>
                    </a:lnTo>
                    <a:lnTo>
                      <a:pt x="9799" y="95282"/>
                    </a:lnTo>
                    <a:lnTo>
                      <a:pt x="16715" y="101816"/>
                    </a:lnTo>
                    <a:lnTo>
                      <a:pt x="27091" y="104538"/>
                    </a:lnTo>
                    <a:lnTo>
                      <a:pt x="36890" y="102904"/>
                    </a:lnTo>
                    <a:lnTo>
                      <a:pt x="42077" y="99093"/>
                    </a:lnTo>
                    <a:lnTo>
                      <a:pt x="46113" y="92015"/>
                    </a:lnTo>
                    <a:lnTo>
                      <a:pt x="48995" y="82215"/>
                    </a:lnTo>
                    <a:lnTo>
                      <a:pt x="50723" y="69692"/>
                    </a:lnTo>
                    <a:lnTo>
                      <a:pt x="50723" y="53358"/>
                    </a:lnTo>
                    <a:lnTo>
                      <a:pt x="50723" y="31579"/>
                    </a:lnTo>
                    <a:lnTo>
                      <a:pt x="49570" y="15245"/>
                    </a:lnTo>
                    <a:lnTo>
                      <a:pt x="48418" y="0"/>
                    </a:lnTo>
                  </a:path>
                </a:pathLst>
              </a:custGeom>
              <a:ln w="546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6" name="Oval 45"/>
              <p:cNvSpPr/>
              <p:nvPr/>
            </p:nvSpPr>
            <p:spPr>
              <a:xfrm>
                <a:off x="8515651" y="2403348"/>
                <a:ext cx="16073" cy="1556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grpSp>
          <p:nvGrpSpPr>
            <p:cNvPr id="70690" name="Group 56"/>
            <p:cNvGrpSpPr>
              <a:grpSpLocks/>
            </p:cNvGrpSpPr>
            <p:nvPr/>
          </p:nvGrpSpPr>
          <p:grpSpPr bwMode="auto">
            <a:xfrm>
              <a:off x="7949057" y="2969387"/>
              <a:ext cx="775971" cy="542037"/>
              <a:chOff x="7949057" y="2969387"/>
              <a:chExt cx="775971" cy="542037"/>
            </a:xfrm>
          </p:grpSpPr>
          <p:sp>
            <p:nvSpPr>
              <p:cNvPr id="48" name="Freeform 47"/>
              <p:cNvSpPr/>
              <p:nvPr/>
            </p:nvSpPr>
            <p:spPr>
              <a:xfrm>
                <a:off x="7948692" y="2969877"/>
                <a:ext cx="138817" cy="200775"/>
              </a:xfrm>
              <a:custGeom>
                <a:avLst/>
                <a:gdLst/>
                <a:ahLst/>
                <a:cxnLst/>
                <a:rect l="0" t="0" r="0" b="0"/>
                <a:pathLst>
                  <a:path w="139066" h="200661">
                    <a:moveTo>
                      <a:pt x="35687" y="200660"/>
                    </a:moveTo>
                    <a:lnTo>
                      <a:pt x="24003" y="182245"/>
                    </a:lnTo>
                    <a:lnTo>
                      <a:pt x="14605" y="164084"/>
                    </a:lnTo>
                    <a:lnTo>
                      <a:pt x="4699" y="137414"/>
                    </a:lnTo>
                    <a:lnTo>
                      <a:pt x="0" y="111379"/>
                    </a:lnTo>
                    <a:lnTo>
                      <a:pt x="508" y="86106"/>
                    </a:lnTo>
                    <a:lnTo>
                      <a:pt x="6223" y="61595"/>
                    </a:lnTo>
                    <a:lnTo>
                      <a:pt x="14097" y="47752"/>
                    </a:lnTo>
                    <a:lnTo>
                      <a:pt x="23114" y="35941"/>
                    </a:lnTo>
                    <a:lnTo>
                      <a:pt x="36449" y="22733"/>
                    </a:lnTo>
                    <a:lnTo>
                      <a:pt x="55245" y="10414"/>
                    </a:lnTo>
                    <a:lnTo>
                      <a:pt x="67945" y="5461"/>
                    </a:lnTo>
                    <a:lnTo>
                      <a:pt x="86106" y="1397"/>
                    </a:lnTo>
                    <a:lnTo>
                      <a:pt x="100965" y="0"/>
                    </a:lnTo>
                    <a:lnTo>
                      <a:pt x="116586" y="762"/>
                    </a:lnTo>
                    <a:lnTo>
                      <a:pt x="139065" y="4191"/>
                    </a:lnTo>
                    <a:lnTo>
                      <a:pt x="119507" y="7620"/>
                    </a:lnTo>
                    <a:lnTo>
                      <a:pt x="102235" y="12065"/>
                    </a:lnTo>
                    <a:lnTo>
                      <a:pt x="79629" y="20193"/>
                    </a:lnTo>
                    <a:lnTo>
                      <a:pt x="61468" y="30607"/>
                    </a:lnTo>
                    <a:lnTo>
                      <a:pt x="47752" y="43053"/>
                    </a:lnTo>
                    <a:lnTo>
                      <a:pt x="38481" y="57404"/>
                    </a:lnTo>
                    <a:lnTo>
                      <a:pt x="33274" y="73787"/>
                    </a:lnTo>
                    <a:lnTo>
                      <a:pt x="32639" y="92202"/>
                    </a:lnTo>
                    <a:lnTo>
                      <a:pt x="38735" y="120015"/>
                    </a:lnTo>
                    <a:lnTo>
                      <a:pt x="52324" y="151384"/>
                    </a:lnTo>
                    <a:lnTo>
                      <a:pt x="62230" y="168656"/>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9" name="Freeform 48"/>
              <p:cNvSpPr/>
              <p:nvPr/>
            </p:nvSpPr>
            <p:spPr>
              <a:xfrm>
                <a:off x="8053901" y="3335630"/>
                <a:ext cx="111054" cy="136963"/>
              </a:xfrm>
              <a:custGeom>
                <a:avLst/>
                <a:gdLst/>
                <a:ahLst/>
                <a:cxnLst/>
                <a:rect l="0" t="0" r="0" b="0"/>
                <a:pathLst>
                  <a:path w="110364" h="137161">
                    <a:moveTo>
                      <a:pt x="44323" y="0"/>
                    </a:moveTo>
                    <a:lnTo>
                      <a:pt x="46863" y="11303"/>
                    </a:lnTo>
                    <a:lnTo>
                      <a:pt x="50546" y="27178"/>
                    </a:lnTo>
                    <a:lnTo>
                      <a:pt x="55245" y="45466"/>
                    </a:lnTo>
                    <a:lnTo>
                      <a:pt x="58547" y="57023"/>
                    </a:lnTo>
                    <a:lnTo>
                      <a:pt x="61976" y="67310"/>
                    </a:lnTo>
                    <a:lnTo>
                      <a:pt x="68580" y="83820"/>
                    </a:lnTo>
                    <a:lnTo>
                      <a:pt x="71882" y="89154"/>
                    </a:lnTo>
                    <a:lnTo>
                      <a:pt x="95631" y="102235"/>
                    </a:lnTo>
                    <a:lnTo>
                      <a:pt x="103759" y="108966"/>
                    </a:lnTo>
                    <a:lnTo>
                      <a:pt x="109347" y="117221"/>
                    </a:lnTo>
                    <a:lnTo>
                      <a:pt x="110363" y="122936"/>
                    </a:lnTo>
                    <a:lnTo>
                      <a:pt x="108966" y="130429"/>
                    </a:lnTo>
                    <a:lnTo>
                      <a:pt x="106553" y="135001"/>
                    </a:lnTo>
                    <a:lnTo>
                      <a:pt x="98425" y="137160"/>
                    </a:lnTo>
                    <a:lnTo>
                      <a:pt x="85979" y="136398"/>
                    </a:lnTo>
                    <a:lnTo>
                      <a:pt x="85852" y="123063"/>
                    </a:lnTo>
                    <a:lnTo>
                      <a:pt x="84328" y="117729"/>
                    </a:lnTo>
                    <a:lnTo>
                      <a:pt x="81026" y="113411"/>
                    </a:lnTo>
                    <a:lnTo>
                      <a:pt x="76581" y="111379"/>
                    </a:lnTo>
                    <a:lnTo>
                      <a:pt x="74803" y="110998"/>
                    </a:lnTo>
                    <a:lnTo>
                      <a:pt x="73025" y="110871"/>
                    </a:lnTo>
                    <a:lnTo>
                      <a:pt x="74803" y="110998"/>
                    </a:lnTo>
                    <a:lnTo>
                      <a:pt x="76581" y="111379"/>
                    </a:lnTo>
                    <a:lnTo>
                      <a:pt x="81026" y="113411"/>
                    </a:lnTo>
                    <a:lnTo>
                      <a:pt x="84328" y="117729"/>
                    </a:lnTo>
                    <a:lnTo>
                      <a:pt x="85852" y="123063"/>
                    </a:lnTo>
                    <a:lnTo>
                      <a:pt x="85979" y="136398"/>
                    </a:lnTo>
                    <a:lnTo>
                      <a:pt x="64516" y="130429"/>
                    </a:lnTo>
                    <a:lnTo>
                      <a:pt x="60579" y="128905"/>
                    </a:lnTo>
                    <a:lnTo>
                      <a:pt x="52578" y="111125"/>
                    </a:lnTo>
                    <a:lnTo>
                      <a:pt x="44831" y="94361"/>
                    </a:lnTo>
                    <a:lnTo>
                      <a:pt x="36957" y="78486"/>
                    </a:lnTo>
                    <a:lnTo>
                      <a:pt x="25654" y="56515"/>
                    </a:lnTo>
                    <a:lnTo>
                      <a:pt x="14478" y="36576"/>
                    </a:lnTo>
                    <a:lnTo>
                      <a:pt x="0" y="13462"/>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0" name="Freeform 49"/>
              <p:cNvSpPr/>
              <p:nvPr/>
            </p:nvSpPr>
            <p:spPr>
              <a:xfrm>
                <a:off x="8411903" y="3371428"/>
                <a:ext cx="84751" cy="121399"/>
              </a:xfrm>
              <a:custGeom>
                <a:avLst/>
                <a:gdLst/>
                <a:ahLst/>
                <a:cxnLst/>
                <a:rect l="0" t="0" r="0" b="0"/>
                <a:pathLst>
                  <a:path w="83821" h="121921">
                    <a:moveTo>
                      <a:pt x="49530" y="4953"/>
                    </a:moveTo>
                    <a:lnTo>
                      <a:pt x="47371" y="10668"/>
                    </a:lnTo>
                    <a:lnTo>
                      <a:pt x="43180" y="27051"/>
                    </a:lnTo>
                    <a:lnTo>
                      <a:pt x="41910" y="37211"/>
                    </a:lnTo>
                    <a:lnTo>
                      <a:pt x="42037" y="46990"/>
                    </a:lnTo>
                    <a:lnTo>
                      <a:pt x="43561" y="58039"/>
                    </a:lnTo>
                    <a:lnTo>
                      <a:pt x="49022" y="72390"/>
                    </a:lnTo>
                    <a:lnTo>
                      <a:pt x="57658" y="82423"/>
                    </a:lnTo>
                    <a:lnTo>
                      <a:pt x="73660" y="95885"/>
                    </a:lnTo>
                    <a:lnTo>
                      <a:pt x="81026" y="104267"/>
                    </a:lnTo>
                    <a:lnTo>
                      <a:pt x="83820" y="109728"/>
                    </a:lnTo>
                    <a:lnTo>
                      <a:pt x="83566" y="113284"/>
                    </a:lnTo>
                    <a:lnTo>
                      <a:pt x="81153" y="115697"/>
                    </a:lnTo>
                    <a:lnTo>
                      <a:pt x="66548" y="119634"/>
                    </a:lnTo>
                    <a:lnTo>
                      <a:pt x="66167" y="111633"/>
                    </a:lnTo>
                    <a:lnTo>
                      <a:pt x="65024" y="105283"/>
                    </a:lnTo>
                    <a:lnTo>
                      <a:pt x="63246" y="101727"/>
                    </a:lnTo>
                    <a:lnTo>
                      <a:pt x="61214" y="99314"/>
                    </a:lnTo>
                    <a:lnTo>
                      <a:pt x="58039" y="97790"/>
                    </a:lnTo>
                    <a:lnTo>
                      <a:pt x="53594" y="97663"/>
                    </a:lnTo>
                    <a:lnTo>
                      <a:pt x="58039" y="97790"/>
                    </a:lnTo>
                    <a:lnTo>
                      <a:pt x="61214" y="99314"/>
                    </a:lnTo>
                    <a:lnTo>
                      <a:pt x="63246" y="101727"/>
                    </a:lnTo>
                    <a:lnTo>
                      <a:pt x="65024" y="105283"/>
                    </a:lnTo>
                    <a:lnTo>
                      <a:pt x="66167" y="111633"/>
                    </a:lnTo>
                    <a:lnTo>
                      <a:pt x="66548" y="119634"/>
                    </a:lnTo>
                    <a:lnTo>
                      <a:pt x="51054" y="121920"/>
                    </a:lnTo>
                    <a:lnTo>
                      <a:pt x="0" y="87884"/>
                    </a:lnTo>
                    <a:lnTo>
                      <a:pt x="36068"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1" name="Freeform 50"/>
              <p:cNvSpPr/>
              <p:nvPr/>
            </p:nvSpPr>
            <p:spPr>
              <a:xfrm>
                <a:off x="8448434" y="3366758"/>
                <a:ext cx="13151" cy="9338"/>
              </a:xfrm>
              <a:custGeom>
                <a:avLst/>
                <a:gdLst/>
                <a:ahLst/>
                <a:cxnLst/>
                <a:rect l="0" t="0" r="0" b="0"/>
                <a:pathLst>
                  <a:path w="13844" h="9780">
                    <a:moveTo>
                      <a:pt x="0" y="4826"/>
                    </a:moveTo>
                    <a:lnTo>
                      <a:pt x="2159" y="0"/>
                    </a:lnTo>
                    <a:lnTo>
                      <a:pt x="13843" y="8890"/>
                    </a:lnTo>
                    <a:lnTo>
                      <a:pt x="13462" y="9271"/>
                    </a:lnTo>
                    <a:lnTo>
                      <a:pt x="13462" y="9779"/>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2" name="Freeform 51"/>
              <p:cNvSpPr/>
              <p:nvPr/>
            </p:nvSpPr>
            <p:spPr>
              <a:xfrm>
                <a:off x="7976455" y="3005674"/>
                <a:ext cx="742306" cy="505830"/>
              </a:xfrm>
              <a:custGeom>
                <a:avLst/>
                <a:gdLst/>
                <a:ahLst/>
                <a:cxnLst/>
                <a:rect l="0" t="0" r="0" b="0"/>
                <a:pathLst>
                  <a:path w="742824" h="506350">
                    <a:moveTo>
                      <a:pt x="552323" y="14478"/>
                    </a:moveTo>
                    <a:lnTo>
                      <a:pt x="566801" y="5715"/>
                    </a:lnTo>
                    <a:lnTo>
                      <a:pt x="581914" y="635"/>
                    </a:lnTo>
                    <a:lnTo>
                      <a:pt x="598297" y="0"/>
                    </a:lnTo>
                    <a:lnTo>
                      <a:pt x="615315" y="3175"/>
                    </a:lnTo>
                    <a:lnTo>
                      <a:pt x="638683" y="15240"/>
                    </a:lnTo>
                    <a:lnTo>
                      <a:pt x="654304" y="28194"/>
                    </a:lnTo>
                    <a:lnTo>
                      <a:pt x="667512" y="37973"/>
                    </a:lnTo>
                    <a:lnTo>
                      <a:pt x="687578" y="50673"/>
                    </a:lnTo>
                    <a:lnTo>
                      <a:pt x="701040" y="57404"/>
                    </a:lnTo>
                    <a:lnTo>
                      <a:pt x="721360" y="63754"/>
                    </a:lnTo>
                    <a:lnTo>
                      <a:pt x="734695" y="66421"/>
                    </a:lnTo>
                    <a:lnTo>
                      <a:pt x="742823" y="91186"/>
                    </a:lnTo>
                    <a:lnTo>
                      <a:pt x="742061" y="100965"/>
                    </a:lnTo>
                    <a:lnTo>
                      <a:pt x="737870" y="117983"/>
                    </a:lnTo>
                    <a:lnTo>
                      <a:pt x="734187" y="124968"/>
                    </a:lnTo>
                    <a:lnTo>
                      <a:pt x="729488" y="130937"/>
                    </a:lnTo>
                    <a:lnTo>
                      <a:pt x="725678" y="134366"/>
                    </a:lnTo>
                    <a:lnTo>
                      <a:pt x="719709" y="137922"/>
                    </a:lnTo>
                    <a:lnTo>
                      <a:pt x="713486" y="139827"/>
                    </a:lnTo>
                    <a:lnTo>
                      <a:pt x="707390" y="140081"/>
                    </a:lnTo>
                    <a:lnTo>
                      <a:pt x="701040" y="138811"/>
                    </a:lnTo>
                    <a:lnTo>
                      <a:pt x="686689" y="132969"/>
                    </a:lnTo>
                    <a:lnTo>
                      <a:pt x="678688" y="131953"/>
                    </a:lnTo>
                    <a:lnTo>
                      <a:pt x="650367" y="135636"/>
                    </a:lnTo>
                    <a:lnTo>
                      <a:pt x="636270" y="136525"/>
                    </a:lnTo>
                    <a:lnTo>
                      <a:pt x="650367" y="135636"/>
                    </a:lnTo>
                    <a:lnTo>
                      <a:pt x="678688" y="131953"/>
                    </a:lnTo>
                    <a:lnTo>
                      <a:pt x="686689" y="132969"/>
                    </a:lnTo>
                    <a:lnTo>
                      <a:pt x="701040" y="138811"/>
                    </a:lnTo>
                    <a:lnTo>
                      <a:pt x="707390" y="140081"/>
                    </a:lnTo>
                    <a:lnTo>
                      <a:pt x="713486" y="139827"/>
                    </a:lnTo>
                    <a:lnTo>
                      <a:pt x="719709" y="137922"/>
                    </a:lnTo>
                    <a:lnTo>
                      <a:pt x="726694" y="133477"/>
                    </a:lnTo>
                    <a:lnTo>
                      <a:pt x="719582" y="138557"/>
                    </a:lnTo>
                    <a:lnTo>
                      <a:pt x="710184" y="143129"/>
                    </a:lnTo>
                    <a:lnTo>
                      <a:pt x="689483" y="147066"/>
                    </a:lnTo>
                    <a:lnTo>
                      <a:pt x="636270" y="147066"/>
                    </a:lnTo>
                    <a:lnTo>
                      <a:pt x="619887" y="154813"/>
                    </a:lnTo>
                    <a:lnTo>
                      <a:pt x="606679" y="157734"/>
                    </a:lnTo>
                    <a:lnTo>
                      <a:pt x="593598" y="157353"/>
                    </a:lnTo>
                    <a:lnTo>
                      <a:pt x="583438" y="155067"/>
                    </a:lnTo>
                    <a:lnTo>
                      <a:pt x="574802" y="166370"/>
                    </a:lnTo>
                    <a:lnTo>
                      <a:pt x="564388" y="184531"/>
                    </a:lnTo>
                    <a:lnTo>
                      <a:pt x="557276" y="204216"/>
                    </a:lnTo>
                    <a:lnTo>
                      <a:pt x="552831" y="225171"/>
                    </a:lnTo>
                    <a:lnTo>
                      <a:pt x="551561" y="247904"/>
                    </a:lnTo>
                    <a:lnTo>
                      <a:pt x="552196" y="271272"/>
                    </a:lnTo>
                    <a:lnTo>
                      <a:pt x="551561" y="282067"/>
                    </a:lnTo>
                    <a:lnTo>
                      <a:pt x="549021" y="298958"/>
                    </a:lnTo>
                    <a:lnTo>
                      <a:pt x="544068" y="313817"/>
                    </a:lnTo>
                    <a:lnTo>
                      <a:pt x="535813" y="327660"/>
                    </a:lnTo>
                    <a:lnTo>
                      <a:pt x="525018" y="339344"/>
                    </a:lnTo>
                    <a:lnTo>
                      <a:pt x="503682" y="353187"/>
                    </a:lnTo>
                    <a:lnTo>
                      <a:pt x="488696" y="365887"/>
                    </a:lnTo>
                    <a:lnTo>
                      <a:pt x="494157" y="355981"/>
                    </a:lnTo>
                    <a:lnTo>
                      <a:pt x="498602" y="346202"/>
                    </a:lnTo>
                    <a:lnTo>
                      <a:pt x="501015" y="338455"/>
                    </a:lnTo>
                    <a:lnTo>
                      <a:pt x="503428" y="326644"/>
                    </a:lnTo>
                    <a:lnTo>
                      <a:pt x="504444" y="315214"/>
                    </a:lnTo>
                    <a:lnTo>
                      <a:pt x="503428" y="326644"/>
                    </a:lnTo>
                    <a:lnTo>
                      <a:pt x="501015" y="338455"/>
                    </a:lnTo>
                    <a:lnTo>
                      <a:pt x="498602" y="346202"/>
                    </a:lnTo>
                    <a:lnTo>
                      <a:pt x="491490" y="360680"/>
                    </a:lnTo>
                    <a:lnTo>
                      <a:pt x="485140" y="371348"/>
                    </a:lnTo>
                    <a:lnTo>
                      <a:pt x="479552" y="379095"/>
                    </a:lnTo>
                    <a:lnTo>
                      <a:pt x="467614" y="398653"/>
                    </a:lnTo>
                    <a:lnTo>
                      <a:pt x="461137" y="419862"/>
                    </a:lnTo>
                    <a:lnTo>
                      <a:pt x="458216" y="438150"/>
                    </a:lnTo>
                    <a:lnTo>
                      <a:pt x="456692" y="450215"/>
                    </a:lnTo>
                    <a:lnTo>
                      <a:pt x="458978" y="460883"/>
                    </a:lnTo>
                    <a:lnTo>
                      <a:pt x="464693" y="469773"/>
                    </a:lnTo>
                    <a:lnTo>
                      <a:pt x="483870" y="484251"/>
                    </a:lnTo>
                    <a:lnTo>
                      <a:pt x="489712" y="491871"/>
                    </a:lnTo>
                    <a:lnTo>
                      <a:pt x="489839" y="495935"/>
                    </a:lnTo>
                    <a:lnTo>
                      <a:pt x="483870" y="500634"/>
                    </a:lnTo>
                    <a:lnTo>
                      <a:pt x="469265" y="504952"/>
                    </a:lnTo>
                    <a:lnTo>
                      <a:pt x="454152" y="506349"/>
                    </a:lnTo>
                    <a:lnTo>
                      <a:pt x="431292" y="504698"/>
                    </a:lnTo>
                    <a:lnTo>
                      <a:pt x="422148" y="493776"/>
                    </a:lnTo>
                    <a:lnTo>
                      <a:pt x="415671" y="481203"/>
                    </a:lnTo>
                    <a:lnTo>
                      <a:pt x="411607" y="466852"/>
                    </a:lnTo>
                    <a:lnTo>
                      <a:pt x="410718" y="447929"/>
                    </a:lnTo>
                    <a:lnTo>
                      <a:pt x="411988" y="435483"/>
                    </a:lnTo>
                    <a:lnTo>
                      <a:pt x="411353" y="421513"/>
                    </a:lnTo>
                    <a:lnTo>
                      <a:pt x="408559" y="404749"/>
                    </a:lnTo>
                    <a:lnTo>
                      <a:pt x="398018" y="375539"/>
                    </a:lnTo>
                    <a:lnTo>
                      <a:pt x="395478" y="366649"/>
                    </a:lnTo>
                    <a:lnTo>
                      <a:pt x="383032" y="342900"/>
                    </a:lnTo>
                    <a:lnTo>
                      <a:pt x="375158" y="322834"/>
                    </a:lnTo>
                    <a:lnTo>
                      <a:pt x="370713" y="304673"/>
                    </a:lnTo>
                    <a:lnTo>
                      <a:pt x="369824" y="288544"/>
                    </a:lnTo>
                    <a:lnTo>
                      <a:pt x="372110" y="274320"/>
                    </a:lnTo>
                    <a:lnTo>
                      <a:pt x="373888" y="270129"/>
                    </a:lnTo>
                    <a:lnTo>
                      <a:pt x="372110" y="274320"/>
                    </a:lnTo>
                    <a:lnTo>
                      <a:pt x="369824" y="288544"/>
                    </a:lnTo>
                    <a:lnTo>
                      <a:pt x="370713" y="304673"/>
                    </a:lnTo>
                    <a:lnTo>
                      <a:pt x="375158" y="322834"/>
                    </a:lnTo>
                    <a:lnTo>
                      <a:pt x="383032" y="342900"/>
                    </a:lnTo>
                    <a:lnTo>
                      <a:pt x="394589" y="365125"/>
                    </a:lnTo>
                    <a:lnTo>
                      <a:pt x="389636" y="368808"/>
                    </a:lnTo>
                    <a:lnTo>
                      <a:pt x="375793" y="371856"/>
                    </a:lnTo>
                    <a:lnTo>
                      <a:pt x="362966" y="372491"/>
                    </a:lnTo>
                    <a:lnTo>
                      <a:pt x="349123" y="372110"/>
                    </a:lnTo>
                    <a:lnTo>
                      <a:pt x="331089" y="369697"/>
                    </a:lnTo>
                    <a:lnTo>
                      <a:pt x="314706" y="365887"/>
                    </a:lnTo>
                    <a:lnTo>
                      <a:pt x="297307" y="361061"/>
                    </a:lnTo>
                    <a:lnTo>
                      <a:pt x="274828" y="353060"/>
                    </a:lnTo>
                    <a:lnTo>
                      <a:pt x="242570" y="339344"/>
                    </a:lnTo>
                    <a:lnTo>
                      <a:pt x="211582" y="324231"/>
                    </a:lnTo>
                    <a:lnTo>
                      <a:pt x="200152" y="318262"/>
                    </a:lnTo>
                    <a:lnTo>
                      <a:pt x="178943" y="306578"/>
                    </a:lnTo>
                    <a:lnTo>
                      <a:pt x="169291" y="300609"/>
                    </a:lnTo>
                    <a:lnTo>
                      <a:pt x="176403" y="286004"/>
                    </a:lnTo>
                    <a:lnTo>
                      <a:pt x="181610" y="271526"/>
                    </a:lnTo>
                    <a:lnTo>
                      <a:pt x="183388" y="264160"/>
                    </a:lnTo>
                    <a:lnTo>
                      <a:pt x="186055" y="242443"/>
                    </a:lnTo>
                    <a:lnTo>
                      <a:pt x="183388" y="264160"/>
                    </a:lnTo>
                    <a:lnTo>
                      <a:pt x="181610" y="271526"/>
                    </a:lnTo>
                    <a:lnTo>
                      <a:pt x="176403" y="286004"/>
                    </a:lnTo>
                    <a:lnTo>
                      <a:pt x="169291" y="300609"/>
                    </a:lnTo>
                    <a:lnTo>
                      <a:pt x="161417" y="311658"/>
                    </a:lnTo>
                    <a:lnTo>
                      <a:pt x="147701" y="326644"/>
                    </a:lnTo>
                    <a:lnTo>
                      <a:pt x="129159" y="339598"/>
                    </a:lnTo>
                    <a:lnTo>
                      <a:pt x="113665" y="346583"/>
                    </a:lnTo>
                    <a:lnTo>
                      <a:pt x="101727" y="350901"/>
                    </a:lnTo>
                    <a:lnTo>
                      <a:pt x="89154" y="360172"/>
                    </a:lnTo>
                    <a:lnTo>
                      <a:pt x="84328" y="372618"/>
                    </a:lnTo>
                    <a:lnTo>
                      <a:pt x="85344" y="387858"/>
                    </a:lnTo>
                    <a:lnTo>
                      <a:pt x="87630" y="403352"/>
                    </a:lnTo>
                    <a:lnTo>
                      <a:pt x="94742" y="426974"/>
                    </a:lnTo>
                    <a:lnTo>
                      <a:pt x="105029" y="444881"/>
                    </a:lnTo>
                    <a:lnTo>
                      <a:pt x="121793" y="458978"/>
                    </a:lnTo>
                    <a:lnTo>
                      <a:pt x="131318" y="468376"/>
                    </a:lnTo>
                    <a:lnTo>
                      <a:pt x="138938" y="477901"/>
                    </a:lnTo>
                    <a:lnTo>
                      <a:pt x="141732" y="483870"/>
                    </a:lnTo>
                    <a:lnTo>
                      <a:pt x="141859" y="485902"/>
                    </a:lnTo>
                    <a:lnTo>
                      <a:pt x="140081" y="489839"/>
                    </a:lnTo>
                    <a:lnTo>
                      <a:pt x="131699" y="494411"/>
                    </a:lnTo>
                    <a:lnTo>
                      <a:pt x="113665" y="498602"/>
                    </a:lnTo>
                    <a:lnTo>
                      <a:pt x="102235" y="498729"/>
                    </a:lnTo>
                    <a:lnTo>
                      <a:pt x="78232" y="492760"/>
                    </a:lnTo>
                    <a:lnTo>
                      <a:pt x="69596" y="446786"/>
                    </a:lnTo>
                    <a:lnTo>
                      <a:pt x="62357" y="429641"/>
                    </a:lnTo>
                    <a:lnTo>
                      <a:pt x="44958" y="402463"/>
                    </a:lnTo>
                    <a:lnTo>
                      <a:pt x="33401" y="388874"/>
                    </a:lnTo>
                    <a:lnTo>
                      <a:pt x="23749" y="371094"/>
                    </a:lnTo>
                    <a:lnTo>
                      <a:pt x="19304" y="354838"/>
                    </a:lnTo>
                    <a:lnTo>
                      <a:pt x="17780" y="341503"/>
                    </a:lnTo>
                    <a:lnTo>
                      <a:pt x="17907" y="327279"/>
                    </a:lnTo>
                    <a:lnTo>
                      <a:pt x="28194" y="323723"/>
                    </a:lnTo>
                    <a:lnTo>
                      <a:pt x="33147" y="320040"/>
                    </a:lnTo>
                    <a:lnTo>
                      <a:pt x="36957" y="313817"/>
                    </a:lnTo>
                    <a:lnTo>
                      <a:pt x="37211" y="302768"/>
                    </a:lnTo>
                    <a:lnTo>
                      <a:pt x="34417" y="293116"/>
                    </a:lnTo>
                    <a:lnTo>
                      <a:pt x="29210" y="282321"/>
                    </a:lnTo>
                    <a:lnTo>
                      <a:pt x="19558" y="267081"/>
                    </a:lnTo>
                    <a:lnTo>
                      <a:pt x="5842" y="236347"/>
                    </a:lnTo>
                    <a:lnTo>
                      <a:pt x="381" y="211582"/>
                    </a:lnTo>
                    <a:lnTo>
                      <a:pt x="0" y="196596"/>
                    </a:lnTo>
                    <a:lnTo>
                      <a:pt x="4064" y="174879"/>
                    </a:lnTo>
                    <a:lnTo>
                      <a:pt x="10414" y="159004"/>
                    </a:lnTo>
                    <a:lnTo>
                      <a:pt x="18669" y="145923"/>
                    </a:lnTo>
                    <a:lnTo>
                      <a:pt x="32639" y="132080"/>
                    </a:lnTo>
                    <a:lnTo>
                      <a:pt x="49022" y="122555"/>
                    </a:lnTo>
                    <a:lnTo>
                      <a:pt x="65151" y="117602"/>
                    </a:lnTo>
                    <a:lnTo>
                      <a:pt x="83693" y="115189"/>
                    </a:lnTo>
                    <a:lnTo>
                      <a:pt x="115570" y="117983"/>
                    </a:lnTo>
                    <a:lnTo>
                      <a:pt x="146939" y="123190"/>
                    </a:lnTo>
                    <a:lnTo>
                      <a:pt x="177419" y="131064"/>
                    </a:lnTo>
                    <a:lnTo>
                      <a:pt x="207137" y="141732"/>
                    </a:lnTo>
                    <a:lnTo>
                      <a:pt x="237617" y="150622"/>
                    </a:lnTo>
                    <a:lnTo>
                      <a:pt x="266954" y="157607"/>
                    </a:lnTo>
                    <a:lnTo>
                      <a:pt x="295275" y="162687"/>
                    </a:lnTo>
                    <a:lnTo>
                      <a:pt x="322580" y="165989"/>
                    </a:lnTo>
                    <a:lnTo>
                      <a:pt x="341884" y="167005"/>
                    </a:lnTo>
                    <a:lnTo>
                      <a:pt x="367284" y="167005"/>
                    </a:lnTo>
                    <a:lnTo>
                      <a:pt x="391541" y="165227"/>
                    </a:lnTo>
                    <a:lnTo>
                      <a:pt x="414655" y="161417"/>
                    </a:lnTo>
                    <a:lnTo>
                      <a:pt x="433832" y="155829"/>
                    </a:lnTo>
                    <a:lnTo>
                      <a:pt x="450850" y="148336"/>
                    </a:lnTo>
                    <a:lnTo>
                      <a:pt x="462915" y="140970"/>
                    </a:lnTo>
                    <a:lnTo>
                      <a:pt x="475615" y="130810"/>
                    </a:lnTo>
                    <a:lnTo>
                      <a:pt x="490474" y="115316"/>
                    </a:lnTo>
                    <a:lnTo>
                      <a:pt x="504571" y="94615"/>
                    </a:lnTo>
                    <a:lnTo>
                      <a:pt x="509524" y="85344"/>
                    </a:lnTo>
                    <a:lnTo>
                      <a:pt x="518541" y="64770"/>
                    </a:lnTo>
                    <a:lnTo>
                      <a:pt x="526288" y="43942"/>
                    </a:lnTo>
                    <a:lnTo>
                      <a:pt x="536575" y="28448"/>
                    </a:lnTo>
                    <a:lnTo>
                      <a:pt x="547751" y="1854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3" name="Freeform 52"/>
              <p:cNvSpPr/>
              <p:nvPr/>
            </p:nvSpPr>
            <p:spPr>
              <a:xfrm>
                <a:off x="8590173" y="3035246"/>
                <a:ext cx="30686" cy="38909"/>
              </a:xfrm>
              <a:custGeom>
                <a:avLst/>
                <a:gdLst/>
                <a:ahLst/>
                <a:cxnLst/>
                <a:rect l="0" t="0" r="0" b="0"/>
                <a:pathLst>
                  <a:path w="29846" h="39244">
                    <a:moveTo>
                      <a:pt x="27940" y="32512"/>
                    </a:moveTo>
                    <a:lnTo>
                      <a:pt x="26289" y="35179"/>
                    </a:lnTo>
                    <a:lnTo>
                      <a:pt x="24130" y="37084"/>
                    </a:lnTo>
                    <a:lnTo>
                      <a:pt x="20574" y="39116"/>
                    </a:lnTo>
                    <a:lnTo>
                      <a:pt x="16256" y="39243"/>
                    </a:lnTo>
                    <a:lnTo>
                      <a:pt x="11938" y="37592"/>
                    </a:lnTo>
                    <a:lnTo>
                      <a:pt x="6477" y="33401"/>
                    </a:lnTo>
                    <a:lnTo>
                      <a:pt x="1270" y="23241"/>
                    </a:lnTo>
                    <a:lnTo>
                      <a:pt x="0" y="15240"/>
                    </a:lnTo>
                    <a:lnTo>
                      <a:pt x="2667" y="5334"/>
                    </a:lnTo>
                    <a:lnTo>
                      <a:pt x="5588" y="1905"/>
                    </a:lnTo>
                    <a:lnTo>
                      <a:pt x="9525" y="127"/>
                    </a:lnTo>
                    <a:lnTo>
                      <a:pt x="15367" y="0"/>
                    </a:lnTo>
                    <a:lnTo>
                      <a:pt x="19431" y="1905"/>
                    </a:lnTo>
                    <a:lnTo>
                      <a:pt x="23495" y="5588"/>
                    </a:lnTo>
                    <a:lnTo>
                      <a:pt x="26543" y="10160"/>
                    </a:lnTo>
                    <a:lnTo>
                      <a:pt x="28956" y="16002"/>
                    </a:lnTo>
                    <a:lnTo>
                      <a:pt x="29845" y="24003"/>
                    </a:lnTo>
                    <a:lnTo>
                      <a:pt x="29591" y="27432"/>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4" name="Freeform 53"/>
              <p:cNvSpPr/>
              <p:nvPr/>
            </p:nvSpPr>
            <p:spPr>
              <a:xfrm>
                <a:off x="8696843" y="3071043"/>
                <a:ext cx="27763" cy="28015"/>
              </a:xfrm>
              <a:custGeom>
                <a:avLst/>
                <a:gdLst/>
                <a:ahLst/>
                <a:cxnLst/>
                <a:rect l="0" t="0" r="0" b="0"/>
                <a:pathLst>
                  <a:path w="27814" h="27052">
                    <a:moveTo>
                      <a:pt x="10287" y="0"/>
                    </a:moveTo>
                    <a:lnTo>
                      <a:pt x="14351" y="254"/>
                    </a:lnTo>
                    <a:lnTo>
                      <a:pt x="20447" y="3429"/>
                    </a:lnTo>
                    <a:lnTo>
                      <a:pt x="24257" y="7239"/>
                    </a:lnTo>
                    <a:lnTo>
                      <a:pt x="26924" y="11684"/>
                    </a:lnTo>
                    <a:lnTo>
                      <a:pt x="27813" y="17653"/>
                    </a:lnTo>
                    <a:lnTo>
                      <a:pt x="26924" y="23368"/>
                    </a:lnTo>
                    <a:lnTo>
                      <a:pt x="23749" y="26670"/>
                    </a:lnTo>
                    <a:lnTo>
                      <a:pt x="20955" y="27051"/>
                    </a:lnTo>
                    <a:lnTo>
                      <a:pt x="9144" y="26162"/>
                    </a:lnTo>
                    <a:lnTo>
                      <a:pt x="4318" y="23876"/>
                    </a:lnTo>
                    <a:lnTo>
                      <a:pt x="635" y="18161"/>
                    </a:lnTo>
                    <a:lnTo>
                      <a:pt x="0" y="12319"/>
                    </a:lnTo>
                    <a:lnTo>
                      <a:pt x="1397" y="4826"/>
                    </a:lnTo>
                    <a:lnTo>
                      <a:pt x="5461" y="1524"/>
                    </a:lnTo>
                    <a:lnTo>
                      <a:pt x="8128"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5" name="Freeform 54"/>
              <p:cNvSpPr/>
              <p:nvPr/>
            </p:nvSpPr>
            <p:spPr>
              <a:xfrm>
                <a:off x="8525879" y="3052366"/>
                <a:ext cx="51144" cy="105835"/>
              </a:xfrm>
              <a:custGeom>
                <a:avLst/>
                <a:gdLst/>
                <a:ahLst/>
                <a:cxnLst/>
                <a:rect l="0" t="0" r="0" b="0"/>
                <a:pathLst>
                  <a:path w="50724" h="104539">
                    <a:moveTo>
                      <a:pt x="1728" y="4900"/>
                    </a:moveTo>
                    <a:lnTo>
                      <a:pt x="577" y="18512"/>
                    </a:lnTo>
                    <a:lnTo>
                      <a:pt x="0" y="36479"/>
                    </a:lnTo>
                    <a:lnTo>
                      <a:pt x="0" y="52813"/>
                    </a:lnTo>
                    <a:lnTo>
                      <a:pt x="1153" y="66425"/>
                    </a:lnTo>
                    <a:lnTo>
                      <a:pt x="5187" y="84937"/>
                    </a:lnTo>
                    <a:lnTo>
                      <a:pt x="9799" y="95282"/>
                    </a:lnTo>
                    <a:lnTo>
                      <a:pt x="16715" y="101816"/>
                    </a:lnTo>
                    <a:lnTo>
                      <a:pt x="27090" y="104538"/>
                    </a:lnTo>
                    <a:lnTo>
                      <a:pt x="36890" y="102904"/>
                    </a:lnTo>
                    <a:lnTo>
                      <a:pt x="42077" y="99093"/>
                    </a:lnTo>
                    <a:lnTo>
                      <a:pt x="46113" y="92015"/>
                    </a:lnTo>
                    <a:lnTo>
                      <a:pt x="48995" y="82214"/>
                    </a:lnTo>
                    <a:lnTo>
                      <a:pt x="50723" y="69692"/>
                    </a:lnTo>
                    <a:lnTo>
                      <a:pt x="50723" y="53358"/>
                    </a:lnTo>
                    <a:lnTo>
                      <a:pt x="50723" y="31579"/>
                    </a:lnTo>
                    <a:lnTo>
                      <a:pt x="49570" y="15245"/>
                    </a:lnTo>
                    <a:lnTo>
                      <a:pt x="48418" y="0"/>
                    </a:lnTo>
                  </a:path>
                </a:pathLst>
              </a:custGeom>
              <a:ln w="546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56" name="Oval 55"/>
              <p:cNvSpPr/>
              <p:nvPr/>
            </p:nvSpPr>
            <p:spPr>
              <a:xfrm>
                <a:off x="8601863" y="3053923"/>
                <a:ext cx="16074" cy="1556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grpSp>
          <p:nvGrpSpPr>
            <p:cNvPr id="70691" name="Group 66"/>
            <p:cNvGrpSpPr>
              <a:grpSpLocks/>
            </p:cNvGrpSpPr>
            <p:nvPr/>
          </p:nvGrpSpPr>
          <p:grpSpPr bwMode="auto">
            <a:xfrm>
              <a:off x="8090027" y="3761105"/>
              <a:ext cx="775971" cy="542037"/>
              <a:chOff x="8090027" y="3761105"/>
              <a:chExt cx="775971" cy="542037"/>
            </a:xfrm>
          </p:grpSpPr>
          <p:sp>
            <p:nvSpPr>
              <p:cNvPr id="58" name="Freeform 57"/>
              <p:cNvSpPr/>
              <p:nvPr/>
            </p:nvSpPr>
            <p:spPr>
              <a:xfrm>
                <a:off x="8090432" y="3760528"/>
                <a:ext cx="138818" cy="200775"/>
              </a:xfrm>
              <a:custGeom>
                <a:avLst/>
                <a:gdLst/>
                <a:ahLst/>
                <a:cxnLst/>
                <a:rect l="0" t="0" r="0" b="0"/>
                <a:pathLst>
                  <a:path w="139066" h="200661">
                    <a:moveTo>
                      <a:pt x="35687" y="200660"/>
                    </a:moveTo>
                    <a:lnTo>
                      <a:pt x="24003" y="182118"/>
                    </a:lnTo>
                    <a:lnTo>
                      <a:pt x="14605" y="164084"/>
                    </a:lnTo>
                    <a:lnTo>
                      <a:pt x="4826" y="137414"/>
                    </a:lnTo>
                    <a:lnTo>
                      <a:pt x="0" y="111379"/>
                    </a:lnTo>
                    <a:lnTo>
                      <a:pt x="508" y="86106"/>
                    </a:lnTo>
                    <a:lnTo>
                      <a:pt x="6223" y="61468"/>
                    </a:lnTo>
                    <a:lnTo>
                      <a:pt x="14097" y="47752"/>
                    </a:lnTo>
                    <a:lnTo>
                      <a:pt x="23114" y="35814"/>
                    </a:lnTo>
                    <a:lnTo>
                      <a:pt x="36449" y="22606"/>
                    </a:lnTo>
                    <a:lnTo>
                      <a:pt x="55245" y="10414"/>
                    </a:lnTo>
                    <a:lnTo>
                      <a:pt x="67945" y="5461"/>
                    </a:lnTo>
                    <a:lnTo>
                      <a:pt x="86106" y="1270"/>
                    </a:lnTo>
                    <a:lnTo>
                      <a:pt x="100965" y="0"/>
                    </a:lnTo>
                    <a:lnTo>
                      <a:pt x="116586" y="635"/>
                    </a:lnTo>
                    <a:lnTo>
                      <a:pt x="139065" y="4064"/>
                    </a:lnTo>
                    <a:lnTo>
                      <a:pt x="119507" y="7620"/>
                    </a:lnTo>
                    <a:lnTo>
                      <a:pt x="102235" y="12065"/>
                    </a:lnTo>
                    <a:lnTo>
                      <a:pt x="79629" y="20193"/>
                    </a:lnTo>
                    <a:lnTo>
                      <a:pt x="61468" y="30607"/>
                    </a:lnTo>
                    <a:lnTo>
                      <a:pt x="47752" y="42926"/>
                    </a:lnTo>
                    <a:lnTo>
                      <a:pt x="38481" y="57404"/>
                    </a:lnTo>
                    <a:lnTo>
                      <a:pt x="33274" y="73787"/>
                    </a:lnTo>
                    <a:lnTo>
                      <a:pt x="32639" y="92202"/>
                    </a:lnTo>
                    <a:lnTo>
                      <a:pt x="38735" y="119888"/>
                    </a:lnTo>
                    <a:lnTo>
                      <a:pt x="52324" y="151384"/>
                    </a:lnTo>
                    <a:lnTo>
                      <a:pt x="62230" y="168656"/>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9" name="Freeform 58"/>
              <p:cNvSpPr/>
              <p:nvPr/>
            </p:nvSpPr>
            <p:spPr>
              <a:xfrm>
                <a:off x="8195641" y="4126280"/>
                <a:ext cx="111054" cy="136963"/>
              </a:xfrm>
              <a:custGeom>
                <a:avLst/>
                <a:gdLst/>
                <a:ahLst/>
                <a:cxnLst/>
                <a:rect l="0" t="0" r="0" b="0"/>
                <a:pathLst>
                  <a:path w="110364" h="137034">
                    <a:moveTo>
                      <a:pt x="44323" y="0"/>
                    </a:moveTo>
                    <a:lnTo>
                      <a:pt x="46863" y="11176"/>
                    </a:lnTo>
                    <a:lnTo>
                      <a:pt x="50546" y="27051"/>
                    </a:lnTo>
                    <a:lnTo>
                      <a:pt x="55245" y="45339"/>
                    </a:lnTo>
                    <a:lnTo>
                      <a:pt x="58547" y="57023"/>
                    </a:lnTo>
                    <a:lnTo>
                      <a:pt x="61976" y="67310"/>
                    </a:lnTo>
                    <a:lnTo>
                      <a:pt x="68580" y="83820"/>
                    </a:lnTo>
                    <a:lnTo>
                      <a:pt x="71882" y="89154"/>
                    </a:lnTo>
                    <a:lnTo>
                      <a:pt x="95631" y="102108"/>
                    </a:lnTo>
                    <a:lnTo>
                      <a:pt x="103759" y="108839"/>
                    </a:lnTo>
                    <a:lnTo>
                      <a:pt x="109347" y="117221"/>
                    </a:lnTo>
                    <a:lnTo>
                      <a:pt x="110363" y="122809"/>
                    </a:lnTo>
                    <a:lnTo>
                      <a:pt x="108966" y="130429"/>
                    </a:lnTo>
                    <a:lnTo>
                      <a:pt x="106553" y="135001"/>
                    </a:lnTo>
                    <a:lnTo>
                      <a:pt x="98425" y="137033"/>
                    </a:lnTo>
                    <a:lnTo>
                      <a:pt x="85979" y="136398"/>
                    </a:lnTo>
                    <a:lnTo>
                      <a:pt x="85852" y="123063"/>
                    </a:lnTo>
                    <a:lnTo>
                      <a:pt x="84328" y="117602"/>
                    </a:lnTo>
                    <a:lnTo>
                      <a:pt x="81026" y="113411"/>
                    </a:lnTo>
                    <a:lnTo>
                      <a:pt x="76581" y="111379"/>
                    </a:lnTo>
                    <a:lnTo>
                      <a:pt x="74803" y="110871"/>
                    </a:lnTo>
                    <a:lnTo>
                      <a:pt x="73025" y="110744"/>
                    </a:lnTo>
                    <a:lnTo>
                      <a:pt x="74803" y="110871"/>
                    </a:lnTo>
                    <a:lnTo>
                      <a:pt x="76581" y="111379"/>
                    </a:lnTo>
                    <a:lnTo>
                      <a:pt x="81026" y="113411"/>
                    </a:lnTo>
                    <a:lnTo>
                      <a:pt x="84328" y="117602"/>
                    </a:lnTo>
                    <a:lnTo>
                      <a:pt x="85852" y="123063"/>
                    </a:lnTo>
                    <a:lnTo>
                      <a:pt x="85979" y="136398"/>
                    </a:lnTo>
                    <a:lnTo>
                      <a:pt x="64516" y="130302"/>
                    </a:lnTo>
                    <a:lnTo>
                      <a:pt x="60579" y="128778"/>
                    </a:lnTo>
                    <a:lnTo>
                      <a:pt x="52578" y="111125"/>
                    </a:lnTo>
                    <a:lnTo>
                      <a:pt x="44831" y="94361"/>
                    </a:lnTo>
                    <a:lnTo>
                      <a:pt x="36957" y="78359"/>
                    </a:lnTo>
                    <a:lnTo>
                      <a:pt x="25654" y="56515"/>
                    </a:lnTo>
                    <a:lnTo>
                      <a:pt x="14605" y="36449"/>
                    </a:lnTo>
                    <a:lnTo>
                      <a:pt x="0" y="13462"/>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0" name="Freeform 59"/>
              <p:cNvSpPr/>
              <p:nvPr/>
            </p:nvSpPr>
            <p:spPr>
              <a:xfrm>
                <a:off x="8553643" y="4163634"/>
                <a:ext cx="84751" cy="121399"/>
              </a:xfrm>
              <a:custGeom>
                <a:avLst/>
                <a:gdLst/>
                <a:ahLst/>
                <a:cxnLst/>
                <a:rect l="0" t="0" r="0" b="0"/>
                <a:pathLst>
                  <a:path w="83821" h="121794">
                    <a:moveTo>
                      <a:pt x="49530" y="4826"/>
                    </a:moveTo>
                    <a:lnTo>
                      <a:pt x="47371" y="10541"/>
                    </a:lnTo>
                    <a:lnTo>
                      <a:pt x="43180" y="26924"/>
                    </a:lnTo>
                    <a:lnTo>
                      <a:pt x="41910" y="37084"/>
                    </a:lnTo>
                    <a:lnTo>
                      <a:pt x="42037" y="46863"/>
                    </a:lnTo>
                    <a:lnTo>
                      <a:pt x="43561" y="57912"/>
                    </a:lnTo>
                    <a:lnTo>
                      <a:pt x="49022" y="72263"/>
                    </a:lnTo>
                    <a:lnTo>
                      <a:pt x="57658" y="82296"/>
                    </a:lnTo>
                    <a:lnTo>
                      <a:pt x="73660" y="95758"/>
                    </a:lnTo>
                    <a:lnTo>
                      <a:pt x="81026" y="104140"/>
                    </a:lnTo>
                    <a:lnTo>
                      <a:pt x="83820" y="109728"/>
                    </a:lnTo>
                    <a:lnTo>
                      <a:pt x="83566" y="113157"/>
                    </a:lnTo>
                    <a:lnTo>
                      <a:pt x="81153" y="115697"/>
                    </a:lnTo>
                    <a:lnTo>
                      <a:pt x="66548" y="119507"/>
                    </a:lnTo>
                    <a:lnTo>
                      <a:pt x="66167" y="111506"/>
                    </a:lnTo>
                    <a:lnTo>
                      <a:pt x="65024" y="105283"/>
                    </a:lnTo>
                    <a:lnTo>
                      <a:pt x="63246" y="101600"/>
                    </a:lnTo>
                    <a:lnTo>
                      <a:pt x="61214" y="99314"/>
                    </a:lnTo>
                    <a:lnTo>
                      <a:pt x="58039" y="97790"/>
                    </a:lnTo>
                    <a:lnTo>
                      <a:pt x="53594" y="97536"/>
                    </a:lnTo>
                    <a:lnTo>
                      <a:pt x="58039" y="97790"/>
                    </a:lnTo>
                    <a:lnTo>
                      <a:pt x="61214" y="99314"/>
                    </a:lnTo>
                    <a:lnTo>
                      <a:pt x="63246" y="101600"/>
                    </a:lnTo>
                    <a:lnTo>
                      <a:pt x="65024" y="105283"/>
                    </a:lnTo>
                    <a:lnTo>
                      <a:pt x="66167" y="111506"/>
                    </a:lnTo>
                    <a:lnTo>
                      <a:pt x="66548" y="119507"/>
                    </a:lnTo>
                    <a:lnTo>
                      <a:pt x="51054" y="121793"/>
                    </a:lnTo>
                    <a:lnTo>
                      <a:pt x="0" y="87757"/>
                    </a:lnTo>
                    <a:lnTo>
                      <a:pt x="36195"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1" name="Freeform 60"/>
              <p:cNvSpPr/>
              <p:nvPr/>
            </p:nvSpPr>
            <p:spPr>
              <a:xfrm>
                <a:off x="8590173" y="4158965"/>
                <a:ext cx="13152" cy="9338"/>
              </a:xfrm>
              <a:custGeom>
                <a:avLst/>
                <a:gdLst/>
                <a:ahLst/>
                <a:cxnLst/>
                <a:rect l="0" t="0" r="0" b="0"/>
                <a:pathLst>
                  <a:path w="13717" h="9780">
                    <a:moveTo>
                      <a:pt x="0" y="4953"/>
                    </a:moveTo>
                    <a:lnTo>
                      <a:pt x="2032" y="0"/>
                    </a:lnTo>
                    <a:lnTo>
                      <a:pt x="13716" y="8890"/>
                    </a:lnTo>
                    <a:lnTo>
                      <a:pt x="13335" y="9398"/>
                    </a:lnTo>
                    <a:lnTo>
                      <a:pt x="13335" y="9779"/>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2" name="Freeform 61"/>
              <p:cNvSpPr/>
              <p:nvPr/>
            </p:nvSpPr>
            <p:spPr>
              <a:xfrm>
                <a:off x="8118196" y="3796324"/>
                <a:ext cx="742306" cy="507385"/>
              </a:xfrm>
              <a:custGeom>
                <a:avLst/>
                <a:gdLst/>
                <a:ahLst/>
                <a:cxnLst/>
                <a:rect l="0" t="0" r="0" b="0"/>
                <a:pathLst>
                  <a:path w="742824" h="506350">
                    <a:moveTo>
                      <a:pt x="552323" y="14351"/>
                    </a:moveTo>
                    <a:lnTo>
                      <a:pt x="566801" y="5588"/>
                    </a:lnTo>
                    <a:lnTo>
                      <a:pt x="582041" y="635"/>
                    </a:lnTo>
                    <a:lnTo>
                      <a:pt x="598297" y="0"/>
                    </a:lnTo>
                    <a:lnTo>
                      <a:pt x="615442" y="3175"/>
                    </a:lnTo>
                    <a:lnTo>
                      <a:pt x="638683" y="15113"/>
                    </a:lnTo>
                    <a:lnTo>
                      <a:pt x="654304" y="28194"/>
                    </a:lnTo>
                    <a:lnTo>
                      <a:pt x="667512" y="37973"/>
                    </a:lnTo>
                    <a:lnTo>
                      <a:pt x="687578" y="50673"/>
                    </a:lnTo>
                    <a:lnTo>
                      <a:pt x="701040" y="57404"/>
                    </a:lnTo>
                    <a:lnTo>
                      <a:pt x="721360" y="63754"/>
                    </a:lnTo>
                    <a:lnTo>
                      <a:pt x="734695" y="66294"/>
                    </a:lnTo>
                    <a:lnTo>
                      <a:pt x="742823" y="91186"/>
                    </a:lnTo>
                    <a:lnTo>
                      <a:pt x="742061" y="100965"/>
                    </a:lnTo>
                    <a:lnTo>
                      <a:pt x="737870" y="117856"/>
                    </a:lnTo>
                    <a:lnTo>
                      <a:pt x="734187" y="124841"/>
                    </a:lnTo>
                    <a:lnTo>
                      <a:pt x="729488" y="130810"/>
                    </a:lnTo>
                    <a:lnTo>
                      <a:pt x="725678" y="134366"/>
                    </a:lnTo>
                    <a:lnTo>
                      <a:pt x="719709" y="137795"/>
                    </a:lnTo>
                    <a:lnTo>
                      <a:pt x="713486" y="139700"/>
                    </a:lnTo>
                    <a:lnTo>
                      <a:pt x="707390" y="139954"/>
                    </a:lnTo>
                    <a:lnTo>
                      <a:pt x="701040" y="138811"/>
                    </a:lnTo>
                    <a:lnTo>
                      <a:pt x="686689" y="132969"/>
                    </a:lnTo>
                    <a:lnTo>
                      <a:pt x="678688" y="131826"/>
                    </a:lnTo>
                    <a:lnTo>
                      <a:pt x="650367" y="135509"/>
                    </a:lnTo>
                    <a:lnTo>
                      <a:pt x="636270" y="136525"/>
                    </a:lnTo>
                    <a:lnTo>
                      <a:pt x="636270" y="136398"/>
                    </a:lnTo>
                    <a:lnTo>
                      <a:pt x="650367" y="135509"/>
                    </a:lnTo>
                    <a:lnTo>
                      <a:pt x="678688" y="131826"/>
                    </a:lnTo>
                    <a:lnTo>
                      <a:pt x="686689" y="132969"/>
                    </a:lnTo>
                    <a:lnTo>
                      <a:pt x="701040" y="138811"/>
                    </a:lnTo>
                    <a:lnTo>
                      <a:pt x="707390" y="139954"/>
                    </a:lnTo>
                    <a:lnTo>
                      <a:pt x="713486" y="139700"/>
                    </a:lnTo>
                    <a:lnTo>
                      <a:pt x="719709" y="137795"/>
                    </a:lnTo>
                    <a:lnTo>
                      <a:pt x="726694" y="133477"/>
                    </a:lnTo>
                    <a:lnTo>
                      <a:pt x="719582" y="138430"/>
                    </a:lnTo>
                    <a:lnTo>
                      <a:pt x="710184" y="143002"/>
                    </a:lnTo>
                    <a:lnTo>
                      <a:pt x="689483" y="147066"/>
                    </a:lnTo>
                    <a:lnTo>
                      <a:pt x="636270" y="147066"/>
                    </a:lnTo>
                    <a:lnTo>
                      <a:pt x="619887" y="154686"/>
                    </a:lnTo>
                    <a:lnTo>
                      <a:pt x="606679" y="157607"/>
                    </a:lnTo>
                    <a:lnTo>
                      <a:pt x="593598" y="157353"/>
                    </a:lnTo>
                    <a:lnTo>
                      <a:pt x="583438" y="155067"/>
                    </a:lnTo>
                    <a:lnTo>
                      <a:pt x="574802" y="166370"/>
                    </a:lnTo>
                    <a:lnTo>
                      <a:pt x="564388" y="184404"/>
                    </a:lnTo>
                    <a:lnTo>
                      <a:pt x="557276" y="204216"/>
                    </a:lnTo>
                    <a:lnTo>
                      <a:pt x="552831" y="225044"/>
                    </a:lnTo>
                    <a:lnTo>
                      <a:pt x="551561" y="247777"/>
                    </a:lnTo>
                    <a:lnTo>
                      <a:pt x="552196" y="271145"/>
                    </a:lnTo>
                    <a:lnTo>
                      <a:pt x="551561" y="282067"/>
                    </a:lnTo>
                    <a:lnTo>
                      <a:pt x="549021" y="298831"/>
                    </a:lnTo>
                    <a:lnTo>
                      <a:pt x="544068" y="313690"/>
                    </a:lnTo>
                    <a:lnTo>
                      <a:pt x="535813" y="327533"/>
                    </a:lnTo>
                    <a:lnTo>
                      <a:pt x="525018" y="339344"/>
                    </a:lnTo>
                    <a:lnTo>
                      <a:pt x="503682" y="353187"/>
                    </a:lnTo>
                    <a:lnTo>
                      <a:pt x="488696" y="365760"/>
                    </a:lnTo>
                    <a:lnTo>
                      <a:pt x="494157" y="355854"/>
                    </a:lnTo>
                    <a:lnTo>
                      <a:pt x="498602" y="346075"/>
                    </a:lnTo>
                    <a:lnTo>
                      <a:pt x="501015" y="338328"/>
                    </a:lnTo>
                    <a:lnTo>
                      <a:pt x="503428" y="326644"/>
                    </a:lnTo>
                    <a:lnTo>
                      <a:pt x="504444" y="315087"/>
                    </a:lnTo>
                    <a:lnTo>
                      <a:pt x="503428" y="326644"/>
                    </a:lnTo>
                    <a:lnTo>
                      <a:pt x="501015" y="338328"/>
                    </a:lnTo>
                    <a:lnTo>
                      <a:pt x="498602" y="346075"/>
                    </a:lnTo>
                    <a:lnTo>
                      <a:pt x="491490" y="360680"/>
                    </a:lnTo>
                    <a:lnTo>
                      <a:pt x="485140" y="371348"/>
                    </a:lnTo>
                    <a:lnTo>
                      <a:pt x="479552" y="378968"/>
                    </a:lnTo>
                    <a:lnTo>
                      <a:pt x="467741" y="398653"/>
                    </a:lnTo>
                    <a:lnTo>
                      <a:pt x="461137" y="419735"/>
                    </a:lnTo>
                    <a:lnTo>
                      <a:pt x="458216" y="438150"/>
                    </a:lnTo>
                    <a:lnTo>
                      <a:pt x="456692" y="450088"/>
                    </a:lnTo>
                    <a:lnTo>
                      <a:pt x="458978" y="460883"/>
                    </a:lnTo>
                    <a:lnTo>
                      <a:pt x="464693" y="469773"/>
                    </a:lnTo>
                    <a:lnTo>
                      <a:pt x="483870" y="484124"/>
                    </a:lnTo>
                    <a:lnTo>
                      <a:pt x="489712" y="491744"/>
                    </a:lnTo>
                    <a:lnTo>
                      <a:pt x="489839" y="495935"/>
                    </a:lnTo>
                    <a:lnTo>
                      <a:pt x="483870" y="500507"/>
                    </a:lnTo>
                    <a:lnTo>
                      <a:pt x="469265" y="504952"/>
                    </a:lnTo>
                    <a:lnTo>
                      <a:pt x="454152" y="506349"/>
                    </a:lnTo>
                    <a:lnTo>
                      <a:pt x="431292" y="504698"/>
                    </a:lnTo>
                    <a:lnTo>
                      <a:pt x="422148" y="493776"/>
                    </a:lnTo>
                    <a:lnTo>
                      <a:pt x="415671" y="481203"/>
                    </a:lnTo>
                    <a:lnTo>
                      <a:pt x="411607" y="466725"/>
                    </a:lnTo>
                    <a:lnTo>
                      <a:pt x="410718" y="447802"/>
                    </a:lnTo>
                    <a:lnTo>
                      <a:pt x="411988" y="435356"/>
                    </a:lnTo>
                    <a:lnTo>
                      <a:pt x="411353" y="421513"/>
                    </a:lnTo>
                    <a:lnTo>
                      <a:pt x="408559" y="404749"/>
                    </a:lnTo>
                    <a:lnTo>
                      <a:pt x="398018" y="375539"/>
                    </a:lnTo>
                    <a:lnTo>
                      <a:pt x="395478" y="366649"/>
                    </a:lnTo>
                    <a:lnTo>
                      <a:pt x="383159" y="342900"/>
                    </a:lnTo>
                    <a:lnTo>
                      <a:pt x="375158" y="322707"/>
                    </a:lnTo>
                    <a:lnTo>
                      <a:pt x="370713" y="304546"/>
                    </a:lnTo>
                    <a:lnTo>
                      <a:pt x="369824" y="288417"/>
                    </a:lnTo>
                    <a:lnTo>
                      <a:pt x="372110" y="274193"/>
                    </a:lnTo>
                    <a:lnTo>
                      <a:pt x="373888" y="270129"/>
                    </a:lnTo>
                    <a:lnTo>
                      <a:pt x="372110" y="274193"/>
                    </a:lnTo>
                    <a:lnTo>
                      <a:pt x="369824" y="288417"/>
                    </a:lnTo>
                    <a:lnTo>
                      <a:pt x="370713" y="304546"/>
                    </a:lnTo>
                    <a:lnTo>
                      <a:pt x="375158" y="322707"/>
                    </a:lnTo>
                    <a:lnTo>
                      <a:pt x="383159" y="342900"/>
                    </a:lnTo>
                    <a:lnTo>
                      <a:pt x="394589" y="364998"/>
                    </a:lnTo>
                    <a:lnTo>
                      <a:pt x="389636" y="368681"/>
                    </a:lnTo>
                    <a:lnTo>
                      <a:pt x="375793" y="371856"/>
                    </a:lnTo>
                    <a:lnTo>
                      <a:pt x="362966" y="372491"/>
                    </a:lnTo>
                    <a:lnTo>
                      <a:pt x="349123" y="372110"/>
                    </a:lnTo>
                    <a:lnTo>
                      <a:pt x="331089" y="369697"/>
                    </a:lnTo>
                    <a:lnTo>
                      <a:pt x="314706" y="365887"/>
                    </a:lnTo>
                    <a:lnTo>
                      <a:pt x="297307" y="360934"/>
                    </a:lnTo>
                    <a:lnTo>
                      <a:pt x="274828" y="352933"/>
                    </a:lnTo>
                    <a:lnTo>
                      <a:pt x="242570" y="339344"/>
                    </a:lnTo>
                    <a:lnTo>
                      <a:pt x="211582" y="324104"/>
                    </a:lnTo>
                    <a:lnTo>
                      <a:pt x="200152" y="318135"/>
                    </a:lnTo>
                    <a:lnTo>
                      <a:pt x="178943" y="306578"/>
                    </a:lnTo>
                    <a:lnTo>
                      <a:pt x="169291" y="300609"/>
                    </a:lnTo>
                    <a:lnTo>
                      <a:pt x="176403" y="286004"/>
                    </a:lnTo>
                    <a:lnTo>
                      <a:pt x="181610" y="271399"/>
                    </a:lnTo>
                    <a:lnTo>
                      <a:pt x="183388" y="264160"/>
                    </a:lnTo>
                    <a:lnTo>
                      <a:pt x="186055" y="242316"/>
                    </a:lnTo>
                    <a:lnTo>
                      <a:pt x="183388" y="264160"/>
                    </a:lnTo>
                    <a:lnTo>
                      <a:pt x="181610" y="271399"/>
                    </a:lnTo>
                    <a:lnTo>
                      <a:pt x="176403" y="286004"/>
                    </a:lnTo>
                    <a:lnTo>
                      <a:pt x="169291" y="300609"/>
                    </a:lnTo>
                    <a:lnTo>
                      <a:pt x="161417" y="311658"/>
                    </a:lnTo>
                    <a:lnTo>
                      <a:pt x="147828" y="326644"/>
                    </a:lnTo>
                    <a:lnTo>
                      <a:pt x="129286" y="339471"/>
                    </a:lnTo>
                    <a:lnTo>
                      <a:pt x="113665" y="346456"/>
                    </a:lnTo>
                    <a:lnTo>
                      <a:pt x="101727" y="350774"/>
                    </a:lnTo>
                    <a:lnTo>
                      <a:pt x="89154" y="360172"/>
                    </a:lnTo>
                    <a:lnTo>
                      <a:pt x="84328" y="372618"/>
                    </a:lnTo>
                    <a:lnTo>
                      <a:pt x="85344" y="387731"/>
                    </a:lnTo>
                    <a:lnTo>
                      <a:pt x="87630" y="403225"/>
                    </a:lnTo>
                    <a:lnTo>
                      <a:pt x="94742" y="426974"/>
                    </a:lnTo>
                    <a:lnTo>
                      <a:pt x="105029" y="444754"/>
                    </a:lnTo>
                    <a:lnTo>
                      <a:pt x="121793" y="458851"/>
                    </a:lnTo>
                    <a:lnTo>
                      <a:pt x="131318" y="468376"/>
                    </a:lnTo>
                    <a:lnTo>
                      <a:pt x="138938" y="477774"/>
                    </a:lnTo>
                    <a:lnTo>
                      <a:pt x="141732" y="483870"/>
                    </a:lnTo>
                    <a:lnTo>
                      <a:pt x="141859" y="485775"/>
                    </a:lnTo>
                    <a:lnTo>
                      <a:pt x="140081" y="489839"/>
                    </a:lnTo>
                    <a:lnTo>
                      <a:pt x="131699" y="494411"/>
                    </a:lnTo>
                    <a:lnTo>
                      <a:pt x="113665" y="498475"/>
                    </a:lnTo>
                    <a:lnTo>
                      <a:pt x="102235" y="498602"/>
                    </a:lnTo>
                    <a:lnTo>
                      <a:pt x="78232" y="492760"/>
                    </a:lnTo>
                    <a:lnTo>
                      <a:pt x="69596" y="446659"/>
                    </a:lnTo>
                    <a:lnTo>
                      <a:pt x="62357" y="429514"/>
                    </a:lnTo>
                    <a:lnTo>
                      <a:pt x="44958" y="402463"/>
                    </a:lnTo>
                    <a:lnTo>
                      <a:pt x="33401" y="388747"/>
                    </a:lnTo>
                    <a:lnTo>
                      <a:pt x="23876" y="370967"/>
                    </a:lnTo>
                    <a:lnTo>
                      <a:pt x="19304" y="354838"/>
                    </a:lnTo>
                    <a:lnTo>
                      <a:pt x="17780" y="341503"/>
                    </a:lnTo>
                    <a:lnTo>
                      <a:pt x="17907" y="327152"/>
                    </a:lnTo>
                    <a:lnTo>
                      <a:pt x="28194" y="323723"/>
                    </a:lnTo>
                    <a:lnTo>
                      <a:pt x="33147" y="320040"/>
                    </a:lnTo>
                    <a:lnTo>
                      <a:pt x="36957" y="313690"/>
                    </a:lnTo>
                    <a:lnTo>
                      <a:pt x="37211" y="302641"/>
                    </a:lnTo>
                    <a:lnTo>
                      <a:pt x="34417" y="292989"/>
                    </a:lnTo>
                    <a:lnTo>
                      <a:pt x="29210" y="282194"/>
                    </a:lnTo>
                    <a:lnTo>
                      <a:pt x="19558" y="267081"/>
                    </a:lnTo>
                    <a:lnTo>
                      <a:pt x="5842" y="236220"/>
                    </a:lnTo>
                    <a:lnTo>
                      <a:pt x="381" y="211582"/>
                    </a:lnTo>
                    <a:lnTo>
                      <a:pt x="0" y="196596"/>
                    </a:lnTo>
                    <a:lnTo>
                      <a:pt x="4064" y="174752"/>
                    </a:lnTo>
                    <a:lnTo>
                      <a:pt x="10414" y="159004"/>
                    </a:lnTo>
                    <a:lnTo>
                      <a:pt x="18669" y="145796"/>
                    </a:lnTo>
                    <a:lnTo>
                      <a:pt x="32639" y="131953"/>
                    </a:lnTo>
                    <a:lnTo>
                      <a:pt x="49022" y="122555"/>
                    </a:lnTo>
                    <a:lnTo>
                      <a:pt x="65151" y="117475"/>
                    </a:lnTo>
                    <a:lnTo>
                      <a:pt x="83693" y="115189"/>
                    </a:lnTo>
                    <a:lnTo>
                      <a:pt x="115570" y="117856"/>
                    </a:lnTo>
                    <a:lnTo>
                      <a:pt x="146939" y="123063"/>
                    </a:lnTo>
                    <a:lnTo>
                      <a:pt x="177419" y="130937"/>
                    </a:lnTo>
                    <a:lnTo>
                      <a:pt x="207137" y="141605"/>
                    </a:lnTo>
                    <a:lnTo>
                      <a:pt x="237617" y="150495"/>
                    </a:lnTo>
                    <a:lnTo>
                      <a:pt x="266954" y="157607"/>
                    </a:lnTo>
                    <a:lnTo>
                      <a:pt x="295275" y="162687"/>
                    </a:lnTo>
                    <a:lnTo>
                      <a:pt x="322580" y="165862"/>
                    </a:lnTo>
                    <a:lnTo>
                      <a:pt x="341884" y="167005"/>
                    </a:lnTo>
                    <a:lnTo>
                      <a:pt x="367284" y="167005"/>
                    </a:lnTo>
                    <a:lnTo>
                      <a:pt x="391541" y="165100"/>
                    </a:lnTo>
                    <a:lnTo>
                      <a:pt x="414655" y="161290"/>
                    </a:lnTo>
                    <a:lnTo>
                      <a:pt x="433832" y="155702"/>
                    </a:lnTo>
                    <a:lnTo>
                      <a:pt x="450850" y="148209"/>
                    </a:lnTo>
                    <a:lnTo>
                      <a:pt x="462915" y="140970"/>
                    </a:lnTo>
                    <a:lnTo>
                      <a:pt x="475615" y="130810"/>
                    </a:lnTo>
                    <a:lnTo>
                      <a:pt x="490474" y="115189"/>
                    </a:lnTo>
                    <a:lnTo>
                      <a:pt x="504571" y="94488"/>
                    </a:lnTo>
                    <a:lnTo>
                      <a:pt x="509524" y="85217"/>
                    </a:lnTo>
                    <a:lnTo>
                      <a:pt x="518541" y="64770"/>
                    </a:lnTo>
                    <a:lnTo>
                      <a:pt x="526288" y="43942"/>
                    </a:lnTo>
                    <a:lnTo>
                      <a:pt x="536575" y="28448"/>
                    </a:lnTo>
                    <a:lnTo>
                      <a:pt x="547751"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3" name="Freeform 62"/>
              <p:cNvSpPr/>
              <p:nvPr/>
            </p:nvSpPr>
            <p:spPr>
              <a:xfrm>
                <a:off x="8731913" y="3825896"/>
                <a:ext cx="30685" cy="38909"/>
              </a:xfrm>
              <a:custGeom>
                <a:avLst/>
                <a:gdLst/>
                <a:ahLst/>
                <a:cxnLst/>
                <a:rect l="0" t="0" r="0" b="0"/>
                <a:pathLst>
                  <a:path w="29846" h="39371">
                    <a:moveTo>
                      <a:pt x="27940" y="32639"/>
                    </a:moveTo>
                    <a:lnTo>
                      <a:pt x="26416" y="35179"/>
                    </a:lnTo>
                    <a:lnTo>
                      <a:pt x="24130" y="37211"/>
                    </a:lnTo>
                    <a:lnTo>
                      <a:pt x="20574" y="39243"/>
                    </a:lnTo>
                    <a:lnTo>
                      <a:pt x="16256" y="39370"/>
                    </a:lnTo>
                    <a:lnTo>
                      <a:pt x="11938" y="37719"/>
                    </a:lnTo>
                    <a:lnTo>
                      <a:pt x="6477" y="33401"/>
                    </a:lnTo>
                    <a:lnTo>
                      <a:pt x="1270" y="23241"/>
                    </a:lnTo>
                    <a:lnTo>
                      <a:pt x="0" y="15367"/>
                    </a:lnTo>
                    <a:lnTo>
                      <a:pt x="2667" y="5334"/>
                    </a:lnTo>
                    <a:lnTo>
                      <a:pt x="5588" y="1905"/>
                    </a:lnTo>
                    <a:lnTo>
                      <a:pt x="9525" y="127"/>
                    </a:lnTo>
                    <a:lnTo>
                      <a:pt x="15367" y="0"/>
                    </a:lnTo>
                    <a:lnTo>
                      <a:pt x="19431" y="2032"/>
                    </a:lnTo>
                    <a:lnTo>
                      <a:pt x="23495" y="5715"/>
                    </a:lnTo>
                    <a:lnTo>
                      <a:pt x="26543" y="10287"/>
                    </a:lnTo>
                    <a:lnTo>
                      <a:pt x="28956" y="16129"/>
                    </a:lnTo>
                    <a:lnTo>
                      <a:pt x="29845" y="24003"/>
                    </a:lnTo>
                    <a:lnTo>
                      <a:pt x="29591" y="27559"/>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4" name="Freeform 63"/>
              <p:cNvSpPr/>
              <p:nvPr/>
            </p:nvSpPr>
            <p:spPr>
              <a:xfrm>
                <a:off x="8838583" y="3861693"/>
                <a:ext cx="27764" cy="28015"/>
              </a:xfrm>
              <a:custGeom>
                <a:avLst/>
                <a:gdLst/>
                <a:ahLst/>
                <a:cxnLst/>
                <a:rect l="0" t="0" r="0" b="0"/>
                <a:pathLst>
                  <a:path w="27814" h="27179">
                    <a:moveTo>
                      <a:pt x="10287" y="0"/>
                    </a:moveTo>
                    <a:lnTo>
                      <a:pt x="14478" y="381"/>
                    </a:lnTo>
                    <a:lnTo>
                      <a:pt x="20447" y="3429"/>
                    </a:lnTo>
                    <a:lnTo>
                      <a:pt x="24257" y="7239"/>
                    </a:lnTo>
                    <a:lnTo>
                      <a:pt x="26924" y="11684"/>
                    </a:lnTo>
                    <a:lnTo>
                      <a:pt x="27813" y="17653"/>
                    </a:lnTo>
                    <a:lnTo>
                      <a:pt x="26924" y="23495"/>
                    </a:lnTo>
                    <a:lnTo>
                      <a:pt x="23749" y="26670"/>
                    </a:lnTo>
                    <a:lnTo>
                      <a:pt x="20955" y="27178"/>
                    </a:lnTo>
                    <a:lnTo>
                      <a:pt x="9271" y="26289"/>
                    </a:lnTo>
                    <a:lnTo>
                      <a:pt x="4318" y="24003"/>
                    </a:lnTo>
                    <a:lnTo>
                      <a:pt x="635" y="18288"/>
                    </a:lnTo>
                    <a:lnTo>
                      <a:pt x="0" y="12319"/>
                    </a:lnTo>
                    <a:lnTo>
                      <a:pt x="1397" y="4953"/>
                    </a:lnTo>
                    <a:lnTo>
                      <a:pt x="5461" y="1651"/>
                    </a:lnTo>
                    <a:lnTo>
                      <a:pt x="8128"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5" name="Freeform 64"/>
              <p:cNvSpPr/>
              <p:nvPr/>
            </p:nvSpPr>
            <p:spPr>
              <a:xfrm>
                <a:off x="8667619" y="3844573"/>
                <a:ext cx="51143" cy="104278"/>
              </a:xfrm>
              <a:custGeom>
                <a:avLst/>
                <a:gdLst/>
                <a:ahLst/>
                <a:cxnLst/>
                <a:rect l="0" t="0" r="0" b="0"/>
                <a:pathLst>
                  <a:path w="50725" h="104539">
                    <a:moveTo>
                      <a:pt x="1729" y="4901"/>
                    </a:moveTo>
                    <a:lnTo>
                      <a:pt x="577" y="18512"/>
                    </a:lnTo>
                    <a:lnTo>
                      <a:pt x="0" y="36479"/>
                    </a:lnTo>
                    <a:lnTo>
                      <a:pt x="0" y="52814"/>
                    </a:lnTo>
                    <a:lnTo>
                      <a:pt x="1154" y="66425"/>
                    </a:lnTo>
                    <a:lnTo>
                      <a:pt x="5188" y="84937"/>
                    </a:lnTo>
                    <a:lnTo>
                      <a:pt x="9799" y="95282"/>
                    </a:lnTo>
                    <a:lnTo>
                      <a:pt x="16716" y="101816"/>
                    </a:lnTo>
                    <a:lnTo>
                      <a:pt x="27091" y="104538"/>
                    </a:lnTo>
                    <a:lnTo>
                      <a:pt x="36890" y="102905"/>
                    </a:lnTo>
                    <a:lnTo>
                      <a:pt x="42078" y="99093"/>
                    </a:lnTo>
                    <a:lnTo>
                      <a:pt x="46113" y="92015"/>
                    </a:lnTo>
                    <a:lnTo>
                      <a:pt x="48995" y="82215"/>
                    </a:lnTo>
                    <a:lnTo>
                      <a:pt x="50724" y="69692"/>
                    </a:lnTo>
                    <a:lnTo>
                      <a:pt x="50724" y="53358"/>
                    </a:lnTo>
                    <a:lnTo>
                      <a:pt x="50724" y="31580"/>
                    </a:lnTo>
                    <a:lnTo>
                      <a:pt x="49570" y="15245"/>
                    </a:lnTo>
                    <a:lnTo>
                      <a:pt x="48418" y="0"/>
                    </a:lnTo>
                  </a:path>
                </a:pathLst>
              </a:custGeom>
              <a:ln w="5461"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66" name="Oval 65"/>
              <p:cNvSpPr/>
              <p:nvPr/>
            </p:nvSpPr>
            <p:spPr>
              <a:xfrm>
                <a:off x="8743603" y="3844573"/>
                <a:ext cx="16073" cy="1556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pic>
          <p:nvPicPr>
            <p:cNvPr id="70692" name="Picture 67"/>
            <p:cNvPicPr>
              <a:picLocks/>
            </p:cNvPicPr>
            <p:nvPr/>
          </p:nvPicPr>
          <p:blipFill>
            <a:blip r:embed="rId4"/>
            <a:srcRect/>
            <a:stretch>
              <a:fillRect/>
            </a:stretch>
          </p:blipFill>
          <p:spPr bwMode="auto">
            <a:xfrm>
              <a:off x="6757416" y="5508371"/>
              <a:ext cx="789305" cy="789305"/>
            </a:xfrm>
            <a:prstGeom prst="rect">
              <a:avLst/>
            </a:prstGeom>
            <a:solidFill>
              <a:srgbClr val="000000">
                <a:alpha val="0"/>
              </a:srgbClr>
            </a:solidFill>
            <a:ln w="9525">
              <a:noFill/>
              <a:miter lim="800000"/>
              <a:headEnd/>
              <a:tailEnd/>
            </a:ln>
          </p:spPr>
        </p:pic>
        <p:pic>
          <p:nvPicPr>
            <p:cNvPr id="70693" name="Picture 68"/>
            <p:cNvPicPr>
              <a:picLocks/>
            </p:cNvPicPr>
            <p:nvPr/>
          </p:nvPicPr>
          <p:blipFill>
            <a:blip r:embed="rId4"/>
            <a:srcRect/>
            <a:stretch>
              <a:fillRect/>
            </a:stretch>
          </p:blipFill>
          <p:spPr bwMode="auto">
            <a:xfrm>
              <a:off x="6811645" y="4586605"/>
              <a:ext cx="789305" cy="789305"/>
            </a:xfrm>
            <a:prstGeom prst="rect">
              <a:avLst/>
            </a:prstGeom>
            <a:solidFill>
              <a:srgbClr val="000000">
                <a:alpha val="0"/>
              </a:srgbClr>
            </a:solidFill>
            <a:ln w="9525">
              <a:noFill/>
              <a:miter lim="800000"/>
              <a:headEnd/>
              <a:tailEnd/>
            </a:ln>
          </p:spPr>
        </p:pic>
        <p:pic>
          <p:nvPicPr>
            <p:cNvPr id="70694" name="Picture 69"/>
            <p:cNvPicPr>
              <a:picLocks/>
            </p:cNvPicPr>
            <p:nvPr/>
          </p:nvPicPr>
          <p:blipFill>
            <a:blip r:embed="rId4"/>
            <a:srcRect/>
            <a:stretch>
              <a:fillRect/>
            </a:stretch>
          </p:blipFill>
          <p:spPr bwMode="auto">
            <a:xfrm>
              <a:off x="7841869" y="5204714"/>
              <a:ext cx="789305" cy="789305"/>
            </a:xfrm>
            <a:prstGeom prst="rect">
              <a:avLst/>
            </a:prstGeom>
            <a:solidFill>
              <a:srgbClr val="000000">
                <a:alpha val="0"/>
              </a:srgbClr>
            </a:solidFill>
            <a:ln w="9525">
              <a:noFill/>
              <a:miter lim="800000"/>
              <a:headEnd/>
              <a:tailEnd/>
            </a:ln>
          </p:spPr>
        </p:pic>
        <p:grpSp>
          <p:nvGrpSpPr>
            <p:cNvPr id="70695" name="Group 78"/>
            <p:cNvGrpSpPr>
              <a:grpSpLocks/>
            </p:cNvGrpSpPr>
            <p:nvPr/>
          </p:nvGrpSpPr>
          <p:grpSpPr bwMode="auto">
            <a:xfrm>
              <a:off x="6177153" y="1728959"/>
              <a:ext cx="450603" cy="451063"/>
              <a:chOff x="6177153" y="1728959"/>
              <a:chExt cx="450603" cy="451063"/>
            </a:xfrm>
          </p:grpSpPr>
          <p:sp>
            <p:nvSpPr>
              <p:cNvPr id="71" name="Freeform 70"/>
              <p:cNvSpPr/>
              <p:nvPr/>
            </p:nvSpPr>
            <p:spPr>
              <a:xfrm>
                <a:off x="6177679" y="1729428"/>
                <a:ext cx="450060" cy="451355"/>
              </a:xfrm>
              <a:custGeom>
                <a:avLst/>
                <a:gdLst/>
                <a:ahLst/>
                <a:cxnLst/>
                <a:rect l="0" t="0" r="0" b="0"/>
                <a:pathLst>
                  <a:path w="450470" h="450851">
                    <a:moveTo>
                      <a:pt x="254" y="213868"/>
                    </a:moveTo>
                    <a:lnTo>
                      <a:pt x="1143" y="202438"/>
                    </a:lnTo>
                    <a:lnTo>
                      <a:pt x="2540" y="191008"/>
                    </a:lnTo>
                    <a:lnTo>
                      <a:pt x="4445" y="179959"/>
                    </a:lnTo>
                    <a:lnTo>
                      <a:pt x="7112" y="169164"/>
                    </a:lnTo>
                    <a:lnTo>
                      <a:pt x="10033" y="158369"/>
                    </a:lnTo>
                    <a:lnTo>
                      <a:pt x="13716" y="147828"/>
                    </a:lnTo>
                    <a:lnTo>
                      <a:pt x="17653" y="137668"/>
                    </a:lnTo>
                    <a:lnTo>
                      <a:pt x="22225" y="127635"/>
                    </a:lnTo>
                    <a:lnTo>
                      <a:pt x="27178" y="117983"/>
                    </a:lnTo>
                    <a:lnTo>
                      <a:pt x="32639" y="108458"/>
                    </a:lnTo>
                    <a:lnTo>
                      <a:pt x="38354" y="99441"/>
                    </a:lnTo>
                    <a:lnTo>
                      <a:pt x="44831" y="90551"/>
                    </a:lnTo>
                    <a:lnTo>
                      <a:pt x="51435" y="82042"/>
                    </a:lnTo>
                    <a:lnTo>
                      <a:pt x="58547" y="73787"/>
                    </a:lnTo>
                    <a:lnTo>
                      <a:pt x="65913" y="66040"/>
                    </a:lnTo>
                    <a:lnTo>
                      <a:pt x="73787" y="58547"/>
                    </a:lnTo>
                    <a:lnTo>
                      <a:pt x="81915" y="51435"/>
                    </a:lnTo>
                    <a:lnTo>
                      <a:pt x="90424" y="44704"/>
                    </a:lnTo>
                    <a:lnTo>
                      <a:pt x="99314" y="38481"/>
                    </a:lnTo>
                    <a:lnTo>
                      <a:pt x="108458" y="32639"/>
                    </a:lnTo>
                    <a:lnTo>
                      <a:pt x="117856" y="27178"/>
                    </a:lnTo>
                    <a:lnTo>
                      <a:pt x="127635" y="22225"/>
                    </a:lnTo>
                    <a:lnTo>
                      <a:pt x="137541" y="17653"/>
                    </a:lnTo>
                    <a:lnTo>
                      <a:pt x="147828" y="13589"/>
                    </a:lnTo>
                    <a:lnTo>
                      <a:pt x="158242" y="10160"/>
                    </a:lnTo>
                    <a:lnTo>
                      <a:pt x="168910" y="7112"/>
                    </a:lnTo>
                    <a:lnTo>
                      <a:pt x="179832" y="4572"/>
                    </a:lnTo>
                    <a:lnTo>
                      <a:pt x="190881" y="2540"/>
                    </a:lnTo>
                    <a:lnTo>
                      <a:pt x="202311" y="1143"/>
                    </a:lnTo>
                    <a:lnTo>
                      <a:pt x="213614" y="127"/>
                    </a:lnTo>
                    <a:lnTo>
                      <a:pt x="225298" y="0"/>
                    </a:lnTo>
                    <a:lnTo>
                      <a:pt x="236855" y="127"/>
                    </a:lnTo>
                    <a:lnTo>
                      <a:pt x="248285" y="1143"/>
                    </a:lnTo>
                    <a:lnTo>
                      <a:pt x="259588" y="2540"/>
                    </a:lnTo>
                    <a:lnTo>
                      <a:pt x="270637" y="4572"/>
                    </a:lnTo>
                    <a:lnTo>
                      <a:pt x="281559" y="7112"/>
                    </a:lnTo>
                    <a:lnTo>
                      <a:pt x="292227" y="10160"/>
                    </a:lnTo>
                    <a:lnTo>
                      <a:pt x="302641" y="13589"/>
                    </a:lnTo>
                    <a:lnTo>
                      <a:pt x="312928" y="17653"/>
                    </a:lnTo>
                    <a:lnTo>
                      <a:pt x="322961" y="22225"/>
                    </a:lnTo>
                    <a:lnTo>
                      <a:pt x="332613" y="27178"/>
                    </a:lnTo>
                    <a:lnTo>
                      <a:pt x="342011" y="32639"/>
                    </a:lnTo>
                    <a:lnTo>
                      <a:pt x="351282" y="38481"/>
                    </a:lnTo>
                    <a:lnTo>
                      <a:pt x="360045" y="44704"/>
                    </a:lnTo>
                    <a:lnTo>
                      <a:pt x="368554" y="51435"/>
                    </a:lnTo>
                    <a:lnTo>
                      <a:pt x="376809" y="58547"/>
                    </a:lnTo>
                    <a:lnTo>
                      <a:pt x="384556" y="66040"/>
                    </a:lnTo>
                    <a:lnTo>
                      <a:pt x="391922" y="73787"/>
                    </a:lnTo>
                    <a:lnTo>
                      <a:pt x="399034" y="82042"/>
                    </a:lnTo>
                    <a:lnTo>
                      <a:pt x="405765" y="90551"/>
                    </a:lnTo>
                    <a:lnTo>
                      <a:pt x="412115" y="99441"/>
                    </a:lnTo>
                    <a:lnTo>
                      <a:pt x="417830" y="108458"/>
                    </a:lnTo>
                    <a:lnTo>
                      <a:pt x="423291" y="117983"/>
                    </a:lnTo>
                    <a:lnTo>
                      <a:pt x="428371" y="127635"/>
                    </a:lnTo>
                    <a:lnTo>
                      <a:pt x="432816" y="137668"/>
                    </a:lnTo>
                    <a:lnTo>
                      <a:pt x="436880" y="147828"/>
                    </a:lnTo>
                    <a:lnTo>
                      <a:pt x="440563" y="158369"/>
                    </a:lnTo>
                    <a:lnTo>
                      <a:pt x="443611" y="169164"/>
                    </a:lnTo>
                    <a:lnTo>
                      <a:pt x="446024" y="179959"/>
                    </a:lnTo>
                    <a:lnTo>
                      <a:pt x="448056" y="191008"/>
                    </a:lnTo>
                    <a:lnTo>
                      <a:pt x="449326" y="202438"/>
                    </a:lnTo>
                    <a:lnTo>
                      <a:pt x="450215" y="213868"/>
                    </a:lnTo>
                    <a:lnTo>
                      <a:pt x="450469" y="225425"/>
                    </a:lnTo>
                    <a:lnTo>
                      <a:pt x="450215" y="236982"/>
                    </a:lnTo>
                    <a:lnTo>
                      <a:pt x="449326" y="248412"/>
                    </a:lnTo>
                    <a:lnTo>
                      <a:pt x="448056" y="259842"/>
                    </a:lnTo>
                    <a:lnTo>
                      <a:pt x="446024" y="270891"/>
                    </a:lnTo>
                    <a:lnTo>
                      <a:pt x="443611" y="281686"/>
                    </a:lnTo>
                    <a:lnTo>
                      <a:pt x="440563" y="292481"/>
                    </a:lnTo>
                    <a:lnTo>
                      <a:pt x="436880" y="302895"/>
                    </a:lnTo>
                    <a:lnTo>
                      <a:pt x="432816" y="313182"/>
                    </a:lnTo>
                    <a:lnTo>
                      <a:pt x="428371" y="323215"/>
                    </a:lnTo>
                    <a:lnTo>
                      <a:pt x="423291" y="332867"/>
                    </a:lnTo>
                    <a:lnTo>
                      <a:pt x="417830" y="342265"/>
                    </a:lnTo>
                    <a:lnTo>
                      <a:pt x="412115" y="351536"/>
                    </a:lnTo>
                    <a:lnTo>
                      <a:pt x="405765" y="360299"/>
                    </a:lnTo>
                    <a:lnTo>
                      <a:pt x="399034" y="368808"/>
                    </a:lnTo>
                    <a:lnTo>
                      <a:pt x="391922" y="377063"/>
                    </a:lnTo>
                    <a:lnTo>
                      <a:pt x="384556" y="384937"/>
                    </a:lnTo>
                    <a:lnTo>
                      <a:pt x="376809" y="392303"/>
                    </a:lnTo>
                    <a:lnTo>
                      <a:pt x="368554" y="399415"/>
                    </a:lnTo>
                    <a:lnTo>
                      <a:pt x="360045" y="406146"/>
                    </a:lnTo>
                    <a:lnTo>
                      <a:pt x="351282" y="412369"/>
                    </a:lnTo>
                    <a:lnTo>
                      <a:pt x="342011" y="418211"/>
                    </a:lnTo>
                    <a:lnTo>
                      <a:pt x="332613" y="423672"/>
                    </a:lnTo>
                    <a:lnTo>
                      <a:pt x="322961" y="428625"/>
                    </a:lnTo>
                    <a:lnTo>
                      <a:pt x="312928" y="433197"/>
                    </a:lnTo>
                    <a:lnTo>
                      <a:pt x="302641" y="437261"/>
                    </a:lnTo>
                    <a:lnTo>
                      <a:pt x="292227" y="440817"/>
                    </a:lnTo>
                    <a:lnTo>
                      <a:pt x="281559" y="443865"/>
                    </a:lnTo>
                    <a:lnTo>
                      <a:pt x="270637" y="446405"/>
                    </a:lnTo>
                    <a:lnTo>
                      <a:pt x="259588" y="448437"/>
                    </a:lnTo>
                    <a:lnTo>
                      <a:pt x="248285" y="449707"/>
                    </a:lnTo>
                    <a:lnTo>
                      <a:pt x="236855" y="450596"/>
                    </a:lnTo>
                    <a:lnTo>
                      <a:pt x="225298" y="450850"/>
                    </a:lnTo>
                    <a:lnTo>
                      <a:pt x="213614" y="450596"/>
                    </a:lnTo>
                    <a:lnTo>
                      <a:pt x="202311" y="449707"/>
                    </a:lnTo>
                    <a:lnTo>
                      <a:pt x="190881" y="448437"/>
                    </a:lnTo>
                    <a:lnTo>
                      <a:pt x="179832" y="446405"/>
                    </a:lnTo>
                    <a:lnTo>
                      <a:pt x="168910" y="443865"/>
                    </a:lnTo>
                    <a:lnTo>
                      <a:pt x="158242" y="440817"/>
                    </a:lnTo>
                    <a:lnTo>
                      <a:pt x="147828" y="437261"/>
                    </a:lnTo>
                    <a:lnTo>
                      <a:pt x="137541" y="433197"/>
                    </a:lnTo>
                    <a:lnTo>
                      <a:pt x="127635" y="428625"/>
                    </a:lnTo>
                    <a:lnTo>
                      <a:pt x="117856" y="423672"/>
                    </a:lnTo>
                    <a:lnTo>
                      <a:pt x="108458" y="418211"/>
                    </a:lnTo>
                    <a:lnTo>
                      <a:pt x="99314" y="412369"/>
                    </a:lnTo>
                    <a:lnTo>
                      <a:pt x="90424" y="406146"/>
                    </a:lnTo>
                    <a:lnTo>
                      <a:pt x="81915" y="399415"/>
                    </a:lnTo>
                    <a:lnTo>
                      <a:pt x="73787" y="392303"/>
                    </a:lnTo>
                    <a:lnTo>
                      <a:pt x="65913" y="384937"/>
                    </a:lnTo>
                    <a:lnTo>
                      <a:pt x="58547" y="377063"/>
                    </a:lnTo>
                    <a:lnTo>
                      <a:pt x="51435" y="368808"/>
                    </a:lnTo>
                    <a:lnTo>
                      <a:pt x="44831" y="360299"/>
                    </a:lnTo>
                    <a:lnTo>
                      <a:pt x="38354" y="351536"/>
                    </a:lnTo>
                    <a:lnTo>
                      <a:pt x="32639" y="342265"/>
                    </a:lnTo>
                    <a:lnTo>
                      <a:pt x="27178" y="332867"/>
                    </a:lnTo>
                    <a:lnTo>
                      <a:pt x="22225" y="323215"/>
                    </a:lnTo>
                    <a:lnTo>
                      <a:pt x="17653" y="313182"/>
                    </a:lnTo>
                    <a:lnTo>
                      <a:pt x="13716" y="302895"/>
                    </a:lnTo>
                    <a:lnTo>
                      <a:pt x="10033" y="292481"/>
                    </a:lnTo>
                    <a:lnTo>
                      <a:pt x="7112" y="281686"/>
                    </a:lnTo>
                    <a:lnTo>
                      <a:pt x="4445" y="270891"/>
                    </a:lnTo>
                    <a:lnTo>
                      <a:pt x="2540" y="259842"/>
                    </a:lnTo>
                    <a:lnTo>
                      <a:pt x="1143" y="248412"/>
                    </a:lnTo>
                    <a:lnTo>
                      <a:pt x="254" y="236982"/>
                    </a:lnTo>
                    <a:lnTo>
                      <a:pt x="0" y="22542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2" name="Freeform 71"/>
              <p:cNvSpPr/>
              <p:nvPr/>
            </p:nvSpPr>
            <p:spPr>
              <a:xfrm>
                <a:off x="6177679" y="1729428"/>
                <a:ext cx="450060" cy="451355"/>
              </a:xfrm>
              <a:custGeom>
                <a:avLst/>
                <a:gdLst/>
                <a:ahLst/>
                <a:cxnLst/>
                <a:rect l="0" t="0" r="0" b="0"/>
                <a:pathLst>
                  <a:path w="450575" h="451063">
                    <a:moveTo>
                      <a:pt x="0" y="225531"/>
                    </a:moveTo>
                    <a:lnTo>
                      <a:pt x="350" y="237070"/>
                    </a:lnTo>
                    <a:lnTo>
                      <a:pt x="1048" y="248259"/>
                    </a:lnTo>
                    <a:lnTo>
                      <a:pt x="2447" y="259798"/>
                    </a:lnTo>
                    <a:lnTo>
                      <a:pt x="4545" y="270987"/>
                    </a:lnTo>
                    <a:lnTo>
                      <a:pt x="6991" y="281826"/>
                    </a:lnTo>
                    <a:lnTo>
                      <a:pt x="10137" y="292316"/>
                    </a:lnTo>
                    <a:lnTo>
                      <a:pt x="13633" y="303155"/>
                    </a:lnTo>
                    <a:lnTo>
                      <a:pt x="17828" y="313296"/>
                    </a:lnTo>
                    <a:lnTo>
                      <a:pt x="22022" y="323086"/>
                    </a:lnTo>
                    <a:lnTo>
                      <a:pt x="27265" y="332877"/>
                    </a:lnTo>
                    <a:lnTo>
                      <a:pt x="32509" y="342317"/>
                    </a:lnTo>
                    <a:lnTo>
                      <a:pt x="38451" y="351408"/>
                    </a:lnTo>
                    <a:lnTo>
                      <a:pt x="44743" y="360500"/>
                    </a:lnTo>
                    <a:lnTo>
                      <a:pt x="51385" y="368891"/>
                    </a:lnTo>
                    <a:lnTo>
                      <a:pt x="58375" y="376934"/>
                    </a:lnTo>
                    <a:lnTo>
                      <a:pt x="66065" y="384976"/>
                    </a:lnTo>
                    <a:lnTo>
                      <a:pt x="73756" y="392319"/>
                    </a:lnTo>
                    <a:lnTo>
                      <a:pt x="81796" y="399662"/>
                    </a:lnTo>
                    <a:lnTo>
                      <a:pt x="90534" y="405955"/>
                    </a:lnTo>
                    <a:lnTo>
                      <a:pt x="99273" y="412249"/>
                    </a:lnTo>
                    <a:lnTo>
                      <a:pt x="108362" y="418194"/>
                    </a:lnTo>
                    <a:lnTo>
                      <a:pt x="117800" y="423788"/>
                    </a:lnTo>
                    <a:lnTo>
                      <a:pt x="127587" y="428683"/>
                    </a:lnTo>
                    <a:lnTo>
                      <a:pt x="137375" y="433229"/>
                    </a:lnTo>
                    <a:lnTo>
                      <a:pt x="147861" y="437425"/>
                    </a:lnTo>
                    <a:lnTo>
                      <a:pt x="158348" y="440921"/>
                    </a:lnTo>
                    <a:lnTo>
                      <a:pt x="168834" y="444068"/>
                    </a:lnTo>
                    <a:lnTo>
                      <a:pt x="179671" y="446516"/>
                    </a:lnTo>
                    <a:lnTo>
                      <a:pt x="190857" y="448265"/>
                    </a:lnTo>
                    <a:lnTo>
                      <a:pt x="202392" y="449663"/>
                    </a:lnTo>
                    <a:lnTo>
                      <a:pt x="213577" y="450712"/>
                    </a:lnTo>
                    <a:lnTo>
                      <a:pt x="225112" y="451062"/>
                    </a:lnTo>
                    <a:lnTo>
                      <a:pt x="236997" y="450712"/>
                    </a:lnTo>
                    <a:lnTo>
                      <a:pt x="248183" y="449663"/>
                    </a:lnTo>
                    <a:lnTo>
                      <a:pt x="259719" y="448265"/>
                    </a:lnTo>
                    <a:lnTo>
                      <a:pt x="270554" y="446516"/>
                    </a:lnTo>
                    <a:lnTo>
                      <a:pt x="281391" y="444068"/>
                    </a:lnTo>
                    <a:lnTo>
                      <a:pt x="292227" y="440921"/>
                    </a:lnTo>
                    <a:lnTo>
                      <a:pt x="302713" y="437425"/>
                    </a:lnTo>
                    <a:lnTo>
                      <a:pt x="312850" y="433229"/>
                    </a:lnTo>
                    <a:lnTo>
                      <a:pt x="322987" y="428683"/>
                    </a:lnTo>
                    <a:lnTo>
                      <a:pt x="332775" y="423788"/>
                    </a:lnTo>
                    <a:lnTo>
                      <a:pt x="341864" y="418194"/>
                    </a:lnTo>
                    <a:lnTo>
                      <a:pt x="351301" y="412249"/>
                    </a:lnTo>
                    <a:lnTo>
                      <a:pt x="360040" y="405955"/>
                    </a:lnTo>
                    <a:lnTo>
                      <a:pt x="368430" y="399662"/>
                    </a:lnTo>
                    <a:lnTo>
                      <a:pt x="376819" y="392319"/>
                    </a:lnTo>
                    <a:lnTo>
                      <a:pt x="384508" y="384976"/>
                    </a:lnTo>
                    <a:lnTo>
                      <a:pt x="391849" y="376934"/>
                    </a:lnTo>
                    <a:lnTo>
                      <a:pt x="399190" y="368891"/>
                    </a:lnTo>
                    <a:lnTo>
                      <a:pt x="405832" y="360500"/>
                    </a:lnTo>
                    <a:lnTo>
                      <a:pt x="412124" y="351408"/>
                    </a:lnTo>
                    <a:lnTo>
                      <a:pt x="417716" y="342317"/>
                    </a:lnTo>
                    <a:lnTo>
                      <a:pt x="423309" y="332877"/>
                    </a:lnTo>
                    <a:lnTo>
                      <a:pt x="428203" y="323086"/>
                    </a:lnTo>
                    <a:lnTo>
                      <a:pt x="432747" y="313296"/>
                    </a:lnTo>
                    <a:lnTo>
                      <a:pt x="436942" y="303155"/>
                    </a:lnTo>
                    <a:lnTo>
                      <a:pt x="440438" y="292316"/>
                    </a:lnTo>
                    <a:lnTo>
                      <a:pt x="443584" y="281826"/>
                    </a:lnTo>
                    <a:lnTo>
                      <a:pt x="446030" y="270987"/>
                    </a:lnTo>
                    <a:lnTo>
                      <a:pt x="448128" y="259798"/>
                    </a:lnTo>
                    <a:lnTo>
                      <a:pt x="449176" y="248259"/>
                    </a:lnTo>
                    <a:lnTo>
                      <a:pt x="450225" y="237070"/>
                    </a:lnTo>
                    <a:lnTo>
                      <a:pt x="450574" y="225531"/>
                    </a:lnTo>
                    <a:lnTo>
                      <a:pt x="450225" y="213992"/>
                    </a:lnTo>
                    <a:lnTo>
                      <a:pt x="449176" y="202453"/>
                    </a:lnTo>
                    <a:lnTo>
                      <a:pt x="448128" y="191264"/>
                    </a:lnTo>
                    <a:lnTo>
                      <a:pt x="446030" y="180075"/>
                    </a:lnTo>
                    <a:lnTo>
                      <a:pt x="443584" y="169236"/>
                    </a:lnTo>
                    <a:lnTo>
                      <a:pt x="440438" y="158396"/>
                    </a:lnTo>
                    <a:lnTo>
                      <a:pt x="436942" y="147907"/>
                    </a:lnTo>
                    <a:lnTo>
                      <a:pt x="432747" y="137767"/>
                    </a:lnTo>
                    <a:lnTo>
                      <a:pt x="428203" y="127626"/>
                    </a:lnTo>
                    <a:lnTo>
                      <a:pt x="423309" y="118185"/>
                    </a:lnTo>
                    <a:lnTo>
                      <a:pt x="417716" y="108395"/>
                    </a:lnTo>
                    <a:lnTo>
                      <a:pt x="412124" y="99304"/>
                    </a:lnTo>
                    <a:lnTo>
                      <a:pt x="405832" y="90562"/>
                    </a:lnTo>
                    <a:lnTo>
                      <a:pt x="399190" y="82171"/>
                    </a:lnTo>
                    <a:lnTo>
                      <a:pt x="391849" y="73778"/>
                    </a:lnTo>
                    <a:lnTo>
                      <a:pt x="384508" y="66086"/>
                    </a:lnTo>
                    <a:lnTo>
                      <a:pt x="376819" y="58394"/>
                    </a:lnTo>
                    <a:lnTo>
                      <a:pt x="368430" y="51401"/>
                    </a:lnTo>
                    <a:lnTo>
                      <a:pt x="360040" y="44757"/>
                    </a:lnTo>
                    <a:lnTo>
                      <a:pt x="351301" y="38463"/>
                    </a:lnTo>
                    <a:lnTo>
                      <a:pt x="341864" y="32519"/>
                    </a:lnTo>
                    <a:lnTo>
                      <a:pt x="332775" y="27274"/>
                    </a:lnTo>
                    <a:lnTo>
                      <a:pt x="322987" y="22029"/>
                    </a:lnTo>
                    <a:lnTo>
                      <a:pt x="312850" y="17833"/>
                    </a:lnTo>
                    <a:lnTo>
                      <a:pt x="302713" y="13637"/>
                    </a:lnTo>
                    <a:lnTo>
                      <a:pt x="292227" y="10141"/>
                    </a:lnTo>
                    <a:lnTo>
                      <a:pt x="281391" y="6994"/>
                    </a:lnTo>
                    <a:lnTo>
                      <a:pt x="270554" y="4546"/>
                    </a:lnTo>
                    <a:lnTo>
                      <a:pt x="259719" y="2798"/>
                    </a:lnTo>
                    <a:lnTo>
                      <a:pt x="248183" y="1049"/>
                    </a:lnTo>
                    <a:lnTo>
                      <a:pt x="236997" y="350"/>
                    </a:lnTo>
                    <a:lnTo>
                      <a:pt x="225112" y="0"/>
                    </a:lnTo>
                    <a:lnTo>
                      <a:pt x="213577" y="350"/>
                    </a:lnTo>
                    <a:lnTo>
                      <a:pt x="202392" y="1049"/>
                    </a:lnTo>
                    <a:lnTo>
                      <a:pt x="190857" y="2798"/>
                    </a:lnTo>
                    <a:lnTo>
                      <a:pt x="179671" y="4546"/>
                    </a:lnTo>
                    <a:lnTo>
                      <a:pt x="168834" y="6994"/>
                    </a:lnTo>
                    <a:lnTo>
                      <a:pt x="158348" y="10141"/>
                    </a:lnTo>
                    <a:lnTo>
                      <a:pt x="147861" y="13637"/>
                    </a:lnTo>
                    <a:lnTo>
                      <a:pt x="137375" y="17833"/>
                    </a:lnTo>
                    <a:lnTo>
                      <a:pt x="127587" y="22029"/>
                    </a:lnTo>
                    <a:lnTo>
                      <a:pt x="117800" y="27274"/>
                    </a:lnTo>
                    <a:lnTo>
                      <a:pt x="108362" y="32519"/>
                    </a:lnTo>
                    <a:lnTo>
                      <a:pt x="99273" y="38463"/>
                    </a:lnTo>
                    <a:lnTo>
                      <a:pt x="90534" y="44757"/>
                    </a:lnTo>
                    <a:lnTo>
                      <a:pt x="81796" y="51401"/>
                    </a:lnTo>
                    <a:lnTo>
                      <a:pt x="73756" y="58394"/>
                    </a:lnTo>
                    <a:lnTo>
                      <a:pt x="66065" y="66086"/>
                    </a:lnTo>
                    <a:lnTo>
                      <a:pt x="58375" y="73778"/>
                    </a:lnTo>
                    <a:lnTo>
                      <a:pt x="51385" y="82171"/>
                    </a:lnTo>
                    <a:lnTo>
                      <a:pt x="44743" y="90562"/>
                    </a:lnTo>
                    <a:lnTo>
                      <a:pt x="38451" y="99304"/>
                    </a:lnTo>
                    <a:lnTo>
                      <a:pt x="32509" y="108395"/>
                    </a:lnTo>
                    <a:lnTo>
                      <a:pt x="27265" y="118185"/>
                    </a:lnTo>
                    <a:lnTo>
                      <a:pt x="22022" y="127626"/>
                    </a:lnTo>
                    <a:lnTo>
                      <a:pt x="17828" y="137767"/>
                    </a:lnTo>
                    <a:lnTo>
                      <a:pt x="13633" y="147907"/>
                    </a:lnTo>
                    <a:lnTo>
                      <a:pt x="10137" y="158396"/>
                    </a:lnTo>
                    <a:lnTo>
                      <a:pt x="6991" y="169236"/>
                    </a:lnTo>
                    <a:lnTo>
                      <a:pt x="4545" y="180075"/>
                    </a:lnTo>
                    <a:lnTo>
                      <a:pt x="2447" y="191264"/>
                    </a:lnTo>
                    <a:lnTo>
                      <a:pt x="1048"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3" name="Freeform 72"/>
              <p:cNvSpPr/>
              <p:nvPr/>
            </p:nvSpPr>
            <p:spPr>
              <a:xfrm>
                <a:off x="6260968" y="2031369"/>
                <a:ext cx="277634" cy="60700"/>
              </a:xfrm>
              <a:custGeom>
                <a:avLst/>
                <a:gdLst/>
                <a:ahLst/>
                <a:cxnLst/>
                <a:rect l="0" t="0" r="0" b="0"/>
                <a:pathLst>
                  <a:path w="277546" h="60142">
                    <a:moveTo>
                      <a:pt x="277545" y="17483"/>
                    </a:moveTo>
                    <a:lnTo>
                      <a:pt x="273350" y="12587"/>
                    </a:lnTo>
                    <a:lnTo>
                      <a:pt x="269505" y="7692"/>
                    </a:lnTo>
                    <a:lnTo>
                      <a:pt x="267408" y="5245"/>
                    </a:lnTo>
                    <a:lnTo>
                      <a:pt x="265310" y="3147"/>
                    </a:lnTo>
                    <a:lnTo>
                      <a:pt x="262863" y="1398"/>
                    </a:lnTo>
                    <a:lnTo>
                      <a:pt x="260067" y="0"/>
                    </a:lnTo>
                    <a:lnTo>
                      <a:pt x="256571" y="4895"/>
                    </a:lnTo>
                    <a:lnTo>
                      <a:pt x="252377" y="9790"/>
                    </a:lnTo>
                    <a:lnTo>
                      <a:pt x="247833" y="14336"/>
                    </a:lnTo>
                    <a:lnTo>
                      <a:pt x="242589" y="19231"/>
                    </a:lnTo>
                    <a:lnTo>
                      <a:pt x="236996" y="23777"/>
                    </a:lnTo>
                    <a:lnTo>
                      <a:pt x="230704" y="28322"/>
                    </a:lnTo>
                    <a:lnTo>
                      <a:pt x="224413" y="32518"/>
                    </a:lnTo>
                    <a:lnTo>
                      <a:pt x="217422" y="36714"/>
                    </a:lnTo>
                    <a:lnTo>
                      <a:pt x="210081" y="40560"/>
                    </a:lnTo>
                    <a:lnTo>
                      <a:pt x="202391" y="44057"/>
                    </a:lnTo>
                    <a:lnTo>
                      <a:pt x="194700" y="47204"/>
                    </a:lnTo>
                    <a:lnTo>
                      <a:pt x="186311" y="50351"/>
                    </a:lnTo>
                    <a:lnTo>
                      <a:pt x="177923" y="52799"/>
                    </a:lnTo>
                    <a:lnTo>
                      <a:pt x="169533" y="55246"/>
                    </a:lnTo>
                    <a:lnTo>
                      <a:pt x="160445" y="56994"/>
                    </a:lnTo>
                    <a:lnTo>
                      <a:pt x="151706" y="58743"/>
                    </a:lnTo>
                    <a:lnTo>
                      <a:pt x="142618" y="59442"/>
                    </a:lnTo>
                    <a:lnTo>
                      <a:pt x="133530" y="60141"/>
                    </a:lnTo>
                    <a:lnTo>
                      <a:pt x="124790" y="60141"/>
                    </a:lnTo>
                    <a:lnTo>
                      <a:pt x="115702" y="59442"/>
                    </a:lnTo>
                    <a:lnTo>
                      <a:pt x="106264" y="58393"/>
                    </a:lnTo>
                    <a:lnTo>
                      <a:pt x="97525" y="56645"/>
                    </a:lnTo>
                    <a:lnTo>
                      <a:pt x="88437" y="54197"/>
                    </a:lnTo>
                    <a:lnTo>
                      <a:pt x="79698" y="51050"/>
                    </a:lnTo>
                    <a:lnTo>
                      <a:pt x="70960" y="47554"/>
                    </a:lnTo>
                    <a:lnTo>
                      <a:pt x="62570" y="43008"/>
                    </a:lnTo>
                    <a:lnTo>
                      <a:pt x="54181" y="38113"/>
                    </a:lnTo>
                    <a:lnTo>
                      <a:pt x="46491" y="32169"/>
                    </a:lnTo>
                    <a:lnTo>
                      <a:pt x="38451" y="25175"/>
                    </a:lnTo>
                    <a:lnTo>
                      <a:pt x="31110" y="17833"/>
                    </a:lnTo>
                    <a:lnTo>
                      <a:pt x="24119" y="9441"/>
                    </a:lnTo>
                    <a:lnTo>
                      <a:pt x="17478" y="0"/>
                    </a:lnTo>
                    <a:lnTo>
                      <a:pt x="14682" y="1398"/>
                    </a:lnTo>
                    <a:lnTo>
                      <a:pt x="12235" y="3147"/>
                    </a:lnTo>
                    <a:lnTo>
                      <a:pt x="10137" y="5245"/>
                    </a:lnTo>
                    <a:lnTo>
                      <a:pt x="8040" y="7692"/>
                    </a:lnTo>
                    <a:lnTo>
                      <a:pt x="4195" y="12587"/>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74" name="Freeform 73"/>
              <p:cNvSpPr/>
              <p:nvPr/>
            </p:nvSpPr>
            <p:spPr>
              <a:xfrm>
                <a:off x="6312112" y="1877286"/>
                <a:ext cx="16073" cy="34241"/>
              </a:xfrm>
              <a:custGeom>
                <a:avLst/>
                <a:gdLst/>
                <a:ahLst/>
                <a:cxnLst/>
                <a:rect l="0" t="0" r="0" b="0"/>
                <a:pathLst>
                  <a:path w="17273" h="34545">
                    <a:moveTo>
                      <a:pt x="127" y="13843"/>
                    </a:moveTo>
                    <a:lnTo>
                      <a:pt x="635" y="10668"/>
                    </a:lnTo>
                    <a:lnTo>
                      <a:pt x="1397" y="7747"/>
                    </a:lnTo>
                    <a:lnTo>
                      <a:pt x="2540" y="4953"/>
                    </a:lnTo>
                    <a:lnTo>
                      <a:pt x="3810" y="2921"/>
                    </a:lnTo>
                    <a:lnTo>
                      <a:pt x="5207" y="1270"/>
                    </a:lnTo>
                    <a:lnTo>
                      <a:pt x="6858" y="381"/>
                    </a:lnTo>
                    <a:lnTo>
                      <a:pt x="8763" y="0"/>
                    </a:lnTo>
                    <a:lnTo>
                      <a:pt x="10414" y="381"/>
                    </a:lnTo>
                    <a:lnTo>
                      <a:pt x="12065" y="1270"/>
                    </a:lnTo>
                    <a:lnTo>
                      <a:pt x="13462" y="2921"/>
                    </a:lnTo>
                    <a:lnTo>
                      <a:pt x="14732" y="4953"/>
                    </a:lnTo>
                    <a:lnTo>
                      <a:pt x="15875" y="7747"/>
                    </a:lnTo>
                    <a:lnTo>
                      <a:pt x="16637" y="10668"/>
                    </a:lnTo>
                    <a:lnTo>
                      <a:pt x="17145" y="13843"/>
                    </a:lnTo>
                    <a:lnTo>
                      <a:pt x="17272" y="17399"/>
                    </a:lnTo>
                    <a:lnTo>
                      <a:pt x="17145" y="20955"/>
                    </a:lnTo>
                    <a:lnTo>
                      <a:pt x="16637" y="24130"/>
                    </a:lnTo>
                    <a:lnTo>
                      <a:pt x="15875" y="27051"/>
                    </a:lnTo>
                    <a:lnTo>
                      <a:pt x="14732" y="29591"/>
                    </a:lnTo>
                    <a:lnTo>
                      <a:pt x="13462" y="31750"/>
                    </a:lnTo>
                    <a:lnTo>
                      <a:pt x="12065" y="33274"/>
                    </a:lnTo>
                    <a:lnTo>
                      <a:pt x="10414" y="34417"/>
                    </a:lnTo>
                    <a:lnTo>
                      <a:pt x="8763" y="34544"/>
                    </a:lnTo>
                    <a:lnTo>
                      <a:pt x="6858" y="34417"/>
                    </a:lnTo>
                    <a:lnTo>
                      <a:pt x="5207" y="33274"/>
                    </a:lnTo>
                    <a:lnTo>
                      <a:pt x="3810" y="31750"/>
                    </a:lnTo>
                    <a:lnTo>
                      <a:pt x="2540" y="29591"/>
                    </a:lnTo>
                    <a:lnTo>
                      <a:pt x="1397" y="27051"/>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5" name="Freeform 74"/>
              <p:cNvSpPr/>
              <p:nvPr/>
            </p:nvSpPr>
            <p:spPr>
              <a:xfrm>
                <a:off x="6312112" y="1877286"/>
                <a:ext cx="16073" cy="34241"/>
              </a:xfrm>
              <a:custGeom>
                <a:avLst/>
                <a:gdLst/>
                <a:ahLst/>
                <a:cxnLst/>
                <a:rect l="0" t="0" r="0" b="0"/>
                <a:pathLst>
                  <a:path w="17131" h="34618">
                    <a:moveTo>
                      <a:pt x="0" y="17134"/>
                    </a:moveTo>
                    <a:lnTo>
                      <a:pt x="0" y="20980"/>
                    </a:lnTo>
                    <a:lnTo>
                      <a:pt x="700" y="24128"/>
                    </a:lnTo>
                    <a:lnTo>
                      <a:pt x="1399" y="26925"/>
                    </a:lnTo>
                    <a:lnTo>
                      <a:pt x="2447" y="29372"/>
                    </a:lnTo>
                    <a:lnTo>
                      <a:pt x="3845" y="31820"/>
                    </a:lnTo>
                    <a:lnTo>
                      <a:pt x="5244" y="33219"/>
                    </a:lnTo>
                    <a:lnTo>
                      <a:pt x="6643" y="34268"/>
                    </a:lnTo>
                    <a:lnTo>
                      <a:pt x="8740" y="34617"/>
                    </a:lnTo>
                    <a:lnTo>
                      <a:pt x="10138" y="34268"/>
                    </a:lnTo>
                    <a:lnTo>
                      <a:pt x="11886" y="33219"/>
                    </a:lnTo>
                    <a:lnTo>
                      <a:pt x="13284" y="31820"/>
                    </a:lnTo>
                    <a:lnTo>
                      <a:pt x="14683" y="29372"/>
                    </a:lnTo>
                    <a:lnTo>
                      <a:pt x="15732" y="26925"/>
                    </a:lnTo>
                    <a:lnTo>
                      <a:pt x="16431" y="24128"/>
                    </a:lnTo>
                    <a:lnTo>
                      <a:pt x="17130" y="20980"/>
                    </a:lnTo>
                    <a:lnTo>
                      <a:pt x="17130" y="17134"/>
                    </a:lnTo>
                    <a:lnTo>
                      <a:pt x="17130" y="13637"/>
                    </a:lnTo>
                    <a:lnTo>
                      <a:pt x="16431" y="10490"/>
                    </a:lnTo>
                    <a:lnTo>
                      <a:pt x="15732" y="7693"/>
                    </a:lnTo>
                    <a:lnTo>
                      <a:pt x="14683" y="4895"/>
                    </a:lnTo>
                    <a:lnTo>
                      <a:pt x="13284" y="2798"/>
                    </a:lnTo>
                    <a:lnTo>
                      <a:pt x="11886" y="1399"/>
                    </a:lnTo>
                    <a:lnTo>
                      <a:pt x="10138" y="350"/>
                    </a:lnTo>
                    <a:lnTo>
                      <a:pt x="8740" y="0"/>
                    </a:lnTo>
                    <a:lnTo>
                      <a:pt x="6643" y="350"/>
                    </a:lnTo>
                    <a:lnTo>
                      <a:pt x="5244" y="1399"/>
                    </a:lnTo>
                    <a:lnTo>
                      <a:pt x="3845" y="2798"/>
                    </a:lnTo>
                    <a:lnTo>
                      <a:pt x="2447" y="4895"/>
                    </a:lnTo>
                    <a:lnTo>
                      <a:pt x="1399"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6" name="Freeform 75"/>
              <p:cNvSpPr/>
              <p:nvPr/>
            </p:nvSpPr>
            <p:spPr>
              <a:xfrm>
                <a:off x="6475770" y="1877286"/>
                <a:ext cx="17535" cy="34241"/>
              </a:xfrm>
              <a:custGeom>
                <a:avLst/>
                <a:gdLst/>
                <a:ahLst/>
                <a:cxnLst/>
                <a:rect l="0" t="0" r="0" b="0"/>
                <a:pathLst>
                  <a:path w="17400" h="34545">
                    <a:moveTo>
                      <a:pt x="127" y="13843"/>
                    </a:moveTo>
                    <a:lnTo>
                      <a:pt x="635" y="10668"/>
                    </a:lnTo>
                    <a:lnTo>
                      <a:pt x="1524" y="7747"/>
                    </a:lnTo>
                    <a:lnTo>
                      <a:pt x="2540" y="4953"/>
                    </a:lnTo>
                    <a:lnTo>
                      <a:pt x="3937" y="2921"/>
                    </a:lnTo>
                    <a:lnTo>
                      <a:pt x="5334" y="1270"/>
                    </a:lnTo>
                    <a:lnTo>
                      <a:pt x="6985" y="381"/>
                    </a:lnTo>
                    <a:lnTo>
                      <a:pt x="8763" y="0"/>
                    </a:lnTo>
                    <a:lnTo>
                      <a:pt x="10414" y="381"/>
                    </a:lnTo>
                    <a:lnTo>
                      <a:pt x="12065" y="1270"/>
                    </a:lnTo>
                    <a:lnTo>
                      <a:pt x="13462" y="2921"/>
                    </a:lnTo>
                    <a:lnTo>
                      <a:pt x="14859" y="4953"/>
                    </a:lnTo>
                    <a:lnTo>
                      <a:pt x="15875" y="7747"/>
                    </a:lnTo>
                    <a:lnTo>
                      <a:pt x="16764" y="10668"/>
                    </a:lnTo>
                    <a:lnTo>
                      <a:pt x="17272" y="13843"/>
                    </a:lnTo>
                    <a:lnTo>
                      <a:pt x="17399" y="17399"/>
                    </a:lnTo>
                    <a:lnTo>
                      <a:pt x="17272" y="20955"/>
                    </a:lnTo>
                    <a:lnTo>
                      <a:pt x="16764" y="24130"/>
                    </a:lnTo>
                    <a:lnTo>
                      <a:pt x="15875" y="27051"/>
                    </a:lnTo>
                    <a:lnTo>
                      <a:pt x="14859" y="29591"/>
                    </a:lnTo>
                    <a:lnTo>
                      <a:pt x="13462" y="31750"/>
                    </a:lnTo>
                    <a:lnTo>
                      <a:pt x="12065" y="33274"/>
                    </a:lnTo>
                    <a:lnTo>
                      <a:pt x="10414" y="34417"/>
                    </a:lnTo>
                    <a:lnTo>
                      <a:pt x="8763" y="34544"/>
                    </a:lnTo>
                    <a:lnTo>
                      <a:pt x="7112" y="34417"/>
                    </a:lnTo>
                    <a:lnTo>
                      <a:pt x="5334" y="33274"/>
                    </a:lnTo>
                    <a:lnTo>
                      <a:pt x="3937" y="31750"/>
                    </a:lnTo>
                    <a:lnTo>
                      <a:pt x="2540" y="29591"/>
                    </a:lnTo>
                    <a:lnTo>
                      <a:pt x="1524" y="27051"/>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7" name="Freeform 76"/>
              <p:cNvSpPr/>
              <p:nvPr/>
            </p:nvSpPr>
            <p:spPr>
              <a:xfrm>
                <a:off x="6477231" y="1877286"/>
                <a:ext cx="16074" cy="34241"/>
              </a:xfrm>
              <a:custGeom>
                <a:avLst/>
                <a:gdLst/>
                <a:ahLst/>
                <a:cxnLst/>
                <a:rect l="0" t="0" r="0" b="0"/>
                <a:pathLst>
                  <a:path w="17131" h="34618">
                    <a:moveTo>
                      <a:pt x="0" y="17134"/>
                    </a:moveTo>
                    <a:lnTo>
                      <a:pt x="0" y="20980"/>
                    </a:lnTo>
                    <a:lnTo>
                      <a:pt x="699" y="24128"/>
                    </a:lnTo>
                    <a:lnTo>
                      <a:pt x="1398" y="26925"/>
                    </a:lnTo>
                    <a:lnTo>
                      <a:pt x="2447" y="29372"/>
                    </a:lnTo>
                    <a:lnTo>
                      <a:pt x="3846" y="31820"/>
                    </a:lnTo>
                    <a:lnTo>
                      <a:pt x="5244" y="33219"/>
                    </a:lnTo>
                    <a:lnTo>
                      <a:pt x="6992" y="34268"/>
                    </a:lnTo>
                    <a:lnTo>
                      <a:pt x="8740" y="34617"/>
                    </a:lnTo>
                    <a:lnTo>
                      <a:pt x="10138" y="34268"/>
                    </a:lnTo>
                    <a:lnTo>
                      <a:pt x="11886" y="33219"/>
                    </a:lnTo>
                    <a:lnTo>
                      <a:pt x="13284" y="31820"/>
                    </a:lnTo>
                    <a:lnTo>
                      <a:pt x="14682" y="29372"/>
                    </a:lnTo>
                    <a:lnTo>
                      <a:pt x="15731" y="26925"/>
                    </a:lnTo>
                    <a:lnTo>
                      <a:pt x="16430" y="24128"/>
                    </a:lnTo>
                    <a:lnTo>
                      <a:pt x="17130" y="20980"/>
                    </a:lnTo>
                    <a:lnTo>
                      <a:pt x="17130" y="17134"/>
                    </a:lnTo>
                    <a:lnTo>
                      <a:pt x="17130" y="13637"/>
                    </a:lnTo>
                    <a:lnTo>
                      <a:pt x="16430" y="10490"/>
                    </a:lnTo>
                    <a:lnTo>
                      <a:pt x="15731" y="7693"/>
                    </a:lnTo>
                    <a:lnTo>
                      <a:pt x="14682" y="4895"/>
                    </a:lnTo>
                    <a:lnTo>
                      <a:pt x="13284" y="2798"/>
                    </a:lnTo>
                    <a:lnTo>
                      <a:pt x="11886" y="1399"/>
                    </a:lnTo>
                    <a:lnTo>
                      <a:pt x="10138" y="350"/>
                    </a:lnTo>
                    <a:lnTo>
                      <a:pt x="8740" y="0"/>
                    </a:lnTo>
                    <a:lnTo>
                      <a:pt x="6641" y="350"/>
                    </a:lnTo>
                    <a:lnTo>
                      <a:pt x="5244" y="1399"/>
                    </a:lnTo>
                    <a:lnTo>
                      <a:pt x="3846" y="2798"/>
                    </a:lnTo>
                    <a:lnTo>
                      <a:pt x="2447" y="4895"/>
                    </a:lnTo>
                    <a:lnTo>
                      <a:pt x="1398"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8" name="Freeform 77"/>
              <p:cNvSpPr/>
              <p:nvPr/>
            </p:nvSpPr>
            <p:spPr>
              <a:xfrm>
                <a:off x="6363255" y="1972226"/>
                <a:ext cx="70139" cy="26459"/>
              </a:xfrm>
              <a:custGeom>
                <a:avLst/>
                <a:gdLst/>
                <a:ahLst/>
                <a:cxnLst/>
                <a:rect l="0" t="0" r="0" b="0"/>
                <a:pathLst>
                  <a:path w="69213" h="26227">
                    <a:moveTo>
                      <a:pt x="69212" y="0"/>
                    </a:moveTo>
                    <a:lnTo>
                      <a:pt x="68863" y="3147"/>
                    </a:lnTo>
                    <a:lnTo>
                      <a:pt x="68514" y="6294"/>
                    </a:lnTo>
                    <a:lnTo>
                      <a:pt x="67464" y="9092"/>
                    </a:lnTo>
                    <a:lnTo>
                      <a:pt x="66415" y="11539"/>
                    </a:lnTo>
                    <a:lnTo>
                      <a:pt x="64668" y="13987"/>
                    </a:lnTo>
                    <a:lnTo>
                      <a:pt x="62921" y="16085"/>
                    </a:lnTo>
                    <a:lnTo>
                      <a:pt x="60823" y="17833"/>
                    </a:lnTo>
                    <a:lnTo>
                      <a:pt x="58376" y="19582"/>
                    </a:lnTo>
                    <a:lnTo>
                      <a:pt x="55929" y="21330"/>
                    </a:lnTo>
                    <a:lnTo>
                      <a:pt x="53132" y="22380"/>
                    </a:lnTo>
                    <a:lnTo>
                      <a:pt x="47190" y="24477"/>
                    </a:lnTo>
                    <a:lnTo>
                      <a:pt x="40898" y="25876"/>
                    </a:lnTo>
                    <a:lnTo>
                      <a:pt x="34606" y="26226"/>
                    </a:lnTo>
                    <a:lnTo>
                      <a:pt x="27965" y="25876"/>
                    </a:lnTo>
                    <a:lnTo>
                      <a:pt x="21672" y="24477"/>
                    </a:lnTo>
                    <a:lnTo>
                      <a:pt x="16079" y="22380"/>
                    </a:lnTo>
                    <a:lnTo>
                      <a:pt x="13284" y="21330"/>
                    </a:lnTo>
                    <a:lnTo>
                      <a:pt x="10836" y="19582"/>
                    </a:lnTo>
                    <a:lnTo>
                      <a:pt x="8389" y="17833"/>
                    </a:lnTo>
                    <a:lnTo>
                      <a:pt x="6292" y="16085"/>
                    </a:lnTo>
                    <a:lnTo>
                      <a:pt x="4544" y="13987"/>
                    </a:lnTo>
                    <a:lnTo>
                      <a:pt x="2796" y="11539"/>
                    </a:lnTo>
                    <a:lnTo>
                      <a:pt x="1399" y="9092"/>
                    </a:lnTo>
                    <a:lnTo>
                      <a:pt x="699" y="6294"/>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70696" name="Group 87"/>
            <p:cNvGrpSpPr>
              <a:grpSpLocks/>
            </p:cNvGrpSpPr>
            <p:nvPr/>
          </p:nvGrpSpPr>
          <p:grpSpPr bwMode="auto">
            <a:xfrm>
              <a:off x="7229094" y="1739773"/>
              <a:ext cx="450575" cy="451093"/>
              <a:chOff x="7229094" y="1739773"/>
              <a:chExt cx="450575" cy="451093"/>
            </a:xfrm>
          </p:grpSpPr>
          <p:sp>
            <p:nvSpPr>
              <p:cNvPr id="80" name="Freeform 79"/>
              <p:cNvSpPr/>
              <p:nvPr/>
            </p:nvSpPr>
            <p:spPr>
              <a:xfrm>
                <a:off x="7229766" y="1740323"/>
                <a:ext cx="450060" cy="449799"/>
              </a:xfrm>
              <a:custGeom>
                <a:avLst/>
                <a:gdLst/>
                <a:ahLst/>
                <a:cxnLst/>
                <a:rect l="0" t="0" r="0" b="0"/>
                <a:pathLst>
                  <a:path w="450470" h="450978">
                    <a:moveTo>
                      <a:pt x="254" y="213868"/>
                    </a:moveTo>
                    <a:lnTo>
                      <a:pt x="1143" y="202438"/>
                    </a:lnTo>
                    <a:lnTo>
                      <a:pt x="2413" y="191135"/>
                    </a:lnTo>
                    <a:lnTo>
                      <a:pt x="4445" y="180086"/>
                    </a:lnTo>
                    <a:lnTo>
                      <a:pt x="6985" y="169164"/>
                    </a:lnTo>
                    <a:lnTo>
                      <a:pt x="10033" y="158496"/>
                    </a:lnTo>
                    <a:lnTo>
                      <a:pt x="13589" y="147955"/>
                    </a:lnTo>
                    <a:lnTo>
                      <a:pt x="17653" y="137795"/>
                    </a:lnTo>
                    <a:lnTo>
                      <a:pt x="22225" y="127635"/>
                    </a:lnTo>
                    <a:lnTo>
                      <a:pt x="27178" y="117983"/>
                    </a:lnTo>
                    <a:lnTo>
                      <a:pt x="32639" y="108458"/>
                    </a:lnTo>
                    <a:lnTo>
                      <a:pt x="38354" y="99441"/>
                    </a:lnTo>
                    <a:lnTo>
                      <a:pt x="44831" y="90551"/>
                    </a:lnTo>
                    <a:lnTo>
                      <a:pt x="51435" y="82042"/>
                    </a:lnTo>
                    <a:lnTo>
                      <a:pt x="58547" y="73914"/>
                    </a:lnTo>
                    <a:lnTo>
                      <a:pt x="65913" y="66040"/>
                    </a:lnTo>
                    <a:lnTo>
                      <a:pt x="73787" y="58547"/>
                    </a:lnTo>
                    <a:lnTo>
                      <a:pt x="81915" y="51562"/>
                    </a:lnTo>
                    <a:lnTo>
                      <a:pt x="90424" y="44831"/>
                    </a:lnTo>
                    <a:lnTo>
                      <a:pt x="99314" y="38481"/>
                    </a:lnTo>
                    <a:lnTo>
                      <a:pt x="108458" y="32639"/>
                    </a:lnTo>
                    <a:lnTo>
                      <a:pt x="117856" y="27178"/>
                    </a:lnTo>
                    <a:lnTo>
                      <a:pt x="127635" y="22225"/>
                    </a:lnTo>
                    <a:lnTo>
                      <a:pt x="137541" y="17653"/>
                    </a:lnTo>
                    <a:lnTo>
                      <a:pt x="147828" y="13716"/>
                    </a:lnTo>
                    <a:lnTo>
                      <a:pt x="158242" y="10160"/>
                    </a:lnTo>
                    <a:lnTo>
                      <a:pt x="168910" y="7112"/>
                    </a:lnTo>
                    <a:lnTo>
                      <a:pt x="179832" y="4699"/>
                    </a:lnTo>
                    <a:lnTo>
                      <a:pt x="190881" y="2667"/>
                    </a:lnTo>
                    <a:lnTo>
                      <a:pt x="202184" y="1143"/>
                    </a:lnTo>
                    <a:lnTo>
                      <a:pt x="213614" y="254"/>
                    </a:lnTo>
                    <a:lnTo>
                      <a:pt x="225171" y="0"/>
                    </a:lnTo>
                    <a:lnTo>
                      <a:pt x="236855" y="254"/>
                    </a:lnTo>
                    <a:lnTo>
                      <a:pt x="248158" y="1143"/>
                    </a:lnTo>
                    <a:lnTo>
                      <a:pt x="259588" y="2667"/>
                    </a:lnTo>
                    <a:lnTo>
                      <a:pt x="270637" y="4699"/>
                    </a:lnTo>
                    <a:lnTo>
                      <a:pt x="281559" y="7112"/>
                    </a:lnTo>
                    <a:lnTo>
                      <a:pt x="292227" y="10160"/>
                    </a:lnTo>
                    <a:lnTo>
                      <a:pt x="302641" y="13716"/>
                    </a:lnTo>
                    <a:lnTo>
                      <a:pt x="312928" y="17653"/>
                    </a:lnTo>
                    <a:lnTo>
                      <a:pt x="322961" y="22225"/>
                    </a:lnTo>
                    <a:lnTo>
                      <a:pt x="332613" y="27178"/>
                    </a:lnTo>
                    <a:lnTo>
                      <a:pt x="342011" y="32639"/>
                    </a:lnTo>
                    <a:lnTo>
                      <a:pt x="351282" y="38481"/>
                    </a:lnTo>
                    <a:lnTo>
                      <a:pt x="360045" y="44831"/>
                    </a:lnTo>
                    <a:lnTo>
                      <a:pt x="368554" y="51562"/>
                    </a:lnTo>
                    <a:lnTo>
                      <a:pt x="376809" y="58547"/>
                    </a:lnTo>
                    <a:lnTo>
                      <a:pt x="384556" y="66040"/>
                    </a:lnTo>
                    <a:lnTo>
                      <a:pt x="391922" y="73914"/>
                    </a:lnTo>
                    <a:lnTo>
                      <a:pt x="399034" y="82042"/>
                    </a:lnTo>
                    <a:lnTo>
                      <a:pt x="405765" y="90551"/>
                    </a:lnTo>
                    <a:lnTo>
                      <a:pt x="412115" y="99441"/>
                    </a:lnTo>
                    <a:lnTo>
                      <a:pt x="417830" y="108458"/>
                    </a:lnTo>
                    <a:lnTo>
                      <a:pt x="423291" y="117983"/>
                    </a:lnTo>
                    <a:lnTo>
                      <a:pt x="428371" y="127635"/>
                    </a:lnTo>
                    <a:lnTo>
                      <a:pt x="432816" y="137795"/>
                    </a:lnTo>
                    <a:lnTo>
                      <a:pt x="436880" y="147955"/>
                    </a:lnTo>
                    <a:lnTo>
                      <a:pt x="440436" y="158496"/>
                    </a:lnTo>
                    <a:lnTo>
                      <a:pt x="443484" y="169164"/>
                    </a:lnTo>
                    <a:lnTo>
                      <a:pt x="446024" y="180086"/>
                    </a:lnTo>
                    <a:lnTo>
                      <a:pt x="447929" y="191135"/>
                    </a:lnTo>
                    <a:lnTo>
                      <a:pt x="449326" y="202438"/>
                    </a:lnTo>
                    <a:lnTo>
                      <a:pt x="450215" y="213868"/>
                    </a:lnTo>
                    <a:lnTo>
                      <a:pt x="450469" y="225425"/>
                    </a:lnTo>
                    <a:lnTo>
                      <a:pt x="450215" y="237109"/>
                    </a:lnTo>
                    <a:lnTo>
                      <a:pt x="449326" y="248412"/>
                    </a:lnTo>
                    <a:lnTo>
                      <a:pt x="447929" y="259842"/>
                    </a:lnTo>
                    <a:lnTo>
                      <a:pt x="446024" y="270891"/>
                    </a:lnTo>
                    <a:lnTo>
                      <a:pt x="443484" y="281813"/>
                    </a:lnTo>
                    <a:lnTo>
                      <a:pt x="440436" y="292481"/>
                    </a:lnTo>
                    <a:lnTo>
                      <a:pt x="436880" y="303022"/>
                    </a:lnTo>
                    <a:lnTo>
                      <a:pt x="432816" y="313182"/>
                    </a:lnTo>
                    <a:lnTo>
                      <a:pt x="428371" y="323342"/>
                    </a:lnTo>
                    <a:lnTo>
                      <a:pt x="423291" y="332994"/>
                    </a:lnTo>
                    <a:lnTo>
                      <a:pt x="417830" y="342392"/>
                    </a:lnTo>
                    <a:lnTo>
                      <a:pt x="412115" y="351536"/>
                    </a:lnTo>
                    <a:lnTo>
                      <a:pt x="405765" y="360426"/>
                    </a:lnTo>
                    <a:lnTo>
                      <a:pt x="399034" y="368808"/>
                    </a:lnTo>
                    <a:lnTo>
                      <a:pt x="391922" y="377063"/>
                    </a:lnTo>
                    <a:lnTo>
                      <a:pt x="384556" y="384937"/>
                    </a:lnTo>
                    <a:lnTo>
                      <a:pt x="376809" y="392303"/>
                    </a:lnTo>
                    <a:lnTo>
                      <a:pt x="368554" y="399542"/>
                    </a:lnTo>
                    <a:lnTo>
                      <a:pt x="360045" y="406146"/>
                    </a:lnTo>
                    <a:lnTo>
                      <a:pt x="351282" y="412369"/>
                    </a:lnTo>
                    <a:lnTo>
                      <a:pt x="342011" y="418338"/>
                    </a:lnTo>
                    <a:lnTo>
                      <a:pt x="332613" y="423672"/>
                    </a:lnTo>
                    <a:lnTo>
                      <a:pt x="322961" y="428752"/>
                    </a:lnTo>
                    <a:lnTo>
                      <a:pt x="312928" y="433197"/>
                    </a:lnTo>
                    <a:lnTo>
                      <a:pt x="302641" y="437388"/>
                    </a:lnTo>
                    <a:lnTo>
                      <a:pt x="292227" y="440817"/>
                    </a:lnTo>
                    <a:lnTo>
                      <a:pt x="281559" y="443865"/>
                    </a:lnTo>
                    <a:lnTo>
                      <a:pt x="270637" y="446532"/>
                    </a:lnTo>
                    <a:lnTo>
                      <a:pt x="259588" y="448437"/>
                    </a:lnTo>
                    <a:lnTo>
                      <a:pt x="248158" y="449707"/>
                    </a:lnTo>
                    <a:lnTo>
                      <a:pt x="236855" y="450723"/>
                    </a:lnTo>
                    <a:lnTo>
                      <a:pt x="225171" y="450977"/>
                    </a:lnTo>
                    <a:lnTo>
                      <a:pt x="213614" y="450723"/>
                    </a:lnTo>
                    <a:lnTo>
                      <a:pt x="202184" y="449707"/>
                    </a:lnTo>
                    <a:lnTo>
                      <a:pt x="190881" y="448437"/>
                    </a:lnTo>
                    <a:lnTo>
                      <a:pt x="179832" y="446532"/>
                    </a:lnTo>
                    <a:lnTo>
                      <a:pt x="168910" y="443865"/>
                    </a:lnTo>
                    <a:lnTo>
                      <a:pt x="158242" y="440817"/>
                    </a:lnTo>
                    <a:lnTo>
                      <a:pt x="147828" y="437388"/>
                    </a:lnTo>
                    <a:lnTo>
                      <a:pt x="137541" y="433197"/>
                    </a:lnTo>
                    <a:lnTo>
                      <a:pt x="127635" y="428752"/>
                    </a:lnTo>
                    <a:lnTo>
                      <a:pt x="117856" y="423672"/>
                    </a:lnTo>
                    <a:lnTo>
                      <a:pt x="108458" y="418338"/>
                    </a:lnTo>
                    <a:lnTo>
                      <a:pt x="99314" y="412369"/>
                    </a:lnTo>
                    <a:lnTo>
                      <a:pt x="90424" y="406146"/>
                    </a:lnTo>
                    <a:lnTo>
                      <a:pt x="81915" y="399542"/>
                    </a:lnTo>
                    <a:lnTo>
                      <a:pt x="73787" y="392303"/>
                    </a:lnTo>
                    <a:lnTo>
                      <a:pt x="65913" y="384937"/>
                    </a:lnTo>
                    <a:lnTo>
                      <a:pt x="58547" y="377063"/>
                    </a:lnTo>
                    <a:lnTo>
                      <a:pt x="51435" y="368808"/>
                    </a:lnTo>
                    <a:lnTo>
                      <a:pt x="44831" y="360426"/>
                    </a:lnTo>
                    <a:lnTo>
                      <a:pt x="38354" y="351536"/>
                    </a:lnTo>
                    <a:lnTo>
                      <a:pt x="32639" y="342392"/>
                    </a:lnTo>
                    <a:lnTo>
                      <a:pt x="27178" y="332994"/>
                    </a:lnTo>
                    <a:lnTo>
                      <a:pt x="22225" y="323342"/>
                    </a:lnTo>
                    <a:lnTo>
                      <a:pt x="17653" y="313182"/>
                    </a:lnTo>
                    <a:lnTo>
                      <a:pt x="13589" y="303022"/>
                    </a:lnTo>
                    <a:lnTo>
                      <a:pt x="10033" y="292481"/>
                    </a:lnTo>
                    <a:lnTo>
                      <a:pt x="6985" y="281813"/>
                    </a:lnTo>
                    <a:lnTo>
                      <a:pt x="4445" y="270891"/>
                    </a:lnTo>
                    <a:lnTo>
                      <a:pt x="2413" y="259842"/>
                    </a:lnTo>
                    <a:lnTo>
                      <a:pt x="1143" y="248412"/>
                    </a:lnTo>
                    <a:lnTo>
                      <a:pt x="254" y="237109"/>
                    </a:lnTo>
                    <a:lnTo>
                      <a:pt x="0" y="22542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1" name="Freeform 80"/>
              <p:cNvSpPr/>
              <p:nvPr/>
            </p:nvSpPr>
            <p:spPr>
              <a:xfrm>
                <a:off x="7229766" y="1740323"/>
                <a:ext cx="450060" cy="449799"/>
              </a:xfrm>
              <a:custGeom>
                <a:avLst/>
                <a:gdLst/>
                <a:ahLst/>
                <a:cxnLst/>
                <a:rect l="0" t="0" r="0" b="0"/>
                <a:pathLst>
                  <a:path w="450574" h="451062">
                    <a:moveTo>
                      <a:pt x="0" y="225531"/>
                    </a:moveTo>
                    <a:lnTo>
                      <a:pt x="350" y="237069"/>
                    </a:lnTo>
                    <a:lnTo>
                      <a:pt x="1049" y="248258"/>
                    </a:lnTo>
                    <a:lnTo>
                      <a:pt x="2447" y="259797"/>
                    </a:lnTo>
                    <a:lnTo>
                      <a:pt x="4545" y="270986"/>
                    </a:lnTo>
                    <a:lnTo>
                      <a:pt x="6991" y="281826"/>
                    </a:lnTo>
                    <a:lnTo>
                      <a:pt x="10137" y="292316"/>
                    </a:lnTo>
                    <a:lnTo>
                      <a:pt x="13633" y="303155"/>
                    </a:lnTo>
                    <a:lnTo>
                      <a:pt x="17828" y="313295"/>
                    </a:lnTo>
                    <a:lnTo>
                      <a:pt x="22022" y="323086"/>
                    </a:lnTo>
                    <a:lnTo>
                      <a:pt x="27265" y="332876"/>
                    </a:lnTo>
                    <a:lnTo>
                      <a:pt x="32508" y="342317"/>
                    </a:lnTo>
                    <a:lnTo>
                      <a:pt x="38451" y="351408"/>
                    </a:lnTo>
                    <a:lnTo>
                      <a:pt x="44743" y="360500"/>
                    </a:lnTo>
                    <a:lnTo>
                      <a:pt x="51385" y="368891"/>
                    </a:lnTo>
                    <a:lnTo>
                      <a:pt x="58375" y="376933"/>
                    </a:lnTo>
                    <a:lnTo>
                      <a:pt x="66065" y="384975"/>
                    </a:lnTo>
                    <a:lnTo>
                      <a:pt x="73755" y="392319"/>
                    </a:lnTo>
                    <a:lnTo>
                      <a:pt x="81796" y="399661"/>
                    </a:lnTo>
                    <a:lnTo>
                      <a:pt x="90534" y="405955"/>
                    </a:lnTo>
                    <a:lnTo>
                      <a:pt x="99273" y="412249"/>
                    </a:lnTo>
                    <a:lnTo>
                      <a:pt x="108362" y="418193"/>
                    </a:lnTo>
                    <a:lnTo>
                      <a:pt x="117799" y="423788"/>
                    </a:lnTo>
                    <a:lnTo>
                      <a:pt x="127587" y="428683"/>
                    </a:lnTo>
                    <a:lnTo>
                      <a:pt x="137375" y="433228"/>
                    </a:lnTo>
                    <a:lnTo>
                      <a:pt x="147861" y="437425"/>
                    </a:lnTo>
                    <a:lnTo>
                      <a:pt x="158348" y="440921"/>
                    </a:lnTo>
                    <a:lnTo>
                      <a:pt x="168834" y="444068"/>
                    </a:lnTo>
                    <a:lnTo>
                      <a:pt x="179670" y="446516"/>
                    </a:lnTo>
                    <a:lnTo>
                      <a:pt x="190856" y="448264"/>
                    </a:lnTo>
                    <a:lnTo>
                      <a:pt x="202392" y="449663"/>
                    </a:lnTo>
                    <a:lnTo>
                      <a:pt x="213577" y="450712"/>
                    </a:lnTo>
                    <a:lnTo>
                      <a:pt x="225112" y="451061"/>
                    </a:lnTo>
                    <a:lnTo>
                      <a:pt x="236997" y="450712"/>
                    </a:lnTo>
                    <a:lnTo>
                      <a:pt x="248183" y="449663"/>
                    </a:lnTo>
                    <a:lnTo>
                      <a:pt x="259718" y="448264"/>
                    </a:lnTo>
                    <a:lnTo>
                      <a:pt x="270553" y="446516"/>
                    </a:lnTo>
                    <a:lnTo>
                      <a:pt x="281390" y="444068"/>
                    </a:lnTo>
                    <a:lnTo>
                      <a:pt x="292227" y="440921"/>
                    </a:lnTo>
                    <a:lnTo>
                      <a:pt x="302713" y="437425"/>
                    </a:lnTo>
                    <a:lnTo>
                      <a:pt x="312850" y="433228"/>
                    </a:lnTo>
                    <a:lnTo>
                      <a:pt x="322987" y="428683"/>
                    </a:lnTo>
                    <a:lnTo>
                      <a:pt x="332774" y="423788"/>
                    </a:lnTo>
                    <a:lnTo>
                      <a:pt x="341862" y="418193"/>
                    </a:lnTo>
                    <a:lnTo>
                      <a:pt x="351300" y="412249"/>
                    </a:lnTo>
                    <a:lnTo>
                      <a:pt x="360039" y="405955"/>
                    </a:lnTo>
                    <a:lnTo>
                      <a:pt x="368429" y="399661"/>
                    </a:lnTo>
                    <a:lnTo>
                      <a:pt x="376818" y="392319"/>
                    </a:lnTo>
                    <a:lnTo>
                      <a:pt x="384508" y="384975"/>
                    </a:lnTo>
                    <a:lnTo>
                      <a:pt x="391848" y="376933"/>
                    </a:lnTo>
                    <a:lnTo>
                      <a:pt x="399189" y="368891"/>
                    </a:lnTo>
                    <a:lnTo>
                      <a:pt x="405830" y="360500"/>
                    </a:lnTo>
                    <a:lnTo>
                      <a:pt x="412122" y="351408"/>
                    </a:lnTo>
                    <a:lnTo>
                      <a:pt x="417716" y="342317"/>
                    </a:lnTo>
                    <a:lnTo>
                      <a:pt x="423308" y="332876"/>
                    </a:lnTo>
                    <a:lnTo>
                      <a:pt x="428202" y="323086"/>
                    </a:lnTo>
                    <a:lnTo>
                      <a:pt x="432747" y="313295"/>
                    </a:lnTo>
                    <a:lnTo>
                      <a:pt x="436941" y="303155"/>
                    </a:lnTo>
                    <a:lnTo>
                      <a:pt x="440437" y="292316"/>
                    </a:lnTo>
                    <a:lnTo>
                      <a:pt x="443582" y="281826"/>
                    </a:lnTo>
                    <a:lnTo>
                      <a:pt x="446030" y="270986"/>
                    </a:lnTo>
                    <a:lnTo>
                      <a:pt x="448126" y="259797"/>
                    </a:lnTo>
                    <a:lnTo>
                      <a:pt x="449175" y="248258"/>
                    </a:lnTo>
                    <a:lnTo>
                      <a:pt x="450224" y="237069"/>
                    </a:lnTo>
                    <a:lnTo>
                      <a:pt x="450573" y="225531"/>
                    </a:lnTo>
                    <a:lnTo>
                      <a:pt x="450224" y="213992"/>
                    </a:lnTo>
                    <a:lnTo>
                      <a:pt x="449175" y="202453"/>
                    </a:lnTo>
                    <a:lnTo>
                      <a:pt x="448126" y="191264"/>
                    </a:lnTo>
                    <a:lnTo>
                      <a:pt x="446030" y="180075"/>
                    </a:lnTo>
                    <a:lnTo>
                      <a:pt x="443582" y="169235"/>
                    </a:lnTo>
                    <a:lnTo>
                      <a:pt x="440437" y="158396"/>
                    </a:lnTo>
                    <a:lnTo>
                      <a:pt x="436941" y="147906"/>
                    </a:lnTo>
                    <a:lnTo>
                      <a:pt x="432747" y="137766"/>
                    </a:lnTo>
                    <a:lnTo>
                      <a:pt x="428202" y="127626"/>
                    </a:lnTo>
                    <a:lnTo>
                      <a:pt x="423308" y="118185"/>
                    </a:lnTo>
                    <a:lnTo>
                      <a:pt x="417716" y="108394"/>
                    </a:lnTo>
                    <a:lnTo>
                      <a:pt x="412122" y="99303"/>
                    </a:lnTo>
                    <a:lnTo>
                      <a:pt x="405830" y="90562"/>
                    </a:lnTo>
                    <a:lnTo>
                      <a:pt x="399189" y="82170"/>
                    </a:lnTo>
                    <a:lnTo>
                      <a:pt x="391848" y="73778"/>
                    </a:lnTo>
                    <a:lnTo>
                      <a:pt x="384508" y="66086"/>
                    </a:lnTo>
                    <a:lnTo>
                      <a:pt x="376818" y="58393"/>
                    </a:lnTo>
                    <a:lnTo>
                      <a:pt x="368429" y="51400"/>
                    </a:lnTo>
                    <a:lnTo>
                      <a:pt x="360039" y="44756"/>
                    </a:lnTo>
                    <a:lnTo>
                      <a:pt x="351300" y="38463"/>
                    </a:lnTo>
                    <a:lnTo>
                      <a:pt x="341862" y="32518"/>
                    </a:lnTo>
                    <a:lnTo>
                      <a:pt x="332774" y="27273"/>
                    </a:lnTo>
                    <a:lnTo>
                      <a:pt x="322987" y="22028"/>
                    </a:lnTo>
                    <a:lnTo>
                      <a:pt x="312850" y="17833"/>
                    </a:lnTo>
                    <a:lnTo>
                      <a:pt x="302713" y="13637"/>
                    </a:lnTo>
                    <a:lnTo>
                      <a:pt x="292227" y="10140"/>
                    </a:lnTo>
                    <a:lnTo>
                      <a:pt x="281390" y="6993"/>
                    </a:lnTo>
                    <a:lnTo>
                      <a:pt x="270553" y="4545"/>
                    </a:lnTo>
                    <a:lnTo>
                      <a:pt x="259718" y="2797"/>
                    </a:lnTo>
                    <a:lnTo>
                      <a:pt x="248183" y="1049"/>
                    </a:lnTo>
                    <a:lnTo>
                      <a:pt x="236997" y="350"/>
                    </a:lnTo>
                    <a:lnTo>
                      <a:pt x="225112" y="0"/>
                    </a:lnTo>
                    <a:lnTo>
                      <a:pt x="213577" y="350"/>
                    </a:lnTo>
                    <a:lnTo>
                      <a:pt x="202392" y="1049"/>
                    </a:lnTo>
                    <a:lnTo>
                      <a:pt x="190856" y="2797"/>
                    </a:lnTo>
                    <a:lnTo>
                      <a:pt x="179670" y="4545"/>
                    </a:lnTo>
                    <a:lnTo>
                      <a:pt x="168834" y="6993"/>
                    </a:lnTo>
                    <a:lnTo>
                      <a:pt x="158348" y="10140"/>
                    </a:lnTo>
                    <a:lnTo>
                      <a:pt x="147861" y="13637"/>
                    </a:lnTo>
                    <a:lnTo>
                      <a:pt x="137375" y="17833"/>
                    </a:lnTo>
                    <a:lnTo>
                      <a:pt x="127587" y="22028"/>
                    </a:lnTo>
                    <a:lnTo>
                      <a:pt x="117799" y="27273"/>
                    </a:lnTo>
                    <a:lnTo>
                      <a:pt x="108362" y="32518"/>
                    </a:lnTo>
                    <a:lnTo>
                      <a:pt x="99273" y="38463"/>
                    </a:lnTo>
                    <a:lnTo>
                      <a:pt x="90534" y="44756"/>
                    </a:lnTo>
                    <a:lnTo>
                      <a:pt x="81796" y="51400"/>
                    </a:lnTo>
                    <a:lnTo>
                      <a:pt x="73755" y="58393"/>
                    </a:lnTo>
                    <a:lnTo>
                      <a:pt x="66065" y="66086"/>
                    </a:lnTo>
                    <a:lnTo>
                      <a:pt x="58375" y="73778"/>
                    </a:lnTo>
                    <a:lnTo>
                      <a:pt x="51385" y="82170"/>
                    </a:lnTo>
                    <a:lnTo>
                      <a:pt x="44743" y="90562"/>
                    </a:lnTo>
                    <a:lnTo>
                      <a:pt x="38451" y="99303"/>
                    </a:lnTo>
                    <a:lnTo>
                      <a:pt x="32508" y="108394"/>
                    </a:lnTo>
                    <a:lnTo>
                      <a:pt x="27265" y="118185"/>
                    </a:lnTo>
                    <a:lnTo>
                      <a:pt x="22022" y="127626"/>
                    </a:lnTo>
                    <a:lnTo>
                      <a:pt x="17828" y="137766"/>
                    </a:lnTo>
                    <a:lnTo>
                      <a:pt x="13633" y="147906"/>
                    </a:lnTo>
                    <a:lnTo>
                      <a:pt x="10137" y="158396"/>
                    </a:lnTo>
                    <a:lnTo>
                      <a:pt x="6991" y="169235"/>
                    </a:lnTo>
                    <a:lnTo>
                      <a:pt x="4545" y="180075"/>
                    </a:lnTo>
                    <a:lnTo>
                      <a:pt x="2447" y="191264"/>
                    </a:lnTo>
                    <a:lnTo>
                      <a:pt x="1049"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2" name="Freeform 81"/>
              <p:cNvSpPr/>
              <p:nvPr/>
            </p:nvSpPr>
            <p:spPr>
              <a:xfrm>
                <a:off x="7313056" y="2042264"/>
                <a:ext cx="277634" cy="59143"/>
              </a:xfrm>
              <a:custGeom>
                <a:avLst/>
                <a:gdLst/>
                <a:ahLst/>
                <a:cxnLst/>
                <a:rect l="0" t="0" r="0" b="0"/>
                <a:pathLst>
                  <a:path w="277546" h="60143">
                    <a:moveTo>
                      <a:pt x="277545" y="17483"/>
                    </a:moveTo>
                    <a:lnTo>
                      <a:pt x="273350" y="12588"/>
                    </a:lnTo>
                    <a:lnTo>
                      <a:pt x="269505" y="7693"/>
                    </a:lnTo>
                    <a:lnTo>
                      <a:pt x="267408" y="5245"/>
                    </a:lnTo>
                    <a:lnTo>
                      <a:pt x="265311" y="3147"/>
                    </a:lnTo>
                    <a:lnTo>
                      <a:pt x="262863" y="1399"/>
                    </a:lnTo>
                    <a:lnTo>
                      <a:pt x="260067" y="0"/>
                    </a:lnTo>
                    <a:lnTo>
                      <a:pt x="256572" y="4896"/>
                    </a:lnTo>
                    <a:lnTo>
                      <a:pt x="252377" y="9791"/>
                    </a:lnTo>
                    <a:lnTo>
                      <a:pt x="247833" y="14336"/>
                    </a:lnTo>
                    <a:lnTo>
                      <a:pt x="242589" y="19232"/>
                    </a:lnTo>
                    <a:lnTo>
                      <a:pt x="236997" y="23777"/>
                    </a:lnTo>
                    <a:lnTo>
                      <a:pt x="230704" y="28323"/>
                    </a:lnTo>
                    <a:lnTo>
                      <a:pt x="224412" y="32519"/>
                    </a:lnTo>
                    <a:lnTo>
                      <a:pt x="217421" y="36715"/>
                    </a:lnTo>
                    <a:lnTo>
                      <a:pt x="210081" y="40561"/>
                    </a:lnTo>
                    <a:lnTo>
                      <a:pt x="202390" y="44057"/>
                    </a:lnTo>
                    <a:lnTo>
                      <a:pt x="194700" y="47205"/>
                    </a:lnTo>
                    <a:lnTo>
                      <a:pt x="186311" y="50351"/>
                    </a:lnTo>
                    <a:lnTo>
                      <a:pt x="177923" y="52799"/>
                    </a:lnTo>
                    <a:lnTo>
                      <a:pt x="169533" y="55246"/>
                    </a:lnTo>
                    <a:lnTo>
                      <a:pt x="160445" y="56995"/>
                    </a:lnTo>
                    <a:lnTo>
                      <a:pt x="151706" y="58743"/>
                    </a:lnTo>
                    <a:lnTo>
                      <a:pt x="142617" y="59443"/>
                    </a:lnTo>
                    <a:lnTo>
                      <a:pt x="133529" y="60142"/>
                    </a:lnTo>
                    <a:lnTo>
                      <a:pt x="124790" y="60142"/>
                    </a:lnTo>
                    <a:lnTo>
                      <a:pt x="115702" y="59443"/>
                    </a:lnTo>
                    <a:lnTo>
                      <a:pt x="106263" y="58394"/>
                    </a:lnTo>
                    <a:lnTo>
                      <a:pt x="97525" y="56645"/>
                    </a:lnTo>
                    <a:lnTo>
                      <a:pt x="88437" y="54198"/>
                    </a:lnTo>
                    <a:lnTo>
                      <a:pt x="79698" y="51051"/>
                    </a:lnTo>
                    <a:lnTo>
                      <a:pt x="70959" y="47554"/>
                    </a:lnTo>
                    <a:lnTo>
                      <a:pt x="62569" y="43009"/>
                    </a:lnTo>
                    <a:lnTo>
                      <a:pt x="54180" y="38113"/>
                    </a:lnTo>
                    <a:lnTo>
                      <a:pt x="46491" y="32169"/>
                    </a:lnTo>
                    <a:lnTo>
                      <a:pt x="38450" y="25176"/>
                    </a:lnTo>
                    <a:lnTo>
                      <a:pt x="31110" y="17833"/>
                    </a:lnTo>
                    <a:lnTo>
                      <a:pt x="24118" y="9441"/>
                    </a:lnTo>
                    <a:lnTo>
                      <a:pt x="17477" y="0"/>
                    </a:lnTo>
                    <a:lnTo>
                      <a:pt x="14681" y="1399"/>
                    </a:lnTo>
                    <a:lnTo>
                      <a:pt x="12234" y="3147"/>
                    </a:lnTo>
                    <a:lnTo>
                      <a:pt x="10136" y="5245"/>
                    </a:lnTo>
                    <a:lnTo>
                      <a:pt x="8039" y="7693"/>
                    </a:lnTo>
                    <a:lnTo>
                      <a:pt x="4194"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83" name="Freeform 82"/>
              <p:cNvSpPr/>
              <p:nvPr/>
            </p:nvSpPr>
            <p:spPr>
              <a:xfrm>
                <a:off x="7364199" y="1886625"/>
                <a:ext cx="16073" cy="35797"/>
              </a:xfrm>
              <a:custGeom>
                <a:avLst/>
                <a:gdLst/>
                <a:ahLst/>
                <a:cxnLst/>
                <a:rect l="0" t="0" r="0" b="0"/>
                <a:pathLst>
                  <a:path w="17273" h="34672">
                    <a:moveTo>
                      <a:pt x="127" y="13970"/>
                    </a:moveTo>
                    <a:lnTo>
                      <a:pt x="635" y="10668"/>
                    </a:lnTo>
                    <a:lnTo>
                      <a:pt x="1397" y="7747"/>
                    </a:lnTo>
                    <a:lnTo>
                      <a:pt x="2540" y="5080"/>
                    </a:lnTo>
                    <a:lnTo>
                      <a:pt x="3810" y="2921"/>
                    </a:lnTo>
                    <a:lnTo>
                      <a:pt x="5207" y="1397"/>
                    </a:lnTo>
                    <a:lnTo>
                      <a:pt x="6858" y="508"/>
                    </a:lnTo>
                    <a:lnTo>
                      <a:pt x="8636" y="0"/>
                    </a:lnTo>
                    <a:lnTo>
                      <a:pt x="10414" y="508"/>
                    </a:lnTo>
                    <a:lnTo>
                      <a:pt x="12065" y="1397"/>
                    </a:lnTo>
                    <a:lnTo>
                      <a:pt x="13462" y="2921"/>
                    </a:lnTo>
                    <a:lnTo>
                      <a:pt x="14732" y="5080"/>
                    </a:lnTo>
                    <a:lnTo>
                      <a:pt x="15875" y="7747"/>
                    </a:lnTo>
                    <a:lnTo>
                      <a:pt x="16637" y="10668"/>
                    </a:lnTo>
                    <a:lnTo>
                      <a:pt x="17145" y="13970"/>
                    </a:lnTo>
                    <a:lnTo>
                      <a:pt x="17272" y="17399"/>
                    </a:lnTo>
                    <a:lnTo>
                      <a:pt x="17145" y="20955"/>
                    </a:lnTo>
                    <a:lnTo>
                      <a:pt x="16637" y="24130"/>
                    </a:lnTo>
                    <a:lnTo>
                      <a:pt x="15875" y="27178"/>
                    </a:lnTo>
                    <a:lnTo>
                      <a:pt x="14732" y="29591"/>
                    </a:lnTo>
                    <a:lnTo>
                      <a:pt x="13462" y="31877"/>
                    </a:lnTo>
                    <a:lnTo>
                      <a:pt x="12065" y="33401"/>
                    </a:lnTo>
                    <a:lnTo>
                      <a:pt x="10414" y="34417"/>
                    </a:lnTo>
                    <a:lnTo>
                      <a:pt x="8636" y="34671"/>
                    </a:lnTo>
                    <a:lnTo>
                      <a:pt x="6858" y="34417"/>
                    </a:lnTo>
                    <a:lnTo>
                      <a:pt x="5207" y="33401"/>
                    </a:lnTo>
                    <a:lnTo>
                      <a:pt x="3810" y="31877"/>
                    </a:lnTo>
                    <a:lnTo>
                      <a:pt x="2540" y="29591"/>
                    </a:lnTo>
                    <a:lnTo>
                      <a:pt x="1397" y="27178"/>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4" name="Freeform 83"/>
              <p:cNvSpPr/>
              <p:nvPr/>
            </p:nvSpPr>
            <p:spPr>
              <a:xfrm>
                <a:off x="7364199" y="1888180"/>
                <a:ext cx="16073" cy="34241"/>
              </a:xfrm>
              <a:custGeom>
                <a:avLst/>
                <a:gdLst/>
                <a:ahLst/>
                <a:cxnLst/>
                <a:rect l="0" t="0" r="0" b="0"/>
                <a:pathLst>
                  <a:path w="17130" h="34618">
                    <a:moveTo>
                      <a:pt x="0" y="17133"/>
                    </a:moveTo>
                    <a:lnTo>
                      <a:pt x="0" y="20980"/>
                    </a:lnTo>
                    <a:lnTo>
                      <a:pt x="700" y="24127"/>
                    </a:lnTo>
                    <a:lnTo>
                      <a:pt x="1399" y="26924"/>
                    </a:lnTo>
                    <a:lnTo>
                      <a:pt x="2448" y="29372"/>
                    </a:lnTo>
                    <a:lnTo>
                      <a:pt x="3845" y="31819"/>
                    </a:lnTo>
                    <a:lnTo>
                      <a:pt x="5244" y="33219"/>
                    </a:lnTo>
                    <a:lnTo>
                      <a:pt x="6642" y="34267"/>
                    </a:lnTo>
                    <a:lnTo>
                      <a:pt x="8739" y="34617"/>
                    </a:lnTo>
                    <a:lnTo>
                      <a:pt x="10138" y="34267"/>
                    </a:lnTo>
                    <a:lnTo>
                      <a:pt x="11886" y="33219"/>
                    </a:lnTo>
                    <a:lnTo>
                      <a:pt x="13283" y="31819"/>
                    </a:lnTo>
                    <a:lnTo>
                      <a:pt x="14682" y="29372"/>
                    </a:lnTo>
                    <a:lnTo>
                      <a:pt x="15731" y="26924"/>
                    </a:lnTo>
                    <a:lnTo>
                      <a:pt x="16430" y="24127"/>
                    </a:lnTo>
                    <a:lnTo>
                      <a:pt x="17129" y="20980"/>
                    </a:lnTo>
                    <a:lnTo>
                      <a:pt x="17129" y="17133"/>
                    </a:lnTo>
                    <a:lnTo>
                      <a:pt x="17129" y="13637"/>
                    </a:lnTo>
                    <a:lnTo>
                      <a:pt x="16430" y="10490"/>
                    </a:lnTo>
                    <a:lnTo>
                      <a:pt x="15731" y="7693"/>
                    </a:lnTo>
                    <a:lnTo>
                      <a:pt x="14682" y="4895"/>
                    </a:lnTo>
                    <a:lnTo>
                      <a:pt x="13283" y="2797"/>
                    </a:lnTo>
                    <a:lnTo>
                      <a:pt x="11886" y="1398"/>
                    </a:lnTo>
                    <a:lnTo>
                      <a:pt x="10138" y="349"/>
                    </a:lnTo>
                    <a:lnTo>
                      <a:pt x="8739" y="0"/>
                    </a:lnTo>
                    <a:lnTo>
                      <a:pt x="6642" y="349"/>
                    </a:lnTo>
                    <a:lnTo>
                      <a:pt x="5244" y="1398"/>
                    </a:lnTo>
                    <a:lnTo>
                      <a:pt x="3845" y="2797"/>
                    </a:lnTo>
                    <a:lnTo>
                      <a:pt x="2448" y="4895"/>
                    </a:lnTo>
                    <a:lnTo>
                      <a:pt x="1399"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5" name="Freeform 84"/>
              <p:cNvSpPr/>
              <p:nvPr/>
            </p:nvSpPr>
            <p:spPr>
              <a:xfrm>
                <a:off x="7527857" y="1886625"/>
                <a:ext cx="17535" cy="35797"/>
              </a:xfrm>
              <a:custGeom>
                <a:avLst/>
                <a:gdLst/>
                <a:ahLst/>
                <a:cxnLst/>
                <a:rect l="0" t="0" r="0" b="0"/>
                <a:pathLst>
                  <a:path w="17400" h="34672">
                    <a:moveTo>
                      <a:pt x="127" y="13970"/>
                    </a:moveTo>
                    <a:lnTo>
                      <a:pt x="635" y="10668"/>
                    </a:lnTo>
                    <a:lnTo>
                      <a:pt x="1524" y="7747"/>
                    </a:lnTo>
                    <a:lnTo>
                      <a:pt x="2540" y="5080"/>
                    </a:lnTo>
                    <a:lnTo>
                      <a:pt x="3937" y="2921"/>
                    </a:lnTo>
                    <a:lnTo>
                      <a:pt x="5334" y="1397"/>
                    </a:lnTo>
                    <a:lnTo>
                      <a:pt x="6985" y="508"/>
                    </a:lnTo>
                    <a:lnTo>
                      <a:pt x="8763" y="0"/>
                    </a:lnTo>
                    <a:lnTo>
                      <a:pt x="10414" y="508"/>
                    </a:lnTo>
                    <a:lnTo>
                      <a:pt x="12065" y="1397"/>
                    </a:lnTo>
                    <a:lnTo>
                      <a:pt x="13462" y="2921"/>
                    </a:lnTo>
                    <a:lnTo>
                      <a:pt x="14859" y="5080"/>
                    </a:lnTo>
                    <a:lnTo>
                      <a:pt x="15875" y="7747"/>
                    </a:lnTo>
                    <a:lnTo>
                      <a:pt x="16637" y="10668"/>
                    </a:lnTo>
                    <a:lnTo>
                      <a:pt x="17272" y="13970"/>
                    </a:lnTo>
                    <a:lnTo>
                      <a:pt x="17399" y="17399"/>
                    </a:lnTo>
                    <a:lnTo>
                      <a:pt x="17272" y="20955"/>
                    </a:lnTo>
                    <a:lnTo>
                      <a:pt x="16637" y="24130"/>
                    </a:lnTo>
                    <a:lnTo>
                      <a:pt x="15875" y="27178"/>
                    </a:lnTo>
                    <a:lnTo>
                      <a:pt x="14859" y="29591"/>
                    </a:lnTo>
                    <a:lnTo>
                      <a:pt x="13462" y="31877"/>
                    </a:lnTo>
                    <a:lnTo>
                      <a:pt x="12065" y="33401"/>
                    </a:lnTo>
                    <a:lnTo>
                      <a:pt x="10414" y="34417"/>
                    </a:lnTo>
                    <a:lnTo>
                      <a:pt x="8763" y="34671"/>
                    </a:lnTo>
                    <a:lnTo>
                      <a:pt x="6985" y="34417"/>
                    </a:lnTo>
                    <a:lnTo>
                      <a:pt x="5334" y="33401"/>
                    </a:lnTo>
                    <a:lnTo>
                      <a:pt x="3937" y="31877"/>
                    </a:lnTo>
                    <a:lnTo>
                      <a:pt x="2540" y="29591"/>
                    </a:lnTo>
                    <a:lnTo>
                      <a:pt x="1524" y="27178"/>
                    </a:lnTo>
                    <a:lnTo>
                      <a:pt x="635" y="24130"/>
                    </a:lnTo>
                    <a:lnTo>
                      <a:pt x="127" y="20955"/>
                    </a:lnTo>
                    <a:lnTo>
                      <a:pt x="0" y="1739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6" name="Freeform 85"/>
              <p:cNvSpPr/>
              <p:nvPr/>
            </p:nvSpPr>
            <p:spPr>
              <a:xfrm>
                <a:off x="7529318" y="1888180"/>
                <a:ext cx="16074" cy="34241"/>
              </a:xfrm>
              <a:custGeom>
                <a:avLst/>
                <a:gdLst/>
                <a:ahLst/>
                <a:cxnLst/>
                <a:rect l="0" t="0" r="0" b="0"/>
                <a:pathLst>
                  <a:path w="17129" h="34618">
                    <a:moveTo>
                      <a:pt x="0" y="17133"/>
                    </a:moveTo>
                    <a:lnTo>
                      <a:pt x="0" y="20980"/>
                    </a:lnTo>
                    <a:lnTo>
                      <a:pt x="699" y="24127"/>
                    </a:lnTo>
                    <a:lnTo>
                      <a:pt x="1397" y="26924"/>
                    </a:lnTo>
                    <a:lnTo>
                      <a:pt x="2447" y="29372"/>
                    </a:lnTo>
                    <a:lnTo>
                      <a:pt x="3845" y="31819"/>
                    </a:lnTo>
                    <a:lnTo>
                      <a:pt x="5243" y="33219"/>
                    </a:lnTo>
                    <a:lnTo>
                      <a:pt x="6991" y="34267"/>
                    </a:lnTo>
                    <a:lnTo>
                      <a:pt x="8739" y="34617"/>
                    </a:lnTo>
                    <a:lnTo>
                      <a:pt x="10137" y="34267"/>
                    </a:lnTo>
                    <a:lnTo>
                      <a:pt x="11885" y="33219"/>
                    </a:lnTo>
                    <a:lnTo>
                      <a:pt x="13284" y="31819"/>
                    </a:lnTo>
                    <a:lnTo>
                      <a:pt x="14681" y="29372"/>
                    </a:lnTo>
                    <a:lnTo>
                      <a:pt x="15730" y="26924"/>
                    </a:lnTo>
                    <a:lnTo>
                      <a:pt x="16428" y="24127"/>
                    </a:lnTo>
                    <a:lnTo>
                      <a:pt x="17128" y="20980"/>
                    </a:lnTo>
                    <a:lnTo>
                      <a:pt x="17128" y="17133"/>
                    </a:lnTo>
                    <a:lnTo>
                      <a:pt x="17128" y="13637"/>
                    </a:lnTo>
                    <a:lnTo>
                      <a:pt x="16428" y="10490"/>
                    </a:lnTo>
                    <a:lnTo>
                      <a:pt x="15730" y="7693"/>
                    </a:lnTo>
                    <a:lnTo>
                      <a:pt x="14681" y="4895"/>
                    </a:lnTo>
                    <a:lnTo>
                      <a:pt x="13284" y="2797"/>
                    </a:lnTo>
                    <a:lnTo>
                      <a:pt x="11885" y="1398"/>
                    </a:lnTo>
                    <a:lnTo>
                      <a:pt x="10137" y="349"/>
                    </a:lnTo>
                    <a:lnTo>
                      <a:pt x="8739" y="0"/>
                    </a:lnTo>
                    <a:lnTo>
                      <a:pt x="6641" y="349"/>
                    </a:lnTo>
                    <a:lnTo>
                      <a:pt x="5243" y="1398"/>
                    </a:lnTo>
                    <a:lnTo>
                      <a:pt x="3845" y="2797"/>
                    </a:lnTo>
                    <a:lnTo>
                      <a:pt x="2447" y="4895"/>
                    </a:lnTo>
                    <a:lnTo>
                      <a:pt x="1397"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7" name="Freeform 86"/>
              <p:cNvSpPr/>
              <p:nvPr/>
            </p:nvSpPr>
            <p:spPr>
              <a:xfrm>
                <a:off x="7415342" y="1981564"/>
                <a:ext cx="70139" cy="26459"/>
              </a:xfrm>
              <a:custGeom>
                <a:avLst/>
                <a:gdLst/>
                <a:ahLst/>
                <a:cxnLst/>
                <a:rect l="0" t="0" r="0" b="0"/>
                <a:pathLst>
                  <a:path w="69212" h="26227">
                    <a:moveTo>
                      <a:pt x="69211" y="0"/>
                    </a:moveTo>
                    <a:lnTo>
                      <a:pt x="68862" y="3147"/>
                    </a:lnTo>
                    <a:lnTo>
                      <a:pt x="68512" y="6295"/>
                    </a:lnTo>
                    <a:lnTo>
                      <a:pt x="67463" y="9092"/>
                    </a:lnTo>
                    <a:lnTo>
                      <a:pt x="66415" y="11540"/>
                    </a:lnTo>
                    <a:lnTo>
                      <a:pt x="64667" y="13987"/>
                    </a:lnTo>
                    <a:lnTo>
                      <a:pt x="62919" y="16085"/>
                    </a:lnTo>
                    <a:lnTo>
                      <a:pt x="60822" y="17834"/>
                    </a:lnTo>
                    <a:lnTo>
                      <a:pt x="58375" y="19582"/>
                    </a:lnTo>
                    <a:lnTo>
                      <a:pt x="55928" y="21331"/>
                    </a:lnTo>
                    <a:lnTo>
                      <a:pt x="53132" y="22380"/>
                    </a:lnTo>
                    <a:lnTo>
                      <a:pt x="47189" y="24478"/>
                    </a:lnTo>
                    <a:lnTo>
                      <a:pt x="40898" y="25876"/>
                    </a:lnTo>
                    <a:lnTo>
                      <a:pt x="34606" y="26226"/>
                    </a:lnTo>
                    <a:lnTo>
                      <a:pt x="27964" y="25876"/>
                    </a:lnTo>
                    <a:lnTo>
                      <a:pt x="21672" y="24478"/>
                    </a:lnTo>
                    <a:lnTo>
                      <a:pt x="16079" y="22380"/>
                    </a:lnTo>
                    <a:lnTo>
                      <a:pt x="13284" y="21331"/>
                    </a:lnTo>
                    <a:lnTo>
                      <a:pt x="10837" y="19582"/>
                    </a:lnTo>
                    <a:lnTo>
                      <a:pt x="8389" y="17834"/>
                    </a:lnTo>
                    <a:lnTo>
                      <a:pt x="6292" y="16085"/>
                    </a:lnTo>
                    <a:lnTo>
                      <a:pt x="4545" y="13987"/>
                    </a:lnTo>
                    <a:lnTo>
                      <a:pt x="2797" y="11540"/>
                    </a:lnTo>
                    <a:lnTo>
                      <a:pt x="1398" y="9092"/>
                    </a:lnTo>
                    <a:lnTo>
                      <a:pt x="699" y="6295"/>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70697" name="Group 96"/>
            <p:cNvGrpSpPr>
              <a:grpSpLocks/>
            </p:cNvGrpSpPr>
            <p:nvPr/>
          </p:nvGrpSpPr>
          <p:grpSpPr bwMode="auto">
            <a:xfrm>
              <a:off x="6708521" y="1718056"/>
              <a:ext cx="450615" cy="451122"/>
              <a:chOff x="6708521" y="1718056"/>
              <a:chExt cx="450615" cy="451122"/>
            </a:xfrm>
          </p:grpSpPr>
          <p:sp>
            <p:nvSpPr>
              <p:cNvPr id="89" name="Freeform 88"/>
              <p:cNvSpPr/>
              <p:nvPr/>
            </p:nvSpPr>
            <p:spPr>
              <a:xfrm>
                <a:off x="6708106" y="1718532"/>
                <a:ext cx="451522" cy="451355"/>
              </a:xfrm>
              <a:custGeom>
                <a:avLst/>
                <a:gdLst/>
                <a:ahLst/>
                <a:cxnLst/>
                <a:rect l="0" t="0" r="0" b="0"/>
                <a:pathLst>
                  <a:path w="450470" h="450978">
                    <a:moveTo>
                      <a:pt x="254" y="213868"/>
                    </a:moveTo>
                    <a:lnTo>
                      <a:pt x="1270" y="202565"/>
                    </a:lnTo>
                    <a:lnTo>
                      <a:pt x="2540" y="191135"/>
                    </a:lnTo>
                    <a:lnTo>
                      <a:pt x="4445" y="180086"/>
                    </a:lnTo>
                    <a:lnTo>
                      <a:pt x="7112" y="169164"/>
                    </a:lnTo>
                    <a:lnTo>
                      <a:pt x="10160" y="158496"/>
                    </a:lnTo>
                    <a:lnTo>
                      <a:pt x="13716" y="147955"/>
                    </a:lnTo>
                    <a:lnTo>
                      <a:pt x="17653" y="137795"/>
                    </a:lnTo>
                    <a:lnTo>
                      <a:pt x="22225" y="127635"/>
                    </a:lnTo>
                    <a:lnTo>
                      <a:pt x="27178" y="117983"/>
                    </a:lnTo>
                    <a:lnTo>
                      <a:pt x="32639" y="108458"/>
                    </a:lnTo>
                    <a:lnTo>
                      <a:pt x="38354" y="99441"/>
                    </a:lnTo>
                    <a:lnTo>
                      <a:pt x="44831" y="90551"/>
                    </a:lnTo>
                    <a:lnTo>
                      <a:pt x="51435" y="82169"/>
                    </a:lnTo>
                    <a:lnTo>
                      <a:pt x="58547" y="73914"/>
                    </a:lnTo>
                    <a:lnTo>
                      <a:pt x="65913" y="66040"/>
                    </a:lnTo>
                    <a:lnTo>
                      <a:pt x="73787" y="58547"/>
                    </a:lnTo>
                    <a:lnTo>
                      <a:pt x="81915" y="51562"/>
                    </a:lnTo>
                    <a:lnTo>
                      <a:pt x="90424" y="44831"/>
                    </a:lnTo>
                    <a:lnTo>
                      <a:pt x="99314" y="38481"/>
                    </a:lnTo>
                    <a:lnTo>
                      <a:pt x="108458" y="32639"/>
                    </a:lnTo>
                    <a:lnTo>
                      <a:pt x="117856" y="27305"/>
                    </a:lnTo>
                    <a:lnTo>
                      <a:pt x="127635" y="22225"/>
                    </a:lnTo>
                    <a:lnTo>
                      <a:pt x="137541" y="17653"/>
                    </a:lnTo>
                    <a:lnTo>
                      <a:pt x="147828" y="13716"/>
                    </a:lnTo>
                    <a:lnTo>
                      <a:pt x="158242" y="10287"/>
                    </a:lnTo>
                    <a:lnTo>
                      <a:pt x="169037" y="7239"/>
                    </a:lnTo>
                    <a:lnTo>
                      <a:pt x="179832" y="4699"/>
                    </a:lnTo>
                    <a:lnTo>
                      <a:pt x="190881" y="2667"/>
                    </a:lnTo>
                    <a:lnTo>
                      <a:pt x="202311" y="1270"/>
                    </a:lnTo>
                    <a:lnTo>
                      <a:pt x="213614" y="254"/>
                    </a:lnTo>
                    <a:lnTo>
                      <a:pt x="225298" y="0"/>
                    </a:lnTo>
                    <a:lnTo>
                      <a:pt x="236855" y="254"/>
                    </a:lnTo>
                    <a:lnTo>
                      <a:pt x="248285" y="1270"/>
                    </a:lnTo>
                    <a:lnTo>
                      <a:pt x="259588" y="2667"/>
                    </a:lnTo>
                    <a:lnTo>
                      <a:pt x="270637" y="4699"/>
                    </a:lnTo>
                    <a:lnTo>
                      <a:pt x="281559" y="7239"/>
                    </a:lnTo>
                    <a:lnTo>
                      <a:pt x="292227" y="10287"/>
                    </a:lnTo>
                    <a:lnTo>
                      <a:pt x="302641" y="13716"/>
                    </a:lnTo>
                    <a:lnTo>
                      <a:pt x="313055" y="17653"/>
                    </a:lnTo>
                    <a:lnTo>
                      <a:pt x="322961" y="22225"/>
                    </a:lnTo>
                    <a:lnTo>
                      <a:pt x="332613" y="27305"/>
                    </a:lnTo>
                    <a:lnTo>
                      <a:pt x="342011" y="32639"/>
                    </a:lnTo>
                    <a:lnTo>
                      <a:pt x="351282" y="38481"/>
                    </a:lnTo>
                    <a:lnTo>
                      <a:pt x="360045" y="44831"/>
                    </a:lnTo>
                    <a:lnTo>
                      <a:pt x="368681" y="51562"/>
                    </a:lnTo>
                    <a:lnTo>
                      <a:pt x="376809" y="58547"/>
                    </a:lnTo>
                    <a:lnTo>
                      <a:pt x="384556" y="66040"/>
                    </a:lnTo>
                    <a:lnTo>
                      <a:pt x="391922" y="73914"/>
                    </a:lnTo>
                    <a:lnTo>
                      <a:pt x="399034" y="82169"/>
                    </a:lnTo>
                    <a:lnTo>
                      <a:pt x="405765" y="90551"/>
                    </a:lnTo>
                    <a:lnTo>
                      <a:pt x="412115" y="99441"/>
                    </a:lnTo>
                    <a:lnTo>
                      <a:pt x="417830" y="108458"/>
                    </a:lnTo>
                    <a:lnTo>
                      <a:pt x="423291" y="117983"/>
                    </a:lnTo>
                    <a:lnTo>
                      <a:pt x="428371" y="127635"/>
                    </a:lnTo>
                    <a:lnTo>
                      <a:pt x="432816" y="137795"/>
                    </a:lnTo>
                    <a:lnTo>
                      <a:pt x="437007" y="147955"/>
                    </a:lnTo>
                    <a:lnTo>
                      <a:pt x="440563" y="158496"/>
                    </a:lnTo>
                    <a:lnTo>
                      <a:pt x="443611" y="169164"/>
                    </a:lnTo>
                    <a:lnTo>
                      <a:pt x="446024" y="180086"/>
                    </a:lnTo>
                    <a:lnTo>
                      <a:pt x="448056" y="191135"/>
                    </a:lnTo>
                    <a:lnTo>
                      <a:pt x="449326" y="202565"/>
                    </a:lnTo>
                    <a:lnTo>
                      <a:pt x="450342" y="213868"/>
                    </a:lnTo>
                    <a:lnTo>
                      <a:pt x="450469" y="225552"/>
                    </a:lnTo>
                    <a:lnTo>
                      <a:pt x="450342" y="237109"/>
                    </a:lnTo>
                    <a:lnTo>
                      <a:pt x="449326" y="248539"/>
                    </a:lnTo>
                    <a:lnTo>
                      <a:pt x="448056" y="259842"/>
                    </a:lnTo>
                    <a:lnTo>
                      <a:pt x="446024" y="270891"/>
                    </a:lnTo>
                    <a:lnTo>
                      <a:pt x="443611" y="281813"/>
                    </a:lnTo>
                    <a:lnTo>
                      <a:pt x="440563" y="292481"/>
                    </a:lnTo>
                    <a:lnTo>
                      <a:pt x="437007" y="303022"/>
                    </a:lnTo>
                    <a:lnTo>
                      <a:pt x="432816" y="313182"/>
                    </a:lnTo>
                    <a:lnTo>
                      <a:pt x="428371" y="323342"/>
                    </a:lnTo>
                    <a:lnTo>
                      <a:pt x="423291" y="332994"/>
                    </a:lnTo>
                    <a:lnTo>
                      <a:pt x="417830" y="342392"/>
                    </a:lnTo>
                    <a:lnTo>
                      <a:pt x="412115" y="351663"/>
                    </a:lnTo>
                    <a:lnTo>
                      <a:pt x="405765" y="360426"/>
                    </a:lnTo>
                    <a:lnTo>
                      <a:pt x="399034" y="368808"/>
                    </a:lnTo>
                    <a:lnTo>
                      <a:pt x="391922" y="377063"/>
                    </a:lnTo>
                    <a:lnTo>
                      <a:pt x="384556" y="385064"/>
                    </a:lnTo>
                    <a:lnTo>
                      <a:pt x="376809" y="392430"/>
                    </a:lnTo>
                    <a:lnTo>
                      <a:pt x="368681" y="399542"/>
                    </a:lnTo>
                    <a:lnTo>
                      <a:pt x="360045" y="406146"/>
                    </a:lnTo>
                    <a:lnTo>
                      <a:pt x="351282" y="412496"/>
                    </a:lnTo>
                    <a:lnTo>
                      <a:pt x="342011" y="418338"/>
                    </a:lnTo>
                    <a:lnTo>
                      <a:pt x="332613" y="423672"/>
                    </a:lnTo>
                    <a:lnTo>
                      <a:pt x="322961" y="428752"/>
                    </a:lnTo>
                    <a:lnTo>
                      <a:pt x="313055" y="433324"/>
                    </a:lnTo>
                    <a:lnTo>
                      <a:pt x="302641" y="437388"/>
                    </a:lnTo>
                    <a:lnTo>
                      <a:pt x="292227" y="440817"/>
                    </a:lnTo>
                    <a:lnTo>
                      <a:pt x="281559" y="443865"/>
                    </a:lnTo>
                    <a:lnTo>
                      <a:pt x="270637" y="446532"/>
                    </a:lnTo>
                    <a:lnTo>
                      <a:pt x="259588" y="448437"/>
                    </a:lnTo>
                    <a:lnTo>
                      <a:pt x="248285" y="449707"/>
                    </a:lnTo>
                    <a:lnTo>
                      <a:pt x="236855" y="450723"/>
                    </a:lnTo>
                    <a:lnTo>
                      <a:pt x="225298" y="450977"/>
                    </a:lnTo>
                    <a:lnTo>
                      <a:pt x="213614" y="450723"/>
                    </a:lnTo>
                    <a:lnTo>
                      <a:pt x="202311" y="449707"/>
                    </a:lnTo>
                    <a:lnTo>
                      <a:pt x="190881" y="448437"/>
                    </a:lnTo>
                    <a:lnTo>
                      <a:pt x="179832" y="446532"/>
                    </a:lnTo>
                    <a:lnTo>
                      <a:pt x="169037" y="443865"/>
                    </a:lnTo>
                    <a:lnTo>
                      <a:pt x="158242" y="440817"/>
                    </a:lnTo>
                    <a:lnTo>
                      <a:pt x="147828" y="437388"/>
                    </a:lnTo>
                    <a:lnTo>
                      <a:pt x="137541" y="433324"/>
                    </a:lnTo>
                    <a:lnTo>
                      <a:pt x="127635" y="428752"/>
                    </a:lnTo>
                    <a:lnTo>
                      <a:pt x="117856" y="423672"/>
                    </a:lnTo>
                    <a:lnTo>
                      <a:pt x="108458" y="418338"/>
                    </a:lnTo>
                    <a:lnTo>
                      <a:pt x="99314" y="412496"/>
                    </a:lnTo>
                    <a:lnTo>
                      <a:pt x="90424" y="406146"/>
                    </a:lnTo>
                    <a:lnTo>
                      <a:pt x="81915" y="399542"/>
                    </a:lnTo>
                    <a:lnTo>
                      <a:pt x="73787" y="392430"/>
                    </a:lnTo>
                    <a:lnTo>
                      <a:pt x="65913" y="385064"/>
                    </a:lnTo>
                    <a:lnTo>
                      <a:pt x="58547" y="377063"/>
                    </a:lnTo>
                    <a:lnTo>
                      <a:pt x="51435" y="368808"/>
                    </a:lnTo>
                    <a:lnTo>
                      <a:pt x="44831" y="360426"/>
                    </a:lnTo>
                    <a:lnTo>
                      <a:pt x="38354" y="351663"/>
                    </a:lnTo>
                    <a:lnTo>
                      <a:pt x="32639" y="342392"/>
                    </a:lnTo>
                    <a:lnTo>
                      <a:pt x="27178" y="332994"/>
                    </a:lnTo>
                    <a:lnTo>
                      <a:pt x="22225" y="323342"/>
                    </a:lnTo>
                    <a:lnTo>
                      <a:pt x="17653" y="313182"/>
                    </a:lnTo>
                    <a:lnTo>
                      <a:pt x="13716" y="303022"/>
                    </a:lnTo>
                    <a:lnTo>
                      <a:pt x="10160" y="292481"/>
                    </a:lnTo>
                    <a:lnTo>
                      <a:pt x="7112" y="281813"/>
                    </a:lnTo>
                    <a:lnTo>
                      <a:pt x="4445" y="270891"/>
                    </a:lnTo>
                    <a:lnTo>
                      <a:pt x="2540" y="259842"/>
                    </a:lnTo>
                    <a:lnTo>
                      <a:pt x="1270" y="248539"/>
                    </a:lnTo>
                    <a:lnTo>
                      <a:pt x="254" y="237109"/>
                    </a:lnTo>
                    <a:lnTo>
                      <a:pt x="0" y="225552"/>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0" name="Freeform 89"/>
              <p:cNvSpPr/>
              <p:nvPr/>
            </p:nvSpPr>
            <p:spPr>
              <a:xfrm>
                <a:off x="6708106" y="1718532"/>
                <a:ext cx="451522" cy="451355"/>
              </a:xfrm>
              <a:custGeom>
                <a:avLst/>
                <a:gdLst/>
                <a:ahLst/>
                <a:cxnLst/>
                <a:rect l="0" t="0" r="0" b="0"/>
                <a:pathLst>
                  <a:path w="450575" h="451063">
                    <a:moveTo>
                      <a:pt x="0" y="225531"/>
                    </a:moveTo>
                    <a:lnTo>
                      <a:pt x="350" y="237070"/>
                    </a:lnTo>
                    <a:lnTo>
                      <a:pt x="1049" y="248259"/>
                    </a:lnTo>
                    <a:lnTo>
                      <a:pt x="2447" y="259797"/>
                    </a:lnTo>
                    <a:lnTo>
                      <a:pt x="4545" y="270987"/>
                    </a:lnTo>
                    <a:lnTo>
                      <a:pt x="6991" y="281826"/>
                    </a:lnTo>
                    <a:lnTo>
                      <a:pt x="10137" y="292316"/>
                    </a:lnTo>
                    <a:lnTo>
                      <a:pt x="13633" y="303155"/>
                    </a:lnTo>
                    <a:lnTo>
                      <a:pt x="17828" y="313295"/>
                    </a:lnTo>
                    <a:lnTo>
                      <a:pt x="22022" y="323086"/>
                    </a:lnTo>
                    <a:lnTo>
                      <a:pt x="27265" y="332876"/>
                    </a:lnTo>
                    <a:lnTo>
                      <a:pt x="32508" y="342317"/>
                    </a:lnTo>
                    <a:lnTo>
                      <a:pt x="38451" y="351408"/>
                    </a:lnTo>
                    <a:lnTo>
                      <a:pt x="44743" y="360500"/>
                    </a:lnTo>
                    <a:lnTo>
                      <a:pt x="51385" y="368891"/>
                    </a:lnTo>
                    <a:lnTo>
                      <a:pt x="58376" y="376933"/>
                    </a:lnTo>
                    <a:lnTo>
                      <a:pt x="66065" y="384976"/>
                    </a:lnTo>
                    <a:lnTo>
                      <a:pt x="73756" y="392319"/>
                    </a:lnTo>
                    <a:lnTo>
                      <a:pt x="81796" y="399661"/>
                    </a:lnTo>
                    <a:lnTo>
                      <a:pt x="90534" y="405955"/>
                    </a:lnTo>
                    <a:lnTo>
                      <a:pt x="99273" y="412249"/>
                    </a:lnTo>
                    <a:lnTo>
                      <a:pt x="108362" y="418193"/>
                    </a:lnTo>
                    <a:lnTo>
                      <a:pt x="117800" y="423788"/>
                    </a:lnTo>
                    <a:lnTo>
                      <a:pt x="127587" y="428683"/>
                    </a:lnTo>
                    <a:lnTo>
                      <a:pt x="137375" y="433229"/>
                    </a:lnTo>
                    <a:lnTo>
                      <a:pt x="147861" y="437425"/>
                    </a:lnTo>
                    <a:lnTo>
                      <a:pt x="158348" y="440921"/>
                    </a:lnTo>
                    <a:lnTo>
                      <a:pt x="168835" y="444068"/>
                    </a:lnTo>
                    <a:lnTo>
                      <a:pt x="179670" y="446516"/>
                    </a:lnTo>
                    <a:lnTo>
                      <a:pt x="190857" y="448264"/>
                    </a:lnTo>
                    <a:lnTo>
                      <a:pt x="202392" y="449663"/>
                    </a:lnTo>
                    <a:lnTo>
                      <a:pt x="213578" y="450712"/>
                    </a:lnTo>
                    <a:lnTo>
                      <a:pt x="225112" y="451062"/>
                    </a:lnTo>
                    <a:lnTo>
                      <a:pt x="236997" y="450712"/>
                    </a:lnTo>
                    <a:lnTo>
                      <a:pt x="248183" y="449663"/>
                    </a:lnTo>
                    <a:lnTo>
                      <a:pt x="259719" y="448264"/>
                    </a:lnTo>
                    <a:lnTo>
                      <a:pt x="270554" y="446516"/>
                    </a:lnTo>
                    <a:lnTo>
                      <a:pt x="281391" y="444068"/>
                    </a:lnTo>
                    <a:lnTo>
                      <a:pt x="292227" y="440921"/>
                    </a:lnTo>
                    <a:lnTo>
                      <a:pt x="302713" y="437425"/>
                    </a:lnTo>
                    <a:lnTo>
                      <a:pt x="312851" y="433229"/>
                    </a:lnTo>
                    <a:lnTo>
                      <a:pt x="322987" y="428683"/>
                    </a:lnTo>
                    <a:lnTo>
                      <a:pt x="332775" y="423788"/>
                    </a:lnTo>
                    <a:lnTo>
                      <a:pt x="341864" y="418193"/>
                    </a:lnTo>
                    <a:lnTo>
                      <a:pt x="351301" y="412249"/>
                    </a:lnTo>
                    <a:lnTo>
                      <a:pt x="360040" y="405955"/>
                    </a:lnTo>
                    <a:lnTo>
                      <a:pt x="368430" y="399661"/>
                    </a:lnTo>
                    <a:lnTo>
                      <a:pt x="376819" y="392319"/>
                    </a:lnTo>
                    <a:lnTo>
                      <a:pt x="384508" y="384976"/>
                    </a:lnTo>
                    <a:lnTo>
                      <a:pt x="391849" y="376933"/>
                    </a:lnTo>
                    <a:lnTo>
                      <a:pt x="399190" y="368891"/>
                    </a:lnTo>
                    <a:lnTo>
                      <a:pt x="405832" y="360500"/>
                    </a:lnTo>
                    <a:lnTo>
                      <a:pt x="412124" y="351408"/>
                    </a:lnTo>
                    <a:lnTo>
                      <a:pt x="417716" y="342317"/>
                    </a:lnTo>
                    <a:lnTo>
                      <a:pt x="423309" y="332876"/>
                    </a:lnTo>
                    <a:lnTo>
                      <a:pt x="428203" y="323086"/>
                    </a:lnTo>
                    <a:lnTo>
                      <a:pt x="432747" y="313295"/>
                    </a:lnTo>
                    <a:lnTo>
                      <a:pt x="436942" y="303155"/>
                    </a:lnTo>
                    <a:lnTo>
                      <a:pt x="440438" y="292316"/>
                    </a:lnTo>
                    <a:lnTo>
                      <a:pt x="443584" y="281826"/>
                    </a:lnTo>
                    <a:lnTo>
                      <a:pt x="446030" y="270987"/>
                    </a:lnTo>
                    <a:lnTo>
                      <a:pt x="448128" y="259797"/>
                    </a:lnTo>
                    <a:lnTo>
                      <a:pt x="449176" y="248259"/>
                    </a:lnTo>
                    <a:lnTo>
                      <a:pt x="450225" y="237070"/>
                    </a:lnTo>
                    <a:lnTo>
                      <a:pt x="450574" y="225531"/>
                    </a:lnTo>
                    <a:lnTo>
                      <a:pt x="450225" y="213992"/>
                    </a:lnTo>
                    <a:lnTo>
                      <a:pt x="449176" y="202453"/>
                    </a:lnTo>
                    <a:lnTo>
                      <a:pt x="448128" y="191264"/>
                    </a:lnTo>
                    <a:lnTo>
                      <a:pt x="446030" y="180075"/>
                    </a:lnTo>
                    <a:lnTo>
                      <a:pt x="443584" y="169235"/>
                    </a:lnTo>
                    <a:lnTo>
                      <a:pt x="440438" y="158396"/>
                    </a:lnTo>
                    <a:lnTo>
                      <a:pt x="436942" y="147906"/>
                    </a:lnTo>
                    <a:lnTo>
                      <a:pt x="432747" y="137766"/>
                    </a:lnTo>
                    <a:lnTo>
                      <a:pt x="428203" y="127626"/>
                    </a:lnTo>
                    <a:lnTo>
                      <a:pt x="423309" y="118185"/>
                    </a:lnTo>
                    <a:lnTo>
                      <a:pt x="417716" y="108394"/>
                    </a:lnTo>
                    <a:lnTo>
                      <a:pt x="412124" y="99303"/>
                    </a:lnTo>
                    <a:lnTo>
                      <a:pt x="405832" y="90562"/>
                    </a:lnTo>
                    <a:lnTo>
                      <a:pt x="399190" y="82170"/>
                    </a:lnTo>
                    <a:lnTo>
                      <a:pt x="391849" y="73778"/>
                    </a:lnTo>
                    <a:lnTo>
                      <a:pt x="384508" y="66086"/>
                    </a:lnTo>
                    <a:lnTo>
                      <a:pt x="376819" y="58393"/>
                    </a:lnTo>
                    <a:lnTo>
                      <a:pt x="368430" y="51400"/>
                    </a:lnTo>
                    <a:lnTo>
                      <a:pt x="360040" y="44756"/>
                    </a:lnTo>
                    <a:lnTo>
                      <a:pt x="351301" y="38463"/>
                    </a:lnTo>
                    <a:lnTo>
                      <a:pt x="341864" y="32518"/>
                    </a:lnTo>
                    <a:lnTo>
                      <a:pt x="332775" y="27273"/>
                    </a:lnTo>
                    <a:lnTo>
                      <a:pt x="322987" y="22028"/>
                    </a:lnTo>
                    <a:lnTo>
                      <a:pt x="312851" y="17833"/>
                    </a:lnTo>
                    <a:lnTo>
                      <a:pt x="302713" y="13637"/>
                    </a:lnTo>
                    <a:lnTo>
                      <a:pt x="292227" y="10140"/>
                    </a:lnTo>
                    <a:lnTo>
                      <a:pt x="281391" y="6993"/>
                    </a:lnTo>
                    <a:lnTo>
                      <a:pt x="270554" y="4545"/>
                    </a:lnTo>
                    <a:lnTo>
                      <a:pt x="259719" y="2797"/>
                    </a:lnTo>
                    <a:lnTo>
                      <a:pt x="248183" y="1049"/>
                    </a:lnTo>
                    <a:lnTo>
                      <a:pt x="236997" y="350"/>
                    </a:lnTo>
                    <a:lnTo>
                      <a:pt x="225112" y="0"/>
                    </a:lnTo>
                    <a:lnTo>
                      <a:pt x="213578" y="350"/>
                    </a:lnTo>
                    <a:lnTo>
                      <a:pt x="202392" y="1049"/>
                    </a:lnTo>
                    <a:lnTo>
                      <a:pt x="190857" y="2797"/>
                    </a:lnTo>
                    <a:lnTo>
                      <a:pt x="179670" y="4545"/>
                    </a:lnTo>
                    <a:lnTo>
                      <a:pt x="168835" y="6993"/>
                    </a:lnTo>
                    <a:lnTo>
                      <a:pt x="158348" y="10140"/>
                    </a:lnTo>
                    <a:lnTo>
                      <a:pt x="147861" y="13637"/>
                    </a:lnTo>
                    <a:lnTo>
                      <a:pt x="137375" y="17833"/>
                    </a:lnTo>
                    <a:lnTo>
                      <a:pt x="127587" y="22028"/>
                    </a:lnTo>
                    <a:lnTo>
                      <a:pt x="117800" y="27273"/>
                    </a:lnTo>
                    <a:lnTo>
                      <a:pt x="108362" y="32518"/>
                    </a:lnTo>
                    <a:lnTo>
                      <a:pt x="99273" y="38463"/>
                    </a:lnTo>
                    <a:lnTo>
                      <a:pt x="90534" y="44756"/>
                    </a:lnTo>
                    <a:lnTo>
                      <a:pt x="81796" y="51400"/>
                    </a:lnTo>
                    <a:lnTo>
                      <a:pt x="73756" y="58393"/>
                    </a:lnTo>
                    <a:lnTo>
                      <a:pt x="66065" y="66086"/>
                    </a:lnTo>
                    <a:lnTo>
                      <a:pt x="58376" y="73778"/>
                    </a:lnTo>
                    <a:lnTo>
                      <a:pt x="51385" y="82170"/>
                    </a:lnTo>
                    <a:lnTo>
                      <a:pt x="44743" y="90562"/>
                    </a:lnTo>
                    <a:lnTo>
                      <a:pt x="38451" y="99303"/>
                    </a:lnTo>
                    <a:lnTo>
                      <a:pt x="32508" y="108394"/>
                    </a:lnTo>
                    <a:lnTo>
                      <a:pt x="27265" y="118185"/>
                    </a:lnTo>
                    <a:lnTo>
                      <a:pt x="22022" y="127626"/>
                    </a:lnTo>
                    <a:lnTo>
                      <a:pt x="17828" y="137766"/>
                    </a:lnTo>
                    <a:lnTo>
                      <a:pt x="13633" y="147906"/>
                    </a:lnTo>
                    <a:lnTo>
                      <a:pt x="10137" y="158396"/>
                    </a:lnTo>
                    <a:lnTo>
                      <a:pt x="6991" y="169235"/>
                    </a:lnTo>
                    <a:lnTo>
                      <a:pt x="4545" y="180075"/>
                    </a:lnTo>
                    <a:lnTo>
                      <a:pt x="2447" y="191264"/>
                    </a:lnTo>
                    <a:lnTo>
                      <a:pt x="1049"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1" name="Freeform 90"/>
              <p:cNvSpPr/>
              <p:nvPr/>
            </p:nvSpPr>
            <p:spPr>
              <a:xfrm>
                <a:off x="6791397" y="2020474"/>
                <a:ext cx="279095" cy="60699"/>
              </a:xfrm>
              <a:custGeom>
                <a:avLst/>
                <a:gdLst/>
                <a:ahLst/>
                <a:cxnLst/>
                <a:rect l="0" t="0" r="0" b="0"/>
                <a:pathLst>
                  <a:path w="277547" h="60143">
                    <a:moveTo>
                      <a:pt x="277546" y="17484"/>
                    </a:moveTo>
                    <a:lnTo>
                      <a:pt x="273351" y="12588"/>
                    </a:lnTo>
                    <a:lnTo>
                      <a:pt x="269506" y="7693"/>
                    </a:lnTo>
                    <a:lnTo>
                      <a:pt x="267409" y="5245"/>
                    </a:lnTo>
                    <a:lnTo>
                      <a:pt x="265311" y="3147"/>
                    </a:lnTo>
                    <a:lnTo>
                      <a:pt x="262864" y="1399"/>
                    </a:lnTo>
                    <a:lnTo>
                      <a:pt x="260068" y="0"/>
                    </a:lnTo>
                    <a:lnTo>
                      <a:pt x="256572" y="4896"/>
                    </a:lnTo>
                    <a:lnTo>
                      <a:pt x="252378" y="9791"/>
                    </a:lnTo>
                    <a:lnTo>
                      <a:pt x="247834" y="14336"/>
                    </a:lnTo>
                    <a:lnTo>
                      <a:pt x="242590" y="19232"/>
                    </a:lnTo>
                    <a:lnTo>
                      <a:pt x="236998" y="23778"/>
                    </a:lnTo>
                    <a:lnTo>
                      <a:pt x="230705" y="28323"/>
                    </a:lnTo>
                    <a:lnTo>
                      <a:pt x="224413" y="32519"/>
                    </a:lnTo>
                    <a:lnTo>
                      <a:pt x="217422" y="36715"/>
                    </a:lnTo>
                    <a:lnTo>
                      <a:pt x="210082" y="40561"/>
                    </a:lnTo>
                    <a:lnTo>
                      <a:pt x="202391" y="44058"/>
                    </a:lnTo>
                    <a:lnTo>
                      <a:pt x="194701" y="47205"/>
                    </a:lnTo>
                    <a:lnTo>
                      <a:pt x="186312" y="50352"/>
                    </a:lnTo>
                    <a:lnTo>
                      <a:pt x="177924" y="52799"/>
                    </a:lnTo>
                    <a:lnTo>
                      <a:pt x="169534" y="55247"/>
                    </a:lnTo>
                    <a:lnTo>
                      <a:pt x="160446" y="56995"/>
                    </a:lnTo>
                    <a:lnTo>
                      <a:pt x="151707" y="58743"/>
                    </a:lnTo>
                    <a:lnTo>
                      <a:pt x="142618" y="59443"/>
                    </a:lnTo>
                    <a:lnTo>
                      <a:pt x="133530" y="60142"/>
                    </a:lnTo>
                    <a:lnTo>
                      <a:pt x="124791" y="60142"/>
                    </a:lnTo>
                    <a:lnTo>
                      <a:pt x="115703" y="59443"/>
                    </a:lnTo>
                    <a:lnTo>
                      <a:pt x="106264" y="58394"/>
                    </a:lnTo>
                    <a:lnTo>
                      <a:pt x="97526" y="56646"/>
                    </a:lnTo>
                    <a:lnTo>
                      <a:pt x="88438" y="54198"/>
                    </a:lnTo>
                    <a:lnTo>
                      <a:pt x="79699" y="51051"/>
                    </a:lnTo>
                    <a:lnTo>
                      <a:pt x="70960" y="47554"/>
                    </a:lnTo>
                    <a:lnTo>
                      <a:pt x="62570" y="43009"/>
                    </a:lnTo>
                    <a:lnTo>
                      <a:pt x="54181" y="38113"/>
                    </a:lnTo>
                    <a:lnTo>
                      <a:pt x="46491" y="32169"/>
                    </a:lnTo>
                    <a:lnTo>
                      <a:pt x="38451" y="25176"/>
                    </a:lnTo>
                    <a:lnTo>
                      <a:pt x="31111" y="17833"/>
                    </a:lnTo>
                    <a:lnTo>
                      <a:pt x="24119" y="9441"/>
                    </a:lnTo>
                    <a:lnTo>
                      <a:pt x="17478" y="0"/>
                    </a:lnTo>
                    <a:lnTo>
                      <a:pt x="14682" y="1399"/>
                    </a:lnTo>
                    <a:lnTo>
                      <a:pt x="12235" y="3147"/>
                    </a:lnTo>
                    <a:lnTo>
                      <a:pt x="10137" y="5245"/>
                    </a:lnTo>
                    <a:lnTo>
                      <a:pt x="8040" y="7693"/>
                    </a:lnTo>
                    <a:lnTo>
                      <a:pt x="4195" y="12588"/>
                    </a:lnTo>
                    <a:lnTo>
                      <a:pt x="0" y="17484"/>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92" name="Freeform 91"/>
              <p:cNvSpPr/>
              <p:nvPr/>
            </p:nvSpPr>
            <p:spPr>
              <a:xfrm>
                <a:off x="6842539" y="1866390"/>
                <a:ext cx="17535" cy="34241"/>
              </a:xfrm>
              <a:custGeom>
                <a:avLst/>
                <a:gdLst/>
                <a:ahLst/>
                <a:cxnLst/>
                <a:rect l="0" t="0" r="0" b="0"/>
                <a:pathLst>
                  <a:path w="17273" h="34545">
                    <a:moveTo>
                      <a:pt x="127" y="13843"/>
                    </a:moveTo>
                    <a:lnTo>
                      <a:pt x="762" y="10541"/>
                    </a:lnTo>
                    <a:lnTo>
                      <a:pt x="1524" y="7620"/>
                    </a:lnTo>
                    <a:lnTo>
                      <a:pt x="2540" y="4953"/>
                    </a:lnTo>
                    <a:lnTo>
                      <a:pt x="3810" y="2921"/>
                    </a:lnTo>
                    <a:lnTo>
                      <a:pt x="5207" y="1270"/>
                    </a:lnTo>
                    <a:lnTo>
                      <a:pt x="6858" y="381"/>
                    </a:lnTo>
                    <a:lnTo>
                      <a:pt x="8763" y="0"/>
                    </a:lnTo>
                    <a:lnTo>
                      <a:pt x="10414" y="381"/>
                    </a:lnTo>
                    <a:lnTo>
                      <a:pt x="12065" y="1270"/>
                    </a:lnTo>
                    <a:lnTo>
                      <a:pt x="13462" y="2921"/>
                    </a:lnTo>
                    <a:lnTo>
                      <a:pt x="14859" y="4953"/>
                    </a:lnTo>
                    <a:lnTo>
                      <a:pt x="15875" y="7620"/>
                    </a:lnTo>
                    <a:lnTo>
                      <a:pt x="16637" y="10541"/>
                    </a:lnTo>
                    <a:lnTo>
                      <a:pt x="17145" y="13843"/>
                    </a:lnTo>
                    <a:lnTo>
                      <a:pt x="17272" y="17272"/>
                    </a:lnTo>
                    <a:lnTo>
                      <a:pt x="17145" y="20828"/>
                    </a:lnTo>
                    <a:lnTo>
                      <a:pt x="16637" y="24003"/>
                    </a:lnTo>
                    <a:lnTo>
                      <a:pt x="15875" y="27051"/>
                    </a:lnTo>
                    <a:lnTo>
                      <a:pt x="14859" y="29591"/>
                    </a:lnTo>
                    <a:lnTo>
                      <a:pt x="13462" y="31750"/>
                    </a:lnTo>
                    <a:lnTo>
                      <a:pt x="12065" y="33274"/>
                    </a:lnTo>
                    <a:lnTo>
                      <a:pt x="10414" y="34290"/>
                    </a:lnTo>
                    <a:lnTo>
                      <a:pt x="8763" y="34544"/>
                    </a:lnTo>
                    <a:lnTo>
                      <a:pt x="6858" y="34290"/>
                    </a:lnTo>
                    <a:lnTo>
                      <a:pt x="5207" y="33274"/>
                    </a:lnTo>
                    <a:lnTo>
                      <a:pt x="3810" y="31750"/>
                    </a:lnTo>
                    <a:lnTo>
                      <a:pt x="2540" y="29591"/>
                    </a:lnTo>
                    <a:lnTo>
                      <a:pt x="1524" y="27051"/>
                    </a:lnTo>
                    <a:lnTo>
                      <a:pt x="762"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3" name="Freeform 92"/>
              <p:cNvSpPr/>
              <p:nvPr/>
            </p:nvSpPr>
            <p:spPr>
              <a:xfrm>
                <a:off x="6842539" y="1866390"/>
                <a:ext cx="17535" cy="34241"/>
              </a:xfrm>
              <a:custGeom>
                <a:avLst/>
                <a:gdLst/>
                <a:ahLst/>
                <a:cxnLst/>
                <a:rect l="0" t="0" r="0" b="0"/>
                <a:pathLst>
                  <a:path w="17129" h="34618">
                    <a:moveTo>
                      <a:pt x="0" y="17134"/>
                    </a:moveTo>
                    <a:lnTo>
                      <a:pt x="0" y="20980"/>
                    </a:lnTo>
                    <a:lnTo>
                      <a:pt x="699" y="24127"/>
                    </a:lnTo>
                    <a:lnTo>
                      <a:pt x="1398" y="26924"/>
                    </a:lnTo>
                    <a:lnTo>
                      <a:pt x="2447" y="29372"/>
                    </a:lnTo>
                    <a:lnTo>
                      <a:pt x="3844" y="31820"/>
                    </a:lnTo>
                    <a:lnTo>
                      <a:pt x="5243" y="33219"/>
                    </a:lnTo>
                    <a:lnTo>
                      <a:pt x="6641" y="34267"/>
                    </a:lnTo>
                    <a:lnTo>
                      <a:pt x="8738" y="34617"/>
                    </a:lnTo>
                    <a:lnTo>
                      <a:pt x="10137" y="34267"/>
                    </a:lnTo>
                    <a:lnTo>
                      <a:pt x="11885" y="33219"/>
                    </a:lnTo>
                    <a:lnTo>
                      <a:pt x="13282" y="31820"/>
                    </a:lnTo>
                    <a:lnTo>
                      <a:pt x="14681" y="29372"/>
                    </a:lnTo>
                    <a:lnTo>
                      <a:pt x="15730" y="26924"/>
                    </a:lnTo>
                    <a:lnTo>
                      <a:pt x="16429" y="24127"/>
                    </a:lnTo>
                    <a:lnTo>
                      <a:pt x="17128" y="20980"/>
                    </a:lnTo>
                    <a:lnTo>
                      <a:pt x="17128" y="17134"/>
                    </a:lnTo>
                    <a:lnTo>
                      <a:pt x="17128" y="13637"/>
                    </a:lnTo>
                    <a:lnTo>
                      <a:pt x="16429" y="10490"/>
                    </a:lnTo>
                    <a:lnTo>
                      <a:pt x="15730" y="7693"/>
                    </a:lnTo>
                    <a:lnTo>
                      <a:pt x="14681" y="4895"/>
                    </a:lnTo>
                    <a:lnTo>
                      <a:pt x="13282" y="2797"/>
                    </a:lnTo>
                    <a:lnTo>
                      <a:pt x="11885" y="1398"/>
                    </a:lnTo>
                    <a:lnTo>
                      <a:pt x="10137" y="350"/>
                    </a:lnTo>
                    <a:lnTo>
                      <a:pt x="8738" y="0"/>
                    </a:lnTo>
                    <a:lnTo>
                      <a:pt x="6641" y="350"/>
                    </a:lnTo>
                    <a:lnTo>
                      <a:pt x="5243" y="1398"/>
                    </a:lnTo>
                    <a:lnTo>
                      <a:pt x="3844" y="2797"/>
                    </a:lnTo>
                    <a:lnTo>
                      <a:pt x="2447" y="4895"/>
                    </a:lnTo>
                    <a:lnTo>
                      <a:pt x="1398"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4" name="Freeform 93"/>
              <p:cNvSpPr/>
              <p:nvPr/>
            </p:nvSpPr>
            <p:spPr>
              <a:xfrm>
                <a:off x="7007659" y="1866390"/>
                <a:ext cx="17535" cy="34241"/>
              </a:xfrm>
              <a:custGeom>
                <a:avLst/>
                <a:gdLst/>
                <a:ahLst/>
                <a:cxnLst/>
                <a:rect l="0" t="0" r="0" b="0"/>
                <a:pathLst>
                  <a:path w="17400" h="34545">
                    <a:moveTo>
                      <a:pt x="127" y="13843"/>
                    </a:moveTo>
                    <a:lnTo>
                      <a:pt x="635" y="10541"/>
                    </a:lnTo>
                    <a:lnTo>
                      <a:pt x="1524" y="7620"/>
                    </a:lnTo>
                    <a:lnTo>
                      <a:pt x="2540" y="4953"/>
                    </a:lnTo>
                    <a:lnTo>
                      <a:pt x="3937" y="2921"/>
                    </a:lnTo>
                    <a:lnTo>
                      <a:pt x="5334" y="1270"/>
                    </a:lnTo>
                    <a:lnTo>
                      <a:pt x="6985" y="381"/>
                    </a:lnTo>
                    <a:lnTo>
                      <a:pt x="8763" y="0"/>
                    </a:lnTo>
                    <a:lnTo>
                      <a:pt x="10414" y="381"/>
                    </a:lnTo>
                    <a:lnTo>
                      <a:pt x="12065" y="1270"/>
                    </a:lnTo>
                    <a:lnTo>
                      <a:pt x="13462" y="2921"/>
                    </a:lnTo>
                    <a:lnTo>
                      <a:pt x="14859" y="4953"/>
                    </a:lnTo>
                    <a:lnTo>
                      <a:pt x="15875" y="7620"/>
                    </a:lnTo>
                    <a:lnTo>
                      <a:pt x="16764" y="10541"/>
                    </a:lnTo>
                    <a:lnTo>
                      <a:pt x="17272" y="13843"/>
                    </a:lnTo>
                    <a:lnTo>
                      <a:pt x="17399" y="17272"/>
                    </a:lnTo>
                    <a:lnTo>
                      <a:pt x="17272" y="20828"/>
                    </a:lnTo>
                    <a:lnTo>
                      <a:pt x="16764" y="24003"/>
                    </a:lnTo>
                    <a:lnTo>
                      <a:pt x="15875" y="27051"/>
                    </a:lnTo>
                    <a:lnTo>
                      <a:pt x="14859" y="29591"/>
                    </a:lnTo>
                    <a:lnTo>
                      <a:pt x="13462" y="31750"/>
                    </a:lnTo>
                    <a:lnTo>
                      <a:pt x="12065" y="33274"/>
                    </a:lnTo>
                    <a:lnTo>
                      <a:pt x="10414" y="34290"/>
                    </a:lnTo>
                    <a:lnTo>
                      <a:pt x="8763" y="34544"/>
                    </a:lnTo>
                    <a:lnTo>
                      <a:pt x="7112" y="34290"/>
                    </a:lnTo>
                    <a:lnTo>
                      <a:pt x="5334" y="33274"/>
                    </a:lnTo>
                    <a:lnTo>
                      <a:pt x="3937" y="31750"/>
                    </a:lnTo>
                    <a:lnTo>
                      <a:pt x="2540" y="29591"/>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5" name="Freeform 94"/>
              <p:cNvSpPr/>
              <p:nvPr/>
            </p:nvSpPr>
            <p:spPr>
              <a:xfrm>
                <a:off x="7007659" y="1866390"/>
                <a:ext cx="17535" cy="34241"/>
              </a:xfrm>
              <a:custGeom>
                <a:avLst/>
                <a:gdLst/>
                <a:ahLst/>
                <a:cxnLst/>
                <a:rect l="0" t="0" r="0" b="0"/>
                <a:pathLst>
                  <a:path w="17129" h="34618">
                    <a:moveTo>
                      <a:pt x="0" y="17134"/>
                    </a:moveTo>
                    <a:lnTo>
                      <a:pt x="0" y="20980"/>
                    </a:lnTo>
                    <a:lnTo>
                      <a:pt x="699" y="24127"/>
                    </a:lnTo>
                    <a:lnTo>
                      <a:pt x="1397" y="26924"/>
                    </a:lnTo>
                    <a:lnTo>
                      <a:pt x="2447" y="29372"/>
                    </a:lnTo>
                    <a:lnTo>
                      <a:pt x="3845" y="31820"/>
                    </a:lnTo>
                    <a:lnTo>
                      <a:pt x="5243" y="33219"/>
                    </a:lnTo>
                    <a:lnTo>
                      <a:pt x="6991" y="34267"/>
                    </a:lnTo>
                    <a:lnTo>
                      <a:pt x="8739" y="34617"/>
                    </a:lnTo>
                    <a:lnTo>
                      <a:pt x="10137" y="34267"/>
                    </a:lnTo>
                    <a:lnTo>
                      <a:pt x="11885" y="33219"/>
                    </a:lnTo>
                    <a:lnTo>
                      <a:pt x="13283" y="31820"/>
                    </a:lnTo>
                    <a:lnTo>
                      <a:pt x="14681" y="29372"/>
                    </a:lnTo>
                    <a:lnTo>
                      <a:pt x="15730" y="26924"/>
                    </a:lnTo>
                    <a:lnTo>
                      <a:pt x="16428" y="24127"/>
                    </a:lnTo>
                    <a:lnTo>
                      <a:pt x="17128" y="20980"/>
                    </a:lnTo>
                    <a:lnTo>
                      <a:pt x="17128" y="17134"/>
                    </a:lnTo>
                    <a:lnTo>
                      <a:pt x="17128" y="13637"/>
                    </a:lnTo>
                    <a:lnTo>
                      <a:pt x="16428" y="10490"/>
                    </a:lnTo>
                    <a:lnTo>
                      <a:pt x="15730" y="7693"/>
                    </a:lnTo>
                    <a:lnTo>
                      <a:pt x="14681" y="4895"/>
                    </a:lnTo>
                    <a:lnTo>
                      <a:pt x="13283" y="2797"/>
                    </a:lnTo>
                    <a:lnTo>
                      <a:pt x="11885" y="1398"/>
                    </a:lnTo>
                    <a:lnTo>
                      <a:pt x="10137" y="350"/>
                    </a:lnTo>
                    <a:lnTo>
                      <a:pt x="8739" y="0"/>
                    </a:lnTo>
                    <a:lnTo>
                      <a:pt x="6641" y="350"/>
                    </a:lnTo>
                    <a:lnTo>
                      <a:pt x="5243" y="1398"/>
                    </a:lnTo>
                    <a:lnTo>
                      <a:pt x="3845" y="2797"/>
                    </a:lnTo>
                    <a:lnTo>
                      <a:pt x="2447" y="4895"/>
                    </a:lnTo>
                    <a:lnTo>
                      <a:pt x="1397"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6" name="Freeform 95"/>
              <p:cNvSpPr/>
              <p:nvPr/>
            </p:nvSpPr>
            <p:spPr>
              <a:xfrm>
                <a:off x="6895144" y="1961331"/>
                <a:ext cx="68678" cy="26458"/>
              </a:xfrm>
              <a:custGeom>
                <a:avLst/>
                <a:gdLst/>
                <a:ahLst/>
                <a:cxnLst/>
                <a:rect l="0" t="0" r="0" b="0"/>
                <a:pathLst>
                  <a:path w="69212" h="26226">
                    <a:moveTo>
                      <a:pt x="69211" y="0"/>
                    </a:moveTo>
                    <a:lnTo>
                      <a:pt x="68862" y="3146"/>
                    </a:lnTo>
                    <a:lnTo>
                      <a:pt x="68512" y="6294"/>
                    </a:lnTo>
                    <a:lnTo>
                      <a:pt x="67463" y="9091"/>
                    </a:lnTo>
                    <a:lnTo>
                      <a:pt x="66415" y="11539"/>
                    </a:lnTo>
                    <a:lnTo>
                      <a:pt x="64667" y="13986"/>
                    </a:lnTo>
                    <a:lnTo>
                      <a:pt x="62920" y="16085"/>
                    </a:lnTo>
                    <a:lnTo>
                      <a:pt x="60822" y="17833"/>
                    </a:lnTo>
                    <a:lnTo>
                      <a:pt x="58375" y="19581"/>
                    </a:lnTo>
                    <a:lnTo>
                      <a:pt x="55928" y="21330"/>
                    </a:lnTo>
                    <a:lnTo>
                      <a:pt x="53133" y="22379"/>
                    </a:lnTo>
                    <a:lnTo>
                      <a:pt x="47190" y="24477"/>
                    </a:lnTo>
                    <a:lnTo>
                      <a:pt x="40898" y="25875"/>
                    </a:lnTo>
                    <a:lnTo>
                      <a:pt x="34606" y="26225"/>
                    </a:lnTo>
                    <a:lnTo>
                      <a:pt x="27964" y="25875"/>
                    </a:lnTo>
                    <a:lnTo>
                      <a:pt x="21672" y="24477"/>
                    </a:lnTo>
                    <a:lnTo>
                      <a:pt x="16079" y="22379"/>
                    </a:lnTo>
                    <a:lnTo>
                      <a:pt x="13284" y="21330"/>
                    </a:lnTo>
                    <a:lnTo>
                      <a:pt x="10837" y="19581"/>
                    </a:lnTo>
                    <a:lnTo>
                      <a:pt x="8390" y="17833"/>
                    </a:lnTo>
                    <a:lnTo>
                      <a:pt x="6292" y="16085"/>
                    </a:lnTo>
                    <a:lnTo>
                      <a:pt x="4545" y="13986"/>
                    </a:lnTo>
                    <a:lnTo>
                      <a:pt x="2797" y="11539"/>
                    </a:lnTo>
                    <a:lnTo>
                      <a:pt x="1399" y="9091"/>
                    </a:lnTo>
                    <a:lnTo>
                      <a:pt x="699" y="6294"/>
                    </a:lnTo>
                    <a:lnTo>
                      <a:pt x="0" y="3146"/>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70698" name="Group 105"/>
            <p:cNvGrpSpPr>
              <a:grpSpLocks/>
            </p:cNvGrpSpPr>
            <p:nvPr/>
          </p:nvGrpSpPr>
          <p:grpSpPr bwMode="auto">
            <a:xfrm>
              <a:off x="8291830" y="1750568"/>
              <a:ext cx="450599" cy="451143"/>
              <a:chOff x="8291830" y="1750568"/>
              <a:chExt cx="450599" cy="451143"/>
            </a:xfrm>
          </p:grpSpPr>
          <p:sp>
            <p:nvSpPr>
              <p:cNvPr id="98" name="Freeform 97"/>
              <p:cNvSpPr/>
              <p:nvPr/>
            </p:nvSpPr>
            <p:spPr>
              <a:xfrm>
                <a:off x="8292082" y="1751217"/>
                <a:ext cx="450060" cy="449800"/>
              </a:xfrm>
              <a:custGeom>
                <a:avLst/>
                <a:gdLst/>
                <a:ahLst/>
                <a:cxnLst/>
                <a:rect l="0" t="0" r="0" b="0"/>
                <a:pathLst>
                  <a:path w="450470" h="450978">
                    <a:moveTo>
                      <a:pt x="254" y="213868"/>
                    </a:moveTo>
                    <a:lnTo>
                      <a:pt x="1143" y="202565"/>
                    </a:lnTo>
                    <a:lnTo>
                      <a:pt x="2540" y="191135"/>
                    </a:lnTo>
                    <a:lnTo>
                      <a:pt x="4445" y="180086"/>
                    </a:lnTo>
                    <a:lnTo>
                      <a:pt x="7112" y="169291"/>
                    </a:lnTo>
                    <a:lnTo>
                      <a:pt x="10033" y="158496"/>
                    </a:lnTo>
                    <a:lnTo>
                      <a:pt x="13716" y="147955"/>
                    </a:lnTo>
                    <a:lnTo>
                      <a:pt x="17653" y="137795"/>
                    </a:lnTo>
                    <a:lnTo>
                      <a:pt x="22225" y="127762"/>
                    </a:lnTo>
                    <a:lnTo>
                      <a:pt x="27178" y="118110"/>
                    </a:lnTo>
                    <a:lnTo>
                      <a:pt x="32639" y="108458"/>
                    </a:lnTo>
                    <a:lnTo>
                      <a:pt x="38354" y="99441"/>
                    </a:lnTo>
                    <a:lnTo>
                      <a:pt x="44831" y="90551"/>
                    </a:lnTo>
                    <a:lnTo>
                      <a:pt x="51435" y="82169"/>
                    </a:lnTo>
                    <a:lnTo>
                      <a:pt x="58547" y="73914"/>
                    </a:lnTo>
                    <a:lnTo>
                      <a:pt x="65913" y="66040"/>
                    </a:lnTo>
                    <a:lnTo>
                      <a:pt x="73787" y="58674"/>
                    </a:lnTo>
                    <a:lnTo>
                      <a:pt x="81915" y="51562"/>
                    </a:lnTo>
                    <a:lnTo>
                      <a:pt x="90424" y="44831"/>
                    </a:lnTo>
                    <a:lnTo>
                      <a:pt x="99314" y="38608"/>
                    </a:lnTo>
                    <a:lnTo>
                      <a:pt x="108458" y="32639"/>
                    </a:lnTo>
                    <a:lnTo>
                      <a:pt x="117856" y="27305"/>
                    </a:lnTo>
                    <a:lnTo>
                      <a:pt x="127635" y="22352"/>
                    </a:lnTo>
                    <a:lnTo>
                      <a:pt x="137541" y="17780"/>
                    </a:lnTo>
                    <a:lnTo>
                      <a:pt x="147828" y="13716"/>
                    </a:lnTo>
                    <a:lnTo>
                      <a:pt x="158242" y="10287"/>
                    </a:lnTo>
                    <a:lnTo>
                      <a:pt x="168910" y="7239"/>
                    </a:lnTo>
                    <a:lnTo>
                      <a:pt x="179832" y="4699"/>
                    </a:lnTo>
                    <a:lnTo>
                      <a:pt x="190881" y="2667"/>
                    </a:lnTo>
                    <a:lnTo>
                      <a:pt x="202311" y="1270"/>
                    </a:lnTo>
                    <a:lnTo>
                      <a:pt x="213614" y="254"/>
                    </a:lnTo>
                    <a:lnTo>
                      <a:pt x="225298" y="0"/>
                    </a:lnTo>
                    <a:lnTo>
                      <a:pt x="236855" y="254"/>
                    </a:lnTo>
                    <a:lnTo>
                      <a:pt x="248285" y="1270"/>
                    </a:lnTo>
                    <a:lnTo>
                      <a:pt x="259588" y="2667"/>
                    </a:lnTo>
                    <a:lnTo>
                      <a:pt x="270637" y="4699"/>
                    </a:lnTo>
                    <a:lnTo>
                      <a:pt x="281559" y="7239"/>
                    </a:lnTo>
                    <a:lnTo>
                      <a:pt x="292227" y="10287"/>
                    </a:lnTo>
                    <a:lnTo>
                      <a:pt x="302641" y="13716"/>
                    </a:lnTo>
                    <a:lnTo>
                      <a:pt x="312928" y="17780"/>
                    </a:lnTo>
                    <a:lnTo>
                      <a:pt x="322961" y="22352"/>
                    </a:lnTo>
                    <a:lnTo>
                      <a:pt x="332613" y="27305"/>
                    </a:lnTo>
                    <a:lnTo>
                      <a:pt x="342011" y="32639"/>
                    </a:lnTo>
                    <a:lnTo>
                      <a:pt x="351282" y="38608"/>
                    </a:lnTo>
                    <a:lnTo>
                      <a:pt x="360045" y="44831"/>
                    </a:lnTo>
                    <a:lnTo>
                      <a:pt x="368554" y="51562"/>
                    </a:lnTo>
                    <a:lnTo>
                      <a:pt x="376809" y="58674"/>
                    </a:lnTo>
                    <a:lnTo>
                      <a:pt x="384556" y="66040"/>
                    </a:lnTo>
                    <a:lnTo>
                      <a:pt x="391922" y="73914"/>
                    </a:lnTo>
                    <a:lnTo>
                      <a:pt x="399034" y="82169"/>
                    </a:lnTo>
                    <a:lnTo>
                      <a:pt x="405765" y="90551"/>
                    </a:lnTo>
                    <a:lnTo>
                      <a:pt x="412115" y="99441"/>
                    </a:lnTo>
                    <a:lnTo>
                      <a:pt x="417830" y="108458"/>
                    </a:lnTo>
                    <a:lnTo>
                      <a:pt x="423291" y="118110"/>
                    </a:lnTo>
                    <a:lnTo>
                      <a:pt x="428371" y="127762"/>
                    </a:lnTo>
                    <a:lnTo>
                      <a:pt x="432816" y="137795"/>
                    </a:lnTo>
                    <a:lnTo>
                      <a:pt x="436880" y="147955"/>
                    </a:lnTo>
                    <a:lnTo>
                      <a:pt x="440563" y="158496"/>
                    </a:lnTo>
                    <a:lnTo>
                      <a:pt x="443484" y="169291"/>
                    </a:lnTo>
                    <a:lnTo>
                      <a:pt x="446024" y="180086"/>
                    </a:lnTo>
                    <a:lnTo>
                      <a:pt x="447929" y="191135"/>
                    </a:lnTo>
                    <a:lnTo>
                      <a:pt x="449326" y="202565"/>
                    </a:lnTo>
                    <a:lnTo>
                      <a:pt x="450215" y="213868"/>
                    </a:lnTo>
                    <a:lnTo>
                      <a:pt x="450469" y="225552"/>
                    </a:lnTo>
                    <a:lnTo>
                      <a:pt x="450215" y="237109"/>
                    </a:lnTo>
                    <a:lnTo>
                      <a:pt x="449326" y="248539"/>
                    </a:lnTo>
                    <a:lnTo>
                      <a:pt x="447929" y="259842"/>
                    </a:lnTo>
                    <a:lnTo>
                      <a:pt x="446024" y="271018"/>
                    </a:lnTo>
                    <a:lnTo>
                      <a:pt x="443484" y="281813"/>
                    </a:lnTo>
                    <a:lnTo>
                      <a:pt x="440563" y="292481"/>
                    </a:lnTo>
                    <a:lnTo>
                      <a:pt x="436880" y="303022"/>
                    </a:lnTo>
                    <a:lnTo>
                      <a:pt x="432816" y="313309"/>
                    </a:lnTo>
                    <a:lnTo>
                      <a:pt x="428371" y="323342"/>
                    </a:lnTo>
                    <a:lnTo>
                      <a:pt x="423291" y="332994"/>
                    </a:lnTo>
                    <a:lnTo>
                      <a:pt x="417830" y="342392"/>
                    </a:lnTo>
                    <a:lnTo>
                      <a:pt x="412115" y="351663"/>
                    </a:lnTo>
                    <a:lnTo>
                      <a:pt x="405765" y="360426"/>
                    </a:lnTo>
                    <a:lnTo>
                      <a:pt x="399034" y="368935"/>
                    </a:lnTo>
                    <a:lnTo>
                      <a:pt x="391922" y="377063"/>
                    </a:lnTo>
                    <a:lnTo>
                      <a:pt x="384556" y="385064"/>
                    </a:lnTo>
                    <a:lnTo>
                      <a:pt x="376809" y="392430"/>
                    </a:lnTo>
                    <a:lnTo>
                      <a:pt x="368554" y="399542"/>
                    </a:lnTo>
                    <a:lnTo>
                      <a:pt x="360045" y="406146"/>
                    </a:lnTo>
                    <a:lnTo>
                      <a:pt x="351282" y="412496"/>
                    </a:lnTo>
                    <a:lnTo>
                      <a:pt x="342011" y="418338"/>
                    </a:lnTo>
                    <a:lnTo>
                      <a:pt x="332613" y="423799"/>
                    </a:lnTo>
                    <a:lnTo>
                      <a:pt x="322961" y="428752"/>
                    </a:lnTo>
                    <a:lnTo>
                      <a:pt x="312928" y="433324"/>
                    </a:lnTo>
                    <a:lnTo>
                      <a:pt x="302641" y="437388"/>
                    </a:lnTo>
                    <a:lnTo>
                      <a:pt x="292227" y="440944"/>
                    </a:lnTo>
                    <a:lnTo>
                      <a:pt x="281559" y="443865"/>
                    </a:lnTo>
                    <a:lnTo>
                      <a:pt x="270637" y="446532"/>
                    </a:lnTo>
                    <a:lnTo>
                      <a:pt x="259588" y="448437"/>
                    </a:lnTo>
                    <a:lnTo>
                      <a:pt x="248285" y="449834"/>
                    </a:lnTo>
                    <a:lnTo>
                      <a:pt x="236855" y="450723"/>
                    </a:lnTo>
                    <a:lnTo>
                      <a:pt x="225298" y="450977"/>
                    </a:lnTo>
                    <a:lnTo>
                      <a:pt x="213614" y="450723"/>
                    </a:lnTo>
                    <a:lnTo>
                      <a:pt x="202311" y="449834"/>
                    </a:lnTo>
                    <a:lnTo>
                      <a:pt x="190881" y="448437"/>
                    </a:lnTo>
                    <a:lnTo>
                      <a:pt x="179832" y="446532"/>
                    </a:lnTo>
                    <a:lnTo>
                      <a:pt x="168910" y="443865"/>
                    </a:lnTo>
                    <a:lnTo>
                      <a:pt x="158242" y="440944"/>
                    </a:lnTo>
                    <a:lnTo>
                      <a:pt x="147828" y="437388"/>
                    </a:lnTo>
                    <a:lnTo>
                      <a:pt x="137541" y="433324"/>
                    </a:lnTo>
                    <a:lnTo>
                      <a:pt x="127635" y="428752"/>
                    </a:lnTo>
                    <a:lnTo>
                      <a:pt x="117856" y="423799"/>
                    </a:lnTo>
                    <a:lnTo>
                      <a:pt x="108458" y="418338"/>
                    </a:lnTo>
                    <a:lnTo>
                      <a:pt x="99314" y="412496"/>
                    </a:lnTo>
                    <a:lnTo>
                      <a:pt x="90424" y="406146"/>
                    </a:lnTo>
                    <a:lnTo>
                      <a:pt x="81915" y="399542"/>
                    </a:lnTo>
                    <a:lnTo>
                      <a:pt x="73787" y="392430"/>
                    </a:lnTo>
                    <a:lnTo>
                      <a:pt x="65913" y="385064"/>
                    </a:lnTo>
                    <a:lnTo>
                      <a:pt x="58547" y="377063"/>
                    </a:lnTo>
                    <a:lnTo>
                      <a:pt x="51435" y="368935"/>
                    </a:lnTo>
                    <a:lnTo>
                      <a:pt x="44831" y="360426"/>
                    </a:lnTo>
                    <a:lnTo>
                      <a:pt x="38354" y="351663"/>
                    </a:lnTo>
                    <a:lnTo>
                      <a:pt x="32639" y="342392"/>
                    </a:lnTo>
                    <a:lnTo>
                      <a:pt x="27178" y="332994"/>
                    </a:lnTo>
                    <a:lnTo>
                      <a:pt x="22225" y="323342"/>
                    </a:lnTo>
                    <a:lnTo>
                      <a:pt x="17653" y="313309"/>
                    </a:lnTo>
                    <a:lnTo>
                      <a:pt x="13716" y="303022"/>
                    </a:lnTo>
                    <a:lnTo>
                      <a:pt x="10033" y="292481"/>
                    </a:lnTo>
                    <a:lnTo>
                      <a:pt x="7112" y="281813"/>
                    </a:lnTo>
                    <a:lnTo>
                      <a:pt x="4445" y="271018"/>
                    </a:lnTo>
                    <a:lnTo>
                      <a:pt x="2540" y="259842"/>
                    </a:lnTo>
                    <a:lnTo>
                      <a:pt x="1143" y="248539"/>
                    </a:lnTo>
                    <a:lnTo>
                      <a:pt x="254" y="237109"/>
                    </a:lnTo>
                    <a:lnTo>
                      <a:pt x="0" y="225552"/>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9" name="Freeform 98"/>
              <p:cNvSpPr/>
              <p:nvPr/>
            </p:nvSpPr>
            <p:spPr>
              <a:xfrm>
                <a:off x="8292082" y="1751217"/>
                <a:ext cx="450060" cy="449800"/>
              </a:xfrm>
              <a:custGeom>
                <a:avLst/>
                <a:gdLst/>
                <a:ahLst/>
                <a:cxnLst/>
                <a:rect l="0" t="0" r="0" b="0"/>
                <a:pathLst>
                  <a:path w="450574" h="451063">
                    <a:moveTo>
                      <a:pt x="0" y="225531"/>
                    </a:moveTo>
                    <a:lnTo>
                      <a:pt x="350" y="237070"/>
                    </a:lnTo>
                    <a:lnTo>
                      <a:pt x="1049" y="248259"/>
                    </a:lnTo>
                    <a:lnTo>
                      <a:pt x="2447" y="259798"/>
                    </a:lnTo>
                    <a:lnTo>
                      <a:pt x="4545" y="270987"/>
                    </a:lnTo>
                    <a:lnTo>
                      <a:pt x="6991" y="281826"/>
                    </a:lnTo>
                    <a:lnTo>
                      <a:pt x="10137" y="292316"/>
                    </a:lnTo>
                    <a:lnTo>
                      <a:pt x="13633" y="303155"/>
                    </a:lnTo>
                    <a:lnTo>
                      <a:pt x="17828" y="313296"/>
                    </a:lnTo>
                    <a:lnTo>
                      <a:pt x="22022" y="323086"/>
                    </a:lnTo>
                    <a:lnTo>
                      <a:pt x="27265" y="332877"/>
                    </a:lnTo>
                    <a:lnTo>
                      <a:pt x="32508" y="342317"/>
                    </a:lnTo>
                    <a:lnTo>
                      <a:pt x="38451" y="351408"/>
                    </a:lnTo>
                    <a:lnTo>
                      <a:pt x="44743" y="360500"/>
                    </a:lnTo>
                    <a:lnTo>
                      <a:pt x="51385" y="368891"/>
                    </a:lnTo>
                    <a:lnTo>
                      <a:pt x="58375" y="376934"/>
                    </a:lnTo>
                    <a:lnTo>
                      <a:pt x="66065" y="384976"/>
                    </a:lnTo>
                    <a:lnTo>
                      <a:pt x="73755" y="392319"/>
                    </a:lnTo>
                    <a:lnTo>
                      <a:pt x="81796" y="399662"/>
                    </a:lnTo>
                    <a:lnTo>
                      <a:pt x="90534" y="405955"/>
                    </a:lnTo>
                    <a:lnTo>
                      <a:pt x="99273" y="412249"/>
                    </a:lnTo>
                    <a:lnTo>
                      <a:pt x="108362" y="418194"/>
                    </a:lnTo>
                    <a:lnTo>
                      <a:pt x="117799" y="423788"/>
                    </a:lnTo>
                    <a:lnTo>
                      <a:pt x="127587" y="428683"/>
                    </a:lnTo>
                    <a:lnTo>
                      <a:pt x="137375" y="433229"/>
                    </a:lnTo>
                    <a:lnTo>
                      <a:pt x="147861" y="437425"/>
                    </a:lnTo>
                    <a:lnTo>
                      <a:pt x="158348" y="440921"/>
                    </a:lnTo>
                    <a:lnTo>
                      <a:pt x="168834" y="444068"/>
                    </a:lnTo>
                    <a:lnTo>
                      <a:pt x="179670" y="446516"/>
                    </a:lnTo>
                    <a:lnTo>
                      <a:pt x="190856" y="448264"/>
                    </a:lnTo>
                    <a:lnTo>
                      <a:pt x="202392" y="449663"/>
                    </a:lnTo>
                    <a:lnTo>
                      <a:pt x="213577" y="450712"/>
                    </a:lnTo>
                    <a:lnTo>
                      <a:pt x="225112" y="451062"/>
                    </a:lnTo>
                    <a:lnTo>
                      <a:pt x="236997" y="450712"/>
                    </a:lnTo>
                    <a:lnTo>
                      <a:pt x="248183" y="449663"/>
                    </a:lnTo>
                    <a:lnTo>
                      <a:pt x="259718" y="448264"/>
                    </a:lnTo>
                    <a:lnTo>
                      <a:pt x="270553" y="446516"/>
                    </a:lnTo>
                    <a:lnTo>
                      <a:pt x="281390" y="444068"/>
                    </a:lnTo>
                    <a:lnTo>
                      <a:pt x="292226" y="440921"/>
                    </a:lnTo>
                    <a:lnTo>
                      <a:pt x="302713" y="437425"/>
                    </a:lnTo>
                    <a:lnTo>
                      <a:pt x="312850" y="433229"/>
                    </a:lnTo>
                    <a:lnTo>
                      <a:pt x="322987" y="428683"/>
                    </a:lnTo>
                    <a:lnTo>
                      <a:pt x="332774" y="423788"/>
                    </a:lnTo>
                    <a:lnTo>
                      <a:pt x="341862" y="418194"/>
                    </a:lnTo>
                    <a:lnTo>
                      <a:pt x="351300" y="412249"/>
                    </a:lnTo>
                    <a:lnTo>
                      <a:pt x="360039" y="405955"/>
                    </a:lnTo>
                    <a:lnTo>
                      <a:pt x="368429" y="399662"/>
                    </a:lnTo>
                    <a:lnTo>
                      <a:pt x="376818" y="392319"/>
                    </a:lnTo>
                    <a:lnTo>
                      <a:pt x="384508" y="384976"/>
                    </a:lnTo>
                    <a:lnTo>
                      <a:pt x="391848" y="376934"/>
                    </a:lnTo>
                    <a:lnTo>
                      <a:pt x="399189" y="368891"/>
                    </a:lnTo>
                    <a:lnTo>
                      <a:pt x="405830" y="360500"/>
                    </a:lnTo>
                    <a:lnTo>
                      <a:pt x="412122" y="351408"/>
                    </a:lnTo>
                    <a:lnTo>
                      <a:pt x="417716" y="342317"/>
                    </a:lnTo>
                    <a:lnTo>
                      <a:pt x="423308" y="332877"/>
                    </a:lnTo>
                    <a:lnTo>
                      <a:pt x="428202" y="323086"/>
                    </a:lnTo>
                    <a:lnTo>
                      <a:pt x="432747" y="313296"/>
                    </a:lnTo>
                    <a:lnTo>
                      <a:pt x="436941" y="303155"/>
                    </a:lnTo>
                    <a:lnTo>
                      <a:pt x="440437" y="292316"/>
                    </a:lnTo>
                    <a:lnTo>
                      <a:pt x="443582" y="281826"/>
                    </a:lnTo>
                    <a:lnTo>
                      <a:pt x="446029" y="270987"/>
                    </a:lnTo>
                    <a:lnTo>
                      <a:pt x="448126" y="259798"/>
                    </a:lnTo>
                    <a:lnTo>
                      <a:pt x="449175" y="248259"/>
                    </a:lnTo>
                    <a:lnTo>
                      <a:pt x="450224" y="237070"/>
                    </a:lnTo>
                    <a:lnTo>
                      <a:pt x="450573" y="225531"/>
                    </a:lnTo>
                    <a:lnTo>
                      <a:pt x="450224" y="213992"/>
                    </a:lnTo>
                    <a:lnTo>
                      <a:pt x="449175" y="202453"/>
                    </a:lnTo>
                    <a:lnTo>
                      <a:pt x="448126" y="191264"/>
                    </a:lnTo>
                    <a:lnTo>
                      <a:pt x="446029" y="180075"/>
                    </a:lnTo>
                    <a:lnTo>
                      <a:pt x="443582" y="169236"/>
                    </a:lnTo>
                    <a:lnTo>
                      <a:pt x="440437" y="158396"/>
                    </a:lnTo>
                    <a:lnTo>
                      <a:pt x="436941" y="147907"/>
                    </a:lnTo>
                    <a:lnTo>
                      <a:pt x="432747" y="137767"/>
                    </a:lnTo>
                    <a:lnTo>
                      <a:pt x="428202" y="127626"/>
                    </a:lnTo>
                    <a:lnTo>
                      <a:pt x="423308" y="118185"/>
                    </a:lnTo>
                    <a:lnTo>
                      <a:pt x="417716" y="108395"/>
                    </a:lnTo>
                    <a:lnTo>
                      <a:pt x="412122" y="99304"/>
                    </a:lnTo>
                    <a:lnTo>
                      <a:pt x="405830" y="90562"/>
                    </a:lnTo>
                    <a:lnTo>
                      <a:pt x="399189" y="82171"/>
                    </a:lnTo>
                    <a:lnTo>
                      <a:pt x="391848" y="73778"/>
                    </a:lnTo>
                    <a:lnTo>
                      <a:pt x="384508" y="66086"/>
                    </a:lnTo>
                    <a:lnTo>
                      <a:pt x="376818" y="58394"/>
                    </a:lnTo>
                    <a:lnTo>
                      <a:pt x="368429" y="51401"/>
                    </a:lnTo>
                    <a:lnTo>
                      <a:pt x="360039" y="44757"/>
                    </a:lnTo>
                    <a:lnTo>
                      <a:pt x="351300" y="38463"/>
                    </a:lnTo>
                    <a:lnTo>
                      <a:pt x="341862" y="32519"/>
                    </a:lnTo>
                    <a:lnTo>
                      <a:pt x="332774" y="27274"/>
                    </a:lnTo>
                    <a:lnTo>
                      <a:pt x="322987" y="22029"/>
                    </a:lnTo>
                    <a:lnTo>
                      <a:pt x="312850" y="17833"/>
                    </a:lnTo>
                    <a:lnTo>
                      <a:pt x="302713" y="13637"/>
                    </a:lnTo>
                    <a:lnTo>
                      <a:pt x="292226" y="10141"/>
                    </a:lnTo>
                    <a:lnTo>
                      <a:pt x="281390" y="6994"/>
                    </a:lnTo>
                    <a:lnTo>
                      <a:pt x="270553" y="4546"/>
                    </a:lnTo>
                    <a:lnTo>
                      <a:pt x="259718" y="2798"/>
                    </a:lnTo>
                    <a:lnTo>
                      <a:pt x="248183" y="1049"/>
                    </a:lnTo>
                    <a:lnTo>
                      <a:pt x="236997" y="350"/>
                    </a:lnTo>
                    <a:lnTo>
                      <a:pt x="225112" y="0"/>
                    </a:lnTo>
                    <a:lnTo>
                      <a:pt x="213577" y="350"/>
                    </a:lnTo>
                    <a:lnTo>
                      <a:pt x="202392" y="1049"/>
                    </a:lnTo>
                    <a:lnTo>
                      <a:pt x="190856" y="2798"/>
                    </a:lnTo>
                    <a:lnTo>
                      <a:pt x="179670" y="4546"/>
                    </a:lnTo>
                    <a:lnTo>
                      <a:pt x="168834" y="6994"/>
                    </a:lnTo>
                    <a:lnTo>
                      <a:pt x="158348" y="10141"/>
                    </a:lnTo>
                    <a:lnTo>
                      <a:pt x="147861" y="13637"/>
                    </a:lnTo>
                    <a:lnTo>
                      <a:pt x="137375" y="17833"/>
                    </a:lnTo>
                    <a:lnTo>
                      <a:pt x="127587" y="22029"/>
                    </a:lnTo>
                    <a:lnTo>
                      <a:pt x="117799" y="27274"/>
                    </a:lnTo>
                    <a:lnTo>
                      <a:pt x="108362" y="32519"/>
                    </a:lnTo>
                    <a:lnTo>
                      <a:pt x="99273" y="38463"/>
                    </a:lnTo>
                    <a:lnTo>
                      <a:pt x="90534" y="44757"/>
                    </a:lnTo>
                    <a:lnTo>
                      <a:pt x="81796" y="51401"/>
                    </a:lnTo>
                    <a:lnTo>
                      <a:pt x="73755" y="58394"/>
                    </a:lnTo>
                    <a:lnTo>
                      <a:pt x="66065" y="66086"/>
                    </a:lnTo>
                    <a:lnTo>
                      <a:pt x="58375" y="73778"/>
                    </a:lnTo>
                    <a:lnTo>
                      <a:pt x="51385" y="82171"/>
                    </a:lnTo>
                    <a:lnTo>
                      <a:pt x="44743" y="90562"/>
                    </a:lnTo>
                    <a:lnTo>
                      <a:pt x="38451" y="99304"/>
                    </a:lnTo>
                    <a:lnTo>
                      <a:pt x="32508" y="108395"/>
                    </a:lnTo>
                    <a:lnTo>
                      <a:pt x="27265" y="118185"/>
                    </a:lnTo>
                    <a:lnTo>
                      <a:pt x="22022" y="127626"/>
                    </a:lnTo>
                    <a:lnTo>
                      <a:pt x="17828" y="137767"/>
                    </a:lnTo>
                    <a:lnTo>
                      <a:pt x="13633" y="147907"/>
                    </a:lnTo>
                    <a:lnTo>
                      <a:pt x="10137" y="158396"/>
                    </a:lnTo>
                    <a:lnTo>
                      <a:pt x="6991" y="169236"/>
                    </a:lnTo>
                    <a:lnTo>
                      <a:pt x="4545" y="180075"/>
                    </a:lnTo>
                    <a:lnTo>
                      <a:pt x="2447" y="191264"/>
                    </a:lnTo>
                    <a:lnTo>
                      <a:pt x="1049" y="202453"/>
                    </a:lnTo>
                    <a:lnTo>
                      <a:pt x="350"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0" name="Freeform 99"/>
              <p:cNvSpPr/>
              <p:nvPr/>
            </p:nvSpPr>
            <p:spPr>
              <a:xfrm>
                <a:off x="8375373" y="2053158"/>
                <a:ext cx="277634" cy="59143"/>
              </a:xfrm>
              <a:custGeom>
                <a:avLst/>
                <a:gdLst/>
                <a:ahLst/>
                <a:cxnLst/>
                <a:rect l="0" t="0" r="0" b="0"/>
                <a:pathLst>
                  <a:path w="277546" h="60143">
                    <a:moveTo>
                      <a:pt x="277545" y="17483"/>
                    </a:moveTo>
                    <a:lnTo>
                      <a:pt x="273350" y="12588"/>
                    </a:lnTo>
                    <a:lnTo>
                      <a:pt x="269505" y="7692"/>
                    </a:lnTo>
                    <a:lnTo>
                      <a:pt x="267408" y="5245"/>
                    </a:lnTo>
                    <a:lnTo>
                      <a:pt x="265310" y="3147"/>
                    </a:lnTo>
                    <a:lnTo>
                      <a:pt x="262863" y="1399"/>
                    </a:lnTo>
                    <a:lnTo>
                      <a:pt x="260067" y="0"/>
                    </a:lnTo>
                    <a:lnTo>
                      <a:pt x="256571" y="4895"/>
                    </a:lnTo>
                    <a:lnTo>
                      <a:pt x="252377" y="9790"/>
                    </a:lnTo>
                    <a:lnTo>
                      <a:pt x="247833" y="14336"/>
                    </a:lnTo>
                    <a:lnTo>
                      <a:pt x="242589" y="19231"/>
                    </a:lnTo>
                    <a:lnTo>
                      <a:pt x="236997" y="23777"/>
                    </a:lnTo>
                    <a:lnTo>
                      <a:pt x="230704" y="28323"/>
                    </a:lnTo>
                    <a:lnTo>
                      <a:pt x="224412" y="32518"/>
                    </a:lnTo>
                    <a:lnTo>
                      <a:pt x="217421" y="36714"/>
                    </a:lnTo>
                    <a:lnTo>
                      <a:pt x="210081" y="40561"/>
                    </a:lnTo>
                    <a:lnTo>
                      <a:pt x="202390" y="44057"/>
                    </a:lnTo>
                    <a:lnTo>
                      <a:pt x="194700" y="47204"/>
                    </a:lnTo>
                    <a:lnTo>
                      <a:pt x="186311" y="50351"/>
                    </a:lnTo>
                    <a:lnTo>
                      <a:pt x="177923" y="52799"/>
                    </a:lnTo>
                    <a:lnTo>
                      <a:pt x="169533" y="55246"/>
                    </a:lnTo>
                    <a:lnTo>
                      <a:pt x="160445" y="56995"/>
                    </a:lnTo>
                    <a:lnTo>
                      <a:pt x="151706" y="58743"/>
                    </a:lnTo>
                    <a:lnTo>
                      <a:pt x="142617" y="59442"/>
                    </a:lnTo>
                    <a:lnTo>
                      <a:pt x="133529" y="60142"/>
                    </a:lnTo>
                    <a:lnTo>
                      <a:pt x="124790" y="60142"/>
                    </a:lnTo>
                    <a:lnTo>
                      <a:pt x="115702" y="59442"/>
                    </a:lnTo>
                    <a:lnTo>
                      <a:pt x="106263" y="58393"/>
                    </a:lnTo>
                    <a:lnTo>
                      <a:pt x="97525" y="56645"/>
                    </a:lnTo>
                    <a:lnTo>
                      <a:pt x="88437" y="54197"/>
                    </a:lnTo>
                    <a:lnTo>
                      <a:pt x="79698" y="51051"/>
                    </a:lnTo>
                    <a:lnTo>
                      <a:pt x="70959" y="47554"/>
                    </a:lnTo>
                    <a:lnTo>
                      <a:pt x="62569" y="43008"/>
                    </a:lnTo>
                    <a:lnTo>
                      <a:pt x="54180" y="38113"/>
                    </a:lnTo>
                    <a:lnTo>
                      <a:pt x="46490" y="32169"/>
                    </a:lnTo>
                    <a:lnTo>
                      <a:pt x="38450" y="25176"/>
                    </a:lnTo>
                    <a:lnTo>
                      <a:pt x="31110" y="17833"/>
                    </a:lnTo>
                    <a:lnTo>
                      <a:pt x="24118" y="9441"/>
                    </a:lnTo>
                    <a:lnTo>
                      <a:pt x="17477" y="0"/>
                    </a:lnTo>
                    <a:lnTo>
                      <a:pt x="14681" y="1399"/>
                    </a:lnTo>
                    <a:lnTo>
                      <a:pt x="12234" y="3147"/>
                    </a:lnTo>
                    <a:lnTo>
                      <a:pt x="10136" y="5245"/>
                    </a:lnTo>
                    <a:lnTo>
                      <a:pt x="8039" y="7692"/>
                    </a:lnTo>
                    <a:lnTo>
                      <a:pt x="4194"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01" name="Freeform 100"/>
              <p:cNvSpPr/>
              <p:nvPr/>
            </p:nvSpPr>
            <p:spPr>
              <a:xfrm>
                <a:off x="8426516" y="1899075"/>
                <a:ext cx="16074" cy="34241"/>
              </a:xfrm>
              <a:custGeom>
                <a:avLst/>
                <a:gdLst/>
                <a:ahLst/>
                <a:cxnLst/>
                <a:rect l="0" t="0" r="0" b="0"/>
                <a:pathLst>
                  <a:path w="17273" h="34545">
                    <a:moveTo>
                      <a:pt x="127" y="13843"/>
                    </a:moveTo>
                    <a:lnTo>
                      <a:pt x="635" y="10541"/>
                    </a:lnTo>
                    <a:lnTo>
                      <a:pt x="1397" y="7620"/>
                    </a:lnTo>
                    <a:lnTo>
                      <a:pt x="2540" y="4953"/>
                    </a:lnTo>
                    <a:lnTo>
                      <a:pt x="3810" y="2921"/>
                    </a:lnTo>
                    <a:lnTo>
                      <a:pt x="5207" y="1270"/>
                    </a:lnTo>
                    <a:lnTo>
                      <a:pt x="6858" y="381"/>
                    </a:lnTo>
                    <a:lnTo>
                      <a:pt x="8763" y="0"/>
                    </a:lnTo>
                    <a:lnTo>
                      <a:pt x="10414" y="381"/>
                    </a:lnTo>
                    <a:lnTo>
                      <a:pt x="12065" y="1270"/>
                    </a:lnTo>
                    <a:lnTo>
                      <a:pt x="13462" y="2921"/>
                    </a:lnTo>
                    <a:lnTo>
                      <a:pt x="14732" y="4953"/>
                    </a:lnTo>
                    <a:lnTo>
                      <a:pt x="15875" y="7620"/>
                    </a:lnTo>
                    <a:lnTo>
                      <a:pt x="16637" y="10541"/>
                    </a:lnTo>
                    <a:lnTo>
                      <a:pt x="17145" y="13843"/>
                    </a:lnTo>
                    <a:lnTo>
                      <a:pt x="17272" y="17272"/>
                    </a:lnTo>
                    <a:lnTo>
                      <a:pt x="17145" y="20955"/>
                    </a:lnTo>
                    <a:lnTo>
                      <a:pt x="16637" y="24003"/>
                    </a:lnTo>
                    <a:lnTo>
                      <a:pt x="15875" y="27051"/>
                    </a:lnTo>
                    <a:lnTo>
                      <a:pt x="14732" y="29591"/>
                    </a:lnTo>
                    <a:lnTo>
                      <a:pt x="13462" y="31750"/>
                    </a:lnTo>
                    <a:lnTo>
                      <a:pt x="12065" y="33274"/>
                    </a:lnTo>
                    <a:lnTo>
                      <a:pt x="10414" y="34290"/>
                    </a:lnTo>
                    <a:lnTo>
                      <a:pt x="8763" y="34544"/>
                    </a:lnTo>
                    <a:lnTo>
                      <a:pt x="6858" y="34290"/>
                    </a:lnTo>
                    <a:lnTo>
                      <a:pt x="5207" y="33274"/>
                    </a:lnTo>
                    <a:lnTo>
                      <a:pt x="3810" y="31750"/>
                    </a:lnTo>
                    <a:lnTo>
                      <a:pt x="2540" y="29591"/>
                    </a:lnTo>
                    <a:lnTo>
                      <a:pt x="1397" y="27051"/>
                    </a:lnTo>
                    <a:lnTo>
                      <a:pt x="635" y="24003"/>
                    </a:lnTo>
                    <a:lnTo>
                      <a:pt x="127"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2" name="Freeform 101"/>
              <p:cNvSpPr/>
              <p:nvPr/>
            </p:nvSpPr>
            <p:spPr>
              <a:xfrm>
                <a:off x="8426516" y="1899075"/>
                <a:ext cx="16074" cy="34241"/>
              </a:xfrm>
              <a:custGeom>
                <a:avLst/>
                <a:gdLst/>
                <a:ahLst/>
                <a:cxnLst/>
                <a:rect l="0" t="0" r="0" b="0"/>
                <a:pathLst>
                  <a:path w="17130" h="34619">
                    <a:moveTo>
                      <a:pt x="0" y="17134"/>
                    </a:moveTo>
                    <a:lnTo>
                      <a:pt x="0" y="20981"/>
                    </a:lnTo>
                    <a:lnTo>
                      <a:pt x="700" y="24128"/>
                    </a:lnTo>
                    <a:lnTo>
                      <a:pt x="1399" y="26925"/>
                    </a:lnTo>
                    <a:lnTo>
                      <a:pt x="2447" y="29373"/>
                    </a:lnTo>
                    <a:lnTo>
                      <a:pt x="3845" y="31820"/>
                    </a:lnTo>
                    <a:lnTo>
                      <a:pt x="5243" y="33219"/>
                    </a:lnTo>
                    <a:lnTo>
                      <a:pt x="6642" y="34268"/>
                    </a:lnTo>
                    <a:lnTo>
                      <a:pt x="8739" y="34618"/>
                    </a:lnTo>
                    <a:lnTo>
                      <a:pt x="10138" y="34268"/>
                    </a:lnTo>
                    <a:lnTo>
                      <a:pt x="11886" y="33219"/>
                    </a:lnTo>
                    <a:lnTo>
                      <a:pt x="13283" y="31820"/>
                    </a:lnTo>
                    <a:lnTo>
                      <a:pt x="14682" y="29373"/>
                    </a:lnTo>
                    <a:lnTo>
                      <a:pt x="15731" y="26925"/>
                    </a:lnTo>
                    <a:lnTo>
                      <a:pt x="16430" y="24128"/>
                    </a:lnTo>
                    <a:lnTo>
                      <a:pt x="17129" y="20981"/>
                    </a:lnTo>
                    <a:lnTo>
                      <a:pt x="17129" y="17134"/>
                    </a:lnTo>
                    <a:lnTo>
                      <a:pt x="17129" y="13637"/>
                    </a:lnTo>
                    <a:lnTo>
                      <a:pt x="16430" y="10490"/>
                    </a:lnTo>
                    <a:lnTo>
                      <a:pt x="15731" y="7693"/>
                    </a:lnTo>
                    <a:lnTo>
                      <a:pt x="14682" y="4896"/>
                    </a:lnTo>
                    <a:lnTo>
                      <a:pt x="13283" y="2798"/>
                    </a:lnTo>
                    <a:lnTo>
                      <a:pt x="11886" y="1399"/>
                    </a:lnTo>
                    <a:lnTo>
                      <a:pt x="10138" y="350"/>
                    </a:lnTo>
                    <a:lnTo>
                      <a:pt x="8739" y="0"/>
                    </a:lnTo>
                    <a:lnTo>
                      <a:pt x="6642" y="350"/>
                    </a:lnTo>
                    <a:lnTo>
                      <a:pt x="5243" y="1399"/>
                    </a:lnTo>
                    <a:lnTo>
                      <a:pt x="3845" y="2798"/>
                    </a:lnTo>
                    <a:lnTo>
                      <a:pt x="2447" y="4896"/>
                    </a:lnTo>
                    <a:lnTo>
                      <a:pt x="1399"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3" name="Freeform 102"/>
              <p:cNvSpPr/>
              <p:nvPr/>
            </p:nvSpPr>
            <p:spPr>
              <a:xfrm>
                <a:off x="8590174" y="1899075"/>
                <a:ext cx="17535" cy="34241"/>
              </a:xfrm>
              <a:custGeom>
                <a:avLst/>
                <a:gdLst/>
                <a:ahLst/>
                <a:cxnLst/>
                <a:rect l="0" t="0" r="0" b="0"/>
                <a:pathLst>
                  <a:path w="17400" h="34545">
                    <a:moveTo>
                      <a:pt x="127" y="13843"/>
                    </a:moveTo>
                    <a:lnTo>
                      <a:pt x="635" y="10541"/>
                    </a:lnTo>
                    <a:lnTo>
                      <a:pt x="1524" y="7620"/>
                    </a:lnTo>
                    <a:lnTo>
                      <a:pt x="2540" y="4953"/>
                    </a:lnTo>
                    <a:lnTo>
                      <a:pt x="3937" y="2921"/>
                    </a:lnTo>
                    <a:lnTo>
                      <a:pt x="5334" y="1270"/>
                    </a:lnTo>
                    <a:lnTo>
                      <a:pt x="6985" y="381"/>
                    </a:lnTo>
                    <a:lnTo>
                      <a:pt x="8763" y="0"/>
                    </a:lnTo>
                    <a:lnTo>
                      <a:pt x="10414" y="381"/>
                    </a:lnTo>
                    <a:lnTo>
                      <a:pt x="12065" y="1270"/>
                    </a:lnTo>
                    <a:lnTo>
                      <a:pt x="13462" y="2921"/>
                    </a:lnTo>
                    <a:lnTo>
                      <a:pt x="14859" y="4953"/>
                    </a:lnTo>
                    <a:lnTo>
                      <a:pt x="15875" y="7620"/>
                    </a:lnTo>
                    <a:lnTo>
                      <a:pt x="16764" y="10541"/>
                    </a:lnTo>
                    <a:lnTo>
                      <a:pt x="17272" y="13843"/>
                    </a:lnTo>
                    <a:lnTo>
                      <a:pt x="17399" y="17272"/>
                    </a:lnTo>
                    <a:lnTo>
                      <a:pt x="17272" y="20955"/>
                    </a:lnTo>
                    <a:lnTo>
                      <a:pt x="16764" y="24003"/>
                    </a:lnTo>
                    <a:lnTo>
                      <a:pt x="15875" y="27051"/>
                    </a:lnTo>
                    <a:lnTo>
                      <a:pt x="14859" y="29591"/>
                    </a:lnTo>
                    <a:lnTo>
                      <a:pt x="13462" y="31750"/>
                    </a:lnTo>
                    <a:lnTo>
                      <a:pt x="12065" y="33274"/>
                    </a:lnTo>
                    <a:lnTo>
                      <a:pt x="10414" y="34290"/>
                    </a:lnTo>
                    <a:lnTo>
                      <a:pt x="8763" y="34544"/>
                    </a:lnTo>
                    <a:lnTo>
                      <a:pt x="7112" y="34290"/>
                    </a:lnTo>
                    <a:lnTo>
                      <a:pt x="5334" y="33274"/>
                    </a:lnTo>
                    <a:lnTo>
                      <a:pt x="3937" y="31750"/>
                    </a:lnTo>
                    <a:lnTo>
                      <a:pt x="2540" y="29591"/>
                    </a:lnTo>
                    <a:lnTo>
                      <a:pt x="1524" y="27051"/>
                    </a:lnTo>
                    <a:lnTo>
                      <a:pt x="635" y="24003"/>
                    </a:lnTo>
                    <a:lnTo>
                      <a:pt x="127"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4" name="Freeform 103"/>
              <p:cNvSpPr/>
              <p:nvPr/>
            </p:nvSpPr>
            <p:spPr>
              <a:xfrm>
                <a:off x="8591635" y="1899075"/>
                <a:ext cx="16073" cy="34241"/>
              </a:xfrm>
              <a:custGeom>
                <a:avLst/>
                <a:gdLst/>
                <a:ahLst/>
                <a:cxnLst/>
                <a:rect l="0" t="0" r="0" b="0"/>
                <a:pathLst>
                  <a:path w="17129" h="34619">
                    <a:moveTo>
                      <a:pt x="0" y="17134"/>
                    </a:moveTo>
                    <a:lnTo>
                      <a:pt x="0" y="20981"/>
                    </a:lnTo>
                    <a:lnTo>
                      <a:pt x="699" y="24128"/>
                    </a:lnTo>
                    <a:lnTo>
                      <a:pt x="1397" y="26925"/>
                    </a:lnTo>
                    <a:lnTo>
                      <a:pt x="2447" y="29373"/>
                    </a:lnTo>
                    <a:lnTo>
                      <a:pt x="3845" y="31820"/>
                    </a:lnTo>
                    <a:lnTo>
                      <a:pt x="5243" y="33219"/>
                    </a:lnTo>
                    <a:lnTo>
                      <a:pt x="6991" y="34268"/>
                    </a:lnTo>
                    <a:lnTo>
                      <a:pt x="8739" y="34618"/>
                    </a:lnTo>
                    <a:lnTo>
                      <a:pt x="10137" y="34268"/>
                    </a:lnTo>
                    <a:lnTo>
                      <a:pt x="11885" y="33219"/>
                    </a:lnTo>
                    <a:lnTo>
                      <a:pt x="13284" y="31820"/>
                    </a:lnTo>
                    <a:lnTo>
                      <a:pt x="14681" y="29373"/>
                    </a:lnTo>
                    <a:lnTo>
                      <a:pt x="15730" y="26925"/>
                    </a:lnTo>
                    <a:lnTo>
                      <a:pt x="16428" y="24128"/>
                    </a:lnTo>
                    <a:lnTo>
                      <a:pt x="17128" y="20981"/>
                    </a:lnTo>
                    <a:lnTo>
                      <a:pt x="17128" y="17134"/>
                    </a:lnTo>
                    <a:lnTo>
                      <a:pt x="17128" y="13637"/>
                    </a:lnTo>
                    <a:lnTo>
                      <a:pt x="16428" y="10490"/>
                    </a:lnTo>
                    <a:lnTo>
                      <a:pt x="15730" y="7693"/>
                    </a:lnTo>
                    <a:lnTo>
                      <a:pt x="14681" y="4896"/>
                    </a:lnTo>
                    <a:lnTo>
                      <a:pt x="13284" y="2798"/>
                    </a:lnTo>
                    <a:lnTo>
                      <a:pt x="11885" y="1399"/>
                    </a:lnTo>
                    <a:lnTo>
                      <a:pt x="10137" y="350"/>
                    </a:lnTo>
                    <a:lnTo>
                      <a:pt x="8739" y="0"/>
                    </a:lnTo>
                    <a:lnTo>
                      <a:pt x="6641" y="350"/>
                    </a:lnTo>
                    <a:lnTo>
                      <a:pt x="5243" y="1399"/>
                    </a:lnTo>
                    <a:lnTo>
                      <a:pt x="3845" y="2798"/>
                    </a:lnTo>
                    <a:lnTo>
                      <a:pt x="2447" y="4896"/>
                    </a:lnTo>
                    <a:lnTo>
                      <a:pt x="1397" y="7693"/>
                    </a:lnTo>
                    <a:lnTo>
                      <a:pt x="699"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5" name="Freeform 104"/>
              <p:cNvSpPr/>
              <p:nvPr/>
            </p:nvSpPr>
            <p:spPr>
              <a:xfrm>
                <a:off x="8477659" y="1994015"/>
                <a:ext cx="70139" cy="24902"/>
              </a:xfrm>
              <a:custGeom>
                <a:avLst/>
                <a:gdLst/>
                <a:ahLst/>
                <a:cxnLst/>
                <a:rect l="0" t="0" r="0" b="0"/>
                <a:pathLst>
                  <a:path w="69212" h="26227">
                    <a:moveTo>
                      <a:pt x="69211" y="0"/>
                    </a:moveTo>
                    <a:lnTo>
                      <a:pt x="68862" y="3147"/>
                    </a:lnTo>
                    <a:lnTo>
                      <a:pt x="68512" y="6294"/>
                    </a:lnTo>
                    <a:lnTo>
                      <a:pt x="67463" y="9092"/>
                    </a:lnTo>
                    <a:lnTo>
                      <a:pt x="66415" y="11539"/>
                    </a:lnTo>
                    <a:lnTo>
                      <a:pt x="64667" y="13987"/>
                    </a:lnTo>
                    <a:lnTo>
                      <a:pt x="62919" y="16085"/>
                    </a:lnTo>
                    <a:lnTo>
                      <a:pt x="60822" y="17833"/>
                    </a:lnTo>
                    <a:lnTo>
                      <a:pt x="58375" y="19582"/>
                    </a:lnTo>
                    <a:lnTo>
                      <a:pt x="55928" y="21330"/>
                    </a:lnTo>
                    <a:lnTo>
                      <a:pt x="53132" y="22379"/>
                    </a:lnTo>
                    <a:lnTo>
                      <a:pt x="47189" y="24477"/>
                    </a:lnTo>
                    <a:lnTo>
                      <a:pt x="40898" y="25876"/>
                    </a:lnTo>
                    <a:lnTo>
                      <a:pt x="34606" y="26226"/>
                    </a:lnTo>
                    <a:lnTo>
                      <a:pt x="27964" y="25876"/>
                    </a:lnTo>
                    <a:lnTo>
                      <a:pt x="21672" y="24477"/>
                    </a:lnTo>
                    <a:lnTo>
                      <a:pt x="16079" y="22379"/>
                    </a:lnTo>
                    <a:lnTo>
                      <a:pt x="13284" y="21330"/>
                    </a:lnTo>
                    <a:lnTo>
                      <a:pt x="10837" y="19582"/>
                    </a:lnTo>
                    <a:lnTo>
                      <a:pt x="8389" y="17833"/>
                    </a:lnTo>
                    <a:lnTo>
                      <a:pt x="6292" y="16085"/>
                    </a:lnTo>
                    <a:lnTo>
                      <a:pt x="4545" y="13987"/>
                    </a:lnTo>
                    <a:lnTo>
                      <a:pt x="2797" y="11539"/>
                    </a:lnTo>
                    <a:lnTo>
                      <a:pt x="1398" y="9092"/>
                    </a:lnTo>
                    <a:lnTo>
                      <a:pt x="699" y="6294"/>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70699" name="Group 114"/>
            <p:cNvGrpSpPr>
              <a:grpSpLocks/>
            </p:cNvGrpSpPr>
            <p:nvPr/>
          </p:nvGrpSpPr>
          <p:grpSpPr bwMode="auto">
            <a:xfrm>
              <a:off x="7749632" y="1750568"/>
              <a:ext cx="450574" cy="451143"/>
              <a:chOff x="7749632" y="1750568"/>
              <a:chExt cx="450574" cy="451143"/>
            </a:xfrm>
          </p:grpSpPr>
          <p:sp>
            <p:nvSpPr>
              <p:cNvPr id="107" name="Freeform 106"/>
              <p:cNvSpPr/>
              <p:nvPr/>
            </p:nvSpPr>
            <p:spPr>
              <a:xfrm>
                <a:off x="7749965" y="1751217"/>
                <a:ext cx="450059" cy="449800"/>
              </a:xfrm>
              <a:custGeom>
                <a:avLst/>
                <a:gdLst/>
                <a:ahLst/>
                <a:cxnLst/>
                <a:rect l="0" t="0" r="0" b="0"/>
                <a:pathLst>
                  <a:path w="450470" h="450978">
                    <a:moveTo>
                      <a:pt x="127" y="213868"/>
                    </a:moveTo>
                    <a:lnTo>
                      <a:pt x="1143" y="202565"/>
                    </a:lnTo>
                    <a:lnTo>
                      <a:pt x="2413" y="191135"/>
                    </a:lnTo>
                    <a:lnTo>
                      <a:pt x="4445" y="180086"/>
                    </a:lnTo>
                    <a:lnTo>
                      <a:pt x="6985" y="169291"/>
                    </a:lnTo>
                    <a:lnTo>
                      <a:pt x="10033" y="158496"/>
                    </a:lnTo>
                    <a:lnTo>
                      <a:pt x="13589" y="147955"/>
                    </a:lnTo>
                    <a:lnTo>
                      <a:pt x="17653" y="137795"/>
                    </a:lnTo>
                    <a:lnTo>
                      <a:pt x="22225" y="127762"/>
                    </a:lnTo>
                    <a:lnTo>
                      <a:pt x="27178" y="118110"/>
                    </a:lnTo>
                    <a:lnTo>
                      <a:pt x="32639" y="108458"/>
                    </a:lnTo>
                    <a:lnTo>
                      <a:pt x="38354" y="99441"/>
                    </a:lnTo>
                    <a:lnTo>
                      <a:pt x="44704" y="90551"/>
                    </a:lnTo>
                    <a:lnTo>
                      <a:pt x="51308" y="82169"/>
                    </a:lnTo>
                    <a:lnTo>
                      <a:pt x="58547" y="73914"/>
                    </a:lnTo>
                    <a:lnTo>
                      <a:pt x="65913" y="66040"/>
                    </a:lnTo>
                    <a:lnTo>
                      <a:pt x="73660" y="58674"/>
                    </a:lnTo>
                    <a:lnTo>
                      <a:pt x="81788" y="51562"/>
                    </a:lnTo>
                    <a:lnTo>
                      <a:pt x="90424" y="44831"/>
                    </a:lnTo>
                    <a:lnTo>
                      <a:pt x="99314" y="38608"/>
                    </a:lnTo>
                    <a:lnTo>
                      <a:pt x="108331" y="32639"/>
                    </a:lnTo>
                    <a:lnTo>
                      <a:pt x="117856" y="27305"/>
                    </a:lnTo>
                    <a:lnTo>
                      <a:pt x="127635" y="22352"/>
                    </a:lnTo>
                    <a:lnTo>
                      <a:pt x="137414" y="17780"/>
                    </a:lnTo>
                    <a:lnTo>
                      <a:pt x="147701" y="13716"/>
                    </a:lnTo>
                    <a:lnTo>
                      <a:pt x="158115" y="10287"/>
                    </a:lnTo>
                    <a:lnTo>
                      <a:pt x="168910" y="7239"/>
                    </a:lnTo>
                    <a:lnTo>
                      <a:pt x="179705" y="4699"/>
                    </a:lnTo>
                    <a:lnTo>
                      <a:pt x="190754" y="2667"/>
                    </a:lnTo>
                    <a:lnTo>
                      <a:pt x="202184" y="1270"/>
                    </a:lnTo>
                    <a:lnTo>
                      <a:pt x="213614" y="254"/>
                    </a:lnTo>
                    <a:lnTo>
                      <a:pt x="225171" y="0"/>
                    </a:lnTo>
                    <a:lnTo>
                      <a:pt x="236728" y="254"/>
                    </a:lnTo>
                    <a:lnTo>
                      <a:pt x="248158" y="1270"/>
                    </a:lnTo>
                    <a:lnTo>
                      <a:pt x="259588" y="2667"/>
                    </a:lnTo>
                    <a:lnTo>
                      <a:pt x="270637" y="4699"/>
                    </a:lnTo>
                    <a:lnTo>
                      <a:pt x="281432" y="7239"/>
                    </a:lnTo>
                    <a:lnTo>
                      <a:pt x="292227" y="10287"/>
                    </a:lnTo>
                    <a:lnTo>
                      <a:pt x="302641" y="13716"/>
                    </a:lnTo>
                    <a:lnTo>
                      <a:pt x="312928" y="17780"/>
                    </a:lnTo>
                    <a:lnTo>
                      <a:pt x="322834" y="22352"/>
                    </a:lnTo>
                    <a:lnTo>
                      <a:pt x="332486" y="27305"/>
                    </a:lnTo>
                    <a:lnTo>
                      <a:pt x="342011" y="32639"/>
                    </a:lnTo>
                    <a:lnTo>
                      <a:pt x="351155" y="38608"/>
                    </a:lnTo>
                    <a:lnTo>
                      <a:pt x="359918" y="44831"/>
                    </a:lnTo>
                    <a:lnTo>
                      <a:pt x="368554" y="51562"/>
                    </a:lnTo>
                    <a:lnTo>
                      <a:pt x="376809" y="58674"/>
                    </a:lnTo>
                    <a:lnTo>
                      <a:pt x="384429" y="66040"/>
                    </a:lnTo>
                    <a:lnTo>
                      <a:pt x="391922" y="73914"/>
                    </a:lnTo>
                    <a:lnTo>
                      <a:pt x="399034" y="82169"/>
                    </a:lnTo>
                    <a:lnTo>
                      <a:pt x="405765" y="90551"/>
                    </a:lnTo>
                    <a:lnTo>
                      <a:pt x="411988" y="99441"/>
                    </a:lnTo>
                    <a:lnTo>
                      <a:pt x="417830" y="108458"/>
                    </a:lnTo>
                    <a:lnTo>
                      <a:pt x="423164" y="118110"/>
                    </a:lnTo>
                    <a:lnTo>
                      <a:pt x="428244" y="127762"/>
                    </a:lnTo>
                    <a:lnTo>
                      <a:pt x="432689" y="137795"/>
                    </a:lnTo>
                    <a:lnTo>
                      <a:pt x="436880" y="147955"/>
                    </a:lnTo>
                    <a:lnTo>
                      <a:pt x="440436" y="158496"/>
                    </a:lnTo>
                    <a:lnTo>
                      <a:pt x="443484" y="169291"/>
                    </a:lnTo>
                    <a:lnTo>
                      <a:pt x="446024" y="180086"/>
                    </a:lnTo>
                    <a:lnTo>
                      <a:pt x="447929" y="191135"/>
                    </a:lnTo>
                    <a:lnTo>
                      <a:pt x="449199" y="202565"/>
                    </a:lnTo>
                    <a:lnTo>
                      <a:pt x="450215" y="213868"/>
                    </a:lnTo>
                    <a:lnTo>
                      <a:pt x="450469" y="225552"/>
                    </a:lnTo>
                    <a:lnTo>
                      <a:pt x="450215" y="237109"/>
                    </a:lnTo>
                    <a:lnTo>
                      <a:pt x="449199" y="248539"/>
                    </a:lnTo>
                    <a:lnTo>
                      <a:pt x="447929" y="259842"/>
                    </a:lnTo>
                    <a:lnTo>
                      <a:pt x="446024" y="271018"/>
                    </a:lnTo>
                    <a:lnTo>
                      <a:pt x="443484" y="281813"/>
                    </a:lnTo>
                    <a:lnTo>
                      <a:pt x="440436" y="292481"/>
                    </a:lnTo>
                    <a:lnTo>
                      <a:pt x="436880" y="303022"/>
                    </a:lnTo>
                    <a:lnTo>
                      <a:pt x="432689" y="313309"/>
                    </a:lnTo>
                    <a:lnTo>
                      <a:pt x="428244" y="323342"/>
                    </a:lnTo>
                    <a:lnTo>
                      <a:pt x="423164" y="332994"/>
                    </a:lnTo>
                    <a:lnTo>
                      <a:pt x="417830" y="342392"/>
                    </a:lnTo>
                    <a:lnTo>
                      <a:pt x="411988" y="351663"/>
                    </a:lnTo>
                    <a:lnTo>
                      <a:pt x="405765" y="360426"/>
                    </a:lnTo>
                    <a:lnTo>
                      <a:pt x="399034" y="368935"/>
                    </a:lnTo>
                    <a:lnTo>
                      <a:pt x="391922" y="377063"/>
                    </a:lnTo>
                    <a:lnTo>
                      <a:pt x="384429" y="385064"/>
                    </a:lnTo>
                    <a:lnTo>
                      <a:pt x="376809" y="392430"/>
                    </a:lnTo>
                    <a:lnTo>
                      <a:pt x="368554" y="399542"/>
                    </a:lnTo>
                    <a:lnTo>
                      <a:pt x="359918" y="406146"/>
                    </a:lnTo>
                    <a:lnTo>
                      <a:pt x="351155" y="412496"/>
                    </a:lnTo>
                    <a:lnTo>
                      <a:pt x="342011" y="418338"/>
                    </a:lnTo>
                    <a:lnTo>
                      <a:pt x="332486" y="423799"/>
                    </a:lnTo>
                    <a:lnTo>
                      <a:pt x="322834" y="428752"/>
                    </a:lnTo>
                    <a:lnTo>
                      <a:pt x="312928" y="433324"/>
                    </a:lnTo>
                    <a:lnTo>
                      <a:pt x="302641" y="437388"/>
                    </a:lnTo>
                    <a:lnTo>
                      <a:pt x="292227" y="440944"/>
                    </a:lnTo>
                    <a:lnTo>
                      <a:pt x="281432" y="443865"/>
                    </a:lnTo>
                    <a:lnTo>
                      <a:pt x="270637" y="446532"/>
                    </a:lnTo>
                    <a:lnTo>
                      <a:pt x="259588" y="448437"/>
                    </a:lnTo>
                    <a:lnTo>
                      <a:pt x="248158" y="449834"/>
                    </a:lnTo>
                    <a:lnTo>
                      <a:pt x="236728" y="450723"/>
                    </a:lnTo>
                    <a:lnTo>
                      <a:pt x="225171" y="450977"/>
                    </a:lnTo>
                    <a:lnTo>
                      <a:pt x="213614" y="450723"/>
                    </a:lnTo>
                    <a:lnTo>
                      <a:pt x="202184" y="449834"/>
                    </a:lnTo>
                    <a:lnTo>
                      <a:pt x="190754" y="448437"/>
                    </a:lnTo>
                    <a:lnTo>
                      <a:pt x="179705" y="446532"/>
                    </a:lnTo>
                    <a:lnTo>
                      <a:pt x="168910" y="443865"/>
                    </a:lnTo>
                    <a:lnTo>
                      <a:pt x="158115" y="440944"/>
                    </a:lnTo>
                    <a:lnTo>
                      <a:pt x="147701" y="437388"/>
                    </a:lnTo>
                    <a:lnTo>
                      <a:pt x="137414" y="433324"/>
                    </a:lnTo>
                    <a:lnTo>
                      <a:pt x="127635" y="428752"/>
                    </a:lnTo>
                    <a:lnTo>
                      <a:pt x="117856" y="423799"/>
                    </a:lnTo>
                    <a:lnTo>
                      <a:pt x="108331" y="418338"/>
                    </a:lnTo>
                    <a:lnTo>
                      <a:pt x="99314" y="412496"/>
                    </a:lnTo>
                    <a:lnTo>
                      <a:pt x="90424" y="406146"/>
                    </a:lnTo>
                    <a:lnTo>
                      <a:pt x="81788" y="399542"/>
                    </a:lnTo>
                    <a:lnTo>
                      <a:pt x="73660" y="392430"/>
                    </a:lnTo>
                    <a:lnTo>
                      <a:pt x="65913" y="385064"/>
                    </a:lnTo>
                    <a:lnTo>
                      <a:pt x="58547" y="377063"/>
                    </a:lnTo>
                    <a:lnTo>
                      <a:pt x="51308" y="368935"/>
                    </a:lnTo>
                    <a:lnTo>
                      <a:pt x="44704" y="360426"/>
                    </a:lnTo>
                    <a:lnTo>
                      <a:pt x="38354" y="351663"/>
                    </a:lnTo>
                    <a:lnTo>
                      <a:pt x="32639" y="342392"/>
                    </a:lnTo>
                    <a:lnTo>
                      <a:pt x="27178" y="332994"/>
                    </a:lnTo>
                    <a:lnTo>
                      <a:pt x="22225" y="323342"/>
                    </a:lnTo>
                    <a:lnTo>
                      <a:pt x="17653" y="313309"/>
                    </a:lnTo>
                    <a:lnTo>
                      <a:pt x="13589" y="303022"/>
                    </a:lnTo>
                    <a:lnTo>
                      <a:pt x="10033" y="292481"/>
                    </a:lnTo>
                    <a:lnTo>
                      <a:pt x="6985" y="281813"/>
                    </a:lnTo>
                    <a:lnTo>
                      <a:pt x="4445" y="271018"/>
                    </a:lnTo>
                    <a:lnTo>
                      <a:pt x="2413" y="259842"/>
                    </a:lnTo>
                    <a:lnTo>
                      <a:pt x="1143" y="248539"/>
                    </a:lnTo>
                    <a:lnTo>
                      <a:pt x="127" y="237109"/>
                    </a:lnTo>
                    <a:lnTo>
                      <a:pt x="0" y="225552"/>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8" name="Freeform 107"/>
              <p:cNvSpPr/>
              <p:nvPr/>
            </p:nvSpPr>
            <p:spPr>
              <a:xfrm>
                <a:off x="7749965" y="1751217"/>
                <a:ext cx="450059" cy="449800"/>
              </a:xfrm>
              <a:custGeom>
                <a:avLst/>
                <a:gdLst/>
                <a:ahLst/>
                <a:cxnLst/>
                <a:rect l="0" t="0" r="0" b="0"/>
                <a:pathLst>
                  <a:path w="450574" h="451063">
                    <a:moveTo>
                      <a:pt x="0" y="225531"/>
                    </a:moveTo>
                    <a:lnTo>
                      <a:pt x="349" y="237070"/>
                    </a:lnTo>
                    <a:lnTo>
                      <a:pt x="1048" y="248259"/>
                    </a:lnTo>
                    <a:lnTo>
                      <a:pt x="2447" y="259798"/>
                    </a:lnTo>
                    <a:lnTo>
                      <a:pt x="4544" y="270987"/>
                    </a:lnTo>
                    <a:lnTo>
                      <a:pt x="6991" y="281826"/>
                    </a:lnTo>
                    <a:lnTo>
                      <a:pt x="10136" y="292316"/>
                    </a:lnTo>
                    <a:lnTo>
                      <a:pt x="13632" y="303155"/>
                    </a:lnTo>
                    <a:lnTo>
                      <a:pt x="17827" y="313296"/>
                    </a:lnTo>
                    <a:lnTo>
                      <a:pt x="22022" y="323086"/>
                    </a:lnTo>
                    <a:lnTo>
                      <a:pt x="27265" y="332877"/>
                    </a:lnTo>
                    <a:lnTo>
                      <a:pt x="32508" y="342317"/>
                    </a:lnTo>
                    <a:lnTo>
                      <a:pt x="38451" y="351408"/>
                    </a:lnTo>
                    <a:lnTo>
                      <a:pt x="44743" y="360500"/>
                    </a:lnTo>
                    <a:lnTo>
                      <a:pt x="51384" y="368891"/>
                    </a:lnTo>
                    <a:lnTo>
                      <a:pt x="58374" y="376934"/>
                    </a:lnTo>
                    <a:lnTo>
                      <a:pt x="66065" y="384976"/>
                    </a:lnTo>
                    <a:lnTo>
                      <a:pt x="73755" y="392319"/>
                    </a:lnTo>
                    <a:lnTo>
                      <a:pt x="81795" y="399662"/>
                    </a:lnTo>
                    <a:lnTo>
                      <a:pt x="90534" y="405955"/>
                    </a:lnTo>
                    <a:lnTo>
                      <a:pt x="99273" y="412249"/>
                    </a:lnTo>
                    <a:lnTo>
                      <a:pt x="108361" y="418194"/>
                    </a:lnTo>
                    <a:lnTo>
                      <a:pt x="117799" y="423788"/>
                    </a:lnTo>
                    <a:lnTo>
                      <a:pt x="127586" y="428683"/>
                    </a:lnTo>
                    <a:lnTo>
                      <a:pt x="137373" y="433229"/>
                    </a:lnTo>
                    <a:lnTo>
                      <a:pt x="147860" y="437425"/>
                    </a:lnTo>
                    <a:lnTo>
                      <a:pt x="158347" y="440921"/>
                    </a:lnTo>
                    <a:lnTo>
                      <a:pt x="168834" y="444068"/>
                    </a:lnTo>
                    <a:lnTo>
                      <a:pt x="179669" y="446516"/>
                    </a:lnTo>
                    <a:lnTo>
                      <a:pt x="190855" y="448264"/>
                    </a:lnTo>
                    <a:lnTo>
                      <a:pt x="202391" y="449663"/>
                    </a:lnTo>
                    <a:lnTo>
                      <a:pt x="213577" y="450712"/>
                    </a:lnTo>
                    <a:lnTo>
                      <a:pt x="225111" y="451062"/>
                    </a:lnTo>
                    <a:lnTo>
                      <a:pt x="236996" y="450712"/>
                    </a:lnTo>
                    <a:lnTo>
                      <a:pt x="248182" y="449663"/>
                    </a:lnTo>
                    <a:lnTo>
                      <a:pt x="259718" y="448264"/>
                    </a:lnTo>
                    <a:lnTo>
                      <a:pt x="270553" y="446516"/>
                    </a:lnTo>
                    <a:lnTo>
                      <a:pt x="281389" y="444068"/>
                    </a:lnTo>
                    <a:lnTo>
                      <a:pt x="292226" y="440921"/>
                    </a:lnTo>
                    <a:lnTo>
                      <a:pt x="302712" y="437425"/>
                    </a:lnTo>
                    <a:lnTo>
                      <a:pt x="312850" y="433229"/>
                    </a:lnTo>
                    <a:lnTo>
                      <a:pt x="322986" y="428683"/>
                    </a:lnTo>
                    <a:lnTo>
                      <a:pt x="332774" y="423788"/>
                    </a:lnTo>
                    <a:lnTo>
                      <a:pt x="341862" y="418194"/>
                    </a:lnTo>
                    <a:lnTo>
                      <a:pt x="351300" y="412249"/>
                    </a:lnTo>
                    <a:lnTo>
                      <a:pt x="360038" y="405955"/>
                    </a:lnTo>
                    <a:lnTo>
                      <a:pt x="368428" y="399662"/>
                    </a:lnTo>
                    <a:lnTo>
                      <a:pt x="376818" y="392319"/>
                    </a:lnTo>
                    <a:lnTo>
                      <a:pt x="384507" y="384976"/>
                    </a:lnTo>
                    <a:lnTo>
                      <a:pt x="391848" y="376934"/>
                    </a:lnTo>
                    <a:lnTo>
                      <a:pt x="399188" y="368891"/>
                    </a:lnTo>
                    <a:lnTo>
                      <a:pt x="405830" y="360500"/>
                    </a:lnTo>
                    <a:lnTo>
                      <a:pt x="412123" y="351408"/>
                    </a:lnTo>
                    <a:lnTo>
                      <a:pt x="417715" y="342317"/>
                    </a:lnTo>
                    <a:lnTo>
                      <a:pt x="423308" y="332877"/>
                    </a:lnTo>
                    <a:lnTo>
                      <a:pt x="428201" y="323086"/>
                    </a:lnTo>
                    <a:lnTo>
                      <a:pt x="432746" y="313296"/>
                    </a:lnTo>
                    <a:lnTo>
                      <a:pt x="436940" y="303155"/>
                    </a:lnTo>
                    <a:lnTo>
                      <a:pt x="440436" y="292316"/>
                    </a:lnTo>
                    <a:lnTo>
                      <a:pt x="443582" y="281826"/>
                    </a:lnTo>
                    <a:lnTo>
                      <a:pt x="446029" y="270987"/>
                    </a:lnTo>
                    <a:lnTo>
                      <a:pt x="448126" y="259798"/>
                    </a:lnTo>
                    <a:lnTo>
                      <a:pt x="449175" y="248259"/>
                    </a:lnTo>
                    <a:lnTo>
                      <a:pt x="450223" y="237070"/>
                    </a:lnTo>
                    <a:lnTo>
                      <a:pt x="450573" y="225531"/>
                    </a:lnTo>
                    <a:lnTo>
                      <a:pt x="450223" y="213992"/>
                    </a:lnTo>
                    <a:lnTo>
                      <a:pt x="449175" y="202453"/>
                    </a:lnTo>
                    <a:lnTo>
                      <a:pt x="448126" y="191264"/>
                    </a:lnTo>
                    <a:lnTo>
                      <a:pt x="446029" y="180075"/>
                    </a:lnTo>
                    <a:lnTo>
                      <a:pt x="443582" y="169236"/>
                    </a:lnTo>
                    <a:lnTo>
                      <a:pt x="440436" y="158396"/>
                    </a:lnTo>
                    <a:lnTo>
                      <a:pt x="436940" y="147907"/>
                    </a:lnTo>
                    <a:lnTo>
                      <a:pt x="432746" y="137767"/>
                    </a:lnTo>
                    <a:lnTo>
                      <a:pt x="428201" y="127626"/>
                    </a:lnTo>
                    <a:lnTo>
                      <a:pt x="423308" y="118185"/>
                    </a:lnTo>
                    <a:lnTo>
                      <a:pt x="417715" y="108395"/>
                    </a:lnTo>
                    <a:lnTo>
                      <a:pt x="412123" y="99304"/>
                    </a:lnTo>
                    <a:lnTo>
                      <a:pt x="405830" y="90562"/>
                    </a:lnTo>
                    <a:lnTo>
                      <a:pt x="399188" y="82171"/>
                    </a:lnTo>
                    <a:lnTo>
                      <a:pt x="391848" y="73778"/>
                    </a:lnTo>
                    <a:lnTo>
                      <a:pt x="384507" y="66086"/>
                    </a:lnTo>
                    <a:lnTo>
                      <a:pt x="376818" y="58394"/>
                    </a:lnTo>
                    <a:lnTo>
                      <a:pt x="368428" y="51401"/>
                    </a:lnTo>
                    <a:lnTo>
                      <a:pt x="360038" y="44757"/>
                    </a:lnTo>
                    <a:lnTo>
                      <a:pt x="351300" y="38463"/>
                    </a:lnTo>
                    <a:lnTo>
                      <a:pt x="341862" y="32519"/>
                    </a:lnTo>
                    <a:lnTo>
                      <a:pt x="332774" y="27274"/>
                    </a:lnTo>
                    <a:lnTo>
                      <a:pt x="322986" y="22029"/>
                    </a:lnTo>
                    <a:lnTo>
                      <a:pt x="312850" y="17833"/>
                    </a:lnTo>
                    <a:lnTo>
                      <a:pt x="302712" y="13637"/>
                    </a:lnTo>
                    <a:lnTo>
                      <a:pt x="292226" y="10141"/>
                    </a:lnTo>
                    <a:lnTo>
                      <a:pt x="281389" y="6994"/>
                    </a:lnTo>
                    <a:lnTo>
                      <a:pt x="270553" y="4546"/>
                    </a:lnTo>
                    <a:lnTo>
                      <a:pt x="259718" y="2798"/>
                    </a:lnTo>
                    <a:lnTo>
                      <a:pt x="248182" y="1049"/>
                    </a:lnTo>
                    <a:lnTo>
                      <a:pt x="236996" y="350"/>
                    </a:lnTo>
                    <a:lnTo>
                      <a:pt x="225111" y="0"/>
                    </a:lnTo>
                    <a:lnTo>
                      <a:pt x="213577" y="350"/>
                    </a:lnTo>
                    <a:lnTo>
                      <a:pt x="202391" y="1049"/>
                    </a:lnTo>
                    <a:lnTo>
                      <a:pt x="190855" y="2798"/>
                    </a:lnTo>
                    <a:lnTo>
                      <a:pt x="179669" y="4546"/>
                    </a:lnTo>
                    <a:lnTo>
                      <a:pt x="168834" y="6994"/>
                    </a:lnTo>
                    <a:lnTo>
                      <a:pt x="158347" y="10141"/>
                    </a:lnTo>
                    <a:lnTo>
                      <a:pt x="147860" y="13637"/>
                    </a:lnTo>
                    <a:lnTo>
                      <a:pt x="137373" y="17833"/>
                    </a:lnTo>
                    <a:lnTo>
                      <a:pt x="127586" y="22029"/>
                    </a:lnTo>
                    <a:lnTo>
                      <a:pt x="117799" y="27274"/>
                    </a:lnTo>
                    <a:lnTo>
                      <a:pt x="108361" y="32519"/>
                    </a:lnTo>
                    <a:lnTo>
                      <a:pt x="99273" y="38463"/>
                    </a:lnTo>
                    <a:lnTo>
                      <a:pt x="90534" y="44757"/>
                    </a:lnTo>
                    <a:lnTo>
                      <a:pt x="81795" y="51401"/>
                    </a:lnTo>
                    <a:lnTo>
                      <a:pt x="73755" y="58394"/>
                    </a:lnTo>
                    <a:lnTo>
                      <a:pt x="66065" y="66086"/>
                    </a:lnTo>
                    <a:lnTo>
                      <a:pt x="58374" y="73778"/>
                    </a:lnTo>
                    <a:lnTo>
                      <a:pt x="51384" y="82171"/>
                    </a:lnTo>
                    <a:lnTo>
                      <a:pt x="44743" y="90562"/>
                    </a:lnTo>
                    <a:lnTo>
                      <a:pt x="38451" y="99304"/>
                    </a:lnTo>
                    <a:lnTo>
                      <a:pt x="32508" y="108395"/>
                    </a:lnTo>
                    <a:lnTo>
                      <a:pt x="27265" y="118185"/>
                    </a:lnTo>
                    <a:lnTo>
                      <a:pt x="22022" y="127626"/>
                    </a:lnTo>
                    <a:lnTo>
                      <a:pt x="17827" y="137767"/>
                    </a:lnTo>
                    <a:lnTo>
                      <a:pt x="13632" y="147907"/>
                    </a:lnTo>
                    <a:lnTo>
                      <a:pt x="10136" y="158396"/>
                    </a:lnTo>
                    <a:lnTo>
                      <a:pt x="6991" y="169236"/>
                    </a:lnTo>
                    <a:lnTo>
                      <a:pt x="4544" y="180075"/>
                    </a:lnTo>
                    <a:lnTo>
                      <a:pt x="2447" y="191264"/>
                    </a:lnTo>
                    <a:lnTo>
                      <a:pt x="1048" y="202453"/>
                    </a:lnTo>
                    <a:lnTo>
                      <a:pt x="349" y="213992"/>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9" name="Freeform 108"/>
              <p:cNvSpPr/>
              <p:nvPr/>
            </p:nvSpPr>
            <p:spPr>
              <a:xfrm>
                <a:off x="7833255" y="2053158"/>
                <a:ext cx="277634" cy="59143"/>
              </a:xfrm>
              <a:custGeom>
                <a:avLst/>
                <a:gdLst/>
                <a:ahLst/>
                <a:cxnLst/>
                <a:rect l="0" t="0" r="0" b="0"/>
                <a:pathLst>
                  <a:path w="277546" h="60143">
                    <a:moveTo>
                      <a:pt x="277545" y="17483"/>
                    </a:moveTo>
                    <a:lnTo>
                      <a:pt x="273351" y="12588"/>
                    </a:lnTo>
                    <a:lnTo>
                      <a:pt x="269505" y="7692"/>
                    </a:lnTo>
                    <a:lnTo>
                      <a:pt x="267409" y="5245"/>
                    </a:lnTo>
                    <a:lnTo>
                      <a:pt x="265311" y="3147"/>
                    </a:lnTo>
                    <a:lnTo>
                      <a:pt x="262864" y="1399"/>
                    </a:lnTo>
                    <a:lnTo>
                      <a:pt x="260068" y="0"/>
                    </a:lnTo>
                    <a:lnTo>
                      <a:pt x="256572" y="4895"/>
                    </a:lnTo>
                    <a:lnTo>
                      <a:pt x="252378" y="9790"/>
                    </a:lnTo>
                    <a:lnTo>
                      <a:pt x="247834" y="14336"/>
                    </a:lnTo>
                    <a:lnTo>
                      <a:pt x="242590" y="19231"/>
                    </a:lnTo>
                    <a:lnTo>
                      <a:pt x="236997" y="23777"/>
                    </a:lnTo>
                    <a:lnTo>
                      <a:pt x="230705" y="28323"/>
                    </a:lnTo>
                    <a:lnTo>
                      <a:pt x="224413" y="32518"/>
                    </a:lnTo>
                    <a:lnTo>
                      <a:pt x="217422" y="36714"/>
                    </a:lnTo>
                    <a:lnTo>
                      <a:pt x="210082" y="40561"/>
                    </a:lnTo>
                    <a:lnTo>
                      <a:pt x="202391" y="44057"/>
                    </a:lnTo>
                    <a:lnTo>
                      <a:pt x="194701" y="47204"/>
                    </a:lnTo>
                    <a:lnTo>
                      <a:pt x="186312" y="50351"/>
                    </a:lnTo>
                    <a:lnTo>
                      <a:pt x="177923" y="52799"/>
                    </a:lnTo>
                    <a:lnTo>
                      <a:pt x="169533" y="55246"/>
                    </a:lnTo>
                    <a:lnTo>
                      <a:pt x="160445" y="56995"/>
                    </a:lnTo>
                    <a:lnTo>
                      <a:pt x="151706" y="58743"/>
                    </a:lnTo>
                    <a:lnTo>
                      <a:pt x="142618" y="59442"/>
                    </a:lnTo>
                    <a:lnTo>
                      <a:pt x="133530" y="60142"/>
                    </a:lnTo>
                    <a:lnTo>
                      <a:pt x="124790" y="60142"/>
                    </a:lnTo>
                    <a:lnTo>
                      <a:pt x="115702" y="59442"/>
                    </a:lnTo>
                    <a:lnTo>
                      <a:pt x="106263" y="58393"/>
                    </a:lnTo>
                    <a:lnTo>
                      <a:pt x="97525" y="56645"/>
                    </a:lnTo>
                    <a:lnTo>
                      <a:pt x="88437" y="54197"/>
                    </a:lnTo>
                    <a:lnTo>
                      <a:pt x="79698" y="51051"/>
                    </a:lnTo>
                    <a:lnTo>
                      <a:pt x="70959" y="47554"/>
                    </a:lnTo>
                    <a:lnTo>
                      <a:pt x="62570" y="43008"/>
                    </a:lnTo>
                    <a:lnTo>
                      <a:pt x="54180" y="38113"/>
                    </a:lnTo>
                    <a:lnTo>
                      <a:pt x="46491" y="32169"/>
                    </a:lnTo>
                    <a:lnTo>
                      <a:pt x="38450" y="25176"/>
                    </a:lnTo>
                    <a:lnTo>
                      <a:pt x="31111" y="17833"/>
                    </a:lnTo>
                    <a:lnTo>
                      <a:pt x="24119" y="9441"/>
                    </a:lnTo>
                    <a:lnTo>
                      <a:pt x="17477" y="0"/>
                    </a:lnTo>
                    <a:lnTo>
                      <a:pt x="14681" y="1399"/>
                    </a:lnTo>
                    <a:lnTo>
                      <a:pt x="12234" y="3147"/>
                    </a:lnTo>
                    <a:lnTo>
                      <a:pt x="10137" y="5245"/>
                    </a:lnTo>
                    <a:lnTo>
                      <a:pt x="8040" y="7692"/>
                    </a:lnTo>
                    <a:lnTo>
                      <a:pt x="4194" y="12588"/>
                    </a:lnTo>
                    <a:lnTo>
                      <a:pt x="0" y="17483"/>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10" name="Freeform 109"/>
              <p:cNvSpPr/>
              <p:nvPr/>
            </p:nvSpPr>
            <p:spPr>
              <a:xfrm>
                <a:off x="7884399" y="1899075"/>
                <a:ext cx="17535" cy="34241"/>
              </a:xfrm>
              <a:custGeom>
                <a:avLst/>
                <a:gdLst/>
                <a:ahLst/>
                <a:cxnLst/>
                <a:rect l="0" t="0" r="0" b="0"/>
                <a:pathLst>
                  <a:path w="17273" h="34545">
                    <a:moveTo>
                      <a:pt x="127" y="13843"/>
                    </a:moveTo>
                    <a:lnTo>
                      <a:pt x="635" y="10541"/>
                    </a:lnTo>
                    <a:lnTo>
                      <a:pt x="1397" y="7620"/>
                    </a:lnTo>
                    <a:lnTo>
                      <a:pt x="2540" y="4953"/>
                    </a:lnTo>
                    <a:lnTo>
                      <a:pt x="3810" y="2921"/>
                    </a:lnTo>
                    <a:lnTo>
                      <a:pt x="5207" y="1270"/>
                    </a:lnTo>
                    <a:lnTo>
                      <a:pt x="6858" y="381"/>
                    </a:lnTo>
                    <a:lnTo>
                      <a:pt x="8636" y="0"/>
                    </a:lnTo>
                    <a:lnTo>
                      <a:pt x="10414" y="381"/>
                    </a:lnTo>
                    <a:lnTo>
                      <a:pt x="12065" y="1270"/>
                    </a:lnTo>
                    <a:lnTo>
                      <a:pt x="13462" y="2921"/>
                    </a:lnTo>
                    <a:lnTo>
                      <a:pt x="14732" y="4953"/>
                    </a:lnTo>
                    <a:lnTo>
                      <a:pt x="15875" y="7620"/>
                    </a:lnTo>
                    <a:lnTo>
                      <a:pt x="16637" y="10541"/>
                    </a:lnTo>
                    <a:lnTo>
                      <a:pt x="17145" y="13843"/>
                    </a:lnTo>
                    <a:lnTo>
                      <a:pt x="17272" y="17272"/>
                    </a:lnTo>
                    <a:lnTo>
                      <a:pt x="17145" y="20955"/>
                    </a:lnTo>
                    <a:lnTo>
                      <a:pt x="16637" y="24003"/>
                    </a:lnTo>
                    <a:lnTo>
                      <a:pt x="15875" y="27051"/>
                    </a:lnTo>
                    <a:lnTo>
                      <a:pt x="14732" y="29591"/>
                    </a:lnTo>
                    <a:lnTo>
                      <a:pt x="13462" y="31750"/>
                    </a:lnTo>
                    <a:lnTo>
                      <a:pt x="12065" y="33274"/>
                    </a:lnTo>
                    <a:lnTo>
                      <a:pt x="10414" y="34290"/>
                    </a:lnTo>
                    <a:lnTo>
                      <a:pt x="8636" y="34544"/>
                    </a:lnTo>
                    <a:lnTo>
                      <a:pt x="6858" y="34290"/>
                    </a:lnTo>
                    <a:lnTo>
                      <a:pt x="5207" y="33274"/>
                    </a:lnTo>
                    <a:lnTo>
                      <a:pt x="3810" y="31750"/>
                    </a:lnTo>
                    <a:lnTo>
                      <a:pt x="2540" y="29591"/>
                    </a:lnTo>
                    <a:lnTo>
                      <a:pt x="1397" y="27051"/>
                    </a:lnTo>
                    <a:lnTo>
                      <a:pt x="635" y="24003"/>
                    </a:lnTo>
                    <a:lnTo>
                      <a:pt x="127"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1" name="Freeform 110"/>
              <p:cNvSpPr/>
              <p:nvPr/>
            </p:nvSpPr>
            <p:spPr>
              <a:xfrm>
                <a:off x="7884399" y="1899075"/>
                <a:ext cx="16073" cy="34241"/>
              </a:xfrm>
              <a:custGeom>
                <a:avLst/>
                <a:gdLst/>
                <a:ahLst/>
                <a:cxnLst/>
                <a:rect l="0" t="0" r="0" b="0"/>
                <a:pathLst>
                  <a:path w="17129" h="34619">
                    <a:moveTo>
                      <a:pt x="0" y="17134"/>
                    </a:moveTo>
                    <a:lnTo>
                      <a:pt x="0" y="20981"/>
                    </a:lnTo>
                    <a:lnTo>
                      <a:pt x="700" y="24128"/>
                    </a:lnTo>
                    <a:lnTo>
                      <a:pt x="1398" y="26925"/>
                    </a:lnTo>
                    <a:lnTo>
                      <a:pt x="2447" y="29373"/>
                    </a:lnTo>
                    <a:lnTo>
                      <a:pt x="3845" y="31820"/>
                    </a:lnTo>
                    <a:lnTo>
                      <a:pt x="5243" y="33219"/>
                    </a:lnTo>
                    <a:lnTo>
                      <a:pt x="6641" y="34268"/>
                    </a:lnTo>
                    <a:lnTo>
                      <a:pt x="8738" y="34618"/>
                    </a:lnTo>
                    <a:lnTo>
                      <a:pt x="10137" y="34268"/>
                    </a:lnTo>
                    <a:lnTo>
                      <a:pt x="11885" y="33219"/>
                    </a:lnTo>
                    <a:lnTo>
                      <a:pt x="13283" y="31820"/>
                    </a:lnTo>
                    <a:lnTo>
                      <a:pt x="14681" y="29373"/>
                    </a:lnTo>
                    <a:lnTo>
                      <a:pt x="15731" y="26925"/>
                    </a:lnTo>
                    <a:lnTo>
                      <a:pt x="16429" y="24128"/>
                    </a:lnTo>
                    <a:lnTo>
                      <a:pt x="17128" y="20981"/>
                    </a:lnTo>
                    <a:lnTo>
                      <a:pt x="17128" y="17134"/>
                    </a:lnTo>
                    <a:lnTo>
                      <a:pt x="17128" y="13637"/>
                    </a:lnTo>
                    <a:lnTo>
                      <a:pt x="16429" y="10490"/>
                    </a:lnTo>
                    <a:lnTo>
                      <a:pt x="15731" y="7693"/>
                    </a:lnTo>
                    <a:lnTo>
                      <a:pt x="14681" y="4896"/>
                    </a:lnTo>
                    <a:lnTo>
                      <a:pt x="13283" y="2798"/>
                    </a:lnTo>
                    <a:lnTo>
                      <a:pt x="11885" y="1399"/>
                    </a:lnTo>
                    <a:lnTo>
                      <a:pt x="10137" y="350"/>
                    </a:lnTo>
                    <a:lnTo>
                      <a:pt x="8738" y="0"/>
                    </a:lnTo>
                    <a:lnTo>
                      <a:pt x="6641" y="350"/>
                    </a:lnTo>
                    <a:lnTo>
                      <a:pt x="5243" y="1399"/>
                    </a:lnTo>
                    <a:lnTo>
                      <a:pt x="3845" y="2798"/>
                    </a:lnTo>
                    <a:lnTo>
                      <a:pt x="2447" y="4896"/>
                    </a:lnTo>
                    <a:lnTo>
                      <a:pt x="1398"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2" name="Freeform 111"/>
              <p:cNvSpPr/>
              <p:nvPr/>
            </p:nvSpPr>
            <p:spPr>
              <a:xfrm>
                <a:off x="8048057" y="1899075"/>
                <a:ext cx="17535" cy="34241"/>
              </a:xfrm>
              <a:custGeom>
                <a:avLst/>
                <a:gdLst/>
                <a:ahLst/>
                <a:cxnLst/>
                <a:rect l="0" t="0" r="0" b="0"/>
                <a:pathLst>
                  <a:path w="17273" h="34545">
                    <a:moveTo>
                      <a:pt x="0" y="13843"/>
                    </a:moveTo>
                    <a:lnTo>
                      <a:pt x="635" y="10541"/>
                    </a:lnTo>
                    <a:lnTo>
                      <a:pt x="1524" y="7620"/>
                    </a:lnTo>
                    <a:lnTo>
                      <a:pt x="2413" y="4953"/>
                    </a:lnTo>
                    <a:lnTo>
                      <a:pt x="3810" y="2921"/>
                    </a:lnTo>
                    <a:lnTo>
                      <a:pt x="5207" y="1270"/>
                    </a:lnTo>
                    <a:lnTo>
                      <a:pt x="6858" y="381"/>
                    </a:lnTo>
                    <a:lnTo>
                      <a:pt x="8763" y="0"/>
                    </a:lnTo>
                    <a:lnTo>
                      <a:pt x="10414" y="381"/>
                    </a:lnTo>
                    <a:lnTo>
                      <a:pt x="11938" y="1270"/>
                    </a:lnTo>
                    <a:lnTo>
                      <a:pt x="13335" y="2921"/>
                    </a:lnTo>
                    <a:lnTo>
                      <a:pt x="14859" y="4953"/>
                    </a:lnTo>
                    <a:lnTo>
                      <a:pt x="15748" y="7620"/>
                    </a:lnTo>
                    <a:lnTo>
                      <a:pt x="16637" y="10541"/>
                    </a:lnTo>
                    <a:lnTo>
                      <a:pt x="17145" y="13843"/>
                    </a:lnTo>
                    <a:lnTo>
                      <a:pt x="17272" y="17272"/>
                    </a:lnTo>
                    <a:lnTo>
                      <a:pt x="17145" y="20955"/>
                    </a:lnTo>
                    <a:lnTo>
                      <a:pt x="16637" y="24003"/>
                    </a:lnTo>
                    <a:lnTo>
                      <a:pt x="15748" y="27051"/>
                    </a:lnTo>
                    <a:lnTo>
                      <a:pt x="14859" y="29591"/>
                    </a:lnTo>
                    <a:lnTo>
                      <a:pt x="13335" y="31750"/>
                    </a:lnTo>
                    <a:lnTo>
                      <a:pt x="11938" y="33274"/>
                    </a:lnTo>
                    <a:lnTo>
                      <a:pt x="10414" y="34290"/>
                    </a:lnTo>
                    <a:lnTo>
                      <a:pt x="8763" y="34544"/>
                    </a:lnTo>
                    <a:lnTo>
                      <a:pt x="6985" y="34290"/>
                    </a:lnTo>
                    <a:lnTo>
                      <a:pt x="5207" y="33274"/>
                    </a:lnTo>
                    <a:lnTo>
                      <a:pt x="3810" y="31750"/>
                    </a:lnTo>
                    <a:lnTo>
                      <a:pt x="2413" y="29591"/>
                    </a:lnTo>
                    <a:lnTo>
                      <a:pt x="1524" y="27051"/>
                    </a:lnTo>
                    <a:lnTo>
                      <a:pt x="635" y="24003"/>
                    </a:lnTo>
                    <a:lnTo>
                      <a:pt x="0" y="20955"/>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3" name="Freeform 112"/>
              <p:cNvSpPr/>
              <p:nvPr/>
            </p:nvSpPr>
            <p:spPr>
              <a:xfrm>
                <a:off x="8049517" y="1899075"/>
                <a:ext cx="16074" cy="34241"/>
              </a:xfrm>
              <a:custGeom>
                <a:avLst/>
                <a:gdLst/>
                <a:ahLst/>
                <a:cxnLst/>
                <a:rect l="0" t="0" r="0" b="0"/>
                <a:pathLst>
                  <a:path w="17130" h="34619">
                    <a:moveTo>
                      <a:pt x="0" y="17134"/>
                    </a:moveTo>
                    <a:lnTo>
                      <a:pt x="0" y="20981"/>
                    </a:lnTo>
                    <a:lnTo>
                      <a:pt x="700" y="24128"/>
                    </a:lnTo>
                    <a:lnTo>
                      <a:pt x="1398" y="26925"/>
                    </a:lnTo>
                    <a:lnTo>
                      <a:pt x="2447" y="29373"/>
                    </a:lnTo>
                    <a:lnTo>
                      <a:pt x="3846" y="31820"/>
                    </a:lnTo>
                    <a:lnTo>
                      <a:pt x="5243" y="33219"/>
                    </a:lnTo>
                    <a:lnTo>
                      <a:pt x="6991" y="34268"/>
                    </a:lnTo>
                    <a:lnTo>
                      <a:pt x="8739" y="34618"/>
                    </a:lnTo>
                    <a:lnTo>
                      <a:pt x="10138" y="34268"/>
                    </a:lnTo>
                    <a:lnTo>
                      <a:pt x="11886" y="33219"/>
                    </a:lnTo>
                    <a:lnTo>
                      <a:pt x="13284" y="31820"/>
                    </a:lnTo>
                    <a:lnTo>
                      <a:pt x="14682" y="29373"/>
                    </a:lnTo>
                    <a:lnTo>
                      <a:pt x="15730" y="26925"/>
                    </a:lnTo>
                    <a:lnTo>
                      <a:pt x="16429" y="24128"/>
                    </a:lnTo>
                    <a:lnTo>
                      <a:pt x="17129" y="20981"/>
                    </a:lnTo>
                    <a:lnTo>
                      <a:pt x="17129" y="17134"/>
                    </a:lnTo>
                    <a:lnTo>
                      <a:pt x="17129" y="13637"/>
                    </a:lnTo>
                    <a:lnTo>
                      <a:pt x="16429" y="10490"/>
                    </a:lnTo>
                    <a:lnTo>
                      <a:pt x="15730" y="7693"/>
                    </a:lnTo>
                    <a:lnTo>
                      <a:pt x="14682" y="4896"/>
                    </a:lnTo>
                    <a:lnTo>
                      <a:pt x="13284" y="2798"/>
                    </a:lnTo>
                    <a:lnTo>
                      <a:pt x="11886" y="1399"/>
                    </a:lnTo>
                    <a:lnTo>
                      <a:pt x="10138" y="350"/>
                    </a:lnTo>
                    <a:lnTo>
                      <a:pt x="8739" y="0"/>
                    </a:lnTo>
                    <a:lnTo>
                      <a:pt x="6642" y="350"/>
                    </a:lnTo>
                    <a:lnTo>
                      <a:pt x="5243" y="1399"/>
                    </a:lnTo>
                    <a:lnTo>
                      <a:pt x="3846" y="2798"/>
                    </a:lnTo>
                    <a:lnTo>
                      <a:pt x="2447" y="4896"/>
                    </a:lnTo>
                    <a:lnTo>
                      <a:pt x="1398" y="7693"/>
                    </a:lnTo>
                    <a:lnTo>
                      <a:pt x="700" y="10490"/>
                    </a:lnTo>
                    <a:lnTo>
                      <a:pt x="0" y="1363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4" name="Freeform 113"/>
              <p:cNvSpPr/>
              <p:nvPr/>
            </p:nvSpPr>
            <p:spPr>
              <a:xfrm>
                <a:off x="7935541" y="1994015"/>
                <a:ext cx="70139" cy="24902"/>
              </a:xfrm>
              <a:custGeom>
                <a:avLst/>
                <a:gdLst/>
                <a:ahLst/>
                <a:cxnLst/>
                <a:rect l="0" t="0" r="0" b="0"/>
                <a:pathLst>
                  <a:path w="69212" h="26227">
                    <a:moveTo>
                      <a:pt x="69211" y="0"/>
                    </a:moveTo>
                    <a:lnTo>
                      <a:pt x="68861" y="3147"/>
                    </a:lnTo>
                    <a:lnTo>
                      <a:pt x="68512" y="6294"/>
                    </a:lnTo>
                    <a:lnTo>
                      <a:pt x="67463" y="9092"/>
                    </a:lnTo>
                    <a:lnTo>
                      <a:pt x="66414" y="11539"/>
                    </a:lnTo>
                    <a:lnTo>
                      <a:pt x="64666" y="13987"/>
                    </a:lnTo>
                    <a:lnTo>
                      <a:pt x="62919" y="16085"/>
                    </a:lnTo>
                    <a:lnTo>
                      <a:pt x="60821" y="17833"/>
                    </a:lnTo>
                    <a:lnTo>
                      <a:pt x="58374" y="19582"/>
                    </a:lnTo>
                    <a:lnTo>
                      <a:pt x="55927" y="21330"/>
                    </a:lnTo>
                    <a:lnTo>
                      <a:pt x="53132" y="22379"/>
                    </a:lnTo>
                    <a:lnTo>
                      <a:pt x="47189" y="24477"/>
                    </a:lnTo>
                    <a:lnTo>
                      <a:pt x="40897" y="25876"/>
                    </a:lnTo>
                    <a:lnTo>
                      <a:pt x="34605" y="26226"/>
                    </a:lnTo>
                    <a:lnTo>
                      <a:pt x="27964" y="25876"/>
                    </a:lnTo>
                    <a:lnTo>
                      <a:pt x="21672" y="24477"/>
                    </a:lnTo>
                    <a:lnTo>
                      <a:pt x="16078" y="22379"/>
                    </a:lnTo>
                    <a:lnTo>
                      <a:pt x="13283" y="21330"/>
                    </a:lnTo>
                    <a:lnTo>
                      <a:pt x="10836" y="19582"/>
                    </a:lnTo>
                    <a:lnTo>
                      <a:pt x="8389" y="17833"/>
                    </a:lnTo>
                    <a:lnTo>
                      <a:pt x="6291" y="16085"/>
                    </a:lnTo>
                    <a:lnTo>
                      <a:pt x="4544" y="13987"/>
                    </a:lnTo>
                    <a:lnTo>
                      <a:pt x="2796" y="11539"/>
                    </a:lnTo>
                    <a:lnTo>
                      <a:pt x="1398" y="9092"/>
                    </a:lnTo>
                    <a:lnTo>
                      <a:pt x="699" y="6294"/>
                    </a:lnTo>
                    <a:lnTo>
                      <a:pt x="0" y="3147"/>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70700" name="Group 128"/>
            <p:cNvGrpSpPr>
              <a:grpSpLocks/>
            </p:cNvGrpSpPr>
            <p:nvPr/>
          </p:nvGrpSpPr>
          <p:grpSpPr bwMode="auto">
            <a:xfrm>
              <a:off x="5965825" y="4575683"/>
              <a:ext cx="359410" cy="360299"/>
              <a:chOff x="5965825" y="4575683"/>
              <a:chExt cx="359410" cy="360299"/>
            </a:xfrm>
          </p:grpSpPr>
          <p:sp>
            <p:nvSpPr>
              <p:cNvPr id="116" name="Oval 115"/>
              <p:cNvSpPr/>
              <p:nvPr/>
            </p:nvSpPr>
            <p:spPr>
              <a:xfrm>
                <a:off x="5965799" y="4576080"/>
                <a:ext cx="359463" cy="359527"/>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7" name="Freeform 116"/>
              <p:cNvSpPr/>
              <p:nvPr/>
            </p:nvSpPr>
            <p:spPr>
              <a:xfrm>
                <a:off x="6098772" y="4576080"/>
                <a:ext cx="122744" cy="35797"/>
              </a:xfrm>
              <a:custGeom>
                <a:avLst/>
                <a:gdLst/>
                <a:ahLst/>
                <a:cxnLst/>
                <a:rect l="0" t="0" r="0" b="0"/>
                <a:pathLst>
                  <a:path w="122048" h="36196">
                    <a:moveTo>
                      <a:pt x="122047" y="22606"/>
                    </a:moveTo>
                    <a:lnTo>
                      <a:pt x="82677" y="36195"/>
                    </a:lnTo>
                    <a:lnTo>
                      <a:pt x="14732" y="26289"/>
                    </a:lnTo>
                    <a:lnTo>
                      <a:pt x="0" y="9017"/>
                    </a:lnTo>
                    <a:lnTo>
                      <a:pt x="29083" y="0"/>
                    </a:lnTo>
                    <a:lnTo>
                      <a:pt x="59436" y="0"/>
                    </a:lnTo>
                    <a:lnTo>
                      <a:pt x="94234" y="584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8" name="Freeform 117"/>
              <p:cNvSpPr/>
              <p:nvPr/>
            </p:nvSpPr>
            <p:spPr>
              <a:xfrm>
                <a:off x="6073930" y="4607208"/>
                <a:ext cx="130050" cy="101165"/>
              </a:xfrm>
              <a:custGeom>
                <a:avLst/>
                <a:gdLst/>
                <a:ahLst/>
                <a:cxnLst/>
                <a:rect l="0" t="0" r="0" b="0"/>
                <a:pathLst>
                  <a:path w="129541" h="101601">
                    <a:moveTo>
                      <a:pt x="126238" y="46228"/>
                    </a:moveTo>
                    <a:lnTo>
                      <a:pt x="129540" y="61087"/>
                    </a:lnTo>
                    <a:lnTo>
                      <a:pt x="83566" y="101600"/>
                    </a:lnTo>
                    <a:lnTo>
                      <a:pt x="16764" y="86106"/>
                    </a:lnTo>
                    <a:lnTo>
                      <a:pt x="0" y="36068"/>
                    </a:lnTo>
                    <a:lnTo>
                      <a:pt x="36068" y="0"/>
                    </a:lnTo>
                    <a:lnTo>
                      <a:pt x="108077" y="7747"/>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9" name="Freeform 118"/>
              <p:cNvSpPr/>
              <p:nvPr/>
            </p:nvSpPr>
            <p:spPr>
              <a:xfrm>
                <a:off x="5977489" y="4627441"/>
                <a:ext cx="45299" cy="74707"/>
              </a:xfrm>
              <a:custGeom>
                <a:avLst/>
                <a:gdLst/>
                <a:ahLst/>
                <a:cxnLst/>
                <a:rect l="0" t="0" r="0" b="0"/>
                <a:pathLst>
                  <a:path w="44324" h="74677">
                    <a:moveTo>
                      <a:pt x="1270" y="74676"/>
                    </a:moveTo>
                    <a:lnTo>
                      <a:pt x="0" y="64770"/>
                    </a:lnTo>
                    <a:lnTo>
                      <a:pt x="15621" y="30353"/>
                    </a:lnTo>
                    <a:lnTo>
                      <a:pt x="35306" y="5715"/>
                    </a:lnTo>
                    <a:lnTo>
                      <a:pt x="44323" y="0"/>
                    </a:lnTo>
                    <a:lnTo>
                      <a:pt x="44323" y="9017"/>
                    </a:lnTo>
                    <a:lnTo>
                      <a:pt x="22606" y="4064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0" name="Freeform 119"/>
              <p:cNvSpPr/>
              <p:nvPr/>
            </p:nvSpPr>
            <p:spPr>
              <a:xfrm>
                <a:off x="5981873" y="4635223"/>
                <a:ext cx="108131" cy="129181"/>
              </a:xfrm>
              <a:custGeom>
                <a:avLst/>
                <a:gdLst/>
                <a:ahLst/>
                <a:cxnLst/>
                <a:rect l="0" t="0" r="0" b="0"/>
                <a:pathLst>
                  <a:path w="107443" h="128271">
                    <a:moveTo>
                      <a:pt x="107442" y="60960"/>
                    </a:moveTo>
                    <a:lnTo>
                      <a:pt x="75819" y="121285"/>
                    </a:lnTo>
                    <a:lnTo>
                      <a:pt x="18034" y="128270"/>
                    </a:lnTo>
                    <a:lnTo>
                      <a:pt x="0" y="70485"/>
                    </a:lnTo>
                    <a:lnTo>
                      <a:pt x="19177" y="35941"/>
                    </a:lnTo>
                    <a:lnTo>
                      <a:pt x="43434" y="0"/>
                    </a:lnTo>
                    <a:lnTo>
                      <a:pt x="89408"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1" name="Freeform 120"/>
              <p:cNvSpPr/>
              <p:nvPr/>
            </p:nvSpPr>
            <p:spPr>
              <a:xfrm>
                <a:off x="6263891" y="4658569"/>
                <a:ext cx="54066" cy="126069"/>
              </a:xfrm>
              <a:custGeom>
                <a:avLst/>
                <a:gdLst/>
                <a:ahLst/>
                <a:cxnLst/>
                <a:rect l="0" t="0" r="0" b="0"/>
                <a:pathLst>
                  <a:path w="54484" h="126239">
                    <a:moveTo>
                      <a:pt x="18415" y="0"/>
                    </a:moveTo>
                    <a:lnTo>
                      <a:pt x="43434" y="29972"/>
                    </a:lnTo>
                    <a:lnTo>
                      <a:pt x="52451" y="68453"/>
                    </a:lnTo>
                    <a:lnTo>
                      <a:pt x="54483" y="102870"/>
                    </a:lnTo>
                    <a:lnTo>
                      <a:pt x="38862" y="126238"/>
                    </a:lnTo>
                    <a:lnTo>
                      <a:pt x="8636" y="102870"/>
                    </a:lnTo>
                    <a:lnTo>
                      <a:pt x="0" y="3848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2" name="Freeform 121"/>
              <p:cNvSpPr/>
              <p:nvPr/>
            </p:nvSpPr>
            <p:spPr>
              <a:xfrm>
                <a:off x="6161604" y="4671020"/>
                <a:ext cx="108131" cy="136963"/>
              </a:xfrm>
              <a:custGeom>
                <a:avLst/>
                <a:gdLst/>
                <a:ahLst/>
                <a:cxnLst/>
                <a:rect l="0" t="0" r="0" b="0"/>
                <a:pathLst>
                  <a:path w="108586" h="136780">
                    <a:moveTo>
                      <a:pt x="108585" y="92583"/>
                    </a:moveTo>
                    <a:lnTo>
                      <a:pt x="60198" y="136779"/>
                    </a:lnTo>
                    <a:lnTo>
                      <a:pt x="6477" y="104013"/>
                    </a:lnTo>
                    <a:lnTo>
                      <a:pt x="0" y="40513"/>
                    </a:lnTo>
                    <a:lnTo>
                      <a:pt x="45466" y="0"/>
                    </a:lnTo>
                    <a:lnTo>
                      <a:pt x="99568"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3" name="Freeform 122"/>
              <p:cNvSpPr/>
              <p:nvPr/>
            </p:nvSpPr>
            <p:spPr>
              <a:xfrm>
                <a:off x="5992101" y="4761291"/>
                <a:ext cx="108131" cy="118286"/>
              </a:xfrm>
              <a:custGeom>
                <a:avLst/>
                <a:gdLst/>
                <a:ahLst/>
                <a:cxnLst/>
                <a:rect l="0" t="0" r="0" b="0"/>
                <a:pathLst>
                  <a:path w="107443" h="118111">
                    <a:moveTo>
                      <a:pt x="6604" y="5715"/>
                    </a:moveTo>
                    <a:lnTo>
                      <a:pt x="66040" y="0"/>
                    </a:lnTo>
                    <a:lnTo>
                      <a:pt x="107442" y="48768"/>
                    </a:lnTo>
                    <a:lnTo>
                      <a:pt x="105029" y="109855"/>
                    </a:lnTo>
                    <a:lnTo>
                      <a:pt x="48387" y="118110"/>
                    </a:lnTo>
                    <a:lnTo>
                      <a:pt x="22225" y="97917"/>
                    </a:lnTo>
                    <a:lnTo>
                      <a:pt x="0" y="6146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4" name="Freeform 123"/>
              <p:cNvSpPr/>
              <p:nvPr/>
            </p:nvSpPr>
            <p:spPr>
              <a:xfrm>
                <a:off x="6101694" y="4779968"/>
                <a:ext cx="115437" cy="121399"/>
              </a:xfrm>
              <a:custGeom>
                <a:avLst/>
                <a:gdLst/>
                <a:ahLst/>
                <a:cxnLst/>
                <a:rect l="0" t="0" r="0" b="0"/>
                <a:pathLst>
                  <a:path w="114809" h="121286">
                    <a:moveTo>
                      <a:pt x="114808" y="30607"/>
                    </a:moveTo>
                    <a:lnTo>
                      <a:pt x="113919" y="90551"/>
                    </a:lnTo>
                    <a:lnTo>
                      <a:pt x="53721" y="121285"/>
                    </a:lnTo>
                    <a:lnTo>
                      <a:pt x="0" y="91821"/>
                    </a:lnTo>
                    <a:lnTo>
                      <a:pt x="2032" y="28702"/>
                    </a:lnTo>
                    <a:lnTo>
                      <a:pt x="6718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5" name="Freeform 124"/>
              <p:cNvSpPr/>
              <p:nvPr/>
            </p:nvSpPr>
            <p:spPr>
              <a:xfrm>
                <a:off x="5986256" y="4825104"/>
                <a:ext cx="52604" cy="65369"/>
              </a:xfrm>
              <a:custGeom>
                <a:avLst/>
                <a:gdLst/>
                <a:ahLst/>
                <a:cxnLst/>
                <a:rect l="0" t="0" r="0" b="0"/>
                <a:pathLst>
                  <a:path w="53214" h="66422">
                    <a:moveTo>
                      <a:pt x="2794" y="0"/>
                    </a:moveTo>
                    <a:lnTo>
                      <a:pt x="24130" y="34544"/>
                    </a:lnTo>
                    <a:lnTo>
                      <a:pt x="50419" y="54991"/>
                    </a:lnTo>
                    <a:lnTo>
                      <a:pt x="53213" y="66421"/>
                    </a:lnTo>
                    <a:lnTo>
                      <a:pt x="45466" y="63627"/>
                    </a:lnTo>
                    <a:lnTo>
                      <a:pt x="22098" y="42164"/>
                    </a:lnTo>
                    <a:lnTo>
                      <a:pt x="5715" y="19304"/>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6" name="Freeform 125"/>
              <p:cNvSpPr/>
              <p:nvPr/>
            </p:nvSpPr>
            <p:spPr>
              <a:xfrm>
                <a:off x="6152837" y="4864013"/>
                <a:ext cx="108131" cy="60700"/>
              </a:xfrm>
              <a:custGeom>
                <a:avLst/>
                <a:gdLst/>
                <a:ahLst/>
                <a:cxnLst/>
                <a:rect l="0" t="0" r="0" b="0"/>
                <a:pathLst>
                  <a:path w="107443" h="60580">
                    <a:moveTo>
                      <a:pt x="6604" y="41402"/>
                    </a:moveTo>
                    <a:lnTo>
                      <a:pt x="66040" y="11557"/>
                    </a:lnTo>
                    <a:lnTo>
                      <a:pt x="107442" y="0"/>
                    </a:lnTo>
                    <a:lnTo>
                      <a:pt x="107442" y="18034"/>
                    </a:lnTo>
                    <a:lnTo>
                      <a:pt x="95123" y="30734"/>
                    </a:lnTo>
                    <a:lnTo>
                      <a:pt x="62738" y="48387"/>
                    </a:lnTo>
                    <a:lnTo>
                      <a:pt x="41529" y="54864"/>
                    </a:lnTo>
                    <a:lnTo>
                      <a:pt x="21463" y="60579"/>
                    </a:lnTo>
                    <a:lnTo>
                      <a:pt x="0" y="585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7" name="Freeform 126"/>
              <p:cNvSpPr/>
              <p:nvPr/>
            </p:nvSpPr>
            <p:spPr>
              <a:xfrm>
                <a:off x="6220054" y="4764404"/>
                <a:ext cx="83291" cy="105835"/>
              </a:xfrm>
              <a:custGeom>
                <a:avLst/>
                <a:gdLst/>
                <a:ahLst/>
                <a:cxnLst/>
                <a:rect l="0" t="0" r="0" b="0"/>
                <a:pathLst>
                  <a:path w="83567" h="106427">
                    <a:moveTo>
                      <a:pt x="83566" y="22860"/>
                    </a:moveTo>
                    <a:lnTo>
                      <a:pt x="80772" y="53721"/>
                    </a:lnTo>
                    <a:lnTo>
                      <a:pt x="43942" y="92964"/>
                    </a:lnTo>
                    <a:lnTo>
                      <a:pt x="0" y="106426"/>
                    </a:lnTo>
                    <a:lnTo>
                      <a:pt x="3429" y="47879"/>
                    </a:lnTo>
                    <a:lnTo>
                      <a:pt x="5372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8" name="Freeform 127"/>
              <p:cNvSpPr/>
              <p:nvPr/>
            </p:nvSpPr>
            <p:spPr>
              <a:xfrm>
                <a:off x="5965799" y="4708373"/>
                <a:ext cx="29225" cy="112061"/>
              </a:xfrm>
              <a:custGeom>
                <a:avLst/>
                <a:gdLst/>
                <a:ahLst/>
                <a:cxnLst/>
                <a:rect l="0" t="0" r="0" b="0"/>
                <a:pathLst>
                  <a:path w="28576" h="111888">
                    <a:moveTo>
                      <a:pt x="28575" y="55753"/>
                    </a:moveTo>
                    <a:lnTo>
                      <a:pt x="23241" y="111887"/>
                    </a:lnTo>
                    <a:lnTo>
                      <a:pt x="9017" y="99060"/>
                    </a:lnTo>
                    <a:lnTo>
                      <a:pt x="0" y="65532"/>
                    </a:lnTo>
                    <a:lnTo>
                      <a:pt x="0" y="22098"/>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grpSp>
          <p:nvGrpSpPr>
            <p:cNvPr id="70701" name="Group 142"/>
            <p:cNvGrpSpPr>
              <a:grpSpLocks/>
            </p:cNvGrpSpPr>
            <p:nvPr/>
          </p:nvGrpSpPr>
          <p:grpSpPr bwMode="auto">
            <a:xfrm>
              <a:off x="8275701" y="4586605"/>
              <a:ext cx="359411" cy="360172"/>
              <a:chOff x="8275701" y="4586605"/>
              <a:chExt cx="359411" cy="360172"/>
            </a:xfrm>
          </p:grpSpPr>
          <p:sp>
            <p:nvSpPr>
              <p:cNvPr id="130" name="Oval 129"/>
              <p:cNvSpPr/>
              <p:nvPr/>
            </p:nvSpPr>
            <p:spPr>
              <a:xfrm>
                <a:off x="8276009" y="4586975"/>
                <a:ext cx="359463" cy="359529"/>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1" name="Freeform 130"/>
              <p:cNvSpPr/>
              <p:nvPr/>
            </p:nvSpPr>
            <p:spPr>
              <a:xfrm>
                <a:off x="8408981" y="4586975"/>
                <a:ext cx="122744" cy="35798"/>
              </a:xfrm>
              <a:custGeom>
                <a:avLst/>
                <a:gdLst/>
                <a:ahLst/>
                <a:cxnLst/>
                <a:rect l="0" t="0" r="0" b="0"/>
                <a:pathLst>
                  <a:path w="122048" h="36069">
                    <a:moveTo>
                      <a:pt x="122047" y="22479"/>
                    </a:moveTo>
                    <a:lnTo>
                      <a:pt x="82677" y="36068"/>
                    </a:lnTo>
                    <a:lnTo>
                      <a:pt x="14732" y="26162"/>
                    </a:lnTo>
                    <a:lnTo>
                      <a:pt x="0" y="9017"/>
                    </a:lnTo>
                    <a:lnTo>
                      <a:pt x="29083" y="0"/>
                    </a:lnTo>
                    <a:lnTo>
                      <a:pt x="59436" y="0"/>
                    </a:lnTo>
                    <a:lnTo>
                      <a:pt x="94234"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2" name="Freeform 131"/>
              <p:cNvSpPr/>
              <p:nvPr/>
            </p:nvSpPr>
            <p:spPr>
              <a:xfrm>
                <a:off x="8384141" y="4618103"/>
                <a:ext cx="130049" cy="101166"/>
              </a:xfrm>
              <a:custGeom>
                <a:avLst/>
                <a:gdLst/>
                <a:ahLst/>
                <a:cxnLst/>
                <a:rect l="0" t="0" r="0" b="0"/>
                <a:pathLst>
                  <a:path w="129541" h="101601">
                    <a:moveTo>
                      <a:pt x="126238" y="46355"/>
                    </a:moveTo>
                    <a:lnTo>
                      <a:pt x="129540" y="61087"/>
                    </a:lnTo>
                    <a:lnTo>
                      <a:pt x="83566" y="101600"/>
                    </a:lnTo>
                    <a:lnTo>
                      <a:pt x="16764" y="86106"/>
                    </a:lnTo>
                    <a:lnTo>
                      <a:pt x="0" y="36195"/>
                    </a:lnTo>
                    <a:lnTo>
                      <a:pt x="36068" y="0"/>
                    </a:lnTo>
                    <a:lnTo>
                      <a:pt x="108077"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3" name="Freeform 132"/>
              <p:cNvSpPr/>
              <p:nvPr/>
            </p:nvSpPr>
            <p:spPr>
              <a:xfrm>
                <a:off x="8287699" y="4638336"/>
                <a:ext cx="45298" cy="74707"/>
              </a:xfrm>
              <a:custGeom>
                <a:avLst/>
                <a:gdLst/>
                <a:ahLst/>
                <a:cxnLst/>
                <a:rect l="0" t="0" r="0" b="0"/>
                <a:pathLst>
                  <a:path w="44324" h="74550">
                    <a:moveTo>
                      <a:pt x="1270" y="74549"/>
                    </a:moveTo>
                    <a:lnTo>
                      <a:pt x="0" y="64643"/>
                    </a:lnTo>
                    <a:lnTo>
                      <a:pt x="15621" y="30353"/>
                    </a:lnTo>
                    <a:lnTo>
                      <a:pt x="35306" y="5715"/>
                    </a:lnTo>
                    <a:lnTo>
                      <a:pt x="44323" y="0"/>
                    </a:lnTo>
                    <a:lnTo>
                      <a:pt x="44323" y="8890"/>
                    </a:lnTo>
                    <a:lnTo>
                      <a:pt x="22606" y="40513"/>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4" name="Freeform 133"/>
              <p:cNvSpPr/>
              <p:nvPr/>
            </p:nvSpPr>
            <p:spPr>
              <a:xfrm>
                <a:off x="8292082" y="4646118"/>
                <a:ext cx="108131" cy="129182"/>
              </a:xfrm>
              <a:custGeom>
                <a:avLst/>
                <a:gdLst/>
                <a:ahLst/>
                <a:cxnLst/>
                <a:rect l="0" t="0" r="0" b="0"/>
                <a:pathLst>
                  <a:path w="107443" h="128271">
                    <a:moveTo>
                      <a:pt x="107442" y="61087"/>
                    </a:moveTo>
                    <a:lnTo>
                      <a:pt x="75819" y="121412"/>
                    </a:lnTo>
                    <a:lnTo>
                      <a:pt x="18034" y="128270"/>
                    </a:lnTo>
                    <a:lnTo>
                      <a:pt x="0" y="70485"/>
                    </a:lnTo>
                    <a:lnTo>
                      <a:pt x="19177" y="36068"/>
                    </a:lnTo>
                    <a:lnTo>
                      <a:pt x="43434" y="0"/>
                    </a:lnTo>
                    <a:lnTo>
                      <a:pt x="89408"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5" name="Freeform 134"/>
              <p:cNvSpPr/>
              <p:nvPr/>
            </p:nvSpPr>
            <p:spPr>
              <a:xfrm>
                <a:off x="8574101" y="4669464"/>
                <a:ext cx="54065" cy="126068"/>
              </a:xfrm>
              <a:custGeom>
                <a:avLst/>
                <a:gdLst/>
                <a:ahLst/>
                <a:cxnLst/>
                <a:rect l="0" t="0" r="0" b="0"/>
                <a:pathLst>
                  <a:path w="54484" h="126239">
                    <a:moveTo>
                      <a:pt x="18415" y="0"/>
                    </a:moveTo>
                    <a:lnTo>
                      <a:pt x="43434" y="29972"/>
                    </a:lnTo>
                    <a:lnTo>
                      <a:pt x="52451" y="68453"/>
                    </a:lnTo>
                    <a:lnTo>
                      <a:pt x="54483" y="102997"/>
                    </a:lnTo>
                    <a:lnTo>
                      <a:pt x="38862" y="126238"/>
                    </a:lnTo>
                    <a:lnTo>
                      <a:pt x="8636" y="102997"/>
                    </a:lnTo>
                    <a:lnTo>
                      <a:pt x="0" y="3848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6" name="Freeform 135"/>
              <p:cNvSpPr/>
              <p:nvPr/>
            </p:nvSpPr>
            <p:spPr>
              <a:xfrm>
                <a:off x="8471815" y="4681915"/>
                <a:ext cx="108131" cy="136963"/>
              </a:xfrm>
              <a:custGeom>
                <a:avLst/>
                <a:gdLst/>
                <a:ahLst/>
                <a:cxnLst/>
                <a:rect l="0" t="0" r="0" b="0"/>
                <a:pathLst>
                  <a:path w="108586" h="136907">
                    <a:moveTo>
                      <a:pt x="108585" y="92583"/>
                    </a:moveTo>
                    <a:lnTo>
                      <a:pt x="60198" y="136906"/>
                    </a:lnTo>
                    <a:lnTo>
                      <a:pt x="6477" y="104140"/>
                    </a:lnTo>
                    <a:lnTo>
                      <a:pt x="0" y="40513"/>
                    </a:lnTo>
                    <a:lnTo>
                      <a:pt x="45466" y="0"/>
                    </a:lnTo>
                    <a:lnTo>
                      <a:pt x="99568"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7" name="Freeform 136"/>
              <p:cNvSpPr/>
              <p:nvPr/>
            </p:nvSpPr>
            <p:spPr>
              <a:xfrm>
                <a:off x="8302312" y="4772187"/>
                <a:ext cx="108131" cy="118286"/>
              </a:xfrm>
              <a:custGeom>
                <a:avLst/>
                <a:gdLst/>
                <a:ahLst/>
                <a:cxnLst/>
                <a:rect l="0" t="0" r="0" b="0"/>
                <a:pathLst>
                  <a:path w="107443" h="117984">
                    <a:moveTo>
                      <a:pt x="6604" y="5715"/>
                    </a:moveTo>
                    <a:lnTo>
                      <a:pt x="66040" y="0"/>
                    </a:lnTo>
                    <a:lnTo>
                      <a:pt x="107442" y="48768"/>
                    </a:lnTo>
                    <a:lnTo>
                      <a:pt x="105029" y="109855"/>
                    </a:lnTo>
                    <a:lnTo>
                      <a:pt x="48387" y="117983"/>
                    </a:lnTo>
                    <a:lnTo>
                      <a:pt x="22225" y="97917"/>
                    </a:lnTo>
                    <a:lnTo>
                      <a:pt x="0" y="6146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8" name="Freeform 137"/>
              <p:cNvSpPr/>
              <p:nvPr/>
            </p:nvSpPr>
            <p:spPr>
              <a:xfrm>
                <a:off x="8411904" y="4790863"/>
                <a:ext cx="115438" cy="121399"/>
              </a:xfrm>
              <a:custGeom>
                <a:avLst/>
                <a:gdLst/>
                <a:ahLst/>
                <a:cxnLst/>
                <a:rect l="0" t="0" r="0" b="0"/>
                <a:pathLst>
                  <a:path w="114809" h="121413">
                    <a:moveTo>
                      <a:pt x="114808" y="30734"/>
                    </a:moveTo>
                    <a:lnTo>
                      <a:pt x="113919" y="90551"/>
                    </a:lnTo>
                    <a:lnTo>
                      <a:pt x="53721" y="121412"/>
                    </a:lnTo>
                    <a:lnTo>
                      <a:pt x="0" y="91821"/>
                    </a:lnTo>
                    <a:lnTo>
                      <a:pt x="2032" y="28702"/>
                    </a:lnTo>
                    <a:lnTo>
                      <a:pt x="6718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9" name="Freeform 138"/>
              <p:cNvSpPr/>
              <p:nvPr/>
            </p:nvSpPr>
            <p:spPr>
              <a:xfrm>
                <a:off x="8296467" y="4835999"/>
                <a:ext cx="52604" cy="65369"/>
              </a:xfrm>
              <a:custGeom>
                <a:avLst/>
                <a:gdLst/>
                <a:ahLst/>
                <a:cxnLst/>
                <a:rect l="0" t="0" r="0" b="0"/>
                <a:pathLst>
                  <a:path w="53214" h="66295">
                    <a:moveTo>
                      <a:pt x="2794" y="0"/>
                    </a:moveTo>
                    <a:lnTo>
                      <a:pt x="24130" y="34417"/>
                    </a:lnTo>
                    <a:lnTo>
                      <a:pt x="50419" y="54864"/>
                    </a:lnTo>
                    <a:lnTo>
                      <a:pt x="53213" y="66294"/>
                    </a:lnTo>
                    <a:lnTo>
                      <a:pt x="45466" y="63500"/>
                    </a:lnTo>
                    <a:lnTo>
                      <a:pt x="22098" y="42164"/>
                    </a:lnTo>
                    <a:lnTo>
                      <a:pt x="5715" y="19304"/>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0" name="Freeform 139"/>
              <p:cNvSpPr/>
              <p:nvPr/>
            </p:nvSpPr>
            <p:spPr>
              <a:xfrm>
                <a:off x="8463047" y="4874909"/>
                <a:ext cx="108131" cy="60699"/>
              </a:xfrm>
              <a:custGeom>
                <a:avLst/>
                <a:gdLst/>
                <a:ahLst/>
                <a:cxnLst/>
                <a:rect l="0" t="0" r="0" b="0"/>
                <a:pathLst>
                  <a:path w="107316" h="60580">
                    <a:moveTo>
                      <a:pt x="6477" y="41402"/>
                    </a:moveTo>
                    <a:lnTo>
                      <a:pt x="65913" y="11430"/>
                    </a:lnTo>
                    <a:lnTo>
                      <a:pt x="107315" y="0"/>
                    </a:lnTo>
                    <a:lnTo>
                      <a:pt x="107315" y="17907"/>
                    </a:lnTo>
                    <a:lnTo>
                      <a:pt x="94996" y="30607"/>
                    </a:lnTo>
                    <a:lnTo>
                      <a:pt x="62611" y="48260"/>
                    </a:lnTo>
                    <a:lnTo>
                      <a:pt x="41402" y="54864"/>
                    </a:lnTo>
                    <a:lnTo>
                      <a:pt x="21336" y="60579"/>
                    </a:lnTo>
                    <a:lnTo>
                      <a:pt x="0" y="585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1" name="Freeform 140"/>
              <p:cNvSpPr/>
              <p:nvPr/>
            </p:nvSpPr>
            <p:spPr>
              <a:xfrm>
                <a:off x="8530264" y="4775299"/>
                <a:ext cx="83290" cy="105835"/>
              </a:xfrm>
              <a:custGeom>
                <a:avLst/>
                <a:gdLst/>
                <a:ahLst/>
                <a:cxnLst/>
                <a:rect l="0" t="0" r="0" b="0"/>
                <a:pathLst>
                  <a:path w="83567" h="106554">
                    <a:moveTo>
                      <a:pt x="83566" y="22860"/>
                    </a:moveTo>
                    <a:lnTo>
                      <a:pt x="80772" y="53721"/>
                    </a:lnTo>
                    <a:lnTo>
                      <a:pt x="43942" y="93091"/>
                    </a:lnTo>
                    <a:lnTo>
                      <a:pt x="0" y="106553"/>
                    </a:lnTo>
                    <a:lnTo>
                      <a:pt x="3429" y="48006"/>
                    </a:lnTo>
                    <a:lnTo>
                      <a:pt x="53721"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2" name="Freeform 141"/>
              <p:cNvSpPr/>
              <p:nvPr/>
            </p:nvSpPr>
            <p:spPr>
              <a:xfrm>
                <a:off x="8276009" y="4719269"/>
                <a:ext cx="29225" cy="112061"/>
              </a:xfrm>
              <a:custGeom>
                <a:avLst/>
                <a:gdLst/>
                <a:ahLst/>
                <a:cxnLst/>
                <a:rect l="0" t="0" r="0" b="0"/>
                <a:pathLst>
                  <a:path w="28576" h="112015">
                    <a:moveTo>
                      <a:pt x="28575" y="55753"/>
                    </a:moveTo>
                    <a:lnTo>
                      <a:pt x="23241" y="112014"/>
                    </a:lnTo>
                    <a:lnTo>
                      <a:pt x="9017" y="99187"/>
                    </a:lnTo>
                    <a:lnTo>
                      <a:pt x="0" y="65532"/>
                    </a:lnTo>
                    <a:lnTo>
                      <a:pt x="0" y="22225"/>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pic>
          <p:nvPicPr>
            <p:cNvPr id="70702" name="Picture 143"/>
            <p:cNvPicPr>
              <a:picLocks/>
            </p:cNvPicPr>
            <p:nvPr/>
          </p:nvPicPr>
          <p:blipFill>
            <a:blip r:embed="rId5"/>
            <a:srcRect/>
            <a:stretch>
              <a:fillRect/>
            </a:stretch>
          </p:blipFill>
          <p:spPr bwMode="auto">
            <a:xfrm>
              <a:off x="6421247" y="2450211"/>
              <a:ext cx="588645" cy="588645"/>
            </a:xfrm>
            <a:prstGeom prst="rect">
              <a:avLst/>
            </a:prstGeom>
            <a:solidFill>
              <a:srgbClr val="000000">
                <a:alpha val="0"/>
              </a:srgbClr>
            </a:solidFill>
            <a:ln w="9525">
              <a:noFill/>
              <a:miter lim="800000"/>
              <a:headEnd/>
              <a:tailEnd/>
            </a:ln>
          </p:spPr>
        </p:pic>
        <p:pic>
          <p:nvPicPr>
            <p:cNvPr id="70703" name="Picture 144"/>
            <p:cNvPicPr>
              <a:picLocks/>
            </p:cNvPicPr>
            <p:nvPr/>
          </p:nvPicPr>
          <p:blipFill>
            <a:blip r:embed="rId5"/>
            <a:srcRect/>
            <a:stretch>
              <a:fillRect/>
            </a:stretch>
          </p:blipFill>
          <p:spPr bwMode="auto">
            <a:xfrm>
              <a:off x="7115302" y="3437001"/>
              <a:ext cx="588645" cy="588645"/>
            </a:xfrm>
            <a:prstGeom prst="rect">
              <a:avLst/>
            </a:prstGeom>
            <a:solidFill>
              <a:srgbClr val="000000">
                <a:alpha val="0"/>
              </a:srgbClr>
            </a:solidFill>
            <a:ln w="9525">
              <a:noFill/>
              <a:miter lim="800000"/>
              <a:headEnd/>
              <a:tailEnd/>
            </a:ln>
          </p:spPr>
        </p:pic>
      </p:grpSp>
      <p:pic>
        <p:nvPicPr>
          <p:cNvPr id="70669" name="Picture 146"/>
          <p:cNvPicPr>
            <a:picLocks/>
          </p:cNvPicPr>
          <p:nvPr/>
        </p:nvPicPr>
        <p:blipFill>
          <a:blip r:embed="rId4"/>
          <a:srcRect/>
          <a:stretch>
            <a:fillRect/>
          </a:stretch>
        </p:blipFill>
        <p:spPr bwMode="auto">
          <a:xfrm>
            <a:off x="5086350" y="1895475"/>
            <a:ext cx="1003300" cy="942975"/>
          </a:xfrm>
          <a:prstGeom prst="rect">
            <a:avLst/>
          </a:prstGeom>
          <a:solidFill>
            <a:srgbClr val="000000">
              <a:alpha val="0"/>
            </a:srgbClr>
          </a:solidFill>
          <a:ln w="9525">
            <a:noFill/>
            <a:miter lim="800000"/>
            <a:headEnd/>
            <a:tailEnd/>
          </a:ln>
        </p:spPr>
      </p:pic>
      <p:pic>
        <p:nvPicPr>
          <p:cNvPr id="70670" name="Picture 155"/>
          <p:cNvPicPr>
            <a:picLocks/>
          </p:cNvPicPr>
          <p:nvPr/>
        </p:nvPicPr>
        <p:blipFill>
          <a:blip r:embed="rId6"/>
          <a:srcRect/>
          <a:stretch>
            <a:fillRect/>
          </a:stretch>
        </p:blipFill>
        <p:spPr bwMode="auto">
          <a:xfrm>
            <a:off x="123825" y="130175"/>
            <a:ext cx="3752850" cy="63500"/>
          </a:xfrm>
          <a:prstGeom prst="rect">
            <a:avLst/>
          </a:prstGeom>
          <a:solidFill>
            <a:srgbClr val="000000">
              <a:alpha val="0"/>
            </a:srgbClr>
          </a:solidFill>
          <a:ln w="9525">
            <a:noFill/>
            <a:miter lim="800000"/>
            <a:headEnd/>
            <a:tailEnd/>
          </a:ln>
        </p:spPr>
      </p:pic>
      <p:grpSp>
        <p:nvGrpSpPr>
          <p:cNvPr id="70671" name="Group 156"/>
          <p:cNvGrpSpPr>
            <a:grpSpLocks/>
          </p:cNvGrpSpPr>
          <p:nvPr/>
        </p:nvGrpSpPr>
        <p:grpSpPr bwMode="auto">
          <a:xfrm>
            <a:off x="1839913" y="3249613"/>
            <a:ext cx="365125" cy="2451100"/>
            <a:chOff x="1631950" y="3133262"/>
            <a:chExt cx="365760" cy="2450456"/>
          </a:xfrm>
        </p:grpSpPr>
        <p:sp>
          <p:nvSpPr>
            <p:cNvPr id="158" name="Oval 157"/>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59" name="Oval 158"/>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60" name="Oval 159"/>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61" name="Oval 160"/>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868363" y="1020763"/>
            <a:ext cx="107457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14</a:t>
            </a:r>
          </a:p>
        </p:txBody>
      </p:sp>
      <p:sp>
        <p:nvSpPr>
          <p:cNvPr id="72707" name="TextBox 2"/>
          <p:cNvSpPr txBox="1">
            <a:spLocks noChangeArrowheads="1"/>
          </p:cNvSpPr>
          <p:nvPr/>
        </p:nvSpPr>
        <p:spPr bwMode="auto">
          <a:xfrm>
            <a:off x="1751013" y="1020763"/>
            <a:ext cx="9644062" cy="960437"/>
          </a:xfrm>
          <a:prstGeom prst="rect">
            <a:avLst/>
          </a:prstGeom>
          <a:noFill/>
          <a:ln w="9525">
            <a:noFill/>
            <a:miter lim="800000"/>
            <a:headEnd/>
            <a:tailEnd/>
          </a:ln>
        </p:spPr>
        <p:txBody>
          <a:bodyPr lIns="96469" tIns="48235" rIns="96469" bIns="48235">
            <a:spAutoFit/>
          </a:bodyPr>
          <a:lstStyle/>
          <a:p>
            <a:r>
              <a:rPr lang="en-US" sz="2800" b="1">
                <a:solidFill>
                  <a:srgbClr val="000000"/>
                </a:solidFill>
              </a:rPr>
              <a:t>Mrs. Heller's class has 14 girls and 13 boys. </a:t>
            </a:r>
          </a:p>
          <a:p>
            <a:r>
              <a:rPr lang="en-US" sz="2800" b="1">
                <a:solidFill>
                  <a:srgbClr val="000000"/>
                </a:solidFill>
              </a:rPr>
              <a:t>What is the ratio of boys to total number of students?</a:t>
            </a:r>
          </a:p>
        </p:txBody>
      </p:sp>
      <p:sp>
        <p:nvSpPr>
          <p:cNvPr id="72708" name="TextBox 3"/>
          <p:cNvSpPr txBox="1">
            <a:spLocks noChangeArrowheads="1"/>
          </p:cNvSpPr>
          <p:nvPr/>
        </p:nvSpPr>
        <p:spPr bwMode="auto">
          <a:xfrm>
            <a:off x="2405063" y="2224088"/>
            <a:ext cx="11699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72709" name="TextBox 4"/>
          <p:cNvSpPr txBox="1">
            <a:spLocks noChangeArrowheads="1"/>
          </p:cNvSpPr>
          <p:nvPr/>
        </p:nvSpPr>
        <p:spPr bwMode="auto">
          <a:xfrm>
            <a:off x="2392363" y="3097213"/>
            <a:ext cx="11684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72710" name="TextBox 5"/>
          <p:cNvSpPr txBox="1">
            <a:spLocks noChangeArrowheads="1"/>
          </p:cNvSpPr>
          <p:nvPr/>
        </p:nvSpPr>
        <p:spPr bwMode="auto">
          <a:xfrm>
            <a:off x="2378075" y="3917950"/>
            <a:ext cx="116998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72711" name="TextBox 6"/>
          <p:cNvSpPr txBox="1">
            <a:spLocks noChangeArrowheads="1"/>
          </p:cNvSpPr>
          <p:nvPr/>
        </p:nvSpPr>
        <p:spPr bwMode="auto">
          <a:xfrm>
            <a:off x="2378075" y="4657725"/>
            <a:ext cx="116998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pic>
        <p:nvPicPr>
          <p:cNvPr id="72712" name="Picture 7"/>
          <p:cNvPicPr>
            <a:picLocks/>
          </p:cNvPicPr>
          <p:nvPr/>
        </p:nvPicPr>
        <p:blipFill>
          <a:blip r:embed="rId3">
            <a:clrChange>
              <a:clrFrom>
                <a:srgbClr val="FFFFFF"/>
              </a:clrFrom>
              <a:clrTo>
                <a:srgbClr val="FFFFFF">
                  <a:alpha val="0"/>
                </a:srgbClr>
              </a:clrTo>
            </a:clrChange>
          </a:blip>
          <a:srcRect/>
          <a:stretch>
            <a:fillRect/>
          </a:stretch>
        </p:blipFill>
        <p:spPr bwMode="auto">
          <a:xfrm>
            <a:off x="1936750" y="862013"/>
            <a:ext cx="3076575" cy="3225800"/>
          </a:xfrm>
          <a:prstGeom prst="rect">
            <a:avLst/>
          </a:prstGeom>
          <a:solidFill>
            <a:srgbClr val="000000">
              <a:alpha val="0"/>
            </a:srgbClr>
          </a:solidFill>
          <a:ln w="9525">
            <a:noFill/>
            <a:miter lim="800000"/>
            <a:headEnd/>
            <a:tailEnd/>
          </a:ln>
        </p:spPr>
      </p:pic>
      <p:pic>
        <p:nvPicPr>
          <p:cNvPr id="72713" name="Picture 8"/>
          <p:cNvPicPr>
            <a:picLocks/>
          </p:cNvPicPr>
          <p:nvPr/>
        </p:nvPicPr>
        <p:blipFill>
          <a:blip r:embed="rId4">
            <a:clrChange>
              <a:clrFrom>
                <a:srgbClr val="FFFFFF"/>
              </a:clrFrom>
              <a:clrTo>
                <a:srgbClr val="FFFFFF">
                  <a:alpha val="0"/>
                </a:srgbClr>
              </a:clrTo>
            </a:clrChange>
          </a:blip>
          <a:srcRect/>
          <a:stretch>
            <a:fillRect/>
          </a:stretch>
        </p:blipFill>
        <p:spPr bwMode="auto">
          <a:xfrm>
            <a:off x="1936750" y="2563813"/>
            <a:ext cx="3076575" cy="3227387"/>
          </a:xfrm>
          <a:prstGeom prst="rect">
            <a:avLst/>
          </a:prstGeom>
          <a:solidFill>
            <a:srgbClr val="000000">
              <a:alpha val="0"/>
            </a:srgbClr>
          </a:solidFill>
          <a:ln w="9525">
            <a:noFill/>
            <a:miter lim="800000"/>
            <a:headEnd/>
            <a:tailEnd/>
          </a:ln>
        </p:spPr>
      </p:pic>
      <p:pic>
        <p:nvPicPr>
          <p:cNvPr id="72714" name="Picture 9"/>
          <p:cNvPicPr>
            <a:picLocks/>
          </p:cNvPicPr>
          <p:nvPr/>
        </p:nvPicPr>
        <p:blipFill>
          <a:blip r:embed="rId5">
            <a:clrChange>
              <a:clrFrom>
                <a:srgbClr val="FFFFFF"/>
              </a:clrFrom>
              <a:clrTo>
                <a:srgbClr val="FFFFFF">
                  <a:alpha val="0"/>
                </a:srgbClr>
              </a:clrTo>
            </a:clrChange>
          </a:blip>
          <a:srcRect/>
          <a:stretch>
            <a:fillRect/>
          </a:stretch>
        </p:blipFill>
        <p:spPr bwMode="auto">
          <a:xfrm>
            <a:off x="1936750" y="1725613"/>
            <a:ext cx="3035300" cy="3227387"/>
          </a:xfrm>
          <a:prstGeom prst="rect">
            <a:avLst/>
          </a:prstGeom>
          <a:solidFill>
            <a:srgbClr val="000000">
              <a:alpha val="0"/>
            </a:srgbClr>
          </a:solidFill>
          <a:ln w="9525">
            <a:noFill/>
            <a:miter lim="800000"/>
            <a:headEnd/>
            <a:tailEnd/>
          </a:ln>
        </p:spPr>
      </p:pic>
      <p:pic>
        <p:nvPicPr>
          <p:cNvPr id="72715" name="Picture 10"/>
          <p:cNvPicPr>
            <a:picLocks/>
          </p:cNvPicPr>
          <p:nvPr/>
        </p:nvPicPr>
        <p:blipFill>
          <a:blip r:embed="rId6">
            <a:clrChange>
              <a:clrFrom>
                <a:srgbClr val="FFFFFF"/>
              </a:clrFrom>
              <a:clrTo>
                <a:srgbClr val="FFFFFF">
                  <a:alpha val="0"/>
                </a:srgbClr>
              </a:clrTo>
            </a:clrChange>
          </a:blip>
          <a:srcRect/>
          <a:stretch>
            <a:fillRect/>
          </a:stretch>
        </p:blipFill>
        <p:spPr bwMode="auto">
          <a:xfrm>
            <a:off x="1936750" y="3402013"/>
            <a:ext cx="3035300" cy="3227387"/>
          </a:xfrm>
          <a:prstGeom prst="rect">
            <a:avLst/>
          </a:prstGeom>
          <a:solidFill>
            <a:srgbClr val="000000">
              <a:alpha val="0"/>
            </a:srgbClr>
          </a:solidFill>
          <a:ln w="9525">
            <a:noFill/>
            <a:miter lim="800000"/>
            <a:headEnd/>
            <a:tailEnd/>
          </a:ln>
        </p:spPr>
      </p:pic>
      <p:pic>
        <p:nvPicPr>
          <p:cNvPr id="72716" name="Picture 19"/>
          <p:cNvPicPr>
            <a:picLocks/>
          </p:cNvPicPr>
          <p:nvPr/>
        </p:nvPicPr>
        <p:blipFill>
          <a:blip r:embed="rId7"/>
          <a:srcRect/>
          <a:stretch>
            <a:fillRect/>
          </a:stretch>
        </p:blipFill>
        <p:spPr bwMode="auto">
          <a:xfrm>
            <a:off x="138113" y="115888"/>
            <a:ext cx="3752850" cy="65087"/>
          </a:xfrm>
          <a:prstGeom prst="rect">
            <a:avLst/>
          </a:prstGeom>
          <a:solidFill>
            <a:srgbClr val="000000">
              <a:alpha val="0"/>
            </a:srgbClr>
          </a:solidFill>
          <a:ln w="9525">
            <a:noFill/>
            <a:miter lim="800000"/>
            <a:headEnd/>
            <a:tailEnd/>
          </a:ln>
        </p:spPr>
      </p:pic>
      <p:grpSp>
        <p:nvGrpSpPr>
          <p:cNvPr id="72717" name="Group 20"/>
          <p:cNvGrpSpPr>
            <a:grpSpLocks/>
          </p:cNvGrpSpPr>
          <p:nvPr/>
        </p:nvGrpSpPr>
        <p:grpSpPr bwMode="auto">
          <a:xfrm>
            <a:off x="1876425" y="2312988"/>
            <a:ext cx="365125" cy="2765425"/>
            <a:chOff x="1631950" y="3133262"/>
            <a:chExt cx="365760" cy="2764848"/>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778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Box 1"/>
          <p:cNvSpPr txBox="1">
            <a:spLocks noChangeArrowheads="1"/>
          </p:cNvSpPr>
          <p:nvPr/>
        </p:nvSpPr>
        <p:spPr bwMode="auto">
          <a:xfrm>
            <a:off x="868363" y="985838"/>
            <a:ext cx="107457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15</a:t>
            </a:r>
          </a:p>
        </p:txBody>
      </p:sp>
      <p:sp>
        <p:nvSpPr>
          <p:cNvPr id="74755" name="TextBox 2"/>
          <p:cNvSpPr txBox="1">
            <a:spLocks noChangeArrowheads="1"/>
          </p:cNvSpPr>
          <p:nvPr/>
        </p:nvSpPr>
        <p:spPr bwMode="auto">
          <a:xfrm>
            <a:off x="1751013" y="985838"/>
            <a:ext cx="9644062"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At the playground there are 9 kids and 4 adults. </a:t>
            </a:r>
          </a:p>
          <a:p>
            <a:r>
              <a:rPr lang="en-US" sz="2800" b="1">
                <a:solidFill>
                  <a:srgbClr val="000000"/>
                </a:solidFill>
              </a:rPr>
              <a:t>What is the ratio of adults to total number of people?</a:t>
            </a:r>
          </a:p>
        </p:txBody>
      </p:sp>
      <p:sp>
        <p:nvSpPr>
          <p:cNvPr id="74756" name="TextBox 3"/>
          <p:cNvSpPr txBox="1">
            <a:spLocks noChangeArrowheads="1"/>
          </p:cNvSpPr>
          <p:nvPr/>
        </p:nvSpPr>
        <p:spPr bwMode="auto">
          <a:xfrm>
            <a:off x="2393950" y="2335213"/>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74757" name="TextBox 4"/>
          <p:cNvSpPr txBox="1">
            <a:spLocks noChangeArrowheads="1"/>
          </p:cNvSpPr>
          <p:nvPr/>
        </p:nvSpPr>
        <p:spPr bwMode="auto">
          <a:xfrm>
            <a:off x="3276600" y="2335213"/>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 to 9</a:t>
            </a:r>
          </a:p>
        </p:txBody>
      </p:sp>
      <p:sp>
        <p:nvSpPr>
          <p:cNvPr id="74758" name="TextBox 5"/>
          <p:cNvSpPr txBox="1">
            <a:spLocks noChangeArrowheads="1"/>
          </p:cNvSpPr>
          <p:nvPr/>
        </p:nvSpPr>
        <p:spPr bwMode="auto">
          <a:xfrm>
            <a:off x="2393950" y="3052763"/>
            <a:ext cx="22860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74759" name="TextBox 6"/>
          <p:cNvSpPr txBox="1">
            <a:spLocks noChangeArrowheads="1"/>
          </p:cNvSpPr>
          <p:nvPr/>
        </p:nvSpPr>
        <p:spPr bwMode="auto">
          <a:xfrm>
            <a:off x="3276600" y="3052763"/>
            <a:ext cx="22860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 to 13</a:t>
            </a:r>
          </a:p>
        </p:txBody>
      </p:sp>
      <p:sp>
        <p:nvSpPr>
          <p:cNvPr id="74760" name="TextBox 7"/>
          <p:cNvSpPr txBox="1">
            <a:spLocks noChangeArrowheads="1"/>
          </p:cNvSpPr>
          <p:nvPr/>
        </p:nvSpPr>
        <p:spPr bwMode="auto">
          <a:xfrm>
            <a:off x="2393950" y="3744913"/>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74761" name="TextBox 8"/>
          <p:cNvSpPr txBox="1">
            <a:spLocks noChangeArrowheads="1"/>
          </p:cNvSpPr>
          <p:nvPr/>
        </p:nvSpPr>
        <p:spPr bwMode="auto">
          <a:xfrm>
            <a:off x="3276600" y="3744913"/>
            <a:ext cx="20716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9 to 4</a:t>
            </a:r>
          </a:p>
        </p:txBody>
      </p:sp>
      <p:sp>
        <p:nvSpPr>
          <p:cNvPr id="74762" name="TextBox 9"/>
          <p:cNvSpPr txBox="1">
            <a:spLocks noChangeArrowheads="1"/>
          </p:cNvSpPr>
          <p:nvPr/>
        </p:nvSpPr>
        <p:spPr bwMode="auto">
          <a:xfrm>
            <a:off x="2393950" y="4438650"/>
            <a:ext cx="22860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74763" name="TextBox 10"/>
          <p:cNvSpPr txBox="1">
            <a:spLocks noChangeArrowheads="1"/>
          </p:cNvSpPr>
          <p:nvPr/>
        </p:nvSpPr>
        <p:spPr bwMode="auto">
          <a:xfrm>
            <a:off x="3276600" y="4438650"/>
            <a:ext cx="22860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9 to 13</a:t>
            </a:r>
          </a:p>
        </p:txBody>
      </p:sp>
      <p:pic>
        <p:nvPicPr>
          <p:cNvPr id="74764" name="Picture 19"/>
          <p:cNvPicPr>
            <a:picLocks/>
          </p:cNvPicPr>
          <p:nvPr/>
        </p:nvPicPr>
        <p:blipFill>
          <a:blip r:embed="rId3"/>
          <a:srcRect/>
          <a:stretch>
            <a:fillRect/>
          </a:stretch>
        </p:blipFill>
        <p:spPr bwMode="auto">
          <a:xfrm>
            <a:off x="123825" y="103188"/>
            <a:ext cx="3752850" cy="65087"/>
          </a:xfrm>
          <a:prstGeom prst="rect">
            <a:avLst/>
          </a:prstGeom>
          <a:solidFill>
            <a:srgbClr val="000000">
              <a:alpha val="0"/>
            </a:srgbClr>
          </a:solidFill>
          <a:ln w="9525">
            <a:noFill/>
            <a:miter lim="800000"/>
            <a:headEnd/>
            <a:tailEnd/>
          </a:ln>
        </p:spPr>
      </p:pic>
      <p:grpSp>
        <p:nvGrpSpPr>
          <p:cNvPr id="74765" name="Group 20"/>
          <p:cNvGrpSpPr>
            <a:grpSpLocks/>
          </p:cNvGrpSpPr>
          <p:nvPr/>
        </p:nvGrpSpPr>
        <p:grpSpPr bwMode="auto">
          <a:xfrm>
            <a:off x="1839913" y="2398713"/>
            <a:ext cx="365125" cy="2451100"/>
            <a:chOff x="1631950" y="3133262"/>
            <a:chExt cx="365760" cy="245045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Box 1"/>
          <p:cNvSpPr txBox="1">
            <a:spLocks noChangeArrowheads="1"/>
          </p:cNvSpPr>
          <p:nvPr/>
        </p:nvSpPr>
        <p:spPr bwMode="auto">
          <a:xfrm>
            <a:off x="2317750" y="1649413"/>
            <a:ext cx="6373813" cy="836612"/>
          </a:xfrm>
          <a:prstGeom prst="rect">
            <a:avLst/>
          </a:prstGeom>
          <a:noFill/>
          <a:ln w="9525">
            <a:noFill/>
            <a:miter lim="800000"/>
            <a:headEnd/>
            <a:tailEnd/>
          </a:ln>
        </p:spPr>
        <p:txBody>
          <a:bodyPr lIns="96469" tIns="48235" rIns="96469" bIns="48235">
            <a:spAutoFit/>
          </a:bodyPr>
          <a:lstStyle/>
          <a:p>
            <a:pPr algn="ctr"/>
            <a:r>
              <a:rPr lang="en-US" sz="4800" b="1">
                <a:solidFill>
                  <a:srgbClr val="0000FF"/>
                </a:solidFill>
              </a:rPr>
              <a:t>Equivalent Ratios</a:t>
            </a:r>
          </a:p>
        </p:txBody>
      </p:sp>
      <p:grpSp>
        <p:nvGrpSpPr>
          <p:cNvPr id="76803" name="Group 3"/>
          <p:cNvGrpSpPr>
            <a:grpSpLocks/>
          </p:cNvGrpSpPr>
          <p:nvPr/>
        </p:nvGrpSpPr>
        <p:grpSpPr bwMode="auto">
          <a:xfrm>
            <a:off x="7575550" y="3630613"/>
            <a:ext cx="1612900" cy="1231900"/>
            <a:chOff x="7575550" y="3631406"/>
            <a:chExt cx="1612899" cy="1231038"/>
          </a:xfrm>
        </p:grpSpPr>
        <p:sp>
          <p:nvSpPr>
            <p:cNvPr id="76804" name="TextBox 4">
              <a:hlinkClick r:id="rId2" action="ppaction://hlinksldjump"/>
            </p:cNvPr>
            <p:cNvSpPr txBox="1">
              <a:spLocks noChangeArrowheads="1"/>
            </p:cNvSpPr>
            <p:nvPr/>
          </p:nvSpPr>
          <p:spPr bwMode="auto">
            <a:xfrm>
              <a:off x="7575550" y="3716131"/>
              <a:ext cx="1612899" cy="1020742"/>
            </a:xfrm>
            <a:prstGeom prst="rect">
              <a:avLst/>
            </a:prstGeom>
            <a:noFill/>
            <a:ln w="9525">
              <a:noFill/>
              <a:miter lim="800000"/>
              <a:headEnd/>
              <a:tailEnd/>
            </a:ln>
          </p:spPr>
          <p:txBody>
            <a:bodyPr lIns="96469" tIns="48235" rIns="96469" bIns="48235">
              <a:spAutoFit/>
            </a:bodyPr>
            <a:lstStyle/>
            <a:p>
              <a:r>
                <a:rPr lang="en-US" sz="2000" b="1" i="1">
                  <a:solidFill>
                    <a:srgbClr val="0000FF"/>
                  </a:solidFill>
                </a:rPr>
                <a:t>Return to Table of Contents</a:t>
              </a: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Box 1"/>
          <p:cNvSpPr txBox="1">
            <a:spLocks noChangeArrowheads="1"/>
          </p:cNvSpPr>
          <p:nvPr/>
        </p:nvSpPr>
        <p:spPr bwMode="auto">
          <a:xfrm>
            <a:off x="1752600" y="954088"/>
            <a:ext cx="7531100" cy="466725"/>
          </a:xfrm>
          <a:prstGeom prst="rect">
            <a:avLst/>
          </a:prstGeom>
          <a:noFill/>
          <a:ln w="9525">
            <a:noFill/>
            <a:miter lim="800000"/>
            <a:headEnd/>
            <a:tailEnd/>
          </a:ln>
        </p:spPr>
        <p:txBody>
          <a:bodyPr lIns="96469" tIns="48235" rIns="96469" bIns="48235">
            <a:spAutoFit/>
          </a:bodyPr>
          <a:lstStyle/>
          <a:p>
            <a:r>
              <a:rPr lang="en-US" sz="2400" b="1" u="sng">
                <a:solidFill>
                  <a:srgbClr val="0000FF"/>
                </a:solidFill>
              </a:rPr>
              <a:t>Equivalent ratios</a:t>
            </a:r>
            <a:r>
              <a:rPr lang="en-US" sz="2400" b="1">
                <a:solidFill>
                  <a:srgbClr val="0000FF"/>
                </a:solidFill>
              </a:rPr>
              <a:t> have the same value</a:t>
            </a:r>
          </a:p>
        </p:txBody>
      </p:sp>
      <p:sp>
        <p:nvSpPr>
          <p:cNvPr id="77827" name="TextBox 2"/>
          <p:cNvSpPr txBox="1">
            <a:spLocks noChangeArrowheads="1"/>
          </p:cNvSpPr>
          <p:nvPr/>
        </p:nvSpPr>
        <p:spPr bwMode="auto">
          <a:xfrm>
            <a:off x="2511425" y="2138363"/>
            <a:ext cx="6013450" cy="2312987"/>
          </a:xfrm>
          <a:prstGeom prst="rect">
            <a:avLst/>
          </a:prstGeom>
          <a:noFill/>
          <a:ln w="9525">
            <a:noFill/>
            <a:miter lim="800000"/>
            <a:headEnd/>
            <a:tailEnd/>
          </a:ln>
        </p:spPr>
        <p:txBody>
          <a:bodyPr lIns="96469" tIns="48235" rIns="96469" bIns="48235">
            <a:spAutoFit/>
          </a:bodyPr>
          <a:lstStyle/>
          <a:p>
            <a:r>
              <a:rPr lang="en-US" sz="2400" b="1">
                <a:solidFill>
                  <a:srgbClr val="0000FF"/>
                </a:solidFill>
              </a:rPr>
              <a:t>1 : 4   is equivalent to   2 : 8</a:t>
            </a:r>
          </a:p>
          <a:p>
            <a:endParaRPr lang="en-US" sz="2400" b="1">
              <a:solidFill>
                <a:srgbClr val="0000FF"/>
              </a:solidFill>
            </a:endParaRPr>
          </a:p>
          <a:p>
            <a:r>
              <a:rPr lang="en-US" sz="2400" b="1">
                <a:solidFill>
                  <a:srgbClr val="0000FF"/>
                </a:solidFill>
              </a:rPr>
              <a:t>3 to 2  is equivalent to  27 to 18</a:t>
            </a:r>
          </a:p>
          <a:p>
            <a:endParaRPr lang="en-US" sz="2400" b="1">
              <a:solidFill>
                <a:srgbClr val="0000FF"/>
              </a:solidFill>
            </a:endParaRPr>
          </a:p>
          <a:p>
            <a:r>
              <a:rPr lang="en-US" sz="2400" b="1" u="sng">
                <a:solidFill>
                  <a:srgbClr val="0000FF"/>
                </a:solidFill>
              </a:rPr>
              <a:t>5</a:t>
            </a:r>
            <a:r>
              <a:rPr lang="en-US" sz="2400" b="1">
                <a:solidFill>
                  <a:srgbClr val="0000FF"/>
                </a:solidFill>
              </a:rPr>
              <a:t>                              </a:t>
            </a:r>
            <a:r>
              <a:rPr lang="en-US" sz="2400" b="1" u="sng">
                <a:solidFill>
                  <a:srgbClr val="0000FF"/>
                </a:solidFill>
              </a:rPr>
              <a:t> 35 </a:t>
            </a:r>
            <a:r>
              <a:rPr lang="en-US" sz="2400" b="1">
                <a:solidFill>
                  <a:srgbClr val="0000FF"/>
                </a:solidFill>
              </a:rPr>
              <a:t> </a:t>
            </a:r>
          </a:p>
          <a:p>
            <a:r>
              <a:rPr lang="en-US" sz="2400" b="1">
                <a:solidFill>
                  <a:srgbClr val="0000FF"/>
                </a:solidFill>
              </a:rPr>
              <a:t>7   is equivalent to  49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850" name="Picture 1"/>
          <p:cNvPicPr>
            <a:picLocks/>
          </p:cNvPicPr>
          <p:nvPr/>
        </p:nvPicPr>
        <p:blipFill>
          <a:blip r:embed="rId2">
            <a:clrChange>
              <a:clrFrom>
                <a:srgbClr val="FFFFFF"/>
              </a:clrFrom>
              <a:clrTo>
                <a:srgbClr val="FFFFFF">
                  <a:alpha val="0"/>
                </a:srgbClr>
              </a:clrTo>
            </a:clrChange>
          </a:blip>
          <a:srcRect/>
          <a:stretch>
            <a:fillRect/>
          </a:stretch>
        </p:blipFill>
        <p:spPr bwMode="auto">
          <a:xfrm>
            <a:off x="5167313" y="3419475"/>
            <a:ext cx="1862137" cy="635000"/>
          </a:xfrm>
          <a:prstGeom prst="rect">
            <a:avLst/>
          </a:prstGeom>
          <a:solidFill>
            <a:srgbClr val="000000">
              <a:alpha val="0"/>
            </a:srgbClr>
          </a:solidFill>
          <a:ln w="9525">
            <a:noFill/>
            <a:miter lim="800000"/>
            <a:headEnd/>
            <a:tailEnd/>
          </a:ln>
        </p:spPr>
      </p:pic>
      <p:sp>
        <p:nvSpPr>
          <p:cNvPr id="78851" name="TextBox 2"/>
          <p:cNvSpPr txBox="1">
            <a:spLocks noChangeArrowheads="1"/>
          </p:cNvSpPr>
          <p:nvPr/>
        </p:nvSpPr>
        <p:spPr bwMode="auto">
          <a:xfrm>
            <a:off x="5235575" y="2447925"/>
            <a:ext cx="2124075" cy="836613"/>
          </a:xfrm>
          <a:prstGeom prst="rect">
            <a:avLst/>
          </a:prstGeom>
          <a:noFill/>
          <a:ln w="9525">
            <a:noFill/>
            <a:miter lim="800000"/>
            <a:headEnd/>
            <a:tailEnd/>
          </a:ln>
        </p:spPr>
        <p:txBody>
          <a:bodyPr lIns="96469" tIns="48235" rIns="96469" bIns="48235">
            <a:spAutoFit/>
          </a:bodyPr>
          <a:lstStyle/>
          <a:p>
            <a:r>
              <a:rPr lang="en-US" sz="2400" b="1" u="sng">
                <a:solidFill>
                  <a:srgbClr val="4B0082"/>
                </a:solidFill>
              </a:rPr>
              <a:t>4 </a:t>
            </a:r>
            <a:r>
              <a:rPr lang="en-US" sz="2400" b="1">
                <a:solidFill>
                  <a:srgbClr val="4B0082"/>
                </a:solidFill>
              </a:rPr>
              <a:t>           </a:t>
            </a:r>
            <a:r>
              <a:rPr lang="en-US" sz="2400" b="1" u="sng">
                <a:solidFill>
                  <a:srgbClr val="4B0082"/>
                </a:solidFill>
              </a:rPr>
              <a:t>12</a:t>
            </a:r>
          </a:p>
          <a:p>
            <a:r>
              <a:rPr lang="en-US" sz="2400" b="1">
                <a:solidFill>
                  <a:srgbClr val="4B0082"/>
                </a:solidFill>
              </a:rPr>
              <a:t>5            15</a:t>
            </a:r>
          </a:p>
        </p:txBody>
      </p:sp>
      <p:sp>
        <p:nvSpPr>
          <p:cNvPr id="78852" name="TextBox 7"/>
          <p:cNvSpPr txBox="1">
            <a:spLocks noChangeArrowheads="1"/>
          </p:cNvSpPr>
          <p:nvPr/>
        </p:nvSpPr>
        <p:spPr bwMode="auto">
          <a:xfrm>
            <a:off x="5788025" y="3249613"/>
            <a:ext cx="909638" cy="468312"/>
          </a:xfrm>
          <a:prstGeom prst="rect">
            <a:avLst/>
          </a:prstGeom>
          <a:noFill/>
          <a:ln w="9525">
            <a:noFill/>
            <a:miter lim="800000"/>
            <a:headEnd/>
            <a:tailEnd/>
          </a:ln>
        </p:spPr>
        <p:txBody>
          <a:bodyPr lIns="96469" tIns="48235" rIns="96469" bIns="48235">
            <a:spAutoFit/>
          </a:bodyPr>
          <a:lstStyle/>
          <a:p>
            <a:r>
              <a:rPr lang="en-US" sz="2400" b="1">
                <a:solidFill>
                  <a:srgbClr val="FF0000"/>
                </a:solidFill>
              </a:rPr>
              <a:t>x 3</a:t>
            </a:r>
          </a:p>
        </p:txBody>
      </p:sp>
      <p:sp>
        <p:nvSpPr>
          <p:cNvPr id="78853" name="TextBox 12"/>
          <p:cNvSpPr txBox="1">
            <a:spLocks noChangeArrowheads="1"/>
          </p:cNvSpPr>
          <p:nvPr/>
        </p:nvSpPr>
        <p:spPr bwMode="auto">
          <a:xfrm>
            <a:off x="2767013" y="5233988"/>
            <a:ext cx="7704137" cy="1204912"/>
          </a:xfrm>
          <a:prstGeom prst="rect">
            <a:avLst/>
          </a:prstGeom>
          <a:noFill/>
          <a:ln w="9525">
            <a:noFill/>
            <a:miter lim="800000"/>
            <a:headEnd/>
            <a:tailEnd/>
          </a:ln>
        </p:spPr>
        <p:txBody>
          <a:bodyPr lIns="96469" tIns="48235" rIns="96469" bIns="48235">
            <a:spAutoFit/>
          </a:bodyPr>
          <a:lstStyle/>
          <a:p>
            <a:r>
              <a:rPr lang="en-US" sz="2400" b="1">
                <a:solidFill>
                  <a:srgbClr val="FF0000"/>
                </a:solidFill>
              </a:rPr>
              <a:t>Since the numerator and denominator were multiplied by the same value, the ratios are equivalent</a:t>
            </a:r>
          </a:p>
        </p:txBody>
      </p:sp>
      <p:sp>
        <p:nvSpPr>
          <p:cNvPr id="78854" name="TextBox 13"/>
          <p:cNvSpPr txBox="1">
            <a:spLocks noChangeArrowheads="1"/>
          </p:cNvSpPr>
          <p:nvPr/>
        </p:nvSpPr>
        <p:spPr bwMode="auto">
          <a:xfrm>
            <a:off x="793750" y="1022350"/>
            <a:ext cx="9324975" cy="1206500"/>
          </a:xfrm>
          <a:prstGeom prst="rect">
            <a:avLst/>
          </a:prstGeom>
          <a:noFill/>
          <a:ln w="9525">
            <a:noFill/>
            <a:miter lim="800000"/>
            <a:headEnd/>
            <a:tailEnd/>
          </a:ln>
        </p:spPr>
        <p:txBody>
          <a:bodyPr lIns="96469" tIns="48235" rIns="96469" bIns="48235">
            <a:spAutoFit/>
          </a:bodyPr>
          <a:lstStyle/>
          <a:p>
            <a:r>
              <a:rPr lang="en-US" sz="2400" b="1">
                <a:solidFill>
                  <a:srgbClr val="0000FF"/>
                </a:solidFill>
              </a:rPr>
              <a:t>There are two ways to determine if ratios are equivalent.</a:t>
            </a:r>
          </a:p>
          <a:p>
            <a:endParaRPr lang="en-US" sz="2400" b="1">
              <a:solidFill>
                <a:srgbClr val="0000FF"/>
              </a:solidFill>
            </a:endParaRPr>
          </a:p>
          <a:p>
            <a:r>
              <a:rPr lang="en-US" sz="2400" b="1">
                <a:solidFill>
                  <a:srgbClr val="0000FF"/>
                </a:solidFill>
              </a:rPr>
              <a:t>1. Common Factor </a:t>
            </a:r>
          </a:p>
        </p:txBody>
      </p:sp>
      <p:sp>
        <p:nvSpPr>
          <p:cNvPr id="78855" name="TextBox 14"/>
          <p:cNvSpPr txBox="1">
            <a:spLocks noChangeArrowheads="1"/>
          </p:cNvSpPr>
          <p:nvPr/>
        </p:nvSpPr>
        <p:spPr bwMode="auto">
          <a:xfrm>
            <a:off x="5222875" y="3786188"/>
            <a:ext cx="2124075" cy="835025"/>
          </a:xfrm>
          <a:prstGeom prst="rect">
            <a:avLst/>
          </a:prstGeom>
          <a:noFill/>
          <a:ln w="9525">
            <a:noFill/>
            <a:miter lim="800000"/>
            <a:headEnd/>
            <a:tailEnd/>
          </a:ln>
        </p:spPr>
        <p:txBody>
          <a:bodyPr lIns="96469" tIns="48235" rIns="96469" bIns="48235">
            <a:spAutoFit/>
          </a:bodyPr>
          <a:lstStyle/>
          <a:p>
            <a:r>
              <a:rPr lang="en-US" sz="2400" b="1" u="sng">
                <a:solidFill>
                  <a:srgbClr val="4B0082"/>
                </a:solidFill>
              </a:rPr>
              <a:t>4 </a:t>
            </a:r>
            <a:r>
              <a:rPr lang="en-US" sz="2400" b="1">
                <a:solidFill>
                  <a:srgbClr val="4B0082"/>
                </a:solidFill>
              </a:rPr>
              <a:t>           </a:t>
            </a:r>
            <a:r>
              <a:rPr lang="en-US" sz="2400" b="1" u="sng">
                <a:solidFill>
                  <a:srgbClr val="4B0082"/>
                </a:solidFill>
              </a:rPr>
              <a:t>12</a:t>
            </a:r>
          </a:p>
          <a:p>
            <a:r>
              <a:rPr lang="en-US" sz="2400" b="1">
                <a:solidFill>
                  <a:srgbClr val="4B0082"/>
                </a:solidFill>
              </a:rPr>
              <a:t>5            15</a:t>
            </a:r>
          </a:p>
        </p:txBody>
      </p:sp>
      <p:sp>
        <p:nvSpPr>
          <p:cNvPr id="78856" name="TextBox 15"/>
          <p:cNvSpPr txBox="1">
            <a:spLocks noChangeArrowheads="1"/>
          </p:cNvSpPr>
          <p:nvPr/>
        </p:nvSpPr>
        <p:spPr bwMode="auto">
          <a:xfrm>
            <a:off x="5746750" y="4621213"/>
            <a:ext cx="911225" cy="468312"/>
          </a:xfrm>
          <a:prstGeom prst="rect">
            <a:avLst/>
          </a:prstGeom>
          <a:noFill/>
          <a:ln w="9525">
            <a:noFill/>
            <a:miter lim="800000"/>
            <a:headEnd/>
            <a:tailEnd/>
          </a:ln>
        </p:spPr>
        <p:txBody>
          <a:bodyPr lIns="96469" tIns="48235" rIns="96469" bIns="48235">
            <a:spAutoFit/>
          </a:bodyPr>
          <a:lstStyle/>
          <a:p>
            <a:r>
              <a:rPr lang="en-US" sz="2400" b="1">
                <a:solidFill>
                  <a:srgbClr val="FF0000"/>
                </a:solidFill>
              </a:rPr>
              <a:t>x 3</a:t>
            </a:r>
          </a:p>
        </p:txBody>
      </p:sp>
      <p:pic>
        <p:nvPicPr>
          <p:cNvPr id="78857" name="Picture 16"/>
          <p:cNvPicPr>
            <a:picLocks/>
          </p:cNvPicPr>
          <p:nvPr/>
        </p:nvPicPr>
        <p:blipFill>
          <a:blip r:embed="rId3">
            <a:clrChange>
              <a:clrFrom>
                <a:srgbClr val="FFFFFF"/>
              </a:clrFrom>
              <a:clrTo>
                <a:srgbClr val="FFFFFF">
                  <a:alpha val="0"/>
                </a:srgbClr>
              </a:clrTo>
            </a:clrChange>
          </a:blip>
          <a:srcRect/>
          <a:stretch>
            <a:fillRect/>
          </a:stretch>
        </p:blipFill>
        <p:spPr bwMode="auto">
          <a:xfrm>
            <a:off x="5151438" y="4352925"/>
            <a:ext cx="1890712" cy="530225"/>
          </a:xfrm>
          <a:prstGeom prst="rect">
            <a:avLst/>
          </a:prstGeom>
          <a:solidFill>
            <a:srgbClr val="000000">
              <a:alpha val="0"/>
            </a:srgbClr>
          </a:solidFill>
          <a:ln w="9525">
            <a:noFill/>
            <a:miter lim="800000"/>
            <a:headEnd/>
            <a:tailEnd/>
          </a:ln>
        </p:spPr>
      </p:pic>
      <p:sp>
        <p:nvSpPr>
          <p:cNvPr id="78858" name="TextBox 17"/>
          <p:cNvSpPr txBox="1">
            <a:spLocks noChangeArrowheads="1"/>
          </p:cNvSpPr>
          <p:nvPr/>
        </p:nvSpPr>
        <p:spPr bwMode="auto">
          <a:xfrm>
            <a:off x="5746750" y="2411413"/>
            <a:ext cx="468313" cy="831850"/>
          </a:xfrm>
          <a:prstGeom prst="rect">
            <a:avLst/>
          </a:prstGeom>
          <a:noFill/>
          <a:ln w="9525">
            <a:noFill/>
            <a:miter lim="800000"/>
            <a:headEnd/>
            <a:tailEnd/>
          </a:ln>
        </p:spPr>
        <p:txBody>
          <a:bodyPr>
            <a:spAutoFit/>
          </a:bodyPr>
          <a:lstStyle/>
          <a:p>
            <a:r>
              <a:rPr lang="en-US" sz="4800" b="1"/>
              <a:t>=</a:t>
            </a:r>
          </a:p>
        </p:txBody>
      </p:sp>
      <p:sp>
        <p:nvSpPr>
          <p:cNvPr id="78859" name="TextBox 18"/>
          <p:cNvSpPr txBox="1">
            <a:spLocks noChangeArrowheads="1"/>
          </p:cNvSpPr>
          <p:nvPr/>
        </p:nvSpPr>
        <p:spPr bwMode="auto">
          <a:xfrm>
            <a:off x="5746750" y="3790950"/>
            <a:ext cx="468313" cy="830263"/>
          </a:xfrm>
          <a:prstGeom prst="rect">
            <a:avLst/>
          </a:prstGeom>
          <a:noFill/>
          <a:ln w="9525">
            <a:noFill/>
            <a:miter lim="800000"/>
            <a:headEnd/>
            <a:tailEnd/>
          </a:ln>
        </p:spPr>
        <p:txBody>
          <a:bodyPr>
            <a:spAutoFit/>
          </a:bodyPr>
          <a:lstStyle/>
          <a:p>
            <a:r>
              <a:rPr lang="en-US" sz="4800" b="1"/>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Freeform 5"/>
          <p:cNvSpPr/>
          <p:nvPr/>
        </p:nvSpPr>
        <p:spPr>
          <a:xfrm>
            <a:off x="5816600" y="2090738"/>
            <a:ext cx="993775" cy="414337"/>
          </a:xfrm>
          <a:custGeom>
            <a:avLst/>
            <a:gdLst/>
            <a:ahLst/>
            <a:cxnLst/>
            <a:rect l="0" t="0" r="0" b="0"/>
            <a:pathLst>
              <a:path w="914401" h="406401">
                <a:moveTo>
                  <a:pt x="0" y="406400"/>
                </a:moveTo>
                <a:lnTo>
                  <a:pt x="914400" y="0"/>
                </a:lnTo>
              </a:path>
            </a:pathLst>
          </a:custGeom>
          <a:ln w="2667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79875" name="TextBox 6"/>
          <p:cNvSpPr txBox="1">
            <a:spLocks noChangeArrowheads="1"/>
          </p:cNvSpPr>
          <p:nvPr/>
        </p:nvSpPr>
        <p:spPr bwMode="auto">
          <a:xfrm>
            <a:off x="5441950" y="1881188"/>
            <a:ext cx="2124075" cy="835025"/>
          </a:xfrm>
          <a:prstGeom prst="rect">
            <a:avLst/>
          </a:prstGeom>
          <a:noFill/>
          <a:ln w="9525">
            <a:noFill/>
            <a:miter lim="800000"/>
            <a:headEnd/>
            <a:tailEnd/>
          </a:ln>
        </p:spPr>
        <p:txBody>
          <a:bodyPr lIns="96469" tIns="48235" rIns="96469" bIns="48235">
            <a:spAutoFit/>
          </a:bodyPr>
          <a:lstStyle/>
          <a:p>
            <a:r>
              <a:rPr lang="en-US" sz="2400" b="1" u="sng">
                <a:solidFill>
                  <a:srgbClr val="4B0082"/>
                </a:solidFill>
              </a:rPr>
              <a:t>4 </a:t>
            </a:r>
            <a:r>
              <a:rPr lang="en-US" sz="2400" b="1">
                <a:solidFill>
                  <a:srgbClr val="4B0082"/>
                </a:solidFill>
              </a:rPr>
              <a:t>           </a:t>
            </a:r>
            <a:r>
              <a:rPr lang="en-US" sz="2400" b="1" u="sng">
                <a:solidFill>
                  <a:srgbClr val="4B0082"/>
                </a:solidFill>
              </a:rPr>
              <a:t>12</a:t>
            </a:r>
          </a:p>
          <a:p>
            <a:r>
              <a:rPr lang="en-US" sz="2400" b="1">
                <a:solidFill>
                  <a:srgbClr val="4B0082"/>
                </a:solidFill>
              </a:rPr>
              <a:t>5            15</a:t>
            </a:r>
          </a:p>
        </p:txBody>
      </p:sp>
      <p:sp>
        <p:nvSpPr>
          <p:cNvPr id="8" name="Freeform 7"/>
          <p:cNvSpPr/>
          <p:nvPr/>
        </p:nvSpPr>
        <p:spPr>
          <a:xfrm>
            <a:off x="5851525" y="2117725"/>
            <a:ext cx="923925" cy="361950"/>
          </a:xfrm>
          <a:custGeom>
            <a:avLst/>
            <a:gdLst/>
            <a:ahLst/>
            <a:cxnLst/>
            <a:rect l="0" t="0" r="0" b="0"/>
            <a:pathLst>
              <a:path w="850901" h="355601">
                <a:moveTo>
                  <a:pt x="0" y="0"/>
                </a:moveTo>
                <a:lnTo>
                  <a:pt x="850900" y="355600"/>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79877" name="TextBox 8"/>
          <p:cNvSpPr txBox="1">
            <a:spLocks noChangeArrowheads="1"/>
          </p:cNvSpPr>
          <p:nvPr/>
        </p:nvSpPr>
        <p:spPr bwMode="auto">
          <a:xfrm>
            <a:off x="2165350" y="3505200"/>
            <a:ext cx="8001000" cy="1573213"/>
          </a:xfrm>
          <a:prstGeom prst="rect">
            <a:avLst/>
          </a:prstGeom>
          <a:noFill/>
          <a:ln w="9525">
            <a:noFill/>
            <a:miter lim="800000"/>
            <a:headEnd/>
            <a:tailEnd/>
          </a:ln>
        </p:spPr>
        <p:txBody>
          <a:bodyPr lIns="96469" tIns="48235" rIns="96469" bIns="48235">
            <a:spAutoFit/>
          </a:bodyPr>
          <a:lstStyle/>
          <a:p>
            <a:r>
              <a:rPr lang="en-US" sz="2400" b="1">
                <a:solidFill>
                  <a:srgbClr val="FF0000"/>
                </a:solidFill>
              </a:rPr>
              <a:t>Since the cross products are equal, the ratios are equivalent.</a:t>
            </a:r>
          </a:p>
          <a:p>
            <a:pPr algn="ctr"/>
            <a:r>
              <a:rPr lang="en-US" sz="2400" b="1">
                <a:solidFill>
                  <a:srgbClr val="FF0000"/>
                </a:solidFill>
              </a:rPr>
              <a:t> 4 x 15  = 5 x 12</a:t>
            </a:r>
          </a:p>
          <a:p>
            <a:pPr algn="ctr"/>
            <a:r>
              <a:rPr lang="en-US" sz="2400" b="1">
                <a:solidFill>
                  <a:srgbClr val="FF0000"/>
                </a:solidFill>
              </a:rPr>
              <a:t>  60    =    60 </a:t>
            </a:r>
          </a:p>
        </p:txBody>
      </p:sp>
      <p:sp>
        <p:nvSpPr>
          <p:cNvPr id="79878" name="TextBox 9"/>
          <p:cNvSpPr txBox="1">
            <a:spLocks noChangeArrowheads="1"/>
          </p:cNvSpPr>
          <p:nvPr/>
        </p:nvSpPr>
        <p:spPr bwMode="auto">
          <a:xfrm>
            <a:off x="854075" y="1016000"/>
            <a:ext cx="3282950"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2.  Cross Products</a:t>
            </a:r>
          </a:p>
        </p:txBody>
      </p:sp>
      <p:sp>
        <p:nvSpPr>
          <p:cNvPr id="11" name="Freeform 10"/>
          <p:cNvSpPr/>
          <p:nvPr/>
        </p:nvSpPr>
        <p:spPr>
          <a:xfrm>
            <a:off x="4987925" y="4449763"/>
            <a:ext cx="1052513" cy="44450"/>
          </a:xfrm>
          <a:custGeom>
            <a:avLst/>
            <a:gdLst/>
            <a:ahLst/>
            <a:cxnLst/>
            <a:rect l="0" t="0" r="0" b="0"/>
            <a:pathLst>
              <a:path w="839090" h="20194">
                <a:moveTo>
                  <a:pt x="0" y="0"/>
                </a:moveTo>
                <a:lnTo>
                  <a:pt x="839089" y="20193"/>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12" name="Freeform 11"/>
          <p:cNvSpPr/>
          <p:nvPr/>
        </p:nvSpPr>
        <p:spPr>
          <a:xfrm>
            <a:off x="5364163" y="4840288"/>
            <a:ext cx="493712" cy="9525"/>
          </a:xfrm>
          <a:custGeom>
            <a:avLst/>
            <a:gdLst/>
            <a:ahLst/>
            <a:cxnLst/>
            <a:rect l="0" t="0" r="0" b="0"/>
            <a:pathLst>
              <a:path w="454915" h="10034">
                <a:moveTo>
                  <a:pt x="0" y="10033"/>
                </a:moveTo>
                <a:lnTo>
                  <a:pt x="454914" y="0"/>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13" name="Freeform 12"/>
          <p:cNvSpPr/>
          <p:nvPr/>
        </p:nvSpPr>
        <p:spPr>
          <a:xfrm>
            <a:off x="6432550" y="4449763"/>
            <a:ext cx="868363" cy="19050"/>
          </a:xfrm>
          <a:custGeom>
            <a:avLst/>
            <a:gdLst/>
            <a:ahLst/>
            <a:cxnLst/>
            <a:rect l="0" t="0" r="0" b="0"/>
            <a:pathLst>
              <a:path w="798704" h="20194">
                <a:moveTo>
                  <a:pt x="0" y="0"/>
                </a:moveTo>
                <a:lnTo>
                  <a:pt x="798703" y="20193"/>
                </a:lnTo>
              </a:path>
            </a:pathLst>
          </a:custGeom>
          <a:ln w="2667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14" name="Freeform 13"/>
          <p:cNvSpPr/>
          <p:nvPr/>
        </p:nvSpPr>
        <p:spPr>
          <a:xfrm>
            <a:off x="6584950" y="4840288"/>
            <a:ext cx="538163" cy="9525"/>
          </a:xfrm>
          <a:custGeom>
            <a:avLst/>
            <a:gdLst/>
            <a:ahLst/>
            <a:cxnLst/>
            <a:rect l="0" t="0" r="0" b="0"/>
            <a:pathLst>
              <a:path w="495428" h="10161">
                <a:moveTo>
                  <a:pt x="0" y="0"/>
                </a:moveTo>
                <a:lnTo>
                  <a:pt x="495427" y="10160"/>
                </a:lnTo>
              </a:path>
            </a:pathLst>
          </a:custGeom>
          <a:ln w="266700" cap="flat" cmpd="sng" algn="ctr">
            <a:solidFill>
              <a:srgbClr val="00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6469" tIns="48235" rIns="96469" bIns="48235"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79883" name="TextBox 14"/>
          <p:cNvSpPr txBox="1">
            <a:spLocks noChangeArrowheads="1"/>
          </p:cNvSpPr>
          <p:nvPr/>
        </p:nvSpPr>
        <p:spPr bwMode="auto">
          <a:xfrm>
            <a:off x="6040438" y="1801813"/>
            <a:ext cx="544512" cy="831850"/>
          </a:xfrm>
          <a:prstGeom prst="rect">
            <a:avLst/>
          </a:prstGeom>
          <a:noFill/>
          <a:ln w="9525">
            <a:noFill/>
            <a:miter lim="800000"/>
            <a:headEnd/>
            <a:tailEnd/>
          </a:ln>
        </p:spPr>
        <p:txBody>
          <a:bodyPr wrap="none">
            <a:spAutoFit/>
          </a:bodyPr>
          <a:lstStyle/>
          <a:p>
            <a:r>
              <a:rPr lang="en-US" sz="480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Box 1"/>
          <p:cNvSpPr txBox="1">
            <a:spLocks noChangeArrowheads="1"/>
          </p:cNvSpPr>
          <p:nvPr/>
        </p:nvSpPr>
        <p:spPr bwMode="auto">
          <a:xfrm>
            <a:off x="896938" y="989013"/>
            <a:ext cx="44577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16</a:t>
            </a:r>
          </a:p>
        </p:txBody>
      </p:sp>
      <p:sp>
        <p:nvSpPr>
          <p:cNvPr id="80899" name="TextBox 2"/>
          <p:cNvSpPr txBox="1">
            <a:spLocks noChangeArrowheads="1"/>
          </p:cNvSpPr>
          <p:nvPr/>
        </p:nvSpPr>
        <p:spPr bwMode="auto">
          <a:xfrm>
            <a:off x="1779588" y="989013"/>
            <a:ext cx="44592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       is equivalent to</a:t>
            </a:r>
          </a:p>
        </p:txBody>
      </p:sp>
      <p:sp>
        <p:nvSpPr>
          <p:cNvPr id="80900" name="TextBox 3"/>
          <p:cNvSpPr txBox="1">
            <a:spLocks noChangeArrowheads="1"/>
          </p:cNvSpPr>
          <p:nvPr/>
        </p:nvSpPr>
        <p:spPr bwMode="auto">
          <a:xfrm>
            <a:off x="2393950" y="2282825"/>
            <a:ext cx="2081213"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     True</a:t>
            </a:r>
          </a:p>
        </p:txBody>
      </p:sp>
      <p:sp>
        <p:nvSpPr>
          <p:cNvPr id="80901" name="TextBox 4"/>
          <p:cNvSpPr txBox="1">
            <a:spLocks noChangeArrowheads="1"/>
          </p:cNvSpPr>
          <p:nvPr/>
        </p:nvSpPr>
        <p:spPr bwMode="auto">
          <a:xfrm>
            <a:off x="2393950" y="2971800"/>
            <a:ext cx="222408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     False</a:t>
            </a:r>
          </a:p>
        </p:txBody>
      </p:sp>
      <p:pic>
        <p:nvPicPr>
          <p:cNvPr id="80902" name="Picture 5"/>
          <p:cNvPicPr>
            <a:picLocks/>
          </p:cNvPicPr>
          <p:nvPr/>
        </p:nvPicPr>
        <p:blipFill>
          <a:blip r:embed="rId3">
            <a:clrChange>
              <a:clrFrom>
                <a:srgbClr val="FFFFFF"/>
              </a:clrFrom>
              <a:clrTo>
                <a:srgbClr val="FFFFFF">
                  <a:alpha val="0"/>
                </a:srgbClr>
              </a:clrTo>
            </a:clrChange>
          </a:blip>
          <a:srcRect/>
          <a:stretch>
            <a:fillRect/>
          </a:stretch>
        </p:blipFill>
        <p:spPr bwMode="auto">
          <a:xfrm>
            <a:off x="620713" y="-371475"/>
            <a:ext cx="2911475" cy="3225800"/>
          </a:xfrm>
          <a:prstGeom prst="rect">
            <a:avLst/>
          </a:prstGeom>
          <a:solidFill>
            <a:srgbClr val="000000">
              <a:alpha val="0"/>
            </a:srgbClr>
          </a:solidFill>
          <a:ln w="9525">
            <a:noFill/>
            <a:miter lim="800000"/>
            <a:headEnd/>
            <a:tailEnd/>
          </a:ln>
        </p:spPr>
      </p:pic>
      <p:pic>
        <p:nvPicPr>
          <p:cNvPr id="80903" name="Picture 6"/>
          <p:cNvPicPr>
            <a:picLocks/>
          </p:cNvPicPr>
          <p:nvPr/>
        </p:nvPicPr>
        <p:blipFill>
          <a:blip r:embed="rId4">
            <a:clrChange>
              <a:clrFrom>
                <a:srgbClr val="FFFFFF"/>
              </a:clrFrom>
              <a:clrTo>
                <a:srgbClr val="FFFFFF">
                  <a:alpha val="0"/>
                </a:srgbClr>
              </a:clrTo>
            </a:clrChange>
          </a:blip>
          <a:srcRect/>
          <a:stretch>
            <a:fillRect/>
          </a:stretch>
        </p:blipFill>
        <p:spPr bwMode="auto">
          <a:xfrm>
            <a:off x="4041775" y="-358775"/>
            <a:ext cx="3076575" cy="3225800"/>
          </a:xfrm>
          <a:prstGeom prst="rect">
            <a:avLst/>
          </a:prstGeom>
          <a:solidFill>
            <a:srgbClr val="000000">
              <a:alpha val="0"/>
            </a:srgbClr>
          </a:solidFill>
          <a:ln w="9525">
            <a:noFill/>
            <a:miter lim="800000"/>
            <a:headEnd/>
            <a:tailEnd/>
          </a:ln>
        </p:spPr>
      </p:pic>
      <p:pic>
        <p:nvPicPr>
          <p:cNvPr id="80904" name="Picture 15"/>
          <p:cNvPicPr>
            <a:picLocks/>
          </p:cNvPicPr>
          <p:nvPr/>
        </p:nvPicPr>
        <p:blipFill>
          <a:blip r:embed="rId5"/>
          <a:srcRect/>
          <a:stretch>
            <a:fillRect/>
          </a:stretch>
        </p:blipFill>
        <p:spPr bwMode="auto">
          <a:xfrm>
            <a:off x="123825" y="115888"/>
            <a:ext cx="3532188" cy="65087"/>
          </a:xfrm>
          <a:prstGeom prst="rect">
            <a:avLst/>
          </a:prstGeom>
          <a:solidFill>
            <a:srgbClr val="000000">
              <a:alpha val="0"/>
            </a:srgbClr>
          </a:solidFill>
          <a:ln w="9525">
            <a:noFill/>
            <a:miter lim="800000"/>
            <a:headEnd/>
            <a:tailEnd/>
          </a:ln>
        </p:spPr>
      </p:pic>
      <p:grpSp>
        <p:nvGrpSpPr>
          <p:cNvPr id="80905" name="Group 16"/>
          <p:cNvGrpSpPr>
            <a:grpSpLocks/>
          </p:cNvGrpSpPr>
          <p:nvPr/>
        </p:nvGrpSpPr>
        <p:grpSpPr bwMode="auto">
          <a:xfrm>
            <a:off x="1839913" y="2335213"/>
            <a:ext cx="365125" cy="1062037"/>
            <a:chOff x="1631950" y="3133262"/>
            <a:chExt cx="365760" cy="1060659"/>
          </a:xfrm>
        </p:grpSpPr>
        <p:sp>
          <p:nvSpPr>
            <p:cNvPr id="18" name="Oval 17"/>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19" name="Oval 18"/>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841375" y="990600"/>
            <a:ext cx="44577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17</a:t>
            </a:r>
          </a:p>
        </p:txBody>
      </p:sp>
      <p:sp>
        <p:nvSpPr>
          <p:cNvPr id="82947" name="TextBox 2"/>
          <p:cNvSpPr txBox="1">
            <a:spLocks noChangeArrowheads="1"/>
          </p:cNvSpPr>
          <p:nvPr/>
        </p:nvSpPr>
        <p:spPr bwMode="auto">
          <a:xfrm>
            <a:off x="1724025" y="990600"/>
            <a:ext cx="445928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       is equivalent to</a:t>
            </a:r>
          </a:p>
        </p:txBody>
      </p:sp>
      <p:pic>
        <p:nvPicPr>
          <p:cNvPr id="82948" name="Picture 5"/>
          <p:cNvPicPr>
            <a:picLocks/>
          </p:cNvPicPr>
          <p:nvPr/>
        </p:nvPicPr>
        <p:blipFill>
          <a:blip r:embed="rId3">
            <a:clrChange>
              <a:clrFrom>
                <a:srgbClr val="FFFFFF"/>
              </a:clrFrom>
              <a:clrTo>
                <a:srgbClr val="FFFFFF">
                  <a:alpha val="0"/>
                </a:srgbClr>
              </a:clrTo>
            </a:clrChange>
          </a:blip>
          <a:srcRect/>
          <a:stretch>
            <a:fillRect/>
          </a:stretch>
        </p:blipFill>
        <p:spPr bwMode="auto">
          <a:xfrm>
            <a:off x="565150" y="-369888"/>
            <a:ext cx="2924175" cy="3225801"/>
          </a:xfrm>
          <a:prstGeom prst="rect">
            <a:avLst/>
          </a:prstGeom>
          <a:solidFill>
            <a:srgbClr val="000000">
              <a:alpha val="0"/>
            </a:srgbClr>
          </a:solidFill>
          <a:ln w="9525">
            <a:noFill/>
            <a:miter lim="800000"/>
            <a:headEnd/>
            <a:tailEnd/>
          </a:ln>
        </p:spPr>
      </p:pic>
      <p:pic>
        <p:nvPicPr>
          <p:cNvPr id="82949" name="Picture 6"/>
          <p:cNvPicPr>
            <a:picLocks/>
          </p:cNvPicPr>
          <p:nvPr/>
        </p:nvPicPr>
        <p:blipFill>
          <a:blip r:embed="rId4">
            <a:clrChange>
              <a:clrFrom>
                <a:srgbClr val="FFFFFF"/>
              </a:clrFrom>
              <a:clrTo>
                <a:srgbClr val="FFFFFF">
                  <a:alpha val="0"/>
                </a:srgbClr>
              </a:clrTo>
            </a:clrChange>
          </a:blip>
          <a:srcRect/>
          <a:stretch>
            <a:fillRect/>
          </a:stretch>
        </p:blipFill>
        <p:spPr bwMode="auto">
          <a:xfrm>
            <a:off x="3986213" y="-357188"/>
            <a:ext cx="2897187" cy="3225801"/>
          </a:xfrm>
          <a:prstGeom prst="rect">
            <a:avLst/>
          </a:prstGeom>
          <a:solidFill>
            <a:srgbClr val="000000">
              <a:alpha val="0"/>
            </a:srgbClr>
          </a:solidFill>
          <a:ln w="9525">
            <a:noFill/>
            <a:miter lim="800000"/>
            <a:headEnd/>
            <a:tailEnd/>
          </a:ln>
        </p:spPr>
      </p:pic>
      <p:pic>
        <p:nvPicPr>
          <p:cNvPr id="82950" name="Picture 15"/>
          <p:cNvPicPr>
            <a:picLocks/>
          </p:cNvPicPr>
          <p:nvPr/>
        </p:nvPicPr>
        <p:blipFill>
          <a:blip r:embed="rId5"/>
          <a:srcRect/>
          <a:stretch>
            <a:fillRect/>
          </a:stretch>
        </p:blipFill>
        <p:spPr bwMode="auto">
          <a:xfrm>
            <a:off x="138113" y="103188"/>
            <a:ext cx="3532187" cy="65087"/>
          </a:xfrm>
          <a:prstGeom prst="rect">
            <a:avLst/>
          </a:prstGeom>
          <a:solidFill>
            <a:srgbClr val="000000">
              <a:alpha val="0"/>
            </a:srgbClr>
          </a:solidFill>
          <a:ln w="9525">
            <a:noFill/>
            <a:miter lim="800000"/>
            <a:headEnd/>
            <a:tailEnd/>
          </a:ln>
        </p:spPr>
      </p:pic>
      <p:sp>
        <p:nvSpPr>
          <p:cNvPr id="82951" name="TextBox 16"/>
          <p:cNvSpPr txBox="1">
            <a:spLocks noChangeArrowheads="1"/>
          </p:cNvSpPr>
          <p:nvPr/>
        </p:nvSpPr>
        <p:spPr bwMode="auto">
          <a:xfrm>
            <a:off x="2393950" y="2282825"/>
            <a:ext cx="2081213"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     True</a:t>
            </a:r>
          </a:p>
        </p:txBody>
      </p:sp>
      <p:sp>
        <p:nvSpPr>
          <p:cNvPr id="82952" name="TextBox 17"/>
          <p:cNvSpPr txBox="1">
            <a:spLocks noChangeArrowheads="1"/>
          </p:cNvSpPr>
          <p:nvPr/>
        </p:nvSpPr>
        <p:spPr bwMode="auto">
          <a:xfrm>
            <a:off x="2393950" y="2971800"/>
            <a:ext cx="222408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     False</a:t>
            </a:r>
          </a:p>
        </p:txBody>
      </p:sp>
      <p:grpSp>
        <p:nvGrpSpPr>
          <p:cNvPr id="82953" name="Group 18"/>
          <p:cNvGrpSpPr>
            <a:grpSpLocks/>
          </p:cNvGrpSpPr>
          <p:nvPr/>
        </p:nvGrpSpPr>
        <p:grpSpPr bwMode="auto">
          <a:xfrm>
            <a:off x="1839913" y="2335213"/>
            <a:ext cx="365125" cy="1062037"/>
            <a:chOff x="1631950" y="3133262"/>
            <a:chExt cx="365760" cy="1060659"/>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613150" y="922338"/>
            <a:ext cx="4827588" cy="650875"/>
          </a:xfrm>
          <a:prstGeom prst="rect">
            <a:avLst/>
          </a:prstGeom>
          <a:noFill/>
          <a:ln w="9525">
            <a:noFill/>
            <a:miter lim="800000"/>
            <a:headEnd/>
            <a:tailEnd/>
          </a:ln>
        </p:spPr>
        <p:txBody>
          <a:bodyPr lIns="96469" tIns="48235" rIns="96469" bIns="48235">
            <a:spAutoFit/>
          </a:bodyPr>
          <a:lstStyle/>
          <a:p>
            <a:r>
              <a:rPr lang="en-US" sz="3600" b="1">
                <a:solidFill>
                  <a:srgbClr val="0000FF"/>
                </a:solidFill>
                <a:latin typeface="Arial - 36"/>
              </a:rPr>
              <a:t>Table of Contents</a:t>
            </a:r>
          </a:p>
        </p:txBody>
      </p:sp>
      <p:sp>
        <p:nvSpPr>
          <p:cNvPr id="29699" name="TextBox 2">
            <a:hlinkClick r:id="rId2" action="ppaction://hlinksldjump"/>
          </p:cNvPr>
          <p:cNvSpPr txBox="1">
            <a:spLocks noChangeArrowheads="1"/>
          </p:cNvSpPr>
          <p:nvPr/>
        </p:nvSpPr>
        <p:spPr bwMode="auto">
          <a:xfrm>
            <a:off x="955675" y="2030413"/>
            <a:ext cx="5959475" cy="468312"/>
          </a:xfrm>
          <a:prstGeom prst="rect">
            <a:avLst/>
          </a:prstGeom>
          <a:noFill/>
          <a:ln w="9525">
            <a:noFill/>
            <a:miter lim="800000"/>
            <a:headEnd/>
            <a:tailEnd/>
          </a:ln>
        </p:spPr>
        <p:txBody>
          <a:bodyPr lIns="96469" tIns="48235" rIns="96469" bIns="48235">
            <a:spAutoFit/>
          </a:bodyPr>
          <a:lstStyle/>
          <a:p>
            <a:r>
              <a:rPr lang="en-US" sz="2400" b="1">
                <a:solidFill>
                  <a:srgbClr val="0000FF"/>
                </a:solidFill>
              </a:rPr>
              <a:t>Writing Ratios</a:t>
            </a:r>
          </a:p>
        </p:txBody>
      </p:sp>
      <p:sp>
        <p:nvSpPr>
          <p:cNvPr id="29700" name="TextBox 3">
            <a:hlinkClick r:id="rId3" action="ppaction://hlinksldjump"/>
          </p:cNvPr>
          <p:cNvSpPr txBox="1">
            <a:spLocks noChangeArrowheads="1"/>
          </p:cNvSpPr>
          <p:nvPr/>
        </p:nvSpPr>
        <p:spPr bwMode="auto">
          <a:xfrm>
            <a:off x="887413" y="3867150"/>
            <a:ext cx="3902075"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Converting Unit Ratios</a:t>
            </a:r>
          </a:p>
        </p:txBody>
      </p:sp>
      <p:sp>
        <p:nvSpPr>
          <p:cNvPr id="29701" name="TextBox 4">
            <a:hlinkClick r:id="rId4" action="ppaction://hlinksldjump"/>
          </p:cNvPr>
          <p:cNvSpPr txBox="1">
            <a:spLocks noChangeArrowheads="1"/>
          </p:cNvSpPr>
          <p:nvPr/>
        </p:nvSpPr>
        <p:spPr bwMode="auto">
          <a:xfrm>
            <a:off x="901700" y="2944813"/>
            <a:ext cx="3421063" cy="468312"/>
          </a:xfrm>
          <a:prstGeom prst="rect">
            <a:avLst/>
          </a:prstGeom>
          <a:noFill/>
          <a:ln w="9525">
            <a:noFill/>
            <a:miter lim="800000"/>
            <a:headEnd/>
            <a:tailEnd/>
          </a:ln>
        </p:spPr>
        <p:txBody>
          <a:bodyPr lIns="96469" tIns="48235" rIns="96469" bIns="48235">
            <a:spAutoFit/>
          </a:bodyPr>
          <a:lstStyle/>
          <a:p>
            <a:r>
              <a:rPr lang="en-US" sz="2400" b="1">
                <a:solidFill>
                  <a:srgbClr val="0000FF"/>
                </a:solidFill>
              </a:rPr>
              <a:t>Rates &amp; Unit Rates</a:t>
            </a:r>
          </a:p>
        </p:txBody>
      </p:sp>
      <p:sp>
        <p:nvSpPr>
          <p:cNvPr id="29702" name="TextBox 8"/>
          <p:cNvSpPr txBox="1">
            <a:spLocks noChangeArrowheads="1"/>
          </p:cNvSpPr>
          <p:nvPr/>
        </p:nvSpPr>
        <p:spPr bwMode="auto">
          <a:xfrm>
            <a:off x="849313" y="6602413"/>
            <a:ext cx="5735637" cy="406400"/>
          </a:xfrm>
          <a:prstGeom prst="rect">
            <a:avLst/>
          </a:prstGeom>
          <a:noFill/>
          <a:ln w="9525">
            <a:noFill/>
            <a:miter lim="800000"/>
            <a:headEnd/>
            <a:tailEnd/>
          </a:ln>
        </p:spPr>
        <p:txBody>
          <a:bodyPr lIns="96469" tIns="48235" rIns="96469" bIns="48235">
            <a:spAutoFit/>
          </a:bodyPr>
          <a:lstStyle/>
          <a:p>
            <a:r>
              <a:rPr lang="en-US" sz="2000" b="1">
                <a:solidFill>
                  <a:srgbClr val="0000FF"/>
                </a:solidFill>
              </a:rPr>
              <a:t>Common Core:  6.RP.1, 2, 3a,b,d</a:t>
            </a:r>
          </a:p>
        </p:txBody>
      </p:sp>
      <p:sp>
        <p:nvSpPr>
          <p:cNvPr id="29703" name="TextBox 9">
            <a:hlinkClick r:id="rId5" action="ppaction://hlinksldjump"/>
          </p:cNvPr>
          <p:cNvSpPr txBox="1">
            <a:spLocks noChangeArrowheads="1"/>
          </p:cNvSpPr>
          <p:nvPr/>
        </p:nvSpPr>
        <p:spPr bwMode="auto">
          <a:xfrm>
            <a:off x="873125" y="3402013"/>
            <a:ext cx="6626225" cy="468312"/>
          </a:xfrm>
          <a:prstGeom prst="rect">
            <a:avLst/>
          </a:prstGeom>
          <a:noFill/>
          <a:ln w="9525">
            <a:noFill/>
            <a:miter lim="800000"/>
            <a:headEnd/>
            <a:tailEnd/>
          </a:ln>
        </p:spPr>
        <p:txBody>
          <a:bodyPr lIns="96469" tIns="48235" rIns="96469" bIns="48235">
            <a:spAutoFit/>
          </a:bodyPr>
          <a:lstStyle/>
          <a:p>
            <a:r>
              <a:rPr lang="en-US" sz="2400" b="1">
                <a:solidFill>
                  <a:srgbClr val="0000FF"/>
                </a:solidFill>
              </a:rPr>
              <a:t>Using Ratios to Convert Measurements</a:t>
            </a:r>
          </a:p>
        </p:txBody>
      </p:sp>
      <p:sp>
        <p:nvSpPr>
          <p:cNvPr id="29704" name="TextBox 10">
            <a:hlinkClick r:id="rId6" action="ppaction://hlinksldjump"/>
          </p:cNvPr>
          <p:cNvSpPr txBox="1">
            <a:spLocks noChangeArrowheads="1"/>
          </p:cNvSpPr>
          <p:nvPr/>
        </p:nvSpPr>
        <p:spPr bwMode="auto">
          <a:xfrm>
            <a:off x="901700" y="2487613"/>
            <a:ext cx="5959475" cy="468312"/>
          </a:xfrm>
          <a:prstGeom prst="rect">
            <a:avLst/>
          </a:prstGeom>
          <a:noFill/>
          <a:ln w="9525">
            <a:noFill/>
            <a:miter lim="800000"/>
            <a:headEnd/>
            <a:tailEnd/>
          </a:ln>
        </p:spPr>
        <p:txBody>
          <a:bodyPr lIns="96469" tIns="48235" rIns="96469" bIns="48235">
            <a:spAutoFit/>
          </a:bodyPr>
          <a:lstStyle/>
          <a:p>
            <a:r>
              <a:rPr lang="en-US" sz="2400" b="1">
                <a:solidFill>
                  <a:srgbClr val="0000FF"/>
                </a:solidFill>
              </a:rPr>
              <a:t>Equivalent Ratios</a:t>
            </a:r>
          </a:p>
        </p:txBody>
      </p:sp>
      <p:sp>
        <p:nvSpPr>
          <p:cNvPr id="29705" name="TextBox 11">
            <a:hlinkClick r:id="rId7" action="ppaction://hlinksldjump"/>
          </p:cNvPr>
          <p:cNvSpPr txBox="1">
            <a:spLocks noChangeArrowheads="1"/>
          </p:cNvSpPr>
          <p:nvPr/>
        </p:nvSpPr>
        <p:spPr bwMode="auto">
          <a:xfrm>
            <a:off x="901700" y="4367213"/>
            <a:ext cx="3556000"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Percents &amp; Fractions</a:t>
            </a:r>
          </a:p>
        </p:txBody>
      </p:sp>
      <p:sp>
        <p:nvSpPr>
          <p:cNvPr id="29706" name="TextBox 12">
            <a:hlinkClick r:id="rId8" action="ppaction://hlinksldjump"/>
          </p:cNvPr>
          <p:cNvSpPr txBox="1">
            <a:spLocks noChangeArrowheads="1"/>
          </p:cNvSpPr>
          <p:nvPr/>
        </p:nvSpPr>
        <p:spPr bwMode="auto">
          <a:xfrm>
            <a:off x="901700" y="4840288"/>
            <a:ext cx="3522663"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Percents &amp; Decimals</a:t>
            </a:r>
          </a:p>
        </p:txBody>
      </p:sp>
      <p:sp>
        <p:nvSpPr>
          <p:cNvPr id="29707" name="TextBox 13">
            <a:hlinkClick r:id="rId9" action="ppaction://hlinksldjump"/>
          </p:cNvPr>
          <p:cNvSpPr txBox="1">
            <a:spLocks noChangeArrowheads="1"/>
          </p:cNvSpPr>
          <p:nvPr/>
        </p:nvSpPr>
        <p:spPr bwMode="auto">
          <a:xfrm>
            <a:off x="887413" y="5373688"/>
            <a:ext cx="2547937"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Using Percents</a:t>
            </a:r>
          </a:p>
        </p:txBody>
      </p:sp>
      <p:sp>
        <p:nvSpPr>
          <p:cNvPr id="15" name="Freeform 14"/>
          <p:cNvSpPr/>
          <p:nvPr/>
        </p:nvSpPr>
        <p:spPr>
          <a:xfrm>
            <a:off x="8253413" y="1420813"/>
            <a:ext cx="1984375" cy="635000"/>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sp>
        <p:nvSpPr>
          <p:cNvPr id="29709" name="TextBox 4"/>
          <p:cNvSpPr txBox="1">
            <a:spLocks noChangeArrowheads="1"/>
          </p:cNvSpPr>
          <p:nvPr/>
        </p:nvSpPr>
        <p:spPr bwMode="auto">
          <a:xfrm>
            <a:off x="8139113" y="1470025"/>
            <a:ext cx="2179637" cy="492125"/>
          </a:xfrm>
          <a:prstGeom prst="rect">
            <a:avLst/>
          </a:prstGeom>
          <a:noFill/>
          <a:ln w="9525">
            <a:noFill/>
            <a:miter lim="800000"/>
            <a:headEnd/>
            <a:tailEnd/>
          </a:ln>
        </p:spPr>
        <p:txBody>
          <a:bodyPr>
            <a:spAutoFit/>
          </a:bodyPr>
          <a:lstStyle/>
          <a:p>
            <a:pPr algn="ctr"/>
            <a:r>
              <a:rPr lang="en-US" sz="1300" b="1">
                <a:solidFill>
                  <a:srgbClr val="0000FF"/>
                </a:solidFill>
                <a:latin typeface="Arial - 15"/>
              </a:rPr>
              <a:t>Click on a topic to go to that section.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833438" y="990600"/>
            <a:ext cx="44592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18</a:t>
            </a:r>
          </a:p>
        </p:txBody>
      </p:sp>
      <p:sp>
        <p:nvSpPr>
          <p:cNvPr id="84995" name="TextBox 2"/>
          <p:cNvSpPr txBox="1">
            <a:spLocks noChangeArrowheads="1"/>
          </p:cNvSpPr>
          <p:nvPr/>
        </p:nvSpPr>
        <p:spPr bwMode="auto">
          <a:xfrm>
            <a:off x="1716088" y="990600"/>
            <a:ext cx="44592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       is equivalent to</a:t>
            </a:r>
          </a:p>
        </p:txBody>
      </p:sp>
      <p:pic>
        <p:nvPicPr>
          <p:cNvPr id="84996" name="Picture 5"/>
          <p:cNvPicPr>
            <a:picLocks/>
          </p:cNvPicPr>
          <p:nvPr/>
        </p:nvPicPr>
        <p:blipFill>
          <a:blip r:embed="rId3">
            <a:clrChange>
              <a:clrFrom>
                <a:srgbClr val="FFFFFF"/>
              </a:clrFrom>
              <a:clrTo>
                <a:srgbClr val="FFFFFF">
                  <a:alpha val="0"/>
                </a:srgbClr>
              </a:clrTo>
            </a:clrChange>
          </a:blip>
          <a:srcRect/>
          <a:stretch>
            <a:fillRect/>
          </a:stretch>
        </p:blipFill>
        <p:spPr bwMode="auto">
          <a:xfrm>
            <a:off x="557213" y="-369888"/>
            <a:ext cx="3076575" cy="3225801"/>
          </a:xfrm>
          <a:prstGeom prst="rect">
            <a:avLst/>
          </a:prstGeom>
          <a:solidFill>
            <a:srgbClr val="000000">
              <a:alpha val="0"/>
            </a:srgbClr>
          </a:solidFill>
          <a:ln w="9525">
            <a:noFill/>
            <a:miter lim="800000"/>
            <a:headEnd/>
            <a:tailEnd/>
          </a:ln>
        </p:spPr>
      </p:pic>
      <p:pic>
        <p:nvPicPr>
          <p:cNvPr id="84997" name="Picture 6"/>
          <p:cNvPicPr>
            <a:picLocks/>
          </p:cNvPicPr>
          <p:nvPr/>
        </p:nvPicPr>
        <p:blipFill>
          <a:blip r:embed="rId4">
            <a:clrChange>
              <a:clrFrom>
                <a:srgbClr val="FFFFFF"/>
              </a:clrFrom>
              <a:clrTo>
                <a:srgbClr val="FFFFFF">
                  <a:alpha val="0"/>
                </a:srgbClr>
              </a:clrTo>
            </a:clrChange>
          </a:blip>
          <a:srcRect/>
          <a:stretch>
            <a:fillRect/>
          </a:stretch>
        </p:blipFill>
        <p:spPr bwMode="auto">
          <a:xfrm>
            <a:off x="3978275" y="-357188"/>
            <a:ext cx="2911475" cy="3225801"/>
          </a:xfrm>
          <a:prstGeom prst="rect">
            <a:avLst/>
          </a:prstGeom>
          <a:solidFill>
            <a:srgbClr val="000000">
              <a:alpha val="0"/>
            </a:srgbClr>
          </a:solidFill>
          <a:ln w="9525">
            <a:noFill/>
            <a:miter lim="800000"/>
            <a:headEnd/>
            <a:tailEnd/>
          </a:ln>
        </p:spPr>
      </p:pic>
      <p:pic>
        <p:nvPicPr>
          <p:cNvPr id="84998" name="Picture 15"/>
          <p:cNvPicPr>
            <a:picLocks/>
          </p:cNvPicPr>
          <p:nvPr/>
        </p:nvPicPr>
        <p:blipFill>
          <a:blip r:embed="rId5"/>
          <a:srcRect/>
          <a:stretch>
            <a:fillRect/>
          </a:stretch>
        </p:blipFill>
        <p:spPr bwMode="auto">
          <a:xfrm>
            <a:off x="123825" y="130175"/>
            <a:ext cx="3532188" cy="63500"/>
          </a:xfrm>
          <a:prstGeom prst="rect">
            <a:avLst/>
          </a:prstGeom>
          <a:solidFill>
            <a:srgbClr val="000000">
              <a:alpha val="0"/>
            </a:srgbClr>
          </a:solidFill>
          <a:ln w="9525">
            <a:noFill/>
            <a:miter lim="800000"/>
            <a:headEnd/>
            <a:tailEnd/>
          </a:ln>
        </p:spPr>
      </p:pic>
      <p:sp>
        <p:nvSpPr>
          <p:cNvPr id="84999" name="TextBox 16"/>
          <p:cNvSpPr txBox="1">
            <a:spLocks noChangeArrowheads="1"/>
          </p:cNvSpPr>
          <p:nvPr/>
        </p:nvSpPr>
        <p:spPr bwMode="auto">
          <a:xfrm>
            <a:off x="2393950" y="2282825"/>
            <a:ext cx="2081213"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     True</a:t>
            </a:r>
          </a:p>
        </p:txBody>
      </p:sp>
      <p:sp>
        <p:nvSpPr>
          <p:cNvPr id="85000" name="TextBox 17"/>
          <p:cNvSpPr txBox="1">
            <a:spLocks noChangeArrowheads="1"/>
          </p:cNvSpPr>
          <p:nvPr/>
        </p:nvSpPr>
        <p:spPr bwMode="auto">
          <a:xfrm>
            <a:off x="2393950" y="2971800"/>
            <a:ext cx="222408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     False</a:t>
            </a:r>
          </a:p>
        </p:txBody>
      </p:sp>
      <p:grpSp>
        <p:nvGrpSpPr>
          <p:cNvPr id="85001" name="Group 18"/>
          <p:cNvGrpSpPr>
            <a:grpSpLocks/>
          </p:cNvGrpSpPr>
          <p:nvPr/>
        </p:nvGrpSpPr>
        <p:grpSpPr bwMode="auto">
          <a:xfrm>
            <a:off x="1839913" y="2335213"/>
            <a:ext cx="365125" cy="1062037"/>
            <a:chOff x="1631950" y="3133262"/>
            <a:chExt cx="365760" cy="1060659"/>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895350" y="954088"/>
            <a:ext cx="445928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19</a:t>
            </a:r>
          </a:p>
        </p:txBody>
      </p:sp>
      <p:sp>
        <p:nvSpPr>
          <p:cNvPr id="87043" name="TextBox 2"/>
          <p:cNvSpPr txBox="1">
            <a:spLocks noChangeArrowheads="1"/>
          </p:cNvSpPr>
          <p:nvPr/>
        </p:nvSpPr>
        <p:spPr bwMode="auto">
          <a:xfrm>
            <a:off x="1779588" y="954088"/>
            <a:ext cx="445770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       is equivalent to</a:t>
            </a:r>
          </a:p>
        </p:txBody>
      </p:sp>
      <p:pic>
        <p:nvPicPr>
          <p:cNvPr id="87044" name="Picture 5"/>
          <p:cNvPicPr>
            <a:picLocks/>
          </p:cNvPicPr>
          <p:nvPr/>
        </p:nvPicPr>
        <p:blipFill>
          <a:blip r:embed="rId3">
            <a:clrChange>
              <a:clrFrom>
                <a:srgbClr val="FFFFFF"/>
              </a:clrFrom>
              <a:clrTo>
                <a:srgbClr val="FFFFFF">
                  <a:alpha val="0"/>
                </a:srgbClr>
              </a:clrTo>
            </a:clrChange>
          </a:blip>
          <a:srcRect/>
          <a:stretch>
            <a:fillRect/>
          </a:stretch>
        </p:blipFill>
        <p:spPr bwMode="auto">
          <a:xfrm>
            <a:off x="620713" y="-407988"/>
            <a:ext cx="3074987" cy="3214688"/>
          </a:xfrm>
          <a:prstGeom prst="rect">
            <a:avLst/>
          </a:prstGeom>
          <a:solidFill>
            <a:srgbClr val="000000">
              <a:alpha val="0"/>
            </a:srgbClr>
          </a:solidFill>
          <a:ln w="9525">
            <a:noFill/>
            <a:miter lim="800000"/>
            <a:headEnd/>
            <a:tailEnd/>
          </a:ln>
        </p:spPr>
      </p:pic>
      <p:pic>
        <p:nvPicPr>
          <p:cNvPr id="87045" name="Picture 6"/>
          <p:cNvPicPr>
            <a:picLocks/>
          </p:cNvPicPr>
          <p:nvPr/>
        </p:nvPicPr>
        <p:blipFill>
          <a:blip r:embed="rId4">
            <a:clrChange>
              <a:clrFrom>
                <a:srgbClr val="FFFFFF"/>
              </a:clrFrom>
              <a:clrTo>
                <a:srgbClr val="FFFFFF">
                  <a:alpha val="0"/>
                </a:srgbClr>
              </a:clrTo>
            </a:clrChange>
          </a:blip>
          <a:srcRect/>
          <a:stretch>
            <a:fillRect/>
          </a:stretch>
        </p:blipFill>
        <p:spPr bwMode="auto">
          <a:xfrm>
            <a:off x="4041775" y="-393700"/>
            <a:ext cx="2924175" cy="3200400"/>
          </a:xfrm>
          <a:prstGeom prst="rect">
            <a:avLst/>
          </a:prstGeom>
          <a:solidFill>
            <a:srgbClr val="000000">
              <a:alpha val="0"/>
            </a:srgbClr>
          </a:solidFill>
          <a:ln w="9525">
            <a:noFill/>
            <a:miter lim="800000"/>
            <a:headEnd/>
            <a:tailEnd/>
          </a:ln>
        </p:spPr>
      </p:pic>
      <p:pic>
        <p:nvPicPr>
          <p:cNvPr id="87046" name="Picture 15"/>
          <p:cNvPicPr>
            <a:picLocks/>
          </p:cNvPicPr>
          <p:nvPr/>
        </p:nvPicPr>
        <p:blipFill>
          <a:blip r:embed="rId5"/>
          <a:srcRect/>
          <a:stretch>
            <a:fillRect/>
          </a:stretch>
        </p:blipFill>
        <p:spPr bwMode="auto">
          <a:xfrm>
            <a:off x="138113" y="130175"/>
            <a:ext cx="3532187" cy="63500"/>
          </a:xfrm>
          <a:prstGeom prst="rect">
            <a:avLst/>
          </a:prstGeom>
          <a:solidFill>
            <a:srgbClr val="000000">
              <a:alpha val="0"/>
            </a:srgbClr>
          </a:solidFill>
          <a:ln w="9525">
            <a:noFill/>
            <a:miter lim="800000"/>
            <a:headEnd/>
            <a:tailEnd/>
          </a:ln>
        </p:spPr>
      </p:pic>
      <p:sp>
        <p:nvSpPr>
          <p:cNvPr id="87047" name="TextBox 16"/>
          <p:cNvSpPr txBox="1">
            <a:spLocks noChangeArrowheads="1"/>
          </p:cNvSpPr>
          <p:nvPr/>
        </p:nvSpPr>
        <p:spPr bwMode="auto">
          <a:xfrm>
            <a:off x="2393950" y="2282825"/>
            <a:ext cx="2081213"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     True</a:t>
            </a:r>
          </a:p>
        </p:txBody>
      </p:sp>
      <p:sp>
        <p:nvSpPr>
          <p:cNvPr id="87048" name="TextBox 17"/>
          <p:cNvSpPr txBox="1">
            <a:spLocks noChangeArrowheads="1"/>
          </p:cNvSpPr>
          <p:nvPr/>
        </p:nvSpPr>
        <p:spPr bwMode="auto">
          <a:xfrm>
            <a:off x="2393950" y="2971800"/>
            <a:ext cx="222408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     False</a:t>
            </a:r>
          </a:p>
        </p:txBody>
      </p:sp>
      <p:grpSp>
        <p:nvGrpSpPr>
          <p:cNvPr id="87049" name="Group 18"/>
          <p:cNvGrpSpPr>
            <a:grpSpLocks/>
          </p:cNvGrpSpPr>
          <p:nvPr/>
        </p:nvGrpSpPr>
        <p:grpSpPr bwMode="auto">
          <a:xfrm>
            <a:off x="1839913" y="2335213"/>
            <a:ext cx="365125" cy="1062037"/>
            <a:chOff x="1631950" y="3133262"/>
            <a:chExt cx="365760" cy="1060659"/>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Box 1"/>
          <p:cNvSpPr txBox="1">
            <a:spLocks noChangeArrowheads="1"/>
          </p:cNvSpPr>
          <p:nvPr/>
        </p:nvSpPr>
        <p:spPr bwMode="auto">
          <a:xfrm>
            <a:off x="869950" y="990600"/>
            <a:ext cx="69056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20</a:t>
            </a:r>
          </a:p>
        </p:txBody>
      </p:sp>
      <p:sp>
        <p:nvSpPr>
          <p:cNvPr id="89091" name="TextBox 2"/>
          <p:cNvSpPr txBox="1">
            <a:spLocks noChangeArrowheads="1"/>
          </p:cNvSpPr>
          <p:nvPr/>
        </p:nvSpPr>
        <p:spPr bwMode="auto">
          <a:xfrm>
            <a:off x="1752600" y="990600"/>
            <a:ext cx="69056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Which ratio is equivalent to       ?</a:t>
            </a:r>
          </a:p>
        </p:txBody>
      </p:sp>
      <p:sp>
        <p:nvSpPr>
          <p:cNvPr id="89092" name="TextBox 3"/>
          <p:cNvSpPr txBox="1">
            <a:spLocks noChangeArrowheads="1"/>
          </p:cNvSpPr>
          <p:nvPr/>
        </p:nvSpPr>
        <p:spPr bwMode="auto">
          <a:xfrm>
            <a:off x="2393950" y="2014538"/>
            <a:ext cx="1169988"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89093" name="TextBox 4"/>
          <p:cNvSpPr txBox="1">
            <a:spLocks noChangeArrowheads="1"/>
          </p:cNvSpPr>
          <p:nvPr/>
        </p:nvSpPr>
        <p:spPr bwMode="auto">
          <a:xfrm>
            <a:off x="2408238" y="2944813"/>
            <a:ext cx="11684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89094" name="TextBox 5"/>
          <p:cNvSpPr txBox="1">
            <a:spLocks noChangeArrowheads="1"/>
          </p:cNvSpPr>
          <p:nvPr/>
        </p:nvSpPr>
        <p:spPr bwMode="auto">
          <a:xfrm>
            <a:off x="2408238" y="3706813"/>
            <a:ext cx="11684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89095" name="TextBox 6"/>
          <p:cNvSpPr txBox="1">
            <a:spLocks noChangeArrowheads="1"/>
          </p:cNvSpPr>
          <p:nvPr/>
        </p:nvSpPr>
        <p:spPr bwMode="auto">
          <a:xfrm>
            <a:off x="2435225" y="4468813"/>
            <a:ext cx="11699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pic>
        <p:nvPicPr>
          <p:cNvPr id="89096" name="Picture 7"/>
          <p:cNvPicPr>
            <a:picLocks/>
          </p:cNvPicPr>
          <p:nvPr/>
        </p:nvPicPr>
        <p:blipFill>
          <a:blip r:embed="rId3">
            <a:clrChange>
              <a:clrFrom>
                <a:srgbClr val="FFFFFF"/>
              </a:clrFrom>
              <a:clrTo>
                <a:srgbClr val="FFFFFF">
                  <a:alpha val="0"/>
                </a:srgbClr>
              </a:clrTo>
            </a:clrChange>
          </a:blip>
          <a:srcRect/>
          <a:stretch>
            <a:fillRect/>
          </a:stretch>
        </p:blipFill>
        <p:spPr bwMode="auto">
          <a:xfrm>
            <a:off x="5365750" y="-560388"/>
            <a:ext cx="2897188" cy="3227388"/>
          </a:xfrm>
          <a:prstGeom prst="rect">
            <a:avLst/>
          </a:prstGeom>
          <a:solidFill>
            <a:srgbClr val="000000">
              <a:alpha val="0"/>
            </a:srgbClr>
          </a:solidFill>
          <a:ln w="9525">
            <a:noFill/>
            <a:miter lim="800000"/>
            <a:headEnd/>
            <a:tailEnd/>
          </a:ln>
        </p:spPr>
      </p:pic>
      <p:pic>
        <p:nvPicPr>
          <p:cNvPr id="89097" name="Picture 8"/>
          <p:cNvPicPr>
            <a:picLocks/>
          </p:cNvPicPr>
          <p:nvPr/>
        </p:nvPicPr>
        <p:blipFill>
          <a:blip r:embed="rId4">
            <a:clrChange>
              <a:clrFrom>
                <a:srgbClr val="FFFFFF"/>
              </a:clrFrom>
              <a:clrTo>
                <a:srgbClr val="FFFFFF">
                  <a:alpha val="0"/>
                </a:srgbClr>
              </a:clrTo>
            </a:clrChange>
          </a:blip>
          <a:srcRect/>
          <a:stretch>
            <a:fillRect/>
          </a:stretch>
        </p:blipFill>
        <p:spPr bwMode="auto">
          <a:xfrm>
            <a:off x="2089150" y="633413"/>
            <a:ext cx="2882900" cy="3225800"/>
          </a:xfrm>
          <a:prstGeom prst="rect">
            <a:avLst/>
          </a:prstGeom>
          <a:solidFill>
            <a:srgbClr val="000000">
              <a:alpha val="0"/>
            </a:srgbClr>
          </a:solidFill>
          <a:ln w="9525">
            <a:noFill/>
            <a:miter lim="800000"/>
            <a:headEnd/>
            <a:tailEnd/>
          </a:ln>
        </p:spPr>
      </p:pic>
      <p:pic>
        <p:nvPicPr>
          <p:cNvPr id="89098" name="Picture 9"/>
          <p:cNvPicPr>
            <a:picLocks/>
          </p:cNvPicPr>
          <p:nvPr/>
        </p:nvPicPr>
        <p:blipFill>
          <a:blip r:embed="rId5">
            <a:clrChange>
              <a:clrFrom>
                <a:srgbClr val="FFFFFF"/>
              </a:clrFrom>
              <a:clrTo>
                <a:srgbClr val="FFFFFF">
                  <a:alpha val="0"/>
                </a:srgbClr>
              </a:clrTo>
            </a:clrChange>
          </a:blip>
          <a:srcRect/>
          <a:stretch>
            <a:fillRect/>
          </a:stretch>
        </p:blipFill>
        <p:spPr bwMode="auto">
          <a:xfrm>
            <a:off x="2012950" y="1573213"/>
            <a:ext cx="3048000" cy="3227387"/>
          </a:xfrm>
          <a:prstGeom prst="rect">
            <a:avLst/>
          </a:prstGeom>
          <a:solidFill>
            <a:srgbClr val="000000">
              <a:alpha val="0"/>
            </a:srgbClr>
          </a:solidFill>
          <a:ln w="9525">
            <a:noFill/>
            <a:miter lim="800000"/>
            <a:headEnd/>
            <a:tailEnd/>
          </a:ln>
        </p:spPr>
      </p:pic>
      <p:pic>
        <p:nvPicPr>
          <p:cNvPr id="89099" name="Picture 10"/>
          <p:cNvPicPr>
            <a:picLocks/>
          </p:cNvPicPr>
          <p:nvPr/>
        </p:nvPicPr>
        <p:blipFill>
          <a:blip r:embed="rId6">
            <a:clrChange>
              <a:clrFrom>
                <a:srgbClr val="FFFFFF"/>
              </a:clrFrom>
              <a:clrTo>
                <a:srgbClr val="FFFFFF">
                  <a:alpha val="0"/>
                </a:srgbClr>
              </a:clrTo>
            </a:clrChange>
          </a:blip>
          <a:srcRect/>
          <a:stretch>
            <a:fillRect/>
          </a:stretch>
        </p:blipFill>
        <p:spPr bwMode="auto">
          <a:xfrm>
            <a:off x="2012950" y="2411413"/>
            <a:ext cx="3076575" cy="3227387"/>
          </a:xfrm>
          <a:prstGeom prst="rect">
            <a:avLst/>
          </a:prstGeom>
          <a:solidFill>
            <a:srgbClr val="000000">
              <a:alpha val="0"/>
            </a:srgbClr>
          </a:solidFill>
          <a:ln w="9525">
            <a:noFill/>
            <a:miter lim="800000"/>
            <a:headEnd/>
            <a:tailEnd/>
          </a:ln>
        </p:spPr>
      </p:pic>
      <p:pic>
        <p:nvPicPr>
          <p:cNvPr id="89100" name="Picture 11"/>
          <p:cNvPicPr>
            <a:picLocks/>
          </p:cNvPicPr>
          <p:nvPr/>
        </p:nvPicPr>
        <p:blipFill>
          <a:blip r:embed="rId7">
            <a:clrChange>
              <a:clrFrom>
                <a:srgbClr val="FFFFFF"/>
              </a:clrFrom>
              <a:clrTo>
                <a:srgbClr val="FFFFFF">
                  <a:alpha val="0"/>
                </a:srgbClr>
              </a:clrTo>
            </a:clrChange>
          </a:blip>
          <a:srcRect/>
          <a:stretch>
            <a:fillRect/>
          </a:stretch>
        </p:blipFill>
        <p:spPr bwMode="auto">
          <a:xfrm>
            <a:off x="2089150" y="3249613"/>
            <a:ext cx="2882900" cy="3227387"/>
          </a:xfrm>
          <a:prstGeom prst="rect">
            <a:avLst/>
          </a:prstGeom>
          <a:solidFill>
            <a:srgbClr val="000000">
              <a:alpha val="0"/>
            </a:srgbClr>
          </a:solidFill>
          <a:ln w="9525">
            <a:noFill/>
            <a:miter lim="800000"/>
            <a:headEnd/>
            <a:tailEnd/>
          </a:ln>
        </p:spPr>
      </p:pic>
      <p:pic>
        <p:nvPicPr>
          <p:cNvPr id="89101" name="Picture 20"/>
          <p:cNvPicPr>
            <a:picLocks/>
          </p:cNvPicPr>
          <p:nvPr/>
        </p:nvPicPr>
        <p:blipFill>
          <a:blip r:embed="rId8"/>
          <a:srcRect/>
          <a:stretch>
            <a:fillRect/>
          </a:stretch>
        </p:blipFill>
        <p:spPr bwMode="auto">
          <a:xfrm>
            <a:off x="138113" y="130175"/>
            <a:ext cx="3752850" cy="63500"/>
          </a:xfrm>
          <a:prstGeom prst="rect">
            <a:avLst/>
          </a:prstGeom>
          <a:solidFill>
            <a:srgbClr val="000000">
              <a:alpha val="0"/>
            </a:srgbClr>
          </a:solidFill>
          <a:ln w="9525">
            <a:noFill/>
            <a:miter lim="800000"/>
            <a:headEnd/>
            <a:tailEnd/>
          </a:ln>
        </p:spPr>
      </p:pic>
      <p:grpSp>
        <p:nvGrpSpPr>
          <p:cNvPr id="89102" name="Group 21"/>
          <p:cNvGrpSpPr>
            <a:grpSpLocks/>
          </p:cNvGrpSpPr>
          <p:nvPr/>
        </p:nvGrpSpPr>
        <p:grpSpPr bwMode="auto">
          <a:xfrm>
            <a:off x="1876425" y="2106613"/>
            <a:ext cx="365125" cy="2767012"/>
            <a:chOff x="1631950" y="3133262"/>
            <a:chExt cx="365760" cy="2764848"/>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01104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77808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5323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893763" y="1016000"/>
            <a:ext cx="104409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21</a:t>
            </a:r>
          </a:p>
        </p:txBody>
      </p:sp>
      <p:sp>
        <p:nvSpPr>
          <p:cNvPr id="91139" name="TextBox 2"/>
          <p:cNvSpPr txBox="1">
            <a:spLocks noChangeArrowheads="1"/>
          </p:cNvSpPr>
          <p:nvPr/>
        </p:nvSpPr>
        <p:spPr bwMode="auto">
          <a:xfrm>
            <a:off x="1778000" y="1016000"/>
            <a:ext cx="8845550" cy="1820863"/>
          </a:xfrm>
          <a:prstGeom prst="rect">
            <a:avLst/>
          </a:prstGeom>
          <a:noFill/>
          <a:ln w="9525">
            <a:noFill/>
            <a:miter lim="800000"/>
            <a:headEnd/>
            <a:tailEnd/>
          </a:ln>
        </p:spPr>
        <p:txBody>
          <a:bodyPr lIns="96469" tIns="48235" rIns="96469" bIns="48235">
            <a:spAutoFit/>
          </a:bodyPr>
          <a:lstStyle/>
          <a:p>
            <a:r>
              <a:rPr lang="en-US" sz="2800" b="1">
                <a:solidFill>
                  <a:srgbClr val="000000"/>
                </a:solidFill>
              </a:rPr>
              <a:t>Javier has stickers on the front of his folder. Use the stickers to answer the questions.  </a:t>
            </a:r>
          </a:p>
          <a:p>
            <a:endParaRPr lang="en-US" sz="2800" b="1">
              <a:solidFill>
                <a:srgbClr val="000000"/>
              </a:solidFill>
            </a:endParaRPr>
          </a:p>
          <a:p>
            <a:r>
              <a:rPr lang="en-US" sz="2800" b="1">
                <a:solidFill>
                  <a:srgbClr val="000000"/>
                </a:solidFill>
              </a:rPr>
              <a:t>Which two ratios below are equivalent?</a:t>
            </a:r>
          </a:p>
        </p:txBody>
      </p:sp>
      <p:sp>
        <p:nvSpPr>
          <p:cNvPr id="91140" name="TextBox 3"/>
          <p:cNvSpPr txBox="1">
            <a:spLocks noChangeArrowheads="1"/>
          </p:cNvSpPr>
          <p:nvPr/>
        </p:nvSpPr>
        <p:spPr bwMode="auto">
          <a:xfrm>
            <a:off x="2398713" y="3255963"/>
            <a:ext cx="23129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91141" name="TextBox 4"/>
          <p:cNvSpPr txBox="1">
            <a:spLocks noChangeArrowheads="1"/>
          </p:cNvSpPr>
          <p:nvPr/>
        </p:nvSpPr>
        <p:spPr bwMode="auto">
          <a:xfrm>
            <a:off x="3281363" y="3255963"/>
            <a:ext cx="23129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       to </a:t>
            </a:r>
          </a:p>
        </p:txBody>
      </p:sp>
      <p:sp>
        <p:nvSpPr>
          <p:cNvPr id="91142" name="TextBox 5"/>
          <p:cNvSpPr txBox="1">
            <a:spLocks noChangeArrowheads="1"/>
          </p:cNvSpPr>
          <p:nvPr/>
        </p:nvSpPr>
        <p:spPr bwMode="auto">
          <a:xfrm>
            <a:off x="2398713" y="3976688"/>
            <a:ext cx="23129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91143" name="TextBox 6"/>
          <p:cNvSpPr txBox="1">
            <a:spLocks noChangeArrowheads="1"/>
          </p:cNvSpPr>
          <p:nvPr/>
        </p:nvSpPr>
        <p:spPr bwMode="auto">
          <a:xfrm>
            <a:off x="3281363" y="3970338"/>
            <a:ext cx="23129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       to </a:t>
            </a:r>
          </a:p>
        </p:txBody>
      </p:sp>
      <p:sp>
        <p:nvSpPr>
          <p:cNvPr id="91144" name="TextBox 7"/>
          <p:cNvSpPr txBox="1">
            <a:spLocks noChangeArrowheads="1"/>
          </p:cNvSpPr>
          <p:nvPr/>
        </p:nvSpPr>
        <p:spPr bwMode="auto">
          <a:xfrm>
            <a:off x="2398713" y="4627563"/>
            <a:ext cx="23129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91145" name="TextBox 8"/>
          <p:cNvSpPr txBox="1">
            <a:spLocks noChangeArrowheads="1"/>
          </p:cNvSpPr>
          <p:nvPr/>
        </p:nvSpPr>
        <p:spPr bwMode="auto">
          <a:xfrm>
            <a:off x="3281363" y="4627563"/>
            <a:ext cx="23129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       to </a:t>
            </a:r>
          </a:p>
        </p:txBody>
      </p:sp>
      <p:sp>
        <p:nvSpPr>
          <p:cNvPr id="91146" name="TextBox 9"/>
          <p:cNvSpPr txBox="1">
            <a:spLocks noChangeArrowheads="1"/>
          </p:cNvSpPr>
          <p:nvPr/>
        </p:nvSpPr>
        <p:spPr bwMode="auto">
          <a:xfrm>
            <a:off x="2398713" y="5334000"/>
            <a:ext cx="23129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91147" name="TextBox 10"/>
          <p:cNvSpPr txBox="1">
            <a:spLocks noChangeArrowheads="1"/>
          </p:cNvSpPr>
          <p:nvPr/>
        </p:nvSpPr>
        <p:spPr bwMode="auto">
          <a:xfrm>
            <a:off x="3281363" y="5307013"/>
            <a:ext cx="23129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       to </a:t>
            </a:r>
          </a:p>
        </p:txBody>
      </p:sp>
      <p:sp>
        <p:nvSpPr>
          <p:cNvPr id="91148" name="TextBox 11"/>
          <p:cNvSpPr txBox="1">
            <a:spLocks noChangeArrowheads="1"/>
          </p:cNvSpPr>
          <p:nvPr/>
        </p:nvSpPr>
        <p:spPr bwMode="auto">
          <a:xfrm>
            <a:off x="2398713" y="5999163"/>
            <a:ext cx="229870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E</a:t>
            </a:r>
          </a:p>
        </p:txBody>
      </p:sp>
      <p:sp>
        <p:nvSpPr>
          <p:cNvPr id="91149" name="TextBox 12"/>
          <p:cNvSpPr txBox="1">
            <a:spLocks noChangeArrowheads="1"/>
          </p:cNvSpPr>
          <p:nvPr/>
        </p:nvSpPr>
        <p:spPr bwMode="auto">
          <a:xfrm>
            <a:off x="3281363" y="5999163"/>
            <a:ext cx="229870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       to </a:t>
            </a:r>
          </a:p>
        </p:txBody>
      </p:sp>
      <p:grpSp>
        <p:nvGrpSpPr>
          <p:cNvPr id="91150" name="Group 147"/>
          <p:cNvGrpSpPr>
            <a:grpSpLocks/>
          </p:cNvGrpSpPr>
          <p:nvPr/>
        </p:nvGrpSpPr>
        <p:grpSpPr bwMode="auto">
          <a:xfrm>
            <a:off x="6411913" y="3251200"/>
            <a:ext cx="3830637" cy="5103813"/>
            <a:chOff x="5801995" y="1869186"/>
            <a:chExt cx="3526918" cy="5003674"/>
          </a:xfrm>
        </p:grpSpPr>
        <p:sp>
          <p:nvSpPr>
            <p:cNvPr id="14" name="Freeform 13"/>
            <p:cNvSpPr/>
            <p:nvPr/>
          </p:nvSpPr>
          <p:spPr>
            <a:xfrm>
              <a:off x="5801995" y="1869186"/>
              <a:ext cx="3526918" cy="5003674"/>
            </a:xfrm>
            <a:custGeom>
              <a:avLst/>
              <a:gdLst/>
              <a:ahLst/>
              <a:cxnLst/>
              <a:rect l="0" t="0" r="0" b="0"/>
              <a:pathLst>
                <a:path w="3526918" h="5003674">
                  <a:moveTo>
                    <a:pt x="0" y="0"/>
                  </a:moveTo>
                  <a:lnTo>
                    <a:pt x="3526917" y="0"/>
                  </a:lnTo>
                  <a:lnTo>
                    <a:pt x="3526917" y="5003673"/>
                  </a:lnTo>
                  <a:lnTo>
                    <a:pt x="0" y="5003673"/>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nvGrpSpPr>
            <p:cNvPr id="91239" name="Group 22"/>
            <p:cNvGrpSpPr>
              <a:grpSpLocks/>
            </p:cNvGrpSpPr>
            <p:nvPr/>
          </p:nvGrpSpPr>
          <p:grpSpPr bwMode="auto">
            <a:xfrm>
              <a:off x="5915491" y="2119249"/>
              <a:ext cx="447917" cy="448425"/>
              <a:chOff x="5915491" y="2119249"/>
              <a:chExt cx="447917" cy="448425"/>
            </a:xfrm>
          </p:grpSpPr>
          <p:sp>
            <p:nvSpPr>
              <p:cNvPr id="15" name="Freeform 14"/>
              <p:cNvSpPr/>
              <p:nvPr/>
            </p:nvSpPr>
            <p:spPr>
              <a:xfrm>
                <a:off x="5916002" y="2119759"/>
                <a:ext cx="447260" cy="448230"/>
              </a:xfrm>
              <a:custGeom>
                <a:avLst/>
                <a:gdLst/>
                <a:ahLst/>
                <a:cxnLst/>
                <a:rect l="0" t="0" r="0" b="0"/>
                <a:pathLst>
                  <a:path w="447803" h="448311">
                    <a:moveTo>
                      <a:pt x="127" y="212598"/>
                    </a:moveTo>
                    <a:lnTo>
                      <a:pt x="1143" y="201295"/>
                    </a:lnTo>
                    <a:lnTo>
                      <a:pt x="2413" y="189992"/>
                    </a:lnTo>
                    <a:lnTo>
                      <a:pt x="4318" y="178943"/>
                    </a:lnTo>
                    <a:lnTo>
                      <a:pt x="6985" y="168148"/>
                    </a:lnTo>
                    <a:lnTo>
                      <a:pt x="9906" y="157480"/>
                    </a:lnTo>
                    <a:lnTo>
                      <a:pt x="13462" y="147066"/>
                    </a:lnTo>
                    <a:lnTo>
                      <a:pt x="17526" y="136906"/>
                    </a:lnTo>
                    <a:lnTo>
                      <a:pt x="22098" y="126873"/>
                    </a:lnTo>
                    <a:lnTo>
                      <a:pt x="27051" y="117348"/>
                    </a:lnTo>
                    <a:lnTo>
                      <a:pt x="32385" y="107823"/>
                    </a:lnTo>
                    <a:lnTo>
                      <a:pt x="38100" y="98806"/>
                    </a:lnTo>
                    <a:lnTo>
                      <a:pt x="44450" y="90043"/>
                    </a:lnTo>
                    <a:lnTo>
                      <a:pt x="51054" y="81661"/>
                    </a:lnTo>
                    <a:lnTo>
                      <a:pt x="58166" y="73406"/>
                    </a:lnTo>
                    <a:lnTo>
                      <a:pt x="65532" y="65659"/>
                    </a:lnTo>
                    <a:lnTo>
                      <a:pt x="73279" y="58166"/>
                    </a:lnTo>
                    <a:lnTo>
                      <a:pt x="81280" y="51181"/>
                    </a:lnTo>
                    <a:lnTo>
                      <a:pt x="89789" y="44577"/>
                    </a:lnTo>
                    <a:lnTo>
                      <a:pt x="98679" y="38227"/>
                    </a:lnTo>
                    <a:lnTo>
                      <a:pt x="107696" y="32512"/>
                    </a:lnTo>
                    <a:lnTo>
                      <a:pt x="117094" y="27051"/>
                    </a:lnTo>
                    <a:lnTo>
                      <a:pt x="126873" y="22098"/>
                    </a:lnTo>
                    <a:lnTo>
                      <a:pt x="136652" y="17526"/>
                    </a:lnTo>
                    <a:lnTo>
                      <a:pt x="146939" y="13589"/>
                    </a:lnTo>
                    <a:lnTo>
                      <a:pt x="157226" y="10160"/>
                    </a:lnTo>
                    <a:lnTo>
                      <a:pt x="167894" y="7112"/>
                    </a:lnTo>
                    <a:lnTo>
                      <a:pt x="178689" y="4699"/>
                    </a:lnTo>
                    <a:lnTo>
                      <a:pt x="189738" y="2540"/>
                    </a:lnTo>
                    <a:lnTo>
                      <a:pt x="201041" y="1143"/>
                    </a:lnTo>
                    <a:lnTo>
                      <a:pt x="212344" y="254"/>
                    </a:lnTo>
                    <a:lnTo>
                      <a:pt x="223901" y="0"/>
                    </a:lnTo>
                    <a:lnTo>
                      <a:pt x="235331" y="254"/>
                    </a:lnTo>
                    <a:lnTo>
                      <a:pt x="246761" y="1143"/>
                    </a:lnTo>
                    <a:lnTo>
                      <a:pt x="258064" y="2540"/>
                    </a:lnTo>
                    <a:lnTo>
                      <a:pt x="268986" y="4699"/>
                    </a:lnTo>
                    <a:lnTo>
                      <a:pt x="279781" y="7112"/>
                    </a:lnTo>
                    <a:lnTo>
                      <a:pt x="290449" y="10160"/>
                    </a:lnTo>
                    <a:lnTo>
                      <a:pt x="300863" y="13589"/>
                    </a:lnTo>
                    <a:lnTo>
                      <a:pt x="311023" y="17526"/>
                    </a:lnTo>
                    <a:lnTo>
                      <a:pt x="320929" y="22098"/>
                    </a:lnTo>
                    <a:lnTo>
                      <a:pt x="330581" y="27051"/>
                    </a:lnTo>
                    <a:lnTo>
                      <a:pt x="339979" y="32512"/>
                    </a:lnTo>
                    <a:lnTo>
                      <a:pt x="349123" y="38227"/>
                    </a:lnTo>
                    <a:lnTo>
                      <a:pt x="357886" y="44577"/>
                    </a:lnTo>
                    <a:lnTo>
                      <a:pt x="366395" y="51181"/>
                    </a:lnTo>
                    <a:lnTo>
                      <a:pt x="374523" y="58166"/>
                    </a:lnTo>
                    <a:lnTo>
                      <a:pt x="382270" y="65659"/>
                    </a:lnTo>
                    <a:lnTo>
                      <a:pt x="389509" y="73406"/>
                    </a:lnTo>
                    <a:lnTo>
                      <a:pt x="396621" y="81661"/>
                    </a:lnTo>
                    <a:lnTo>
                      <a:pt x="403352" y="90043"/>
                    </a:lnTo>
                    <a:lnTo>
                      <a:pt x="409575" y="98806"/>
                    </a:lnTo>
                    <a:lnTo>
                      <a:pt x="415290" y="107823"/>
                    </a:lnTo>
                    <a:lnTo>
                      <a:pt x="420751" y="117348"/>
                    </a:lnTo>
                    <a:lnTo>
                      <a:pt x="425831" y="126873"/>
                    </a:lnTo>
                    <a:lnTo>
                      <a:pt x="430149" y="136906"/>
                    </a:lnTo>
                    <a:lnTo>
                      <a:pt x="434340" y="147066"/>
                    </a:lnTo>
                    <a:lnTo>
                      <a:pt x="437896" y="157480"/>
                    </a:lnTo>
                    <a:lnTo>
                      <a:pt x="440817" y="168148"/>
                    </a:lnTo>
                    <a:lnTo>
                      <a:pt x="443357" y="178943"/>
                    </a:lnTo>
                    <a:lnTo>
                      <a:pt x="445262" y="189992"/>
                    </a:lnTo>
                    <a:lnTo>
                      <a:pt x="446532" y="201295"/>
                    </a:lnTo>
                    <a:lnTo>
                      <a:pt x="447548" y="212598"/>
                    </a:lnTo>
                    <a:lnTo>
                      <a:pt x="447802" y="224155"/>
                    </a:lnTo>
                    <a:lnTo>
                      <a:pt x="447548" y="235712"/>
                    </a:lnTo>
                    <a:lnTo>
                      <a:pt x="446532" y="247015"/>
                    </a:lnTo>
                    <a:lnTo>
                      <a:pt x="445262" y="258318"/>
                    </a:lnTo>
                    <a:lnTo>
                      <a:pt x="443357" y="269240"/>
                    </a:lnTo>
                    <a:lnTo>
                      <a:pt x="440817" y="280035"/>
                    </a:lnTo>
                    <a:lnTo>
                      <a:pt x="437896" y="290703"/>
                    </a:lnTo>
                    <a:lnTo>
                      <a:pt x="434340" y="301244"/>
                    </a:lnTo>
                    <a:lnTo>
                      <a:pt x="430149" y="311404"/>
                    </a:lnTo>
                    <a:lnTo>
                      <a:pt x="425831" y="321310"/>
                    </a:lnTo>
                    <a:lnTo>
                      <a:pt x="420751" y="330962"/>
                    </a:lnTo>
                    <a:lnTo>
                      <a:pt x="415290" y="340360"/>
                    </a:lnTo>
                    <a:lnTo>
                      <a:pt x="409575" y="349504"/>
                    </a:lnTo>
                    <a:lnTo>
                      <a:pt x="403352" y="358267"/>
                    </a:lnTo>
                    <a:lnTo>
                      <a:pt x="396621" y="366649"/>
                    </a:lnTo>
                    <a:lnTo>
                      <a:pt x="389509" y="374904"/>
                    </a:lnTo>
                    <a:lnTo>
                      <a:pt x="382270" y="382651"/>
                    </a:lnTo>
                    <a:lnTo>
                      <a:pt x="374523" y="390017"/>
                    </a:lnTo>
                    <a:lnTo>
                      <a:pt x="366395" y="397129"/>
                    </a:lnTo>
                    <a:lnTo>
                      <a:pt x="357886" y="403733"/>
                    </a:lnTo>
                    <a:lnTo>
                      <a:pt x="349123" y="409956"/>
                    </a:lnTo>
                    <a:lnTo>
                      <a:pt x="339979" y="415798"/>
                    </a:lnTo>
                    <a:lnTo>
                      <a:pt x="330581" y="421259"/>
                    </a:lnTo>
                    <a:lnTo>
                      <a:pt x="320929" y="426212"/>
                    </a:lnTo>
                    <a:lnTo>
                      <a:pt x="311023" y="430657"/>
                    </a:lnTo>
                    <a:lnTo>
                      <a:pt x="300863" y="434721"/>
                    </a:lnTo>
                    <a:lnTo>
                      <a:pt x="290449" y="438277"/>
                    </a:lnTo>
                    <a:lnTo>
                      <a:pt x="279781" y="441198"/>
                    </a:lnTo>
                    <a:lnTo>
                      <a:pt x="268986" y="443865"/>
                    </a:lnTo>
                    <a:lnTo>
                      <a:pt x="258064" y="445770"/>
                    </a:lnTo>
                    <a:lnTo>
                      <a:pt x="246761" y="447040"/>
                    </a:lnTo>
                    <a:lnTo>
                      <a:pt x="235331" y="448056"/>
                    </a:lnTo>
                    <a:lnTo>
                      <a:pt x="223901" y="448310"/>
                    </a:lnTo>
                    <a:lnTo>
                      <a:pt x="212344" y="448056"/>
                    </a:lnTo>
                    <a:lnTo>
                      <a:pt x="201041" y="447040"/>
                    </a:lnTo>
                    <a:lnTo>
                      <a:pt x="189738" y="445770"/>
                    </a:lnTo>
                    <a:lnTo>
                      <a:pt x="178689" y="443865"/>
                    </a:lnTo>
                    <a:lnTo>
                      <a:pt x="167894" y="441198"/>
                    </a:lnTo>
                    <a:lnTo>
                      <a:pt x="157226" y="438277"/>
                    </a:lnTo>
                    <a:lnTo>
                      <a:pt x="146939" y="434721"/>
                    </a:lnTo>
                    <a:lnTo>
                      <a:pt x="136652" y="430657"/>
                    </a:lnTo>
                    <a:lnTo>
                      <a:pt x="126873" y="426212"/>
                    </a:lnTo>
                    <a:lnTo>
                      <a:pt x="117094" y="421259"/>
                    </a:lnTo>
                    <a:lnTo>
                      <a:pt x="107696" y="415798"/>
                    </a:lnTo>
                    <a:lnTo>
                      <a:pt x="98679" y="409956"/>
                    </a:lnTo>
                    <a:lnTo>
                      <a:pt x="89789" y="403733"/>
                    </a:lnTo>
                    <a:lnTo>
                      <a:pt x="81280" y="397129"/>
                    </a:lnTo>
                    <a:lnTo>
                      <a:pt x="73279" y="390017"/>
                    </a:lnTo>
                    <a:lnTo>
                      <a:pt x="65532" y="382651"/>
                    </a:lnTo>
                    <a:lnTo>
                      <a:pt x="58166" y="374904"/>
                    </a:lnTo>
                    <a:lnTo>
                      <a:pt x="51054" y="366649"/>
                    </a:lnTo>
                    <a:lnTo>
                      <a:pt x="44450" y="358267"/>
                    </a:lnTo>
                    <a:lnTo>
                      <a:pt x="38100" y="349504"/>
                    </a:lnTo>
                    <a:lnTo>
                      <a:pt x="32385" y="340360"/>
                    </a:lnTo>
                    <a:lnTo>
                      <a:pt x="27051" y="330962"/>
                    </a:lnTo>
                    <a:lnTo>
                      <a:pt x="22098" y="321310"/>
                    </a:lnTo>
                    <a:lnTo>
                      <a:pt x="17526" y="311404"/>
                    </a:lnTo>
                    <a:lnTo>
                      <a:pt x="13462" y="301244"/>
                    </a:lnTo>
                    <a:lnTo>
                      <a:pt x="9906" y="290703"/>
                    </a:lnTo>
                    <a:lnTo>
                      <a:pt x="6985" y="280035"/>
                    </a:lnTo>
                    <a:lnTo>
                      <a:pt x="4318" y="269240"/>
                    </a:lnTo>
                    <a:lnTo>
                      <a:pt x="2413" y="258318"/>
                    </a:lnTo>
                    <a:lnTo>
                      <a:pt x="1143" y="247015"/>
                    </a:lnTo>
                    <a:lnTo>
                      <a:pt x="127"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 name="Freeform 15"/>
              <p:cNvSpPr/>
              <p:nvPr/>
            </p:nvSpPr>
            <p:spPr>
              <a:xfrm>
                <a:off x="5916002" y="2119759"/>
                <a:ext cx="447260" cy="448230"/>
              </a:xfrm>
              <a:custGeom>
                <a:avLst/>
                <a:gdLst/>
                <a:ahLst/>
                <a:cxnLst/>
                <a:rect l="0" t="0" r="0" b="0"/>
                <a:pathLst>
                  <a:path w="447917" h="448402">
                    <a:moveTo>
                      <a:pt x="0" y="224200"/>
                    </a:moveTo>
                    <a:lnTo>
                      <a:pt x="348" y="235671"/>
                    </a:lnTo>
                    <a:lnTo>
                      <a:pt x="1043" y="246794"/>
                    </a:lnTo>
                    <a:lnTo>
                      <a:pt x="2433" y="258265"/>
                    </a:lnTo>
                    <a:lnTo>
                      <a:pt x="4518" y="269388"/>
                    </a:lnTo>
                    <a:lnTo>
                      <a:pt x="6950" y="280164"/>
                    </a:lnTo>
                    <a:lnTo>
                      <a:pt x="10078" y="290592"/>
                    </a:lnTo>
                    <a:lnTo>
                      <a:pt x="13553" y="301367"/>
                    </a:lnTo>
                    <a:lnTo>
                      <a:pt x="17722" y="311447"/>
                    </a:lnTo>
                    <a:lnTo>
                      <a:pt x="21892" y="321180"/>
                    </a:lnTo>
                    <a:lnTo>
                      <a:pt x="27104" y="330913"/>
                    </a:lnTo>
                    <a:lnTo>
                      <a:pt x="32317" y="340298"/>
                    </a:lnTo>
                    <a:lnTo>
                      <a:pt x="38224" y="349336"/>
                    </a:lnTo>
                    <a:lnTo>
                      <a:pt x="44479" y="358373"/>
                    </a:lnTo>
                    <a:lnTo>
                      <a:pt x="51081" y="366716"/>
                    </a:lnTo>
                    <a:lnTo>
                      <a:pt x="58032" y="374710"/>
                    </a:lnTo>
                    <a:lnTo>
                      <a:pt x="65676" y="382705"/>
                    </a:lnTo>
                    <a:lnTo>
                      <a:pt x="73321" y="390005"/>
                    </a:lnTo>
                    <a:lnTo>
                      <a:pt x="81313" y="397304"/>
                    </a:lnTo>
                    <a:lnTo>
                      <a:pt x="90001" y="403561"/>
                    </a:lnTo>
                    <a:lnTo>
                      <a:pt x="98688" y="409818"/>
                    </a:lnTo>
                    <a:lnTo>
                      <a:pt x="107723" y="415727"/>
                    </a:lnTo>
                    <a:lnTo>
                      <a:pt x="117105" y="421288"/>
                    </a:lnTo>
                    <a:lnTo>
                      <a:pt x="126835" y="426155"/>
                    </a:lnTo>
                    <a:lnTo>
                      <a:pt x="136564" y="430674"/>
                    </a:lnTo>
                    <a:lnTo>
                      <a:pt x="146989" y="434845"/>
                    </a:lnTo>
                    <a:lnTo>
                      <a:pt x="157414" y="438321"/>
                    </a:lnTo>
                    <a:lnTo>
                      <a:pt x="167838" y="441449"/>
                    </a:lnTo>
                    <a:lnTo>
                      <a:pt x="178611" y="443882"/>
                    </a:lnTo>
                    <a:lnTo>
                      <a:pt x="189730" y="445620"/>
                    </a:lnTo>
                    <a:lnTo>
                      <a:pt x="201198" y="447011"/>
                    </a:lnTo>
                    <a:lnTo>
                      <a:pt x="212318" y="448053"/>
                    </a:lnTo>
                    <a:lnTo>
                      <a:pt x="223785" y="448401"/>
                    </a:lnTo>
                    <a:lnTo>
                      <a:pt x="235599" y="448053"/>
                    </a:lnTo>
                    <a:lnTo>
                      <a:pt x="246719" y="447011"/>
                    </a:lnTo>
                    <a:lnTo>
                      <a:pt x="258186" y="445620"/>
                    </a:lnTo>
                    <a:lnTo>
                      <a:pt x="268958" y="443882"/>
                    </a:lnTo>
                    <a:lnTo>
                      <a:pt x="279730" y="441449"/>
                    </a:lnTo>
                    <a:lnTo>
                      <a:pt x="290503" y="438321"/>
                    </a:lnTo>
                    <a:lnTo>
                      <a:pt x="300928" y="434845"/>
                    </a:lnTo>
                    <a:lnTo>
                      <a:pt x="311005" y="430674"/>
                    </a:lnTo>
                    <a:lnTo>
                      <a:pt x="321082" y="426155"/>
                    </a:lnTo>
                    <a:lnTo>
                      <a:pt x="330812" y="421288"/>
                    </a:lnTo>
                    <a:lnTo>
                      <a:pt x="339847" y="415727"/>
                    </a:lnTo>
                    <a:lnTo>
                      <a:pt x="349229" y="409818"/>
                    </a:lnTo>
                    <a:lnTo>
                      <a:pt x="357916" y="403561"/>
                    </a:lnTo>
                    <a:lnTo>
                      <a:pt x="366256" y="397304"/>
                    </a:lnTo>
                    <a:lnTo>
                      <a:pt x="374596" y="390005"/>
                    </a:lnTo>
                    <a:lnTo>
                      <a:pt x="382240" y="382705"/>
                    </a:lnTo>
                    <a:lnTo>
                      <a:pt x="389538" y="374710"/>
                    </a:lnTo>
                    <a:lnTo>
                      <a:pt x="396835" y="366716"/>
                    </a:lnTo>
                    <a:lnTo>
                      <a:pt x="403437" y="358373"/>
                    </a:lnTo>
                    <a:lnTo>
                      <a:pt x="409692" y="349336"/>
                    </a:lnTo>
                    <a:lnTo>
                      <a:pt x="415252" y="340298"/>
                    </a:lnTo>
                    <a:lnTo>
                      <a:pt x="420812" y="330913"/>
                    </a:lnTo>
                    <a:lnTo>
                      <a:pt x="425677" y="321180"/>
                    </a:lnTo>
                    <a:lnTo>
                      <a:pt x="430195" y="311447"/>
                    </a:lnTo>
                    <a:lnTo>
                      <a:pt x="434364" y="301367"/>
                    </a:lnTo>
                    <a:lnTo>
                      <a:pt x="437839" y="290592"/>
                    </a:lnTo>
                    <a:lnTo>
                      <a:pt x="440967" y="280164"/>
                    </a:lnTo>
                    <a:lnTo>
                      <a:pt x="443399" y="269388"/>
                    </a:lnTo>
                    <a:lnTo>
                      <a:pt x="445484" y="258265"/>
                    </a:lnTo>
                    <a:lnTo>
                      <a:pt x="446526" y="246794"/>
                    </a:lnTo>
                    <a:lnTo>
                      <a:pt x="447569" y="235671"/>
                    </a:lnTo>
                    <a:lnTo>
                      <a:pt x="447916" y="224200"/>
                    </a:lnTo>
                    <a:lnTo>
                      <a:pt x="447569" y="212730"/>
                    </a:lnTo>
                    <a:lnTo>
                      <a:pt x="446526" y="201259"/>
                    </a:lnTo>
                    <a:lnTo>
                      <a:pt x="445484" y="190136"/>
                    </a:lnTo>
                    <a:lnTo>
                      <a:pt x="443399" y="179013"/>
                    </a:lnTo>
                    <a:lnTo>
                      <a:pt x="440967" y="168237"/>
                    </a:lnTo>
                    <a:lnTo>
                      <a:pt x="437839" y="157462"/>
                    </a:lnTo>
                    <a:lnTo>
                      <a:pt x="434364" y="147034"/>
                    </a:lnTo>
                    <a:lnTo>
                      <a:pt x="430195" y="136953"/>
                    </a:lnTo>
                    <a:lnTo>
                      <a:pt x="425677" y="126873"/>
                    </a:lnTo>
                    <a:lnTo>
                      <a:pt x="420812" y="117488"/>
                    </a:lnTo>
                    <a:lnTo>
                      <a:pt x="415252" y="107755"/>
                    </a:lnTo>
                    <a:lnTo>
                      <a:pt x="409692" y="98717"/>
                    </a:lnTo>
                    <a:lnTo>
                      <a:pt x="403437" y="90027"/>
                    </a:lnTo>
                    <a:lnTo>
                      <a:pt x="396835" y="81685"/>
                    </a:lnTo>
                    <a:lnTo>
                      <a:pt x="389538" y="73343"/>
                    </a:lnTo>
                    <a:lnTo>
                      <a:pt x="382240" y="65696"/>
                    </a:lnTo>
                    <a:lnTo>
                      <a:pt x="374596" y="58048"/>
                    </a:lnTo>
                    <a:lnTo>
                      <a:pt x="366256" y="51097"/>
                    </a:lnTo>
                    <a:lnTo>
                      <a:pt x="357916" y="44492"/>
                    </a:lnTo>
                    <a:lnTo>
                      <a:pt x="349229" y="38235"/>
                    </a:lnTo>
                    <a:lnTo>
                      <a:pt x="339847" y="32326"/>
                    </a:lnTo>
                    <a:lnTo>
                      <a:pt x="330812" y="27112"/>
                    </a:lnTo>
                    <a:lnTo>
                      <a:pt x="321082" y="21898"/>
                    </a:lnTo>
                    <a:lnTo>
                      <a:pt x="311005" y="17727"/>
                    </a:lnTo>
                    <a:lnTo>
                      <a:pt x="300928" y="13556"/>
                    </a:lnTo>
                    <a:lnTo>
                      <a:pt x="290503" y="10080"/>
                    </a:lnTo>
                    <a:lnTo>
                      <a:pt x="279730" y="6952"/>
                    </a:lnTo>
                    <a:lnTo>
                      <a:pt x="268958" y="4518"/>
                    </a:lnTo>
                    <a:lnTo>
                      <a:pt x="258186" y="2780"/>
                    </a:lnTo>
                    <a:lnTo>
                      <a:pt x="246719" y="1042"/>
                    </a:lnTo>
                    <a:lnTo>
                      <a:pt x="235599" y="347"/>
                    </a:lnTo>
                    <a:lnTo>
                      <a:pt x="223785" y="0"/>
                    </a:lnTo>
                    <a:lnTo>
                      <a:pt x="212318" y="347"/>
                    </a:lnTo>
                    <a:lnTo>
                      <a:pt x="201198" y="1042"/>
                    </a:lnTo>
                    <a:lnTo>
                      <a:pt x="189730" y="2780"/>
                    </a:lnTo>
                    <a:lnTo>
                      <a:pt x="178611" y="4518"/>
                    </a:lnTo>
                    <a:lnTo>
                      <a:pt x="167838" y="6952"/>
                    </a:lnTo>
                    <a:lnTo>
                      <a:pt x="157414" y="10080"/>
                    </a:lnTo>
                    <a:lnTo>
                      <a:pt x="146989" y="13556"/>
                    </a:lnTo>
                    <a:lnTo>
                      <a:pt x="136564" y="17727"/>
                    </a:lnTo>
                    <a:lnTo>
                      <a:pt x="126835" y="21898"/>
                    </a:lnTo>
                    <a:lnTo>
                      <a:pt x="117105" y="27112"/>
                    </a:lnTo>
                    <a:lnTo>
                      <a:pt x="107723" y="32326"/>
                    </a:lnTo>
                    <a:lnTo>
                      <a:pt x="98688" y="38235"/>
                    </a:lnTo>
                    <a:lnTo>
                      <a:pt x="90001" y="44492"/>
                    </a:lnTo>
                    <a:lnTo>
                      <a:pt x="81313" y="51097"/>
                    </a:lnTo>
                    <a:lnTo>
                      <a:pt x="73321" y="58048"/>
                    </a:lnTo>
                    <a:lnTo>
                      <a:pt x="65676" y="65696"/>
                    </a:lnTo>
                    <a:lnTo>
                      <a:pt x="58032" y="73343"/>
                    </a:lnTo>
                    <a:lnTo>
                      <a:pt x="51081" y="81685"/>
                    </a:lnTo>
                    <a:lnTo>
                      <a:pt x="44479" y="90027"/>
                    </a:lnTo>
                    <a:lnTo>
                      <a:pt x="38224" y="98717"/>
                    </a:lnTo>
                    <a:lnTo>
                      <a:pt x="32317" y="107755"/>
                    </a:lnTo>
                    <a:lnTo>
                      <a:pt x="27104" y="117488"/>
                    </a:lnTo>
                    <a:lnTo>
                      <a:pt x="21892" y="126873"/>
                    </a:lnTo>
                    <a:lnTo>
                      <a:pt x="17722" y="136953"/>
                    </a:lnTo>
                    <a:lnTo>
                      <a:pt x="13553" y="147034"/>
                    </a:lnTo>
                    <a:lnTo>
                      <a:pt x="10078" y="157462"/>
                    </a:lnTo>
                    <a:lnTo>
                      <a:pt x="6950" y="168237"/>
                    </a:lnTo>
                    <a:lnTo>
                      <a:pt x="4518" y="179013"/>
                    </a:lnTo>
                    <a:lnTo>
                      <a:pt x="2433" y="190136"/>
                    </a:lnTo>
                    <a:lnTo>
                      <a:pt x="1043" y="201259"/>
                    </a:lnTo>
                    <a:lnTo>
                      <a:pt x="348"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 name="Freeform 16"/>
              <p:cNvSpPr/>
              <p:nvPr/>
            </p:nvSpPr>
            <p:spPr>
              <a:xfrm>
                <a:off x="5999315" y="2420135"/>
                <a:ext cx="274787" cy="60698"/>
              </a:xfrm>
              <a:custGeom>
                <a:avLst/>
                <a:gdLst/>
                <a:ahLst/>
                <a:cxnLst/>
                <a:rect l="0" t="0" r="0" b="0"/>
                <a:pathLst>
                  <a:path w="275910" h="59787">
                    <a:moveTo>
                      <a:pt x="275909" y="17380"/>
                    </a:moveTo>
                    <a:lnTo>
                      <a:pt x="271739" y="12513"/>
                    </a:lnTo>
                    <a:lnTo>
                      <a:pt x="267916" y="7647"/>
                    </a:lnTo>
                    <a:lnTo>
                      <a:pt x="265831" y="5214"/>
                    </a:lnTo>
                    <a:lnTo>
                      <a:pt x="263746" y="3128"/>
                    </a:lnTo>
                    <a:lnTo>
                      <a:pt x="261314" y="1390"/>
                    </a:lnTo>
                    <a:lnTo>
                      <a:pt x="258534" y="0"/>
                    </a:lnTo>
                    <a:lnTo>
                      <a:pt x="255059" y="4866"/>
                    </a:lnTo>
                    <a:lnTo>
                      <a:pt x="250889" y="9733"/>
                    </a:lnTo>
                    <a:lnTo>
                      <a:pt x="246372" y="14251"/>
                    </a:lnTo>
                    <a:lnTo>
                      <a:pt x="241160" y="19118"/>
                    </a:lnTo>
                    <a:lnTo>
                      <a:pt x="235599" y="23636"/>
                    </a:lnTo>
                    <a:lnTo>
                      <a:pt x="229345" y="28155"/>
                    </a:lnTo>
                    <a:lnTo>
                      <a:pt x="223090" y="32326"/>
                    </a:lnTo>
                    <a:lnTo>
                      <a:pt x="216140" y="36498"/>
                    </a:lnTo>
                    <a:lnTo>
                      <a:pt x="208843" y="40321"/>
                    </a:lnTo>
                    <a:lnTo>
                      <a:pt x="201198" y="43797"/>
                    </a:lnTo>
                    <a:lnTo>
                      <a:pt x="193553" y="46925"/>
                    </a:lnTo>
                    <a:lnTo>
                      <a:pt x="185213" y="50054"/>
                    </a:lnTo>
                    <a:lnTo>
                      <a:pt x="176874" y="52487"/>
                    </a:lnTo>
                    <a:lnTo>
                      <a:pt x="168534" y="54920"/>
                    </a:lnTo>
                    <a:lnTo>
                      <a:pt x="159499" y="56658"/>
                    </a:lnTo>
                    <a:lnTo>
                      <a:pt x="150812" y="58396"/>
                    </a:lnTo>
                    <a:lnTo>
                      <a:pt x="141777" y="59091"/>
                    </a:lnTo>
                    <a:lnTo>
                      <a:pt x="132742" y="59786"/>
                    </a:lnTo>
                    <a:lnTo>
                      <a:pt x="124055" y="59786"/>
                    </a:lnTo>
                    <a:lnTo>
                      <a:pt x="115020" y="59091"/>
                    </a:lnTo>
                    <a:lnTo>
                      <a:pt x="105638" y="58049"/>
                    </a:lnTo>
                    <a:lnTo>
                      <a:pt x="96951" y="56310"/>
                    </a:lnTo>
                    <a:lnTo>
                      <a:pt x="87915" y="53877"/>
                    </a:lnTo>
                    <a:lnTo>
                      <a:pt x="79228" y="50749"/>
                    </a:lnTo>
                    <a:lnTo>
                      <a:pt x="70541" y="47273"/>
                    </a:lnTo>
                    <a:lnTo>
                      <a:pt x="62202" y="42754"/>
                    </a:lnTo>
                    <a:lnTo>
                      <a:pt x="53861" y="37888"/>
                    </a:lnTo>
                    <a:lnTo>
                      <a:pt x="46216" y="31979"/>
                    </a:lnTo>
                    <a:lnTo>
                      <a:pt x="38224" y="25027"/>
                    </a:lnTo>
                    <a:lnTo>
                      <a:pt x="30927" y="17727"/>
                    </a:lnTo>
                    <a:lnTo>
                      <a:pt x="23977" y="9385"/>
                    </a:lnTo>
                    <a:lnTo>
                      <a:pt x="17375" y="0"/>
                    </a:lnTo>
                    <a:lnTo>
                      <a:pt x="14595" y="1390"/>
                    </a:lnTo>
                    <a:lnTo>
                      <a:pt x="12163" y="3128"/>
                    </a:lnTo>
                    <a:lnTo>
                      <a:pt x="10078" y="5214"/>
                    </a:lnTo>
                    <a:lnTo>
                      <a:pt x="7992" y="7647"/>
                    </a:lnTo>
                    <a:lnTo>
                      <a:pt x="4170" y="12513"/>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8" name="Freeform 17"/>
              <p:cNvSpPr/>
              <p:nvPr/>
            </p:nvSpPr>
            <p:spPr>
              <a:xfrm>
                <a:off x="6049010" y="2266056"/>
                <a:ext cx="17540" cy="34240"/>
              </a:xfrm>
              <a:custGeom>
                <a:avLst/>
                <a:gdLst/>
                <a:ahLst/>
                <a:cxnLst/>
                <a:rect l="0" t="0" r="0" b="0"/>
                <a:pathLst>
                  <a:path w="17146" h="34418">
                    <a:moveTo>
                      <a:pt x="0" y="13843"/>
                    </a:moveTo>
                    <a:lnTo>
                      <a:pt x="635" y="10668"/>
                    </a:lnTo>
                    <a:lnTo>
                      <a:pt x="1397" y="7747"/>
                    </a:lnTo>
                    <a:lnTo>
                      <a:pt x="2413" y="5080"/>
                    </a:lnTo>
                    <a:lnTo>
                      <a:pt x="3683" y="2921"/>
                    </a:lnTo>
                    <a:lnTo>
                      <a:pt x="5080" y="1397"/>
                    </a:lnTo>
                    <a:lnTo>
                      <a:pt x="6731" y="508"/>
                    </a:lnTo>
                    <a:lnTo>
                      <a:pt x="8509" y="0"/>
                    </a:lnTo>
                    <a:lnTo>
                      <a:pt x="10287" y="508"/>
                    </a:lnTo>
                    <a:lnTo>
                      <a:pt x="11938" y="1397"/>
                    </a:lnTo>
                    <a:lnTo>
                      <a:pt x="13335" y="2921"/>
                    </a:lnTo>
                    <a:lnTo>
                      <a:pt x="14605" y="5080"/>
                    </a:lnTo>
                    <a:lnTo>
                      <a:pt x="15621" y="7747"/>
                    </a:lnTo>
                    <a:lnTo>
                      <a:pt x="16383" y="10668"/>
                    </a:lnTo>
                    <a:lnTo>
                      <a:pt x="17018" y="13843"/>
                    </a:lnTo>
                    <a:lnTo>
                      <a:pt x="17145" y="17272"/>
                    </a:lnTo>
                    <a:lnTo>
                      <a:pt x="17018" y="20828"/>
                    </a:lnTo>
                    <a:lnTo>
                      <a:pt x="16383" y="24003"/>
                    </a:lnTo>
                    <a:lnTo>
                      <a:pt x="15621" y="27051"/>
                    </a:lnTo>
                    <a:lnTo>
                      <a:pt x="14605" y="29464"/>
                    </a:lnTo>
                    <a:lnTo>
                      <a:pt x="13335" y="31623"/>
                    </a:lnTo>
                    <a:lnTo>
                      <a:pt x="11938" y="33147"/>
                    </a:lnTo>
                    <a:lnTo>
                      <a:pt x="10287" y="34290"/>
                    </a:lnTo>
                    <a:lnTo>
                      <a:pt x="8509" y="34417"/>
                    </a:lnTo>
                    <a:lnTo>
                      <a:pt x="6731" y="34290"/>
                    </a:lnTo>
                    <a:lnTo>
                      <a:pt x="5080" y="33147"/>
                    </a:lnTo>
                    <a:lnTo>
                      <a:pt x="3683" y="31623"/>
                    </a:lnTo>
                    <a:lnTo>
                      <a:pt x="2413" y="29464"/>
                    </a:lnTo>
                    <a:lnTo>
                      <a:pt x="1397" y="27051"/>
                    </a:lnTo>
                    <a:lnTo>
                      <a:pt x="635" y="24003"/>
                    </a:lnTo>
                    <a:lnTo>
                      <a:pt x="0"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 name="Freeform 18"/>
              <p:cNvSpPr/>
              <p:nvPr/>
            </p:nvSpPr>
            <p:spPr>
              <a:xfrm>
                <a:off x="6049010" y="2266056"/>
                <a:ext cx="17540" cy="34240"/>
              </a:xfrm>
              <a:custGeom>
                <a:avLst/>
                <a:gdLst/>
                <a:ahLst/>
                <a:cxnLst/>
                <a:rect l="0" t="0" r="0" b="0"/>
                <a:pathLst>
                  <a:path w="17029" h="34414">
                    <a:moveTo>
                      <a:pt x="0" y="17032"/>
                    </a:moveTo>
                    <a:lnTo>
                      <a:pt x="0" y="20856"/>
                    </a:lnTo>
                    <a:lnTo>
                      <a:pt x="696" y="23985"/>
                    </a:lnTo>
                    <a:lnTo>
                      <a:pt x="1390" y="26765"/>
                    </a:lnTo>
                    <a:lnTo>
                      <a:pt x="2433" y="29199"/>
                    </a:lnTo>
                    <a:lnTo>
                      <a:pt x="3823" y="31632"/>
                    </a:lnTo>
                    <a:lnTo>
                      <a:pt x="5213" y="33022"/>
                    </a:lnTo>
                    <a:lnTo>
                      <a:pt x="6603" y="34065"/>
                    </a:lnTo>
                    <a:lnTo>
                      <a:pt x="8688" y="34413"/>
                    </a:lnTo>
                    <a:lnTo>
                      <a:pt x="10078" y="34065"/>
                    </a:lnTo>
                    <a:lnTo>
                      <a:pt x="11816" y="33022"/>
                    </a:lnTo>
                    <a:lnTo>
                      <a:pt x="13206" y="31632"/>
                    </a:lnTo>
                    <a:lnTo>
                      <a:pt x="14596" y="29199"/>
                    </a:lnTo>
                    <a:lnTo>
                      <a:pt x="15638" y="26765"/>
                    </a:lnTo>
                    <a:lnTo>
                      <a:pt x="16333" y="23985"/>
                    </a:lnTo>
                    <a:lnTo>
                      <a:pt x="17028" y="20856"/>
                    </a:lnTo>
                    <a:lnTo>
                      <a:pt x="17028" y="17032"/>
                    </a:lnTo>
                    <a:lnTo>
                      <a:pt x="17028" y="13556"/>
                    </a:lnTo>
                    <a:lnTo>
                      <a:pt x="16333" y="10428"/>
                    </a:lnTo>
                    <a:lnTo>
                      <a:pt x="15638" y="7647"/>
                    </a:lnTo>
                    <a:lnTo>
                      <a:pt x="14596" y="4866"/>
                    </a:lnTo>
                    <a:lnTo>
                      <a:pt x="13206" y="2780"/>
                    </a:lnTo>
                    <a:lnTo>
                      <a:pt x="11816" y="1390"/>
                    </a:lnTo>
                    <a:lnTo>
                      <a:pt x="10078" y="347"/>
                    </a:lnTo>
                    <a:lnTo>
                      <a:pt x="8688" y="0"/>
                    </a:lnTo>
                    <a:lnTo>
                      <a:pt x="6603" y="347"/>
                    </a:lnTo>
                    <a:lnTo>
                      <a:pt x="5213" y="1390"/>
                    </a:lnTo>
                    <a:lnTo>
                      <a:pt x="3823" y="2780"/>
                    </a:lnTo>
                    <a:lnTo>
                      <a:pt x="2433" y="4866"/>
                    </a:lnTo>
                    <a:lnTo>
                      <a:pt x="1390" y="7647"/>
                    </a:lnTo>
                    <a:lnTo>
                      <a:pt x="696"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 name="Freeform 19"/>
              <p:cNvSpPr/>
              <p:nvPr/>
            </p:nvSpPr>
            <p:spPr>
              <a:xfrm>
                <a:off x="6212713" y="2266056"/>
                <a:ext cx="17540" cy="34240"/>
              </a:xfrm>
              <a:custGeom>
                <a:avLst/>
                <a:gdLst/>
                <a:ahLst/>
                <a:cxnLst/>
                <a:rect l="0" t="0" r="0" b="0"/>
                <a:pathLst>
                  <a:path w="17146" h="34418">
                    <a:moveTo>
                      <a:pt x="127" y="13843"/>
                    </a:moveTo>
                    <a:lnTo>
                      <a:pt x="635" y="10668"/>
                    </a:lnTo>
                    <a:lnTo>
                      <a:pt x="1524" y="7747"/>
                    </a:lnTo>
                    <a:lnTo>
                      <a:pt x="2413" y="5080"/>
                    </a:lnTo>
                    <a:lnTo>
                      <a:pt x="3810" y="2921"/>
                    </a:lnTo>
                    <a:lnTo>
                      <a:pt x="5207" y="1397"/>
                    </a:lnTo>
                    <a:lnTo>
                      <a:pt x="6858" y="508"/>
                    </a:lnTo>
                    <a:lnTo>
                      <a:pt x="8636" y="0"/>
                    </a:lnTo>
                    <a:lnTo>
                      <a:pt x="10287" y="508"/>
                    </a:lnTo>
                    <a:lnTo>
                      <a:pt x="11938" y="1397"/>
                    </a:lnTo>
                    <a:lnTo>
                      <a:pt x="13335" y="2921"/>
                    </a:lnTo>
                    <a:lnTo>
                      <a:pt x="14732" y="5080"/>
                    </a:lnTo>
                    <a:lnTo>
                      <a:pt x="15748" y="7747"/>
                    </a:lnTo>
                    <a:lnTo>
                      <a:pt x="16510" y="10668"/>
                    </a:lnTo>
                    <a:lnTo>
                      <a:pt x="17145" y="13843"/>
                    </a:lnTo>
                    <a:lnTo>
                      <a:pt x="17145" y="17272"/>
                    </a:lnTo>
                    <a:lnTo>
                      <a:pt x="17145" y="20828"/>
                    </a:lnTo>
                    <a:lnTo>
                      <a:pt x="16510" y="24003"/>
                    </a:lnTo>
                    <a:lnTo>
                      <a:pt x="15748" y="27051"/>
                    </a:lnTo>
                    <a:lnTo>
                      <a:pt x="14732" y="29464"/>
                    </a:lnTo>
                    <a:lnTo>
                      <a:pt x="13335" y="31623"/>
                    </a:lnTo>
                    <a:lnTo>
                      <a:pt x="11938" y="33147"/>
                    </a:lnTo>
                    <a:lnTo>
                      <a:pt x="10287" y="34290"/>
                    </a:lnTo>
                    <a:lnTo>
                      <a:pt x="8636" y="34417"/>
                    </a:lnTo>
                    <a:lnTo>
                      <a:pt x="6985" y="34290"/>
                    </a:lnTo>
                    <a:lnTo>
                      <a:pt x="5207" y="33147"/>
                    </a:lnTo>
                    <a:lnTo>
                      <a:pt x="3810" y="31623"/>
                    </a:lnTo>
                    <a:lnTo>
                      <a:pt x="2413" y="29464"/>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 name="Freeform 20"/>
              <p:cNvSpPr/>
              <p:nvPr/>
            </p:nvSpPr>
            <p:spPr>
              <a:xfrm>
                <a:off x="6212713" y="2266056"/>
                <a:ext cx="17540" cy="34240"/>
              </a:xfrm>
              <a:custGeom>
                <a:avLst/>
                <a:gdLst/>
                <a:ahLst/>
                <a:cxnLst/>
                <a:rect l="0" t="0" r="0" b="0"/>
                <a:pathLst>
                  <a:path w="17029" h="34414">
                    <a:moveTo>
                      <a:pt x="0" y="17032"/>
                    </a:moveTo>
                    <a:lnTo>
                      <a:pt x="0" y="20856"/>
                    </a:lnTo>
                    <a:lnTo>
                      <a:pt x="696" y="23985"/>
                    </a:lnTo>
                    <a:lnTo>
                      <a:pt x="1390" y="26765"/>
                    </a:lnTo>
                    <a:lnTo>
                      <a:pt x="2433" y="29199"/>
                    </a:lnTo>
                    <a:lnTo>
                      <a:pt x="3823" y="31632"/>
                    </a:lnTo>
                    <a:lnTo>
                      <a:pt x="5213" y="33022"/>
                    </a:lnTo>
                    <a:lnTo>
                      <a:pt x="6951" y="34065"/>
                    </a:lnTo>
                    <a:lnTo>
                      <a:pt x="8688" y="34413"/>
                    </a:lnTo>
                    <a:lnTo>
                      <a:pt x="10078" y="34065"/>
                    </a:lnTo>
                    <a:lnTo>
                      <a:pt x="11816" y="33022"/>
                    </a:lnTo>
                    <a:lnTo>
                      <a:pt x="13206" y="31632"/>
                    </a:lnTo>
                    <a:lnTo>
                      <a:pt x="14596" y="29199"/>
                    </a:lnTo>
                    <a:lnTo>
                      <a:pt x="15638" y="26765"/>
                    </a:lnTo>
                    <a:lnTo>
                      <a:pt x="16333" y="23985"/>
                    </a:lnTo>
                    <a:lnTo>
                      <a:pt x="17028" y="20856"/>
                    </a:lnTo>
                    <a:lnTo>
                      <a:pt x="17028" y="17032"/>
                    </a:lnTo>
                    <a:lnTo>
                      <a:pt x="17028" y="13556"/>
                    </a:lnTo>
                    <a:lnTo>
                      <a:pt x="16333" y="10428"/>
                    </a:lnTo>
                    <a:lnTo>
                      <a:pt x="15638" y="7647"/>
                    </a:lnTo>
                    <a:lnTo>
                      <a:pt x="14596" y="4866"/>
                    </a:lnTo>
                    <a:lnTo>
                      <a:pt x="13206" y="2780"/>
                    </a:lnTo>
                    <a:lnTo>
                      <a:pt x="11816" y="1390"/>
                    </a:lnTo>
                    <a:lnTo>
                      <a:pt x="10078" y="347"/>
                    </a:lnTo>
                    <a:lnTo>
                      <a:pt x="8688" y="0"/>
                    </a:lnTo>
                    <a:lnTo>
                      <a:pt x="6603" y="347"/>
                    </a:lnTo>
                    <a:lnTo>
                      <a:pt x="5213" y="1390"/>
                    </a:lnTo>
                    <a:lnTo>
                      <a:pt x="3823" y="2780"/>
                    </a:lnTo>
                    <a:lnTo>
                      <a:pt x="2433" y="4866"/>
                    </a:lnTo>
                    <a:lnTo>
                      <a:pt x="1390" y="7647"/>
                    </a:lnTo>
                    <a:lnTo>
                      <a:pt x="696"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 name="Freeform 21"/>
              <p:cNvSpPr/>
              <p:nvPr/>
            </p:nvSpPr>
            <p:spPr>
              <a:xfrm>
                <a:off x="6101629" y="2360993"/>
                <a:ext cx="68697" cy="26459"/>
              </a:xfrm>
              <a:custGeom>
                <a:avLst/>
                <a:gdLst/>
                <a:ahLst/>
                <a:cxnLst/>
                <a:rect l="0" t="0" r="0" b="0"/>
                <a:pathLst>
                  <a:path w="68805" h="26072">
                    <a:moveTo>
                      <a:pt x="68804" y="0"/>
                    </a:moveTo>
                    <a:lnTo>
                      <a:pt x="68457" y="3129"/>
                    </a:lnTo>
                    <a:lnTo>
                      <a:pt x="68109" y="6257"/>
                    </a:lnTo>
                    <a:lnTo>
                      <a:pt x="67067" y="9038"/>
                    </a:lnTo>
                    <a:lnTo>
                      <a:pt x="66024" y="11472"/>
                    </a:lnTo>
                    <a:lnTo>
                      <a:pt x="64287" y="13905"/>
                    </a:lnTo>
                    <a:lnTo>
                      <a:pt x="62549" y="15991"/>
                    </a:lnTo>
                    <a:lnTo>
                      <a:pt x="60464" y="17729"/>
                    </a:lnTo>
                    <a:lnTo>
                      <a:pt x="58032" y="19467"/>
                    </a:lnTo>
                    <a:lnTo>
                      <a:pt x="55599" y="21205"/>
                    </a:lnTo>
                    <a:lnTo>
                      <a:pt x="52819" y="22248"/>
                    </a:lnTo>
                    <a:lnTo>
                      <a:pt x="46912" y="24333"/>
                    </a:lnTo>
                    <a:lnTo>
                      <a:pt x="40657" y="25724"/>
                    </a:lnTo>
                    <a:lnTo>
                      <a:pt x="34402" y="26071"/>
                    </a:lnTo>
                    <a:lnTo>
                      <a:pt x="27800" y="25724"/>
                    </a:lnTo>
                    <a:lnTo>
                      <a:pt x="21545" y="24333"/>
                    </a:lnTo>
                    <a:lnTo>
                      <a:pt x="15985" y="22248"/>
                    </a:lnTo>
                    <a:lnTo>
                      <a:pt x="13205" y="21205"/>
                    </a:lnTo>
                    <a:lnTo>
                      <a:pt x="10772" y="19467"/>
                    </a:lnTo>
                    <a:lnTo>
                      <a:pt x="8340" y="17729"/>
                    </a:lnTo>
                    <a:lnTo>
                      <a:pt x="6255" y="15991"/>
                    </a:lnTo>
                    <a:lnTo>
                      <a:pt x="4518" y="13905"/>
                    </a:lnTo>
                    <a:lnTo>
                      <a:pt x="2780" y="11472"/>
                    </a:lnTo>
                    <a:lnTo>
                      <a:pt x="1390" y="9038"/>
                    </a:lnTo>
                    <a:lnTo>
                      <a:pt x="695"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pic>
          <p:nvPicPr>
            <p:cNvPr id="91240" name="Picture 23"/>
            <p:cNvPicPr>
              <a:picLocks/>
            </p:cNvPicPr>
            <p:nvPr/>
          </p:nvPicPr>
          <p:blipFill>
            <a:blip r:embed="rId3"/>
            <a:srcRect/>
            <a:stretch>
              <a:fillRect/>
            </a:stretch>
          </p:blipFill>
          <p:spPr bwMode="auto">
            <a:xfrm>
              <a:off x="6115050" y="3418459"/>
              <a:ext cx="614299" cy="556006"/>
            </a:xfrm>
            <a:prstGeom prst="rect">
              <a:avLst/>
            </a:prstGeom>
            <a:solidFill>
              <a:srgbClr val="000000">
                <a:alpha val="0"/>
              </a:srgbClr>
            </a:solidFill>
            <a:ln w="9525">
              <a:noFill/>
              <a:miter lim="800000"/>
              <a:headEnd/>
              <a:tailEnd/>
            </a:ln>
          </p:spPr>
        </p:pic>
        <p:grpSp>
          <p:nvGrpSpPr>
            <p:cNvPr id="91241" name="Group 37"/>
            <p:cNvGrpSpPr>
              <a:grpSpLocks/>
            </p:cNvGrpSpPr>
            <p:nvPr/>
          </p:nvGrpSpPr>
          <p:grpSpPr bwMode="auto">
            <a:xfrm>
              <a:off x="6804914" y="4097528"/>
              <a:ext cx="357378" cy="358140"/>
              <a:chOff x="6804914" y="4097528"/>
              <a:chExt cx="357378" cy="358140"/>
            </a:xfrm>
          </p:grpSpPr>
          <p:sp>
            <p:nvSpPr>
              <p:cNvPr id="25" name="Oval 24"/>
              <p:cNvSpPr/>
              <p:nvPr/>
            </p:nvSpPr>
            <p:spPr>
              <a:xfrm>
                <a:off x="6804675" y="4097883"/>
                <a:ext cx="358100" cy="357962"/>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 name="Freeform 25"/>
              <p:cNvSpPr/>
              <p:nvPr/>
            </p:nvSpPr>
            <p:spPr>
              <a:xfrm>
                <a:off x="6937683" y="4097883"/>
                <a:ext cx="121316" cy="35797"/>
              </a:xfrm>
              <a:custGeom>
                <a:avLst/>
                <a:gdLst/>
                <a:ahLst/>
                <a:cxnLst/>
                <a:rect l="0" t="0" r="0" b="0"/>
                <a:pathLst>
                  <a:path w="121413" h="35942">
                    <a:moveTo>
                      <a:pt x="121412" y="22479"/>
                    </a:moveTo>
                    <a:lnTo>
                      <a:pt x="82296" y="35941"/>
                    </a:lnTo>
                    <a:lnTo>
                      <a:pt x="14732" y="26162"/>
                    </a:lnTo>
                    <a:lnTo>
                      <a:pt x="0" y="9017"/>
                    </a:lnTo>
                    <a:lnTo>
                      <a:pt x="28956" y="0"/>
                    </a:lnTo>
                    <a:lnTo>
                      <a:pt x="59055" y="0"/>
                    </a:lnTo>
                    <a:lnTo>
                      <a:pt x="93726"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 name="Freeform 26"/>
              <p:cNvSpPr/>
              <p:nvPr/>
            </p:nvSpPr>
            <p:spPr>
              <a:xfrm>
                <a:off x="6912836" y="4129010"/>
                <a:ext cx="128624" cy="101164"/>
              </a:xfrm>
              <a:custGeom>
                <a:avLst/>
                <a:gdLst/>
                <a:ahLst/>
                <a:cxnLst/>
                <a:rect l="0" t="0" r="0" b="0"/>
                <a:pathLst>
                  <a:path w="128652" h="101093">
                    <a:moveTo>
                      <a:pt x="125476" y="46101"/>
                    </a:moveTo>
                    <a:lnTo>
                      <a:pt x="128651" y="60706"/>
                    </a:lnTo>
                    <a:lnTo>
                      <a:pt x="83058" y="101092"/>
                    </a:lnTo>
                    <a:lnTo>
                      <a:pt x="16510" y="85598"/>
                    </a:lnTo>
                    <a:lnTo>
                      <a:pt x="0" y="35941"/>
                    </a:lnTo>
                    <a:lnTo>
                      <a:pt x="35687" y="0"/>
                    </a:lnTo>
                    <a:lnTo>
                      <a:pt x="107442"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 name="Freeform 27"/>
              <p:cNvSpPr/>
              <p:nvPr/>
            </p:nvSpPr>
            <p:spPr>
              <a:xfrm>
                <a:off x="6816368" y="4149243"/>
                <a:ext cx="45310" cy="74705"/>
              </a:xfrm>
              <a:custGeom>
                <a:avLst/>
                <a:gdLst/>
                <a:ahLst/>
                <a:cxnLst/>
                <a:rect l="0" t="0" r="0" b="0"/>
                <a:pathLst>
                  <a:path w="44070" h="74169">
                    <a:moveTo>
                      <a:pt x="1270" y="74168"/>
                    </a:moveTo>
                    <a:lnTo>
                      <a:pt x="0" y="64389"/>
                    </a:lnTo>
                    <a:lnTo>
                      <a:pt x="15621" y="30226"/>
                    </a:lnTo>
                    <a:lnTo>
                      <a:pt x="35052" y="5715"/>
                    </a:lnTo>
                    <a:lnTo>
                      <a:pt x="44069" y="0"/>
                    </a:lnTo>
                    <a:lnTo>
                      <a:pt x="44069" y="8890"/>
                    </a:lnTo>
                    <a:lnTo>
                      <a:pt x="22479" y="4025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 name="Freeform 28"/>
              <p:cNvSpPr/>
              <p:nvPr/>
            </p:nvSpPr>
            <p:spPr>
              <a:xfrm>
                <a:off x="6820752" y="4157024"/>
                <a:ext cx="108161" cy="127621"/>
              </a:xfrm>
              <a:custGeom>
                <a:avLst/>
                <a:gdLst/>
                <a:ahLst/>
                <a:cxnLst/>
                <a:rect l="0" t="0" r="0" b="0"/>
                <a:pathLst>
                  <a:path w="106681" h="127509">
                    <a:moveTo>
                      <a:pt x="106680" y="60706"/>
                    </a:moveTo>
                    <a:lnTo>
                      <a:pt x="75311" y="120650"/>
                    </a:lnTo>
                    <a:lnTo>
                      <a:pt x="17907" y="127508"/>
                    </a:lnTo>
                    <a:lnTo>
                      <a:pt x="0" y="70104"/>
                    </a:lnTo>
                    <a:lnTo>
                      <a:pt x="19050" y="35814"/>
                    </a:lnTo>
                    <a:lnTo>
                      <a:pt x="43180" y="0"/>
                    </a:lnTo>
                    <a:lnTo>
                      <a:pt x="88900" y="965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 name="Freeform 29"/>
              <p:cNvSpPr/>
              <p:nvPr/>
            </p:nvSpPr>
            <p:spPr>
              <a:xfrm>
                <a:off x="7101386" y="4178813"/>
                <a:ext cx="55542" cy="126065"/>
              </a:xfrm>
              <a:custGeom>
                <a:avLst/>
                <a:gdLst/>
                <a:ahLst/>
                <a:cxnLst/>
                <a:rect l="0" t="0" r="0" b="0"/>
                <a:pathLst>
                  <a:path w="54230" h="125477">
                    <a:moveTo>
                      <a:pt x="18288" y="0"/>
                    </a:moveTo>
                    <a:lnTo>
                      <a:pt x="43180" y="29718"/>
                    </a:lnTo>
                    <a:lnTo>
                      <a:pt x="52197" y="68072"/>
                    </a:lnTo>
                    <a:lnTo>
                      <a:pt x="54229" y="102362"/>
                    </a:lnTo>
                    <a:lnTo>
                      <a:pt x="38608" y="125476"/>
                    </a:lnTo>
                    <a:lnTo>
                      <a:pt x="8636" y="102362"/>
                    </a:lnTo>
                    <a:lnTo>
                      <a:pt x="0" y="3835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 name="Freeform 30"/>
              <p:cNvSpPr/>
              <p:nvPr/>
            </p:nvSpPr>
            <p:spPr>
              <a:xfrm>
                <a:off x="6999071" y="4192821"/>
                <a:ext cx="108161" cy="135402"/>
              </a:xfrm>
              <a:custGeom>
                <a:avLst/>
                <a:gdLst/>
                <a:ahLst/>
                <a:cxnLst/>
                <a:rect l="0" t="0" r="0" b="0"/>
                <a:pathLst>
                  <a:path w="107824" h="136145">
                    <a:moveTo>
                      <a:pt x="107823" y="92075"/>
                    </a:moveTo>
                    <a:lnTo>
                      <a:pt x="59817" y="136144"/>
                    </a:lnTo>
                    <a:lnTo>
                      <a:pt x="6350" y="103505"/>
                    </a:lnTo>
                    <a:lnTo>
                      <a:pt x="0" y="40386"/>
                    </a:lnTo>
                    <a:lnTo>
                      <a:pt x="45085" y="0"/>
                    </a:lnTo>
                    <a:lnTo>
                      <a:pt x="98933"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 name="Freeform 31"/>
              <p:cNvSpPr/>
              <p:nvPr/>
            </p:nvSpPr>
            <p:spPr>
              <a:xfrm>
                <a:off x="6830984" y="4283090"/>
                <a:ext cx="106699" cy="116726"/>
              </a:xfrm>
              <a:custGeom>
                <a:avLst/>
                <a:gdLst/>
                <a:ahLst/>
                <a:cxnLst/>
                <a:rect l="0" t="0" r="0" b="0"/>
                <a:pathLst>
                  <a:path w="106935" h="117349">
                    <a:moveTo>
                      <a:pt x="6604" y="5715"/>
                    </a:moveTo>
                    <a:lnTo>
                      <a:pt x="65659" y="0"/>
                    </a:lnTo>
                    <a:lnTo>
                      <a:pt x="106934" y="48514"/>
                    </a:lnTo>
                    <a:lnTo>
                      <a:pt x="104394" y="109220"/>
                    </a:lnTo>
                    <a:lnTo>
                      <a:pt x="48133" y="117348"/>
                    </a:lnTo>
                    <a:lnTo>
                      <a:pt x="22098" y="97282"/>
                    </a:lnTo>
                    <a:lnTo>
                      <a:pt x="0" y="610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 name="Freeform 32"/>
              <p:cNvSpPr/>
              <p:nvPr/>
            </p:nvSpPr>
            <p:spPr>
              <a:xfrm>
                <a:off x="6940606" y="4301766"/>
                <a:ext cx="114007" cy="119839"/>
              </a:xfrm>
              <a:custGeom>
                <a:avLst/>
                <a:gdLst/>
                <a:ahLst/>
                <a:cxnLst/>
                <a:rect l="0" t="0" r="0" b="0"/>
                <a:pathLst>
                  <a:path w="114047" h="120651">
                    <a:moveTo>
                      <a:pt x="114046" y="30607"/>
                    </a:moveTo>
                    <a:lnTo>
                      <a:pt x="113157" y="90043"/>
                    </a:lnTo>
                    <a:lnTo>
                      <a:pt x="53340" y="120650"/>
                    </a:lnTo>
                    <a:lnTo>
                      <a:pt x="0" y="91313"/>
                    </a:lnTo>
                    <a:lnTo>
                      <a:pt x="1905" y="28575"/>
                    </a:lnTo>
                    <a:lnTo>
                      <a:pt x="6667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 name="Freeform 33"/>
              <p:cNvSpPr/>
              <p:nvPr/>
            </p:nvSpPr>
            <p:spPr>
              <a:xfrm>
                <a:off x="6825137" y="4345344"/>
                <a:ext cx="52619" cy="65367"/>
              </a:xfrm>
              <a:custGeom>
                <a:avLst/>
                <a:gdLst/>
                <a:ahLst/>
                <a:cxnLst/>
                <a:rect l="0" t="0" r="0" b="0"/>
                <a:pathLst>
                  <a:path w="52833" h="65914">
                    <a:moveTo>
                      <a:pt x="2794" y="0"/>
                    </a:moveTo>
                    <a:lnTo>
                      <a:pt x="24003" y="34290"/>
                    </a:lnTo>
                    <a:lnTo>
                      <a:pt x="50038" y="54610"/>
                    </a:lnTo>
                    <a:lnTo>
                      <a:pt x="52832" y="65913"/>
                    </a:lnTo>
                    <a:lnTo>
                      <a:pt x="45085" y="63119"/>
                    </a:lnTo>
                    <a:lnTo>
                      <a:pt x="21971" y="41910"/>
                    </a:lnTo>
                    <a:lnTo>
                      <a:pt x="5588" y="19177"/>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 name="Freeform 34"/>
              <p:cNvSpPr/>
              <p:nvPr/>
            </p:nvSpPr>
            <p:spPr>
              <a:xfrm>
                <a:off x="6991764" y="4384252"/>
                <a:ext cx="106699" cy="60698"/>
              </a:xfrm>
              <a:custGeom>
                <a:avLst/>
                <a:gdLst/>
                <a:ahLst/>
                <a:cxnLst/>
                <a:rect l="0" t="0" r="0" b="0"/>
                <a:pathLst>
                  <a:path w="106808" h="60199">
                    <a:moveTo>
                      <a:pt x="6477" y="41148"/>
                    </a:moveTo>
                    <a:lnTo>
                      <a:pt x="65659" y="11430"/>
                    </a:lnTo>
                    <a:lnTo>
                      <a:pt x="106807" y="0"/>
                    </a:lnTo>
                    <a:lnTo>
                      <a:pt x="106807" y="17907"/>
                    </a:lnTo>
                    <a:lnTo>
                      <a:pt x="94615" y="30480"/>
                    </a:lnTo>
                    <a:lnTo>
                      <a:pt x="62357" y="48006"/>
                    </a:lnTo>
                    <a:lnTo>
                      <a:pt x="41275" y="54483"/>
                    </a:lnTo>
                    <a:lnTo>
                      <a:pt x="21336" y="60198"/>
                    </a:lnTo>
                    <a:lnTo>
                      <a:pt x="0" y="5816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 name="Freeform 35"/>
              <p:cNvSpPr/>
              <p:nvPr/>
            </p:nvSpPr>
            <p:spPr>
              <a:xfrm>
                <a:off x="7057537" y="4284645"/>
                <a:ext cx="83314" cy="105832"/>
              </a:xfrm>
              <a:custGeom>
                <a:avLst/>
                <a:gdLst/>
                <a:ahLst/>
                <a:cxnLst/>
                <a:rect l="0" t="0" r="0" b="0"/>
                <a:pathLst>
                  <a:path w="83059" h="105919">
                    <a:moveTo>
                      <a:pt x="83058" y="22733"/>
                    </a:moveTo>
                    <a:lnTo>
                      <a:pt x="80264" y="53340"/>
                    </a:lnTo>
                    <a:lnTo>
                      <a:pt x="43688" y="92583"/>
                    </a:lnTo>
                    <a:lnTo>
                      <a:pt x="0" y="105918"/>
                    </a:lnTo>
                    <a:lnTo>
                      <a:pt x="3302" y="47625"/>
                    </a:lnTo>
                    <a:lnTo>
                      <a:pt x="5334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 name="Freeform 36"/>
              <p:cNvSpPr/>
              <p:nvPr/>
            </p:nvSpPr>
            <p:spPr>
              <a:xfrm>
                <a:off x="6804675" y="4230174"/>
                <a:ext cx="29233" cy="110501"/>
              </a:xfrm>
              <a:custGeom>
                <a:avLst/>
                <a:gdLst/>
                <a:ahLst/>
                <a:cxnLst/>
                <a:rect l="0" t="0" r="0" b="0"/>
                <a:pathLst>
                  <a:path w="28576" h="111253">
                    <a:moveTo>
                      <a:pt x="28575" y="55372"/>
                    </a:moveTo>
                    <a:lnTo>
                      <a:pt x="23241" y="111252"/>
                    </a:lnTo>
                    <a:lnTo>
                      <a:pt x="9017" y="98552"/>
                    </a:lnTo>
                    <a:lnTo>
                      <a:pt x="0" y="65151"/>
                    </a:lnTo>
                    <a:lnTo>
                      <a:pt x="0" y="21971"/>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pic>
          <p:nvPicPr>
            <p:cNvPr id="91242" name="Picture 38"/>
            <p:cNvPicPr>
              <a:picLocks/>
            </p:cNvPicPr>
            <p:nvPr/>
          </p:nvPicPr>
          <p:blipFill>
            <a:blip r:embed="rId4"/>
            <a:srcRect/>
            <a:stretch>
              <a:fillRect/>
            </a:stretch>
          </p:blipFill>
          <p:spPr bwMode="auto">
            <a:xfrm>
              <a:off x="6018022" y="5660771"/>
              <a:ext cx="784606" cy="784606"/>
            </a:xfrm>
            <a:prstGeom prst="rect">
              <a:avLst/>
            </a:prstGeom>
            <a:solidFill>
              <a:srgbClr val="000000">
                <a:alpha val="0"/>
              </a:srgbClr>
            </a:solidFill>
            <a:ln w="9525">
              <a:noFill/>
              <a:miter lim="800000"/>
              <a:headEnd/>
              <a:tailEnd/>
            </a:ln>
          </p:spPr>
        </p:pic>
        <p:grpSp>
          <p:nvGrpSpPr>
            <p:cNvPr id="91243" name="Group 48"/>
            <p:cNvGrpSpPr>
              <a:grpSpLocks/>
            </p:cNvGrpSpPr>
            <p:nvPr/>
          </p:nvGrpSpPr>
          <p:grpSpPr bwMode="auto">
            <a:xfrm>
              <a:off x="8140446" y="2694813"/>
              <a:ext cx="771399" cy="538862"/>
              <a:chOff x="8140446" y="2694813"/>
              <a:chExt cx="771399" cy="538862"/>
            </a:xfrm>
          </p:grpSpPr>
          <p:sp>
            <p:nvSpPr>
              <p:cNvPr id="40" name="Freeform 39"/>
              <p:cNvSpPr/>
              <p:nvPr/>
            </p:nvSpPr>
            <p:spPr>
              <a:xfrm>
                <a:off x="8140606" y="2694053"/>
                <a:ext cx="138855" cy="199213"/>
              </a:xfrm>
              <a:custGeom>
                <a:avLst/>
                <a:gdLst/>
                <a:ahLst/>
                <a:cxnLst/>
                <a:rect l="0" t="0" r="0" b="0"/>
                <a:pathLst>
                  <a:path w="138177" h="199391">
                    <a:moveTo>
                      <a:pt x="35433" y="199390"/>
                    </a:moveTo>
                    <a:lnTo>
                      <a:pt x="23876" y="181102"/>
                    </a:lnTo>
                    <a:lnTo>
                      <a:pt x="14605" y="163068"/>
                    </a:lnTo>
                    <a:lnTo>
                      <a:pt x="4699" y="136652"/>
                    </a:lnTo>
                    <a:lnTo>
                      <a:pt x="0" y="110744"/>
                    </a:lnTo>
                    <a:lnTo>
                      <a:pt x="508" y="85598"/>
                    </a:lnTo>
                    <a:lnTo>
                      <a:pt x="6223" y="61087"/>
                    </a:lnTo>
                    <a:lnTo>
                      <a:pt x="13970" y="47498"/>
                    </a:lnTo>
                    <a:lnTo>
                      <a:pt x="22987" y="35687"/>
                    </a:lnTo>
                    <a:lnTo>
                      <a:pt x="36195" y="22479"/>
                    </a:lnTo>
                    <a:lnTo>
                      <a:pt x="54991" y="10414"/>
                    </a:lnTo>
                    <a:lnTo>
                      <a:pt x="67564" y="5461"/>
                    </a:lnTo>
                    <a:lnTo>
                      <a:pt x="85598" y="1270"/>
                    </a:lnTo>
                    <a:lnTo>
                      <a:pt x="100330" y="0"/>
                    </a:lnTo>
                    <a:lnTo>
                      <a:pt x="115951" y="635"/>
                    </a:lnTo>
                    <a:lnTo>
                      <a:pt x="138176" y="4064"/>
                    </a:lnTo>
                    <a:lnTo>
                      <a:pt x="118872" y="7620"/>
                    </a:lnTo>
                    <a:lnTo>
                      <a:pt x="101727" y="11938"/>
                    </a:lnTo>
                    <a:lnTo>
                      <a:pt x="79121" y="20066"/>
                    </a:lnTo>
                    <a:lnTo>
                      <a:pt x="61087" y="30353"/>
                    </a:lnTo>
                    <a:lnTo>
                      <a:pt x="47498" y="42672"/>
                    </a:lnTo>
                    <a:lnTo>
                      <a:pt x="38227" y="57023"/>
                    </a:lnTo>
                    <a:lnTo>
                      <a:pt x="33147" y="73279"/>
                    </a:lnTo>
                    <a:lnTo>
                      <a:pt x="32512" y="91694"/>
                    </a:lnTo>
                    <a:lnTo>
                      <a:pt x="38481" y="119253"/>
                    </a:lnTo>
                    <a:lnTo>
                      <a:pt x="52070" y="150495"/>
                    </a:lnTo>
                    <a:lnTo>
                      <a:pt x="61849" y="16764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 name="Freeform 40"/>
              <p:cNvSpPr/>
              <p:nvPr/>
            </p:nvSpPr>
            <p:spPr>
              <a:xfrm>
                <a:off x="8245844" y="3058240"/>
                <a:ext cx="109622" cy="136959"/>
              </a:xfrm>
              <a:custGeom>
                <a:avLst/>
                <a:gdLst/>
                <a:ahLst/>
                <a:cxnLst/>
                <a:rect l="0" t="0" r="0" b="0"/>
                <a:pathLst>
                  <a:path w="109856" h="136272">
                    <a:moveTo>
                      <a:pt x="44196" y="0"/>
                    </a:moveTo>
                    <a:lnTo>
                      <a:pt x="46609" y="11176"/>
                    </a:lnTo>
                    <a:lnTo>
                      <a:pt x="50292" y="26924"/>
                    </a:lnTo>
                    <a:lnTo>
                      <a:pt x="54864" y="45212"/>
                    </a:lnTo>
                    <a:lnTo>
                      <a:pt x="58293" y="56642"/>
                    </a:lnTo>
                    <a:lnTo>
                      <a:pt x="61595" y="66929"/>
                    </a:lnTo>
                    <a:lnTo>
                      <a:pt x="68199" y="83312"/>
                    </a:lnTo>
                    <a:lnTo>
                      <a:pt x="71501" y="88646"/>
                    </a:lnTo>
                    <a:lnTo>
                      <a:pt x="95123" y="101600"/>
                    </a:lnTo>
                    <a:lnTo>
                      <a:pt x="103251" y="108204"/>
                    </a:lnTo>
                    <a:lnTo>
                      <a:pt x="108712" y="116586"/>
                    </a:lnTo>
                    <a:lnTo>
                      <a:pt x="109855" y="122174"/>
                    </a:lnTo>
                    <a:lnTo>
                      <a:pt x="108331" y="129667"/>
                    </a:lnTo>
                    <a:lnTo>
                      <a:pt x="106045" y="134239"/>
                    </a:lnTo>
                    <a:lnTo>
                      <a:pt x="97790" y="136271"/>
                    </a:lnTo>
                    <a:lnTo>
                      <a:pt x="85598" y="135636"/>
                    </a:lnTo>
                    <a:lnTo>
                      <a:pt x="85471" y="122301"/>
                    </a:lnTo>
                    <a:lnTo>
                      <a:pt x="83820" y="116967"/>
                    </a:lnTo>
                    <a:lnTo>
                      <a:pt x="80518" y="112776"/>
                    </a:lnTo>
                    <a:lnTo>
                      <a:pt x="76200" y="110744"/>
                    </a:lnTo>
                    <a:lnTo>
                      <a:pt x="74422" y="110236"/>
                    </a:lnTo>
                    <a:lnTo>
                      <a:pt x="72644" y="110109"/>
                    </a:lnTo>
                    <a:lnTo>
                      <a:pt x="74422" y="110236"/>
                    </a:lnTo>
                    <a:lnTo>
                      <a:pt x="76200" y="110744"/>
                    </a:lnTo>
                    <a:lnTo>
                      <a:pt x="80518" y="112776"/>
                    </a:lnTo>
                    <a:lnTo>
                      <a:pt x="83820" y="116967"/>
                    </a:lnTo>
                    <a:lnTo>
                      <a:pt x="85471" y="122301"/>
                    </a:lnTo>
                    <a:lnTo>
                      <a:pt x="85598" y="135636"/>
                    </a:lnTo>
                    <a:lnTo>
                      <a:pt x="64135" y="129540"/>
                    </a:lnTo>
                    <a:lnTo>
                      <a:pt x="60198" y="128016"/>
                    </a:lnTo>
                    <a:lnTo>
                      <a:pt x="52324" y="110490"/>
                    </a:lnTo>
                    <a:lnTo>
                      <a:pt x="44577" y="93726"/>
                    </a:lnTo>
                    <a:lnTo>
                      <a:pt x="36830" y="77978"/>
                    </a:lnTo>
                    <a:lnTo>
                      <a:pt x="25654" y="56134"/>
                    </a:lnTo>
                    <a:lnTo>
                      <a:pt x="14478" y="36322"/>
                    </a:lnTo>
                    <a:lnTo>
                      <a:pt x="0" y="13335"/>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 name="Freeform 41"/>
              <p:cNvSpPr/>
              <p:nvPr/>
            </p:nvSpPr>
            <p:spPr>
              <a:xfrm>
                <a:off x="8602482" y="3094037"/>
                <a:ext cx="83313" cy="121396"/>
              </a:xfrm>
              <a:custGeom>
                <a:avLst/>
                <a:gdLst/>
                <a:ahLst/>
                <a:cxnLst/>
                <a:rect l="0" t="0" r="0" b="0"/>
                <a:pathLst>
                  <a:path w="83313" h="121159">
                    <a:moveTo>
                      <a:pt x="49149" y="4826"/>
                    </a:moveTo>
                    <a:lnTo>
                      <a:pt x="47117" y="10541"/>
                    </a:lnTo>
                    <a:lnTo>
                      <a:pt x="42926" y="26797"/>
                    </a:lnTo>
                    <a:lnTo>
                      <a:pt x="41656" y="36957"/>
                    </a:lnTo>
                    <a:lnTo>
                      <a:pt x="41656" y="46736"/>
                    </a:lnTo>
                    <a:lnTo>
                      <a:pt x="43180" y="57658"/>
                    </a:lnTo>
                    <a:lnTo>
                      <a:pt x="48768" y="71882"/>
                    </a:lnTo>
                    <a:lnTo>
                      <a:pt x="57277" y="81915"/>
                    </a:lnTo>
                    <a:lnTo>
                      <a:pt x="73152" y="95377"/>
                    </a:lnTo>
                    <a:lnTo>
                      <a:pt x="80518" y="103632"/>
                    </a:lnTo>
                    <a:lnTo>
                      <a:pt x="83312" y="109093"/>
                    </a:lnTo>
                    <a:lnTo>
                      <a:pt x="82931" y="112522"/>
                    </a:lnTo>
                    <a:lnTo>
                      <a:pt x="80645" y="115062"/>
                    </a:lnTo>
                    <a:lnTo>
                      <a:pt x="66040" y="118872"/>
                    </a:lnTo>
                    <a:lnTo>
                      <a:pt x="65786" y="110998"/>
                    </a:lnTo>
                    <a:lnTo>
                      <a:pt x="64516" y="104648"/>
                    </a:lnTo>
                    <a:lnTo>
                      <a:pt x="62865" y="101092"/>
                    </a:lnTo>
                    <a:lnTo>
                      <a:pt x="60833" y="98806"/>
                    </a:lnTo>
                    <a:lnTo>
                      <a:pt x="57658" y="97282"/>
                    </a:lnTo>
                    <a:lnTo>
                      <a:pt x="53213" y="97028"/>
                    </a:lnTo>
                    <a:lnTo>
                      <a:pt x="57658" y="97282"/>
                    </a:lnTo>
                    <a:lnTo>
                      <a:pt x="60833" y="98806"/>
                    </a:lnTo>
                    <a:lnTo>
                      <a:pt x="62865" y="101092"/>
                    </a:lnTo>
                    <a:lnTo>
                      <a:pt x="64516" y="104648"/>
                    </a:lnTo>
                    <a:lnTo>
                      <a:pt x="65786" y="110998"/>
                    </a:lnTo>
                    <a:lnTo>
                      <a:pt x="66040" y="118872"/>
                    </a:lnTo>
                    <a:lnTo>
                      <a:pt x="50800" y="121158"/>
                    </a:lnTo>
                    <a:lnTo>
                      <a:pt x="0" y="87376"/>
                    </a:lnTo>
                    <a:lnTo>
                      <a:pt x="35941"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3" name="Freeform 42"/>
              <p:cNvSpPr/>
              <p:nvPr/>
            </p:nvSpPr>
            <p:spPr>
              <a:xfrm>
                <a:off x="8637561" y="3089367"/>
                <a:ext cx="13154" cy="9338"/>
              </a:xfrm>
              <a:custGeom>
                <a:avLst/>
                <a:gdLst/>
                <a:ahLst/>
                <a:cxnLst/>
                <a:rect l="0" t="0" r="0" b="0"/>
                <a:pathLst>
                  <a:path w="13590" h="9653">
                    <a:moveTo>
                      <a:pt x="0" y="4826"/>
                    </a:moveTo>
                    <a:lnTo>
                      <a:pt x="2032" y="0"/>
                    </a:lnTo>
                    <a:lnTo>
                      <a:pt x="13589" y="8890"/>
                    </a:lnTo>
                    <a:lnTo>
                      <a:pt x="13335" y="9271"/>
                    </a:lnTo>
                    <a:lnTo>
                      <a:pt x="13208" y="965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4" name="Freeform 43"/>
              <p:cNvSpPr/>
              <p:nvPr/>
            </p:nvSpPr>
            <p:spPr>
              <a:xfrm>
                <a:off x="8168377" y="2729850"/>
                <a:ext cx="738124" cy="504259"/>
              </a:xfrm>
              <a:custGeom>
                <a:avLst/>
                <a:gdLst/>
                <a:ahLst/>
                <a:cxnLst/>
                <a:rect l="0" t="0" r="0" b="0"/>
                <a:pathLst>
                  <a:path w="738379" h="503429">
                    <a:moveTo>
                      <a:pt x="549148" y="14351"/>
                    </a:moveTo>
                    <a:lnTo>
                      <a:pt x="563499" y="5715"/>
                    </a:lnTo>
                    <a:lnTo>
                      <a:pt x="578485" y="635"/>
                    </a:lnTo>
                    <a:lnTo>
                      <a:pt x="594741" y="0"/>
                    </a:lnTo>
                    <a:lnTo>
                      <a:pt x="611759" y="3175"/>
                    </a:lnTo>
                    <a:lnTo>
                      <a:pt x="634873" y="15113"/>
                    </a:lnTo>
                    <a:lnTo>
                      <a:pt x="650494" y="28067"/>
                    </a:lnTo>
                    <a:lnTo>
                      <a:pt x="663575" y="37719"/>
                    </a:lnTo>
                    <a:lnTo>
                      <a:pt x="683514" y="50419"/>
                    </a:lnTo>
                    <a:lnTo>
                      <a:pt x="696849" y="57023"/>
                    </a:lnTo>
                    <a:lnTo>
                      <a:pt x="717042" y="63373"/>
                    </a:lnTo>
                    <a:lnTo>
                      <a:pt x="730377" y="66040"/>
                    </a:lnTo>
                    <a:lnTo>
                      <a:pt x="738378" y="90678"/>
                    </a:lnTo>
                    <a:lnTo>
                      <a:pt x="737616" y="100457"/>
                    </a:lnTo>
                    <a:lnTo>
                      <a:pt x="733425" y="117221"/>
                    </a:lnTo>
                    <a:lnTo>
                      <a:pt x="729742" y="124206"/>
                    </a:lnTo>
                    <a:lnTo>
                      <a:pt x="725170" y="130175"/>
                    </a:lnTo>
                    <a:lnTo>
                      <a:pt x="721360" y="133604"/>
                    </a:lnTo>
                    <a:lnTo>
                      <a:pt x="715391" y="137033"/>
                    </a:lnTo>
                    <a:lnTo>
                      <a:pt x="709295" y="139065"/>
                    </a:lnTo>
                    <a:lnTo>
                      <a:pt x="703199" y="139192"/>
                    </a:lnTo>
                    <a:lnTo>
                      <a:pt x="696849" y="138049"/>
                    </a:lnTo>
                    <a:lnTo>
                      <a:pt x="682625" y="132207"/>
                    </a:lnTo>
                    <a:lnTo>
                      <a:pt x="674751" y="131191"/>
                    </a:lnTo>
                    <a:lnTo>
                      <a:pt x="646557" y="134747"/>
                    </a:lnTo>
                    <a:lnTo>
                      <a:pt x="632587" y="135763"/>
                    </a:lnTo>
                    <a:lnTo>
                      <a:pt x="632587" y="135636"/>
                    </a:lnTo>
                    <a:lnTo>
                      <a:pt x="646557" y="134747"/>
                    </a:lnTo>
                    <a:lnTo>
                      <a:pt x="674751" y="131191"/>
                    </a:lnTo>
                    <a:lnTo>
                      <a:pt x="682625" y="132207"/>
                    </a:lnTo>
                    <a:lnTo>
                      <a:pt x="696849" y="138049"/>
                    </a:lnTo>
                    <a:lnTo>
                      <a:pt x="703199" y="139192"/>
                    </a:lnTo>
                    <a:lnTo>
                      <a:pt x="709295" y="139065"/>
                    </a:lnTo>
                    <a:lnTo>
                      <a:pt x="715391" y="137033"/>
                    </a:lnTo>
                    <a:lnTo>
                      <a:pt x="722376" y="132715"/>
                    </a:lnTo>
                    <a:lnTo>
                      <a:pt x="715391" y="137668"/>
                    </a:lnTo>
                    <a:lnTo>
                      <a:pt x="705993" y="142240"/>
                    </a:lnTo>
                    <a:lnTo>
                      <a:pt x="685419" y="146177"/>
                    </a:lnTo>
                    <a:lnTo>
                      <a:pt x="632587" y="146177"/>
                    </a:lnTo>
                    <a:lnTo>
                      <a:pt x="616204" y="153924"/>
                    </a:lnTo>
                    <a:lnTo>
                      <a:pt x="603123" y="156845"/>
                    </a:lnTo>
                    <a:lnTo>
                      <a:pt x="590042" y="156464"/>
                    </a:lnTo>
                    <a:lnTo>
                      <a:pt x="579882" y="154178"/>
                    </a:lnTo>
                    <a:lnTo>
                      <a:pt x="571373" y="165481"/>
                    </a:lnTo>
                    <a:lnTo>
                      <a:pt x="561086" y="183388"/>
                    </a:lnTo>
                    <a:lnTo>
                      <a:pt x="553974" y="203073"/>
                    </a:lnTo>
                    <a:lnTo>
                      <a:pt x="549529" y="223901"/>
                    </a:lnTo>
                    <a:lnTo>
                      <a:pt x="548259" y="246380"/>
                    </a:lnTo>
                    <a:lnTo>
                      <a:pt x="548894" y="269621"/>
                    </a:lnTo>
                    <a:lnTo>
                      <a:pt x="548259" y="280416"/>
                    </a:lnTo>
                    <a:lnTo>
                      <a:pt x="545719" y="297180"/>
                    </a:lnTo>
                    <a:lnTo>
                      <a:pt x="540766" y="311912"/>
                    </a:lnTo>
                    <a:lnTo>
                      <a:pt x="532638" y="325755"/>
                    </a:lnTo>
                    <a:lnTo>
                      <a:pt x="521970" y="337312"/>
                    </a:lnTo>
                    <a:lnTo>
                      <a:pt x="500761" y="351155"/>
                    </a:lnTo>
                    <a:lnTo>
                      <a:pt x="485775" y="363728"/>
                    </a:lnTo>
                    <a:lnTo>
                      <a:pt x="491236" y="353822"/>
                    </a:lnTo>
                    <a:lnTo>
                      <a:pt x="495681" y="344170"/>
                    </a:lnTo>
                    <a:lnTo>
                      <a:pt x="497967" y="336423"/>
                    </a:lnTo>
                    <a:lnTo>
                      <a:pt x="500507" y="324739"/>
                    </a:lnTo>
                    <a:lnTo>
                      <a:pt x="501523" y="313309"/>
                    </a:lnTo>
                    <a:lnTo>
                      <a:pt x="500507" y="324739"/>
                    </a:lnTo>
                    <a:lnTo>
                      <a:pt x="497967" y="336423"/>
                    </a:lnTo>
                    <a:lnTo>
                      <a:pt x="495681" y="344170"/>
                    </a:lnTo>
                    <a:lnTo>
                      <a:pt x="488569" y="358648"/>
                    </a:lnTo>
                    <a:lnTo>
                      <a:pt x="482219" y="369189"/>
                    </a:lnTo>
                    <a:lnTo>
                      <a:pt x="476758" y="376809"/>
                    </a:lnTo>
                    <a:lnTo>
                      <a:pt x="464947" y="396367"/>
                    </a:lnTo>
                    <a:lnTo>
                      <a:pt x="458470" y="417322"/>
                    </a:lnTo>
                    <a:lnTo>
                      <a:pt x="455549" y="435610"/>
                    </a:lnTo>
                    <a:lnTo>
                      <a:pt x="454025" y="447548"/>
                    </a:lnTo>
                    <a:lnTo>
                      <a:pt x="456311" y="458216"/>
                    </a:lnTo>
                    <a:lnTo>
                      <a:pt x="462026" y="467106"/>
                    </a:lnTo>
                    <a:lnTo>
                      <a:pt x="480949" y="481457"/>
                    </a:lnTo>
                    <a:lnTo>
                      <a:pt x="486791" y="488950"/>
                    </a:lnTo>
                    <a:lnTo>
                      <a:pt x="486918" y="493014"/>
                    </a:lnTo>
                    <a:lnTo>
                      <a:pt x="480949" y="497713"/>
                    </a:lnTo>
                    <a:lnTo>
                      <a:pt x="466471" y="502031"/>
                    </a:lnTo>
                    <a:lnTo>
                      <a:pt x="451485" y="503428"/>
                    </a:lnTo>
                    <a:lnTo>
                      <a:pt x="428752" y="501777"/>
                    </a:lnTo>
                    <a:lnTo>
                      <a:pt x="419608" y="490855"/>
                    </a:lnTo>
                    <a:lnTo>
                      <a:pt x="413131" y="478409"/>
                    </a:lnTo>
                    <a:lnTo>
                      <a:pt x="409194" y="464058"/>
                    </a:lnTo>
                    <a:lnTo>
                      <a:pt x="408305" y="445262"/>
                    </a:lnTo>
                    <a:lnTo>
                      <a:pt x="409448" y="432943"/>
                    </a:lnTo>
                    <a:lnTo>
                      <a:pt x="408940" y="419100"/>
                    </a:lnTo>
                    <a:lnTo>
                      <a:pt x="406146" y="402336"/>
                    </a:lnTo>
                    <a:lnTo>
                      <a:pt x="395732" y="373380"/>
                    </a:lnTo>
                    <a:lnTo>
                      <a:pt x="393065" y="364490"/>
                    </a:lnTo>
                    <a:lnTo>
                      <a:pt x="380873" y="340868"/>
                    </a:lnTo>
                    <a:lnTo>
                      <a:pt x="372999" y="320929"/>
                    </a:lnTo>
                    <a:lnTo>
                      <a:pt x="368554" y="302895"/>
                    </a:lnTo>
                    <a:lnTo>
                      <a:pt x="367665" y="286766"/>
                    </a:lnTo>
                    <a:lnTo>
                      <a:pt x="369951" y="272669"/>
                    </a:lnTo>
                    <a:lnTo>
                      <a:pt x="371602" y="268605"/>
                    </a:lnTo>
                    <a:lnTo>
                      <a:pt x="369951" y="272669"/>
                    </a:lnTo>
                    <a:lnTo>
                      <a:pt x="367665" y="286766"/>
                    </a:lnTo>
                    <a:lnTo>
                      <a:pt x="368554" y="302895"/>
                    </a:lnTo>
                    <a:lnTo>
                      <a:pt x="372999" y="320929"/>
                    </a:lnTo>
                    <a:lnTo>
                      <a:pt x="380873" y="340868"/>
                    </a:lnTo>
                    <a:lnTo>
                      <a:pt x="392303" y="362966"/>
                    </a:lnTo>
                    <a:lnTo>
                      <a:pt x="387350" y="366649"/>
                    </a:lnTo>
                    <a:lnTo>
                      <a:pt x="373634" y="369697"/>
                    </a:lnTo>
                    <a:lnTo>
                      <a:pt x="360807" y="370332"/>
                    </a:lnTo>
                    <a:lnTo>
                      <a:pt x="347091" y="369951"/>
                    </a:lnTo>
                    <a:lnTo>
                      <a:pt x="329184" y="367538"/>
                    </a:lnTo>
                    <a:lnTo>
                      <a:pt x="312801" y="363728"/>
                    </a:lnTo>
                    <a:lnTo>
                      <a:pt x="295529" y="358902"/>
                    </a:lnTo>
                    <a:lnTo>
                      <a:pt x="273177" y="350901"/>
                    </a:lnTo>
                    <a:lnTo>
                      <a:pt x="241173" y="337312"/>
                    </a:lnTo>
                    <a:lnTo>
                      <a:pt x="210439" y="322326"/>
                    </a:lnTo>
                    <a:lnTo>
                      <a:pt x="199009" y="316357"/>
                    </a:lnTo>
                    <a:lnTo>
                      <a:pt x="177800" y="304800"/>
                    </a:lnTo>
                    <a:lnTo>
                      <a:pt x="168275" y="298831"/>
                    </a:lnTo>
                    <a:lnTo>
                      <a:pt x="175387" y="284353"/>
                    </a:lnTo>
                    <a:lnTo>
                      <a:pt x="180467" y="269875"/>
                    </a:lnTo>
                    <a:lnTo>
                      <a:pt x="182245" y="262636"/>
                    </a:lnTo>
                    <a:lnTo>
                      <a:pt x="184912" y="241046"/>
                    </a:lnTo>
                    <a:lnTo>
                      <a:pt x="182245" y="262636"/>
                    </a:lnTo>
                    <a:lnTo>
                      <a:pt x="180467" y="269875"/>
                    </a:lnTo>
                    <a:lnTo>
                      <a:pt x="175387" y="284353"/>
                    </a:lnTo>
                    <a:lnTo>
                      <a:pt x="168275" y="298831"/>
                    </a:lnTo>
                    <a:lnTo>
                      <a:pt x="160528" y="309880"/>
                    </a:lnTo>
                    <a:lnTo>
                      <a:pt x="146939" y="324739"/>
                    </a:lnTo>
                    <a:lnTo>
                      <a:pt x="128397" y="337566"/>
                    </a:lnTo>
                    <a:lnTo>
                      <a:pt x="112903" y="344424"/>
                    </a:lnTo>
                    <a:lnTo>
                      <a:pt x="101219" y="348742"/>
                    </a:lnTo>
                    <a:lnTo>
                      <a:pt x="88646" y="358013"/>
                    </a:lnTo>
                    <a:lnTo>
                      <a:pt x="83820" y="370459"/>
                    </a:lnTo>
                    <a:lnTo>
                      <a:pt x="84836" y="385572"/>
                    </a:lnTo>
                    <a:lnTo>
                      <a:pt x="87122" y="400939"/>
                    </a:lnTo>
                    <a:lnTo>
                      <a:pt x="94234" y="424434"/>
                    </a:lnTo>
                    <a:lnTo>
                      <a:pt x="104394" y="442214"/>
                    </a:lnTo>
                    <a:lnTo>
                      <a:pt x="121031" y="456311"/>
                    </a:lnTo>
                    <a:lnTo>
                      <a:pt x="130556" y="465709"/>
                    </a:lnTo>
                    <a:lnTo>
                      <a:pt x="138176" y="474980"/>
                    </a:lnTo>
                    <a:lnTo>
                      <a:pt x="140843" y="481076"/>
                    </a:lnTo>
                    <a:lnTo>
                      <a:pt x="140970" y="482981"/>
                    </a:lnTo>
                    <a:lnTo>
                      <a:pt x="139192" y="487045"/>
                    </a:lnTo>
                    <a:lnTo>
                      <a:pt x="130937" y="491490"/>
                    </a:lnTo>
                    <a:lnTo>
                      <a:pt x="112903" y="495681"/>
                    </a:lnTo>
                    <a:lnTo>
                      <a:pt x="101600" y="495681"/>
                    </a:lnTo>
                    <a:lnTo>
                      <a:pt x="77724" y="489966"/>
                    </a:lnTo>
                    <a:lnTo>
                      <a:pt x="69215" y="444119"/>
                    </a:lnTo>
                    <a:lnTo>
                      <a:pt x="61976" y="427101"/>
                    </a:lnTo>
                    <a:lnTo>
                      <a:pt x="44704" y="400050"/>
                    </a:lnTo>
                    <a:lnTo>
                      <a:pt x="33147" y="386588"/>
                    </a:lnTo>
                    <a:lnTo>
                      <a:pt x="23622" y="368808"/>
                    </a:lnTo>
                    <a:lnTo>
                      <a:pt x="19177" y="352806"/>
                    </a:lnTo>
                    <a:lnTo>
                      <a:pt x="17653" y="339471"/>
                    </a:lnTo>
                    <a:lnTo>
                      <a:pt x="17780" y="325247"/>
                    </a:lnTo>
                    <a:lnTo>
                      <a:pt x="27940" y="321818"/>
                    </a:lnTo>
                    <a:lnTo>
                      <a:pt x="32893" y="318135"/>
                    </a:lnTo>
                    <a:lnTo>
                      <a:pt x="36703" y="311912"/>
                    </a:lnTo>
                    <a:lnTo>
                      <a:pt x="37084" y="300990"/>
                    </a:lnTo>
                    <a:lnTo>
                      <a:pt x="34290" y="291338"/>
                    </a:lnTo>
                    <a:lnTo>
                      <a:pt x="29083" y="280670"/>
                    </a:lnTo>
                    <a:lnTo>
                      <a:pt x="19431" y="265557"/>
                    </a:lnTo>
                    <a:lnTo>
                      <a:pt x="5715" y="234950"/>
                    </a:lnTo>
                    <a:lnTo>
                      <a:pt x="381" y="210312"/>
                    </a:lnTo>
                    <a:lnTo>
                      <a:pt x="0" y="195453"/>
                    </a:lnTo>
                    <a:lnTo>
                      <a:pt x="4064" y="173863"/>
                    </a:lnTo>
                    <a:lnTo>
                      <a:pt x="10287" y="158115"/>
                    </a:lnTo>
                    <a:lnTo>
                      <a:pt x="18542" y="145034"/>
                    </a:lnTo>
                    <a:lnTo>
                      <a:pt x="32385" y="131191"/>
                    </a:lnTo>
                    <a:lnTo>
                      <a:pt x="48641" y="121920"/>
                    </a:lnTo>
                    <a:lnTo>
                      <a:pt x="64770" y="116967"/>
                    </a:lnTo>
                    <a:lnTo>
                      <a:pt x="83185" y="114554"/>
                    </a:lnTo>
                    <a:lnTo>
                      <a:pt x="114808" y="117221"/>
                    </a:lnTo>
                    <a:lnTo>
                      <a:pt x="146050" y="122428"/>
                    </a:lnTo>
                    <a:lnTo>
                      <a:pt x="176276" y="130302"/>
                    </a:lnTo>
                    <a:lnTo>
                      <a:pt x="205994" y="140843"/>
                    </a:lnTo>
                    <a:lnTo>
                      <a:pt x="236093" y="149733"/>
                    </a:lnTo>
                    <a:lnTo>
                      <a:pt x="265303" y="156718"/>
                    </a:lnTo>
                    <a:lnTo>
                      <a:pt x="293497" y="161798"/>
                    </a:lnTo>
                    <a:lnTo>
                      <a:pt x="320675" y="164973"/>
                    </a:lnTo>
                    <a:lnTo>
                      <a:pt x="339852" y="166116"/>
                    </a:lnTo>
                    <a:lnTo>
                      <a:pt x="365125" y="166116"/>
                    </a:lnTo>
                    <a:lnTo>
                      <a:pt x="389255" y="164211"/>
                    </a:lnTo>
                    <a:lnTo>
                      <a:pt x="412242" y="160401"/>
                    </a:lnTo>
                    <a:lnTo>
                      <a:pt x="431292" y="154813"/>
                    </a:lnTo>
                    <a:lnTo>
                      <a:pt x="448183" y="147447"/>
                    </a:lnTo>
                    <a:lnTo>
                      <a:pt x="460121" y="140208"/>
                    </a:lnTo>
                    <a:lnTo>
                      <a:pt x="472821" y="130048"/>
                    </a:lnTo>
                    <a:lnTo>
                      <a:pt x="487553" y="114681"/>
                    </a:lnTo>
                    <a:lnTo>
                      <a:pt x="501523" y="94107"/>
                    </a:lnTo>
                    <a:lnTo>
                      <a:pt x="506476" y="84836"/>
                    </a:lnTo>
                    <a:lnTo>
                      <a:pt x="515493" y="64389"/>
                    </a:lnTo>
                    <a:lnTo>
                      <a:pt x="523113" y="43688"/>
                    </a:lnTo>
                    <a:lnTo>
                      <a:pt x="533400" y="28321"/>
                    </a:lnTo>
                    <a:lnTo>
                      <a:pt x="544449"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5" name="Freeform 44"/>
              <p:cNvSpPr/>
              <p:nvPr/>
            </p:nvSpPr>
            <p:spPr>
              <a:xfrm>
                <a:off x="8779339" y="2759420"/>
                <a:ext cx="29233" cy="38909"/>
              </a:xfrm>
              <a:custGeom>
                <a:avLst/>
                <a:gdLst/>
                <a:ahLst/>
                <a:cxnLst/>
                <a:rect l="0" t="0" r="0" b="0"/>
                <a:pathLst>
                  <a:path w="29719" h="38990">
                    <a:moveTo>
                      <a:pt x="27813" y="32258"/>
                    </a:moveTo>
                    <a:lnTo>
                      <a:pt x="26289" y="34925"/>
                    </a:lnTo>
                    <a:lnTo>
                      <a:pt x="24003" y="36830"/>
                    </a:lnTo>
                    <a:lnTo>
                      <a:pt x="20574" y="38862"/>
                    </a:lnTo>
                    <a:lnTo>
                      <a:pt x="16256" y="38989"/>
                    </a:lnTo>
                    <a:lnTo>
                      <a:pt x="11938" y="37338"/>
                    </a:lnTo>
                    <a:lnTo>
                      <a:pt x="6477" y="33147"/>
                    </a:lnTo>
                    <a:lnTo>
                      <a:pt x="1397" y="22987"/>
                    </a:lnTo>
                    <a:lnTo>
                      <a:pt x="0" y="15113"/>
                    </a:lnTo>
                    <a:lnTo>
                      <a:pt x="2794" y="5207"/>
                    </a:lnTo>
                    <a:lnTo>
                      <a:pt x="5715" y="1778"/>
                    </a:lnTo>
                    <a:lnTo>
                      <a:pt x="9525" y="127"/>
                    </a:lnTo>
                    <a:lnTo>
                      <a:pt x="15367" y="0"/>
                    </a:lnTo>
                    <a:lnTo>
                      <a:pt x="19304" y="1905"/>
                    </a:lnTo>
                    <a:lnTo>
                      <a:pt x="23495" y="5588"/>
                    </a:lnTo>
                    <a:lnTo>
                      <a:pt x="26416" y="10033"/>
                    </a:lnTo>
                    <a:lnTo>
                      <a:pt x="28829" y="15875"/>
                    </a:lnTo>
                    <a:lnTo>
                      <a:pt x="29718" y="23749"/>
                    </a:lnTo>
                    <a:lnTo>
                      <a:pt x="29464" y="27178"/>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6" name="Freeform 45"/>
              <p:cNvSpPr/>
              <p:nvPr/>
            </p:nvSpPr>
            <p:spPr>
              <a:xfrm>
                <a:off x="8884576" y="2795217"/>
                <a:ext cx="27771" cy="26458"/>
              </a:xfrm>
              <a:custGeom>
                <a:avLst/>
                <a:gdLst/>
                <a:ahLst/>
                <a:cxnLst/>
                <a:rect l="0" t="0" r="0" b="0"/>
                <a:pathLst>
                  <a:path w="27687" h="26925">
                    <a:moveTo>
                      <a:pt x="10287" y="0"/>
                    </a:moveTo>
                    <a:lnTo>
                      <a:pt x="14351" y="254"/>
                    </a:lnTo>
                    <a:lnTo>
                      <a:pt x="20447" y="3429"/>
                    </a:lnTo>
                    <a:lnTo>
                      <a:pt x="24257" y="7112"/>
                    </a:lnTo>
                    <a:lnTo>
                      <a:pt x="26797" y="11557"/>
                    </a:lnTo>
                    <a:lnTo>
                      <a:pt x="27686" y="17526"/>
                    </a:lnTo>
                    <a:lnTo>
                      <a:pt x="26797" y="23241"/>
                    </a:lnTo>
                    <a:lnTo>
                      <a:pt x="23622" y="26416"/>
                    </a:lnTo>
                    <a:lnTo>
                      <a:pt x="20828" y="26924"/>
                    </a:lnTo>
                    <a:lnTo>
                      <a:pt x="9271" y="26035"/>
                    </a:lnTo>
                    <a:lnTo>
                      <a:pt x="4318" y="23749"/>
                    </a:lnTo>
                    <a:lnTo>
                      <a:pt x="762" y="18034"/>
                    </a:lnTo>
                    <a:lnTo>
                      <a:pt x="0" y="12192"/>
                    </a:lnTo>
                    <a:lnTo>
                      <a:pt x="1397" y="4826"/>
                    </a:lnTo>
                    <a:lnTo>
                      <a:pt x="5461" y="1524"/>
                    </a:lnTo>
                    <a:lnTo>
                      <a:pt x="8128"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7" name="Freeform 46"/>
              <p:cNvSpPr/>
              <p:nvPr/>
            </p:nvSpPr>
            <p:spPr>
              <a:xfrm>
                <a:off x="8715027" y="2776540"/>
                <a:ext cx="49695" cy="104275"/>
              </a:xfrm>
              <a:custGeom>
                <a:avLst/>
                <a:gdLst/>
                <a:ahLst/>
                <a:cxnLst/>
                <a:rect l="0" t="0" r="0" b="0"/>
                <a:pathLst>
                  <a:path w="50424" h="103923">
                    <a:moveTo>
                      <a:pt x="1719" y="4871"/>
                    </a:moveTo>
                    <a:lnTo>
                      <a:pt x="573" y="18403"/>
                    </a:lnTo>
                    <a:lnTo>
                      <a:pt x="0" y="36264"/>
                    </a:lnTo>
                    <a:lnTo>
                      <a:pt x="0" y="52502"/>
                    </a:lnTo>
                    <a:lnTo>
                      <a:pt x="1147" y="66033"/>
                    </a:lnTo>
                    <a:lnTo>
                      <a:pt x="5157" y="84436"/>
                    </a:lnTo>
                    <a:lnTo>
                      <a:pt x="9742" y="94720"/>
                    </a:lnTo>
                    <a:lnTo>
                      <a:pt x="16616" y="101215"/>
                    </a:lnTo>
                    <a:lnTo>
                      <a:pt x="26931" y="103922"/>
                    </a:lnTo>
                    <a:lnTo>
                      <a:pt x="36672" y="102298"/>
                    </a:lnTo>
                    <a:lnTo>
                      <a:pt x="41828" y="98509"/>
                    </a:lnTo>
                    <a:lnTo>
                      <a:pt x="45839" y="91473"/>
                    </a:lnTo>
                    <a:lnTo>
                      <a:pt x="48704" y="81730"/>
                    </a:lnTo>
                    <a:lnTo>
                      <a:pt x="50423" y="69281"/>
                    </a:lnTo>
                    <a:lnTo>
                      <a:pt x="50423" y="53043"/>
                    </a:lnTo>
                    <a:lnTo>
                      <a:pt x="50423" y="31393"/>
                    </a:lnTo>
                    <a:lnTo>
                      <a:pt x="49276" y="15155"/>
                    </a:lnTo>
                    <a:lnTo>
                      <a:pt x="48131" y="0"/>
                    </a:lnTo>
                  </a:path>
                </a:pathLst>
              </a:custGeom>
              <a:ln w="533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8" name="Oval 47"/>
              <p:cNvSpPr/>
              <p:nvPr/>
            </p:nvSpPr>
            <p:spPr>
              <a:xfrm>
                <a:off x="8791032" y="2778096"/>
                <a:ext cx="14616" cy="1556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grpSp>
          <p:nvGrpSpPr>
            <p:cNvPr id="91244" name="Group 58"/>
            <p:cNvGrpSpPr>
              <a:grpSpLocks/>
            </p:cNvGrpSpPr>
            <p:nvPr/>
          </p:nvGrpSpPr>
          <p:grpSpPr bwMode="auto">
            <a:xfrm>
              <a:off x="8226679" y="3341624"/>
              <a:ext cx="771399" cy="538862"/>
              <a:chOff x="8226679" y="3341624"/>
              <a:chExt cx="771399" cy="538862"/>
            </a:xfrm>
          </p:grpSpPr>
          <p:sp>
            <p:nvSpPr>
              <p:cNvPr id="50" name="Freeform 49"/>
              <p:cNvSpPr/>
              <p:nvPr/>
            </p:nvSpPr>
            <p:spPr>
              <a:xfrm>
                <a:off x="8226842" y="3341496"/>
                <a:ext cx="138855" cy="199213"/>
              </a:xfrm>
              <a:custGeom>
                <a:avLst/>
                <a:gdLst/>
                <a:ahLst/>
                <a:cxnLst/>
                <a:rect l="0" t="0" r="0" b="0"/>
                <a:pathLst>
                  <a:path w="138177" h="199518">
                    <a:moveTo>
                      <a:pt x="35560" y="199517"/>
                    </a:moveTo>
                    <a:lnTo>
                      <a:pt x="23876" y="181102"/>
                    </a:lnTo>
                    <a:lnTo>
                      <a:pt x="14605" y="163195"/>
                    </a:lnTo>
                    <a:lnTo>
                      <a:pt x="4826" y="136652"/>
                    </a:lnTo>
                    <a:lnTo>
                      <a:pt x="0" y="110744"/>
                    </a:lnTo>
                    <a:lnTo>
                      <a:pt x="508" y="85598"/>
                    </a:lnTo>
                    <a:lnTo>
                      <a:pt x="6223" y="61214"/>
                    </a:lnTo>
                    <a:lnTo>
                      <a:pt x="14097" y="47498"/>
                    </a:lnTo>
                    <a:lnTo>
                      <a:pt x="22987" y="35687"/>
                    </a:lnTo>
                    <a:lnTo>
                      <a:pt x="36195" y="22606"/>
                    </a:lnTo>
                    <a:lnTo>
                      <a:pt x="54991" y="10414"/>
                    </a:lnTo>
                    <a:lnTo>
                      <a:pt x="67564" y="5461"/>
                    </a:lnTo>
                    <a:lnTo>
                      <a:pt x="85598" y="1270"/>
                    </a:lnTo>
                    <a:lnTo>
                      <a:pt x="100457" y="0"/>
                    </a:lnTo>
                    <a:lnTo>
                      <a:pt x="115951" y="635"/>
                    </a:lnTo>
                    <a:lnTo>
                      <a:pt x="138176" y="4191"/>
                    </a:lnTo>
                    <a:lnTo>
                      <a:pt x="118872" y="7620"/>
                    </a:lnTo>
                    <a:lnTo>
                      <a:pt x="101727" y="11938"/>
                    </a:lnTo>
                    <a:lnTo>
                      <a:pt x="79121" y="20066"/>
                    </a:lnTo>
                    <a:lnTo>
                      <a:pt x="61214" y="30480"/>
                    </a:lnTo>
                    <a:lnTo>
                      <a:pt x="47498" y="42672"/>
                    </a:lnTo>
                    <a:lnTo>
                      <a:pt x="38354" y="57023"/>
                    </a:lnTo>
                    <a:lnTo>
                      <a:pt x="33147" y="73279"/>
                    </a:lnTo>
                    <a:lnTo>
                      <a:pt x="32512" y="91694"/>
                    </a:lnTo>
                    <a:lnTo>
                      <a:pt x="38481" y="119253"/>
                    </a:lnTo>
                    <a:lnTo>
                      <a:pt x="52070" y="150495"/>
                    </a:lnTo>
                    <a:lnTo>
                      <a:pt x="61849" y="16764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1" name="Freeform 50"/>
              <p:cNvSpPr/>
              <p:nvPr/>
            </p:nvSpPr>
            <p:spPr>
              <a:xfrm>
                <a:off x="8332079" y="3704126"/>
                <a:ext cx="109623" cy="136959"/>
              </a:xfrm>
              <a:custGeom>
                <a:avLst/>
                <a:gdLst/>
                <a:ahLst/>
                <a:cxnLst/>
                <a:rect l="0" t="0" r="0" b="0"/>
                <a:pathLst>
                  <a:path w="109856" h="136272">
                    <a:moveTo>
                      <a:pt x="44196" y="0"/>
                    </a:moveTo>
                    <a:lnTo>
                      <a:pt x="46609" y="11176"/>
                    </a:lnTo>
                    <a:lnTo>
                      <a:pt x="50292" y="26924"/>
                    </a:lnTo>
                    <a:lnTo>
                      <a:pt x="54991" y="45212"/>
                    </a:lnTo>
                    <a:lnTo>
                      <a:pt x="58293" y="56769"/>
                    </a:lnTo>
                    <a:lnTo>
                      <a:pt x="61595" y="66929"/>
                    </a:lnTo>
                    <a:lnTo>
                      <a:pt x="68199" y="83312"/>
                    </a:lnTo>
                    <a:lnTo>
                      <a:pt x="71501" y="88646"/>
                    </a:lnTo>
                    <a:lnTo>
                      <a:pt x="95123" y="101600"/>
                    </a:lnTo>
                    <a:lnTo>
                      <a:pt x="103251" y="108204"/>
                    </a:lnTo>
                    <a:lnTo>
                      <a:pt x="108712" y="116586"/>
                    </a:lnTo>
                    <a:lnTo>
                      <a:pt x="109855" y="122174"/>
                    </a:lnTo>
                    <a:lnTo>
                      <a:pt x="108458" y="129667"/>
                    </a:lnTo>
                    <a:lnTo>
                      <a:pt x="106045" y="134239"/>
                    </a:lnTo>
                    <a:lnTo>
                      <a:pt x="97790" y="136271"/>
                    </a:lnTo>
                    <a:lnTo>
                      <a:pt x="85598" y="135636"/>
                    </a:lnTo>
                    <a:lnTo>
                      <a:pt x="85471" y="122428"/>
                    </a:lnTo>
                    <a:lnTo>
                      <a:pt x="83820" y="116967"/>
                    </a:lnTo>
                    <a:lnTo>
                      <a:pt x="80645" y="112776"/>
                    </a:lnTo>
                    <a:lnTo>
                      <a:pt x="76200" y="110744"/>
                    </a:lnTo>
                    <a:lnTo>
                      <a:pt x="74422" y="110236"/>
                    </a:lnTo>
                    <a:lnTo>
                      <a:pt x="72644" y="110236"/>
                    </a:lnTo>
                    <a:lnTo>
                      <a:pt x="74422" y="110236"/>
                    </a:lnTo>
                    <a:lnTo>
                      <a:pt x="76200" y="110744"/>
                    </a:lnTo>
                    <a:lnTo>
                      <a:pt x="80645" y="112776"/>
                    </a:lnTo>
                    <a:lnTo>
                      <a:pt x="83820" y="116967"/>
                    </a:lnTo>
                    <a:lnTo>
                      <a:pt x="85471" y="122428"/>
                    </a:lnTo>
                    <a:lnTo>
                      <a:pt x="85598" y="135636"/>
                    </a:lnTo>
                    <a:lnTo>
                      <a:pt x="64262" y="129540"/>
                    </a:lnTo>
                    <a:lnTo>
                      <a:pt x="60198" y="128143"/>
                    </a:lnTo>
                    <a:lnTo>
                      <a:pt x="52324" y="110490"/>
                    </a:lnTo>
                    <a:lnTo>
                      <a:pt x="44577" y="93853"/>
                    </a:lnTo>
                    <a:lnTo>
                      <a:pt x="36830" y="77978"/>
                    </a:lnTo>
                    <a:lnTo>
                      <a:pt x="25654" y="56134"/>
                    </a:lnTo>
                    <a:lnTo>
                      <a:pt x="14478" y="36322"/>
                    </a:lnTo>
                    <a:lnTo>
                      <a:pt x="0" y="13335"/>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2" name="Freeform 51"/>
              <p:cNvSpPr/>
              <p:nvPr/>
            </p:nvSpPr>
            <p:spPr>
              <a:xfrm>
                <a:off x="8688718" y="3739922"/>
                <a:ext cx="83313" cy="121396"/>
              </a:xfrm>
              <a:custGeom>
                <a:avLst/>
                <a:gdLst/>
                <a:ahLst/>
                <a:cxnLst/>
                <a:rect l="0" t="0" r="0" b="0"/>
                <a:pathLst>
                  <a:path w="83313" h="121159">
                    <a:moveTo>
                      <a:pt x="49149" y="4826"/>
                    </a:moveTo>
                    <a:lnTo>
                      <a:pt x="47117" y="10541"/>
                    </a:lnTo>
                    <a:lnTo>
                      <a:pt x="42926" y="26924"/>
                    </a:lnTo>
                    <a:lnTo>
                      <a:pt x="41656" y="36957"/>
                    </a:lnTo>
                    <a:lnTo>
                      <a:pt x="41656" y="46736"/>
                    </a:lnTo>
                    <a:lnTo>
                      <a:pt x="43180" y="57658"/>
                    </a:lnTo>
                    <a:lnTo>
                      <a:pt x="48768" y="71882"/>
                    </a:lnTo>
                    <a:lnTo>
                      <a:pt x="57404" y="81915"/>
                    </a:lnTo>
                    <a:lnTo>
                      <a:pt x="73152" y="95377"/>
                    </a:lnTo>
                    <a:lnTo>
                      <a:pt x="80518" y="103632"/>
                    </a:lnTo>
                    <a:lnTo>
                      <a:pt x="83312" y="109093"/>
                    </a:lnTo>
                    <a:lnTo>
                      <a:pt x="83058" y="112522"/>
                    </a:lnTo>
                    <a:lnTo>
                      <a:pt x="80645" y="115062"/>
                    </a:lnTo>
                    <a:lnTo>
                      <a:pt x="66040" y="118999"/>
                    </a:lnTo>
                    <a:lnTo>
                      <a:pt x="65786" y="110998"/>
                    </a:lnTo>
                    <a:lnTo>
                      <a:pt x="64516" y="104775"/>
                    </a:lnTo>
                    <a:lnTo>
                      <a:pt x="62865" y="101219"/>
                    </a:lnTo>
                    <a:lnTo>
                      <a:pt x="60833" y="98806"/>
                    </a:lnTo>
                    <a:lnTo>
                      <a:pt x="57658" y="97282"/>
                    </a:lnTo>
                    <a:lnTo>
                      <a:pt x="53213" y="97028"/>
                    </a:lnTo>
                    <a:lnTo>
                      <a:pt x="57658" y="97282"/>
                    </a:lnTo>
                    <a:lnTo>
                      <a:pt x="60833" y="98806"/>
                    </a:lnTo>
                    <a:lnTo>
                      <a:pt x="62865" y="101219"/>
                    </a:lnTo>
                    <a:lnTo>
                      <a:pt x="64516" y="104775"/>
                    </a:lnTo>
                    <a:lnTo>
                      <a:pt x="65786" y="110998"/>
                    </a:lnTo>
                    <a:lnTo>
                      <a:pt x="66040" y="118999"/>
                    </a:lnTo>
                    <a:lnTo>
                      <a:pt x="50800" y="121158"/>
                    </a:lnTo>
                    <a:lnTo>
                      <a:pt x="0" y="87376"/>
                    </a:lnTo>
                    <a:lnTo>
                      <a:pt x="35941"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3" name="Freeform 52"/>
              <p:cNvSpPr/>
              <p:nvPr/>
            </p:nvSpPr>
            <p:spPr>
              <a:xfrm>
                <a:off x="8723797" y="3735253"/>
                <a:ext cx="13155" cy="10894"/>
              </a:xfrm>
              <a:custGeom>
                <a:avLst/>
                <a:gdLst/>
                <a:ahLst/>
                <a:cxnLst/>
                <a:rect l="0" t="0" r="0" b="0"/>
                <a:pathLst>
                  <a:path w="13590" h="9653">
                    <a:moveTo>
                      <a:pt x="0" y="4826"/>
                    </a:moveTo>
                    <a:lnTo>
                      <a:pt x="2032" y="0"/>
                    </a:lnTo>
                    <a:lnTo>
                      <a:pt x="13589" y="8890"/>
                    </a:lnTo>
                    <a:lnTo>
                      <a:pt x="13335" y="9271"/>
                    </a:lnTo>
                    <a:lnTo>
                      <a:pt x="13208" y="965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4" name="Freeform 53"/>
              <p:cNvSpPr/>
              <p:nvPr/>
            </p:nvSpPr>
            <p:spPr>
              <a:xfrm>
                <a:off x="8254613" y="3377292"/>
                <a:ext cx="738124" cy="502702"/>
              </a:xfrm>
              <a:custGeom>
                <a:avLst/>
                <a:gdLst/>
                <a:ahLst/>
                <a:cxnLst/>
                <a:rect l="0" t="0" r="0" b="0"/>
                <a:pathLst>
                  <a:path w="738379" h="503302">
                    <a:moveTo>
                      <a:pt x="549148" y="14224"/>
                    </a:moveTo>
                    <a:lnTo>
                      <a:pt x="563499" y="5588"/>
                    </a:lnTo>
                    <a:lnTo>
                      <a:pt x="578612" y="635"/>
                    </a:lnTo>
                    <a:lnTo>
                      <a:pt x="594741" y="0"/>
                    </a:lnTo>
                    <a:lnTo>
                      <a:pt x="611759" y="3048"/>
                    </a:lnTo>
                    <a:lnTo>
                      <a:pt x="634873" y="14986"/>
                    </a:lnTo>
                    <a:lnTo>
                      <a:pt x="650494" y="27940"/>
                    </a:lnTo>
                    <a:lnTo>
                      <a:pt x="663575" y="37719"/>
                    </a:lnTo>
                    <a:lnTo>
                      <a:pt x="683514" y="50292"/>
                    </a:lnTo>
                    <a:lnTo>
                      <a:pt x="696976" y="57023"/>
                    </a:lnTo>
                    <a:lnTo>
                      <a:pt x="717042" y="63373"/>
                    </a:lnTo>
                    <a:lnTo>
                      <a:pt x="730377" y="65913"/>
                    </a:lnTo>
                    <a:lnTo>
                      <a:pt x="738378" y="90551"/>
                    </a:lnTo>
                    <a:lnTo>
                      <a:pt x="737616" y="100330"/>
                    </a:lnTo>
                    <a:lnTo>
                      <a:pt x="733425" y="117094"/>
                    </a:lnTo>
                    <a:lnTo>
                      <a:pt x="729742" y="124079"/>
                    </a:lnTo>
                    <a:lnTo>
                      <a:pt x="725170" y="130048"/>
                    </a:lnTo>
                    <a:lnTo>
                      <a:pt x="721360" y="133477"/>
                    </a:lnTo>
                    <a:lnTo>
                      <a:pt x="715518" y="136906"/>
                    </a:lnTo>
                    <a:lnTo>
                      <a:pt x="709295" y="138938"/>
                    </a:lnTo>
                    <a:lnTo>
                      <a:pt x="703199" y="139065"/>
                    </a:lnTo>
                    <a:lnTo>
                      <a:pt x="696976" y="137922"/>
                    </a:lnTo>
                    <a:lnTo>
                      <a:pt x="682752" y="132080"/>
                    </a:lnTo>
                    <a:lnTo>
                      <a:pt x="674751" y="131064"/>
                    </a:lnTo>
                    <a:lnTo>
                      <a:pt x="646557" y="134747"/>
                    </a:lnTo>
                    <a:lnTo>
                      <a:pt x="632587" y="135636"/>
                    </a:lnTo>
                    <a:lnTo>
                      <a:pt x="632587" y="135509"/>
                    </a:lnTo>
                    <a:lnTo>
                      <a:pt x="646557" y="134747"/>
                    </a:lnTo>
                    <a:lnTo>
                      <a:pt x="674751" y="131064"/>
                    </a:lnTo>
                    <a:lnTo>
                      <a:pt x="682752" y="132080"/>
                    </a:lnTo>
                    <a:lnTo>
                      <a:pt x="696976" y="137922"/>
                    </a:lnTo>
                    <a:lnTo>
                      <a:pt x="703199" y="139065"/>
                    </a:lnTo>
                    <a:lnTo>
                      <a:pt x="709295" y="138938"/>
                    </a:lnTo>
                    <a:lnTo>
                      <a:pt x="715518" y="136906"/>
                    </a:lnTo>
                    <a:lnTo>
                      <a:pt x="722376" y="132588"/>
                    </a:lnTo>
                    <a:lnTo>
                      <a:pt x="715391" y="137668"/>
                    </a:lnTo>
                    <a:lnTo>
                      <a:pt x="705993" y="142113"/>
                    </a:lnTo>
                    <a:lnTo>
                      <a:pt x="685419" y="146177"/>
                    </a:lnTo>
                    <a:lnTo>
                      <a:pt x="632587" y="146177"/>
                    </a:lnTo>
                    <a:lnTo>
                      <a:pt x="616204" y="153797"/>
                    </a:lnTo>
                    <a:lnTo>
                      <a:pt x="603123" y="156718"/>
                    </a:lnTo>
                    <a:lnTo>
                      <a:pt x="590042" y="156337"/>
                    </a:lnTo>
                    <a:lnTo>
                      <a:pt x="580009" y="154051"/>
                    </a:lnTo>
                    <a:lnTo>
                      <a:pt x="571373" y="165354"/>
                    </a:lnTo>
                    <a:lnTo>
                      <a:pt x="561086" y="183261"/>
                    </a:lnTo>
                    <a:lnTo>
                      <a:pt x="553974" y="202946"/>
                    </a:lnTo>
                    <a:lnTo>
                      <a:pt x="549529" y="223774"/>
                    </a:lnTo>
                    <a:lnTo>
                      <a:pt x="548259" y="246253"/>
                    </a:lnTo>
                    <a:lnTo>
                      <a:pt x="548894" y="269621"/>
                    </a:lnTo>
                    <a:lnTo>
                      <a:pt x="548259" y="280289"/>
                    </a:lnTo>
                    <a:lnTo>
                      <a:pt x="545719" y="297053"/>
                    </a:lnTo>
                    <a:lnTo>
                      <a:pt x="540766" y="311785"/>
                    </a:lnTo>
                    <a:lnTo>
                      <a:pt x="532638" y="325628"/>
                    </a:lnTo>
                    <a:lnTo>
                      <a:pt x="521970" y="337312"/>
                    </a:lnTo>
                    <a:lnTo>
                      <a:pt x="500761" y="351028"/>
                    </a:lnTo>
                    <a:lnTo>
                      <a:pt x="485902" y="363601"/>
                    </a:lnTo>
                    <a:lnTo>
                      <a:pt x="491236" y="353694"/>
                    </a:lnTo>
                    <a:lnTo>
                      <a:pt x="495681" y="344043"/>
                    </a:lnTo>
                    <a:lnTo>
                      <a:pt x="497967" y="336296"/>
                    </a:lnTo>
                    <a:lnTo>
                      <a:pt x="500507" y="324612"/>
                    </a:lnTo>
                    <a:lnTo>
                      <a:pt x="501523" y="313181"/>
                    </a:lnTo>
                    <a:lnTo>
                      <a:pt x="500507" y="324612"/>
                    </a:lnTo>
                    <a:lnTo>
                      <a:pt x="497967" y="336296"/>
                    </a:lnTo>
                    <a:lnTo>
                      <a:pt x="495681" y="344043"/>
                    </a:lnTo>
                    <a:lnTo>
                      <a:pt x="488696" y="358521"/>
                    </a:lnTo>
                    <a:lnTo>
                      <a:pt x="482219" y="369062"/>
                    </a:lnTo>
                    <a:lnTo>
                      <a:pt x="476758" y="376681"/>
                    </a:lnTo>
                    <a:lnTo>
                      <a:pt x="464947" y="396240"/>
                    </a:lnTo>
                    <a:lnTo>
                      <a:pt x="458470" y="417194"/>
                    </a:lnTo>
                    <a:lnTo>
                      <a:pt x="455549" y="435483"/>
                    </a:lnTo>
                    <a:lnTo>
                      <a:pt x="454025" y="447421"/>
                    </a:lnTo>
                    <a:lnTo>
                      <a:pt x="456311" y="458089"/>
                    </a:lnTo>
                    <a:lnTo>
                      <a:pt x="462026" y="466979"/>
                    </a:lnTo>
                    <a:lnTo>
                      <a:pt x="480949" y="481330"/>
                    </a:lnTo>
                    <a:lnTo>
                      <a:pt x="486791" y="488823"/>
                    </a:lnTo>
                    <a:lnTo>
                      <a:pt x="486918" y="492887"/>
                    </a:lnTo>
                    <a:lnTo>
                      <a:pt x="480949" y="497586"/>
                    </a:lnTo>
                    <a:lnTo>
                      <a:pt x="466598" y="501904"/>
                    </a:lnTo>
                    <a:lnTo>
                      <a:pt x="451485" y="503301"/>
                    </a:lnTo>
                    <a:lnTo>
                      <a:pt x="428752" y="501650"/>
                    </a:lnTo>
                    <a:lnTo>
                      <a:pt x="419608" y="490728"/>
                    </a:lnTo>
                    <a:lnTo>
                      <a:pt x="413131" y="478281"/>
                    </a:lnTo>
                    <a:lnTo>
                      <a:pt x="409194" y="463931"/>
                    </a:lnTo>
                    <a:lnTo>
                      <a:pt x="408305" y="445135"/>
                    </a:lnTo>
                    <a:lnTo>
                      <a:pt x="409575" y="432816"/>
                    </a:lnTo>
                    <a:lnTo>
                      <a:pt x="408940" y="418973"/>
                    </a:lnTo>
                    <a:lnTo>
                      <a:pt x="406146" y="402209"/>
                    </a:lnTo>
                    <a:lnTo>
                      <a:pt x="395732" y="373253"/>
                    </a:lnTo>
                    <a:lnTo>
                      <a:pt x="393065" y="364490"/>
                    </a:lnTo>
                    <a:lnTo>
                      <a:pt x="380873" y="340868"/>
                    </a:lnTo>
                    <a:lnTo>
                      <a:pt x="372999" y="320802"/>
                    </a:lnTo>
                    <a:lnTo>
                      <a:pt x="368554" y="302768"/>
                    </a:lnTo>
                    <a:lnTo>
                      <a:pt x="367665" y="286639"/>
                    </a:lnTo>
                    <a:lnTo>
                      <a:pt x="369951" y="272542"/>
                    </a:lnTo>
                    <a:lnTo>
                      <a:pt x="371729" y="268478"/>
                    </a:lnTo>
                    <a:lnTo>
                      <a:pt x="369951" y="272542"/>
                    </a:lnTo>
                    <a:lnTo>
                      <a:pt x="367665" y="286639"/>
                    </a:lnTo>
                    <a:lnTo>
                      <a:pt x="368554" y="302768"/>
                    </a:lnTo>
                    <a:lnTo>
                      <a:pt x="372999" y="320802"/>
                    </a:lnTo>
                    <a:lnTo>
                      <a:pt x="380873" y="340868"/>
                    </a:lnTo>
                    <a:lnTo>
                      <a:pt x="392303" y="362839"/>
                    </a:lnTo>
                    <a:lnTo>
                      <a:pt x="387350" y="366522"/>
                    </a:lnTo>
                    <a:lnTo>
                      <a:pt x="373634" y="369569"/>
                    </a:lnTo>
                    <a:lnTo>
                      <a:pt x="360807" y="370205"/>
                    </a:lnTo>
                    <a:lnTo>
                      <a:pt x="347091" y="369824"/>
                    </a:lnTo>
                    <a:lnTo>
                      <a:pt x="329184" y="367411"/>
                    </a:lnTo>
                    <a:lnTo>
                      <a:pt x="312801" y="363728"/>
                    </a:lnTo>
                    <a:lnTo>
                      <a:pt x="295529" y="358775"/>
                    </a:lnTo>
                    <a:lnTo>
                      <a:pt x="273304" y="350901"/>
                    </a:lnTo>
                    <a:lnTo>
                      <a:pt x="241173" y="337312"/>
                    </a:lnTo>
                    <a:lnTo>
                      <a:pt x="210439" y="322199"/>
                    </a:lnTo>
                    <a:lnTo>
                      <a:pt x="199009" y="316230"/>
                    </a:lnTo>
                    <a:lnTo>
                      <a:pt x="177800" y="304673"/>
                    </a:lnTo>
                    <a:lnTo>
                      <a:pt x="168275" y="298831"/>
                    </a:lnTo>
                    <a:lnTo>
                      <a:pt x="175387" y="284226"/>
                    </a:lnTo>
                    <a:lnTo>
                      <a:pt x="180594" y="269748"/>
                    </a:lnTo>
                    <a:lnTo>
                      <a:pt x="182245" y="262509"/>
                    </a:lnTo>
                    <a:lnTo>
                      <a:pt x="184912" y="240919"/>
                    </a:lnTo>
                    <a:lnTo>
                      <a:pt x="182245" y="262509"/>
                    </a:lnTo>
                    <a:lnTo>
                      <a:pt x="180594" y="269748"/>
                    </a:lnTo>
                    <a:lnTo>
                      <a:pt x="175387" y="284226"/>
                    </a:lnTo>
                    <a:lnTo>
                      <a:pt x="168275" y="298831"/>
                    </a:lnTo>
                    <a:lnTo>
                      <a:pt x="160528" y="309753"/>
                    </a:lnTo>
                    <a:lnTo>
                      <a:pt x="146939" y="324612"/>
                    </a:lnTo>
                    <a:lnTo>
                      <a:pt x="128524" y="337439"/>
                    </a:lnTo>
                    <a:lnTo>
                      <a:pt x="112903" y="344424"/>
                    </a:lnTo>
                    <a:lnTo>
                      <a:pt x="101219" y="348742"/>
                    </a:lnTo>
                    <a:lnTo>
                      <a:pt x="88646" y="358013"/>
                    </a:lnTo>
                    <a:lnTo>
                      <a:pt x="83820" y="370331"/>
                    </a:lnTo>
                    <a:lnTo>
                      <a:pt x="84836" y="385444"/>
                    </a:lnTo>
                    <a:lnTo>
                      <a:pt x="87122" y="400812"/>
                    </a:lnTo>
                    <a:lnTo>
                      <a:pt x="94234" y="424306"/>
                    </a:lnTo>
                    <a:lnTo>
                      <a:pt x="104394" y="442214"/>
                    </a:lnTo>
                    <a:lnTo>
                      <a:pt x="121031" y="456184"/>
                    </a:lnTo>
                    <a:lnTo>
                      <a:pt x="130556" y="465581"/>
                    </a:lnTo>
                    <a:lnTo>
                      <a:pt x="138176" y="474980"/>
                    </a:lnTo>
                    <a:lnTo>
                      <a:pt x="140843" y="480949"/>
                    </a:lnTo>
                    <a:lnTo>
                      <a:pt x="140970" y="482854"/>
                    </a:lnTo>
                    <a:lnTo>
                      <a:pt x="139192" y="486918"/>
                    </a:lnTo>
                    <a:lnTo>
                      <a:pt x="130937" y="491363"/>
                    </a:lnTo>
                    <a:lnTo>
                      <a:pt x="112903" y="495554"/>
                    </a:lnTo>
                    <a:lnTo>
                      <a:pt x="101600" y="495681"/>
                    </a:lnTo>
                    <a:lnTo>
                      <a:pt x="77851" y="489839"/>
                    </a:lnTo>
                    <a:lnTo>
                      <a:pt x="69215" y="443992"/>
                    </a:lnTo>
                    <a:lnTo>
                      <a:pt x="61976" y="426974"/>
                    </a:lnTo>
                    <a:lnTo>
                      <a:pt x="44704" y="400050"/>
                    </a:lnTo>
                    <a:lnTo>
                      <a:pt x="33147" y="386461"/>
                    </a:lnTo>
                    <a:lnTo>
                      <a:pt x="23622" y="368681"/>
                    </a:lnTo>
                    <a:lnTo>
                      <a:pt x="19177" y="352679"/>
                    </a:lnTo>
                    <a:lnTo>
                      <a:pt x="17653" y="339471"/>
                    </a:lnTo>
                    <a:lnTo>
                      <a:pt x="17780" y="325247"/>
                    </a:lnTo>
                    <a:lnTo>
                      <a:pt x="27940" y="321691"/>
                    </a:lnTo>
                    <a:lnTo>
                      <a:pt x="32893" y="318135"/>
                    </a:lnTo>
                    <a:lnTo>
                      <a:pt x="36703" y="311785"/>
                    </a:lnTo>
                    <a:lnTo>
                      <a:pt x="37084" y="300863"/>
                    </a:lnTo>
                    <a:lnTo>
                      <a:pt x="34290" y="291211"/>
                    </a:lnTo>
                    <a:lnTo>
                      <a:pt x="29083" y="280543"/>
                    </a:lnTo>
                    <a:lnTo>
                      <a:pt x="19431" y="265430"/>
                    </a:lnTo>
                    <a:lnTo>
                      <a:pt x="5842" y="234823"/>
                    </a:lnTo>
                    <a:lnTo>
                      <a:pt x="381" y="210312"/>
                    </a:lnTo>
                    <a:lnTo>
                      <a:pt x="0" y="195453"/>
                    </a:lnTo>
                    <a:lnTo>
                      <a:pt x="4064" y="173736"/>
                    </a:lnTo>
                    <a:lnTo>
                      <a:pt x="10287" y="157988"/>
                    </a:lnTo>
                    <a:lnTo>
                      <a:pt x="18669" y="144907"/>
                    </a:lnTo>
                    <a:lnTo>
                      <a:pt x="32385" y="131191"/>
                    </a:lnTo>
                    <a:lnTo>
                      <a:pt x="48641" y="121793"/>
                    </a:lnTo>
                    <a:lnTo>
                      <a:pt x="64770" y="116840"/>
                    </a:lnTo>
                    <a:lnTo>
                      <a:pt x="83185" y="114427"/>
                    </a:lnTo>
                    <a:lnTo>
                      <a:pt x="114935" y="117094"/>
                    </a:lnTo>
                    <a:lnTo>
                      <a:pt x="146050" y="122301"/>
                    </a:lnTo>
                    <a:lnTo>
                      <a:pt x="176276" y="130175"/>
                    </a:lnTo>
                    <a:lnTo>
                      <a:pt x="205994" y="140716"/>
                    </a:lnTo>
                    <a:lnTo>
                      <a:pt x="236220" y="149606"/>
                    </a:lnTo>
                    <a:lnTo>
                      <a:pt x="265430" y="156591"/>
                    </a:lnTo>
                    <a:lnTo>
                      <a:pt x="293497" y="161671"/>
                    </a:lnTo>
                    <a:lnTo>
                      <a:pt x="320675" y="164846"/>
                    </a:lnTo>
                    <a:lnTo>
                      <a:pt x="339852" y="165989"/>
                    </a:lnTo>
                    <a:lnTo>
                      <a:pt x="365125" y="165989"/>
                    </a:lnTo>
                    <a:lnTo>
                      <a:pt x="389255" y="164084"/>
                    </a:lnTo>
                    <a:lnTo>
                      <a:pt x="412242" y="160401"/>
                    </a:lnTo>
                    <a:lnTo>
                      <a:pt x="431292" y="154686"/>
                    </a:lnTo>
                    <a:lnTo>
                      <a:pt x="448183" y="147320"/>
                    </a:lnTo>
                    <a:lnTo>
                      <a:pt x="460121" y="140081"/>
                    </a:lnTo>
                    <a:lnTo>
                      <a:pt x="472821" y="129921"/>
                    </a:lnTo>
                    <a:lnTo>
                      <a:pt x="487553" y="114554"/>
                    </a:lnTo>
                    <a:lnTo>
                      <a:pt x="501523" y="93980"/>
                    </a:lnTo>
                    <a:lnTo>
                      <a:pt x="506476" y="84709"/>
                    </a:lnTo>
                    <a:lnTo>
                      <a:pt x="515493" y="64262"/>
                    </a:lnTo>
                    <a:lnTo>
                      <a:pt x="523113" y="43561"/>
                    </a:lnTo>
                    <a:lnTo>
                      <a:pt x="533400" y="28194"/>
                    </a:lnTo>
                    <a:lnTo>
                      <a:pt x="544449" y="1828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5" name="Freeform 54"/>
              <p:cNvSpPr/>
              <p:nvPr/>
            </p:nvSpPr>
            <p:spPr>
              <a:xfrm>
                <a:off x="8865575" y="3405307"/>
                <a:ext cx="29233" cy="38908"/>
              </a:xfrm>
              <a:custGeom>
                <a:avLst/>
                <a:gdLst/>
                <a:ahLst/>
                <a:cxnLst/>
                <a:rect l="0" t="0" r="0" b="0"/>
                <a:pathLst>
                  <a:path w="29719" h="38990">
                    <a:moveTo>
                      <a:pt x="27813" y="32385"/>
                    </a:moveTo>
                    <a:lnTo>
                      <a:pt x="26289" y="34925"/>
                    </a:lnTo>
                    <a:lnTo>
                      <a:pt x="24003" y="36830"/>
                    </a:lnTo>
                    <a:lnTo>
                      <a:pt x="20574" y="38862"/>
                    </a:lnTo>
                    <a:lnTo>
                      <a:pt x="16256" y="38989"/>
                    </a:lnTo>
                    <a:lnTo>
                      <a:pt x="11938" y="37338"/>
                    </a:lnTo>
                    <a:lnTo>
                      <a:pt x="6477" y="33147"/>
                    </a:lnTo>
                    <a:lnTo>
                      <a:pt x="1397" y="23114"/>
                    </a:lnTo>
                    <a:lnTo>
                      <a:pt x="0" y="15240"/>
                    </a:lnTo>
                    <a:lnTo>
                      <a:pt x="2794" y="5207"/>
                    </a:lnTo>
                    <a:lnTo>
                      <a:pt x="5715" y="1778"/>
                    </a:lnTo>
                    <a:lnTo>
                      <a:pt x="9525" y="127"/>
                    </a:lnTo>
                    <a:lnTo>
                      <a:pt x="15367" y="0"/>
                    </a:lnTo>
                    <a:lnTo>
                      <a:pt x="19304" y="1905"/>
                    </a:lnTo>
                    <a:lnTo>
                      <a:pt x="23495" y="5588"/>
                    </a:lnTo>
                    <a:lnTo>
                      <a:pt x="26416" y="10160"/>
                    </a:lnTo>
                    <a:lnTo>
                      <a:pt x="28829" y="15875"/>
                    </a:lnTo>
                    <a:lnTo>
                      <a:pt x="29718" y="23749"/>
                    </a:lnTo>
                    <a:lnTo>
                      <a:pt x="29464" y="27305"/>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6" name="Freeform 55"/>
              <p:cNvSpPr/>
              <p:nvPr/>
            </p:nvSpPr>
            <p:spPr>
              <a:xfrm>
                <a:off x="8970813" y="3442659"/>
                <a:ext cx="27771" cy="26458"/>
              </a:xfrm>
              <a:custGeom>
                <a:avLst/>
                <a:gdLst/>
                <a:ahLst/>
                <a:cxnLst/>
                <a:rect l="0" t="0" r="0" b="0"/>
                <a:pathLst>
                  <a:path w="27560" h="26925">
                    <a:moveTo>
                      <a:pt x="10160" y="0"/>
                    </a:moveTo>
                    <a:lnTo>
                      <a:pt x="14224" y="254"/>
                    </a:lnTo>
                    <a:lnTo>
                      <a:pt x="20320" y="3429"/>
                    </a:lnTo>
                    <a:lnTo>
                      <a:pt x="24130" y="7239"/>
                    </a:lnTo>
                    <a:lnTo>
                      <a:pt x="26670" y="11557"/>
                    </a:lnTo>
                    <a:lnTo>
                      <a:pt x="27559" y="17526"/>
                    </a:lnTo>
                    <a:lnTo>
                      <a:pt x="26670" y="23241"/>
                    </a:lnTo>
                    <a:lnTo>
                      <a:pt x="23495" y="26543"/>
                    </a:lnTo>
                    <a:lnTo>
                      <a:pt x="20701" y="26924"/>
                    </a:lnTo>
                    <a:lnTo>
                      <a:pt x="9144" y="26035"/>
                    </a:lnTo>
                    <a:lnTo>
                      <a:pt x="4191" y="23749"/>
                    </a:lnTo>
                    <a:lnTo>
                      <a:pt x="635" y="18034"/>
                    </a:lnTo>
                    <a:lnTo>
                      <a:pt x="0" y="12319"/>
                    </a:lnTo>
                    <a:lnTo>
                      <a:pt x="1397" y="4826"/>
                    </a:lnTo>
                    <a:lnTo>
                      <a:pt x="5334" y="1651"/>
                    </a:lnTo>
                    <a:lnTo>
                      <a:pt x="8001" y="508"/>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7" name="Freeform 56"/>
              <p:cNvSpPr/>
              <p:nvPr/>
            </p:nvSpPr>
            <p:spPr>
              <a:xfrm>
                <a:off x="8801264" y="3423983"/>
                <a:ext cx="49695" cy="104275"/>
              </a:xfrm>
              <a:custGeom>
                <a:avLst/>
                <a:gdLst/>
                <a:ahLst/>
                <a:cxnLst/>
                <a:rect l="0" t="0" r="0" b="0"/>
                <a:pathLst>
                  <a:path w="50423" h="103922">
                    <a:moveTo>
                      <a:pt x="1718" y="4871"/>
                    </a:moveTo>
                    <a:lnTo>
                      <a:pt x="573" y="18402"/>
                    </a:lnTo>
                    <a:lnTo>
                      <a:pt x="0" y="36264"/>
                    </a:lnTo>
                    <a:lnTo>
                      <a:pt x="0" y="52502"/>
                    </a:lnTo>
                    <a:lnTo>
                      <a:pt x="1146" y="66033"/>
                    </a:lnTo>
                    <a:lnTo>
                      <a:pt x="5157" y="84436"/>
                    </a:lnTo>
                    <a:lnTo>
                      <a:pt x="9741" y="94720"/>
                    </a:lnTo>
                    <a:lnTo>
                      <a:pt x="16616" y="101215"/>
                    </a:lnTo>
                    <a:lnTo>
                      <a:pt x="26930" y="103921"/>
                    </a:lnTo>
                    <a:lnTo>
                      <a:pt x="36671" y="102297"/>
                    </a:lnTo>
                    <a:lnTo>
                      <a:pt x="41828" y="98508"/>
                    </a:lnTo>
                    <a:lnTo>
                      <a:pt x="45839" y="91472"/>
                    </a:lnTo>
                    <a:lnTo>
                      <a:pt x="48704" y="81730"/>
                    </a:lnTo>
                    <a:lnTo>
                      <a:pt x="50422" y="69281"/>
                    </a:lnTo>
                    <a:lnTo>
                      <a:pt x="50422" y="53043"/>
                    </a:lnTo>
                    <a:lnTo>
                      <a:pt x="50422" y="31393"/>
                    </a:lnTo>
                    <a:lnTo>
                      <a:pt x="49276" y="15155"/>
                    </a:lnTo>
                    <a:lnTo>
                      <a:pt x="48130" y="0"/>
                    </a:lnTo>
                  </a:path>
                </a:pathLst>
              </a:custGeom>
              <a:ln w="533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58" name="Oval 57"/>
              <p:cNvSpPr/>
              <p:nvPr/>
            </p:nvSpPr>
            <p:spPr>
              <a:xfrm>
                <a:off x="8877269" y="3425539"/>
                <a:ext cx="14616" cy="1556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grpSp>
          <p:nvGrpSpPr>
            <p:cNvPr id="91245" name="Group 68"/>
            <p:cNvGrpSpPr>
              <a:grpSpLocks/>
            </p:cNvGrpSpPr>
            <p:nvPr/>
          </p:nvGrpSpPr>
          <p:grpSpPr bwMode="auto">
            <a:xfrm>
              <a:off x="8366887" y="4128643"/>
              <a:ext cx="771272" cy="538862"/>
              <a:chOff x="8366887" y="4128643"/>
              <a:chExt cx="771272" cy="538862"/>
            </a:xfrm>
          </p:grpSpPr>
          <p:sp>
            <p:nvSpPr>
              <p:cNvPr id="60" name="Freeform 59"/>
              <p:cNvSpPr/>
              <p:nvPr/>
            </p:nvSpPr>
            <p:spPr>
              <a:xfrm>
                <a:off x="8367159" y="4129010"/>
                <a:ext cx="137393" cy="199213"/>
              </a:xfrm>
              <a:custGeom>
                <a:avLst/>
                <a:gdLst/>
                <a:ahLst/>
                <a:cxnLst/>
                <a:rect l="0" t="0" r="0" b="0"/>
                <a:pathLst>
                  <a:path w="138177" h="199391">
                    <a:moveTo>
                      <a:pt x="35433" y="199390"/>
                    </a:moveTo>
                    <a:lnTo>
                      <a:pt x="23749" y="181102"/>
                    </a:lnTo>
                    <a:lnTo>
                      <a:pt x="14478" y="163068"/>
                    </a:lnTo>
                    <a:lnTo>
                      <a:pt x="4699" y="136525"/>
                    </a:lnTo>
                    <a:lnTo>
                      <a:pt x="0" y="110744"/>
                    </a:lnTo>
                    <a:lnTo>
                      <a:pt x="508" y="85598"/>
                    </a:lnTo>
                    <a:lnTo>
                      <a:pt x="6223" y="61087"/>
                    </a:lnTo>
                    <a:lnTo>
                      <a:pt x="13970" y="47371"/>
                    </a:lnTo>
                    <a:lnTo>
                      <a:pt x="22987" y="35687"/>
                    </a:lnTo>
                    <a:lnTo>
                      <a:pt x="36195" y="22479"/>
                    </a:lnTo>
                    <a:lnTo>
                      <a:pt x="54991" y="10287"/>
                    </a:lnTo>
                    <a:lnTo>
                      <a:pt x="67564" y="5334"/>
                    </a:lnTo>
                    <a:lnTo>
                      <a:pt x="85598" y="1270"/>
                    </a:lnTo>
                    <a:lnTo>
                      <a:pt x="100330" y="0"/>
                    </a:lnTo>
                    <a:lnTo>
                      <a:pt x="115824" y="635"/>
                    </a:lnTo>
                    <a:lnTo>
                      <a:pt x="138176" y="4064"/>
                    </a:lnTo>
                    <a:lnTo>
                      <a:pt x="118745" y="7493"/>
                    </a:lnTo>
                    <a:lnTo>
                      <a:pt x="101600" y="11938"/>
                    </a:lnTo>
                    <a:lnTo>
                      <a:pt x="79121" y="20066"/>
                    </a:lnTo>
                    <a:lnTo>
                      <a:pt x="61087" y="30353"/>
                    </a:lnTo>
                    <a:lnTo>
                      <a:pt x="47371" y="42672"/>
                    </a:lnTo>
                    <a:lnTo>
                      <a:pt x="38227" y="57023"/>
                    </a:lnTo>
                    <a:lnTo>
                      <a:pt x="33020" y="73279"/>
                    </a:lnTo>
                    <a:lnTo>
                      <a:pt x="32385" y="91567"/>
                    </a:lnTo>
                    <a:lnTo>
                      <a:pt x="38481" y="119253"/>
                    </a:lnTo>
                    <a:lnTo>
                      <a:pt x="52070" y="150495"/>
                    </a:lnTo>
                    <a:lnTo>
                      <a:pt x="61849" y="167640"/>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1" name="Freeform 60"/>
              <p:cNvSpPr/>
              <p:nvPr/>
            </p:nvSpPr>
            <p:spPr>
              <a:xfrm>
                <a:off x="8472396" y="4491640"/>
                <a:ext cx="108161" cy="136959"/>
              </a:xfrm>
              <a:custGeom>
                <a:avLst/>
                <a:gdLst/>
                <a:ahLst/>
                <a:cxnLst/>
                <a:rect l="0" t="0" r="0" b="0"/>
                <a:pathLst>
                  <a:path w="109729" h="136272">
                    <a:moveTo>
                      <a:pt x="44069" y="0"/>
                    </a:moveTo>
                    <a:lnTo>
                      <a:pt x="46609" y="11176"/>
                    </a:lnTo>
                    <a:lnTo>
                      <a:pt x="50292" y="26924"/>
                    </a:lnTo>
                    <a:lnTo>
                      <a:pt x="54864" y="45085"/>
                    </a:lnTo>
                    <a:lnTo>
                      <a:pt x="58166" y="56642"/>
                    </a:lnTo>
                    <a:lnTo>
                      <a:pt x="61595" y="66929"/>
                    </a:lnTo>
                    <a:lnTo>
                      <a:pt x="68072" y="83312"/>
                    </a:lnTo>
                    <a:lnTo>
                      <a:pt x="71501" y="88646"/>
                    </a:lnTo>
                    <a:lnTo>
                      <a:pt x="95123" y="101473"/>
                    </a:lnTo>
                    <a:lnTo>
                      <a:pt x="103124" y="108204"/>
                    </a:lnTo>
                    <a:lnTo>
                      <a:pt x="108712" y="116459"/>
                    </a:lnTo>
                    <a:lnTo>
                      <a:pt x="109728" y="122174"/>
                    </a:lnTo>
                    <a:lnTo>
                      <a:pt x="108331" y="129667"/>
                    </a:lnTo>
                    <a:lnTo>
                      <a:pt x="105918" y="134239"/>
                    </a:lnTo>
                    <a:lnTo>
                      <a:pt x="97790" y="136271"/>
                    </a:lnTo>
                    <a:lnTo>
                      <a:pt x="85471" y="135636"/>
                    </a:lnTo>
                    <a:lnTo>
                      <a:pt x="85344" y="122301"/>
                    </a:lnTo>
                    <a:lnTo>
                      <a:pt x="83820" y="116967"/>
                    </a:lnTo>
                    <a:lnTo>
                      <a:pt x="80518" y="112776"/>
                    </a:lnTo>
                    <a:lnTo>
                      <a:pt x="76073" y="110744"/>
                    </a:lnTo>
                    <a:lnTo>
                      <a:pt x="74422" y="110236"/>
                    </a:lnTo>
                    <a:lnTo>
                      <a:pt x="72517" y="110109"/>
                    </a:lnTo>
                    <a:lnTo>
                      <a:pt x="74422" y="110236"/>
                    </a:lnTo>
                    <a:lnTo>
                      <a:pt x="76073" y="110744"/>
                    </a:lnTo>
                    <a:lnTo>
                      <a:pt x="80518" y="112776"/>
                    </a:lnTo>
                    <a:lnTo>
                      <a:pt x="83820" y="116967"/>
                    </a:lnTo>
                    <a:lnTo>
                      <a:pt x="85344" y="122301"/>
                    </a:lnTo>
                    <a:lnTo>
                      <a:pt x="85471" y="135636"/>
                    </a:lnTo>
                    <a:lnTo>
                      <a:pt x="64135" y="129540"/>
                    </a:lnTo>
                    <a:lnTo>
                      <a:pt x="60198" y="128016"/>
                    </a:lnTo>
                    <a:lnTo>
                      <a:pt x="52324" y="110490"/>
                    </a:lnTo>
                    <a:lnTo>
                      <a:pt x="44577" y="93726"/>
                    </a:lnTo>
                    <a:lnTo>
                      <a:pt x="36703" y="77851"/>
                    </a:lnTo>
                    <a:lnTo>
                      <a:pt x="25527" y="56134"/>
                    </a:lnTo>
                    <a:lnTo>
                      <a:pt x="14478" y="36322"/>
                    </a:lnTo>
                    <a:lnTo>
                      <a:pt x="0" y="13335"/>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2" name="Freeform 61"/>
              <p:cNvSpPr/>
              <p:nvPr/>
            </p:nvSpPr>
            <p:spPr>
              <a:xfrm>
                <a:off x="8827573" y="4527436"/>
                <a:ext cx="83313" cy="121396"/>
              </a:xfrm>
              <a:custGeom>
                <a:avLst/>
                <a:gdLst/>
                <a:ahLst/>
                <a:cxnLst/>
                <a:rect l="0" t="0" r="0" b="0"/>
                <a:pathLst>
                  <a:path w="83440" h="121159">
                    <a:moveTo>
                      <a:pt x="49276" y="4826"/>
                    </a:moveTo>
                    <a:lnTo>
                      <a:pt x="47117" y="10541"/>
                    </a:lnTo>
                    <a:lnTo>
                      <a:pt x="42926" y="26797"/>
                    </a:lnTo>
                    <a:lnTo>
                      <a:pt x="41656" y="36957"/>
                    </a:lnTo>
                    <a:lnTo>
                      <a:pt x="41783" y="46736"/>
                    </a:lnTo>
                    <a:lnTo>
                      <a:pt x="43307" y="57658"/>
                    </a:lnTo>
                    <a:lnTo>
                      <a:pt x="48768" y="71882"/>
                    </a:lnTo>
                    <a:lnTo>
                      <a:pt x="57404" y="81915"/>
                    </a:lnTo>
                    <a:lnTo>
                      <a:pt x="73279" y="95250"/>
                    </a:lnTo>
                    <a:lnTo>
                      <a:pt x="80645" y="103632"/>
                    </a:lnTo>
                    <a:lnTo>
                      <a:pt x="83439" y="109093"/>
                    </a:lnTo>
                    <a:lnTo>
                      <a:pt x="83058" y="112522"/>
                    </a:lnTo>
                    <a:lnTo>
                      <a:pt x="80645" y="115062"/>
                    </a:lnTo>
                    <a:lnTo>
                      <a:pt x="66167" y="118872"/>
                    </a:lnTo>
                    <a:lnTo>
                      <a:pt x="65786" y="110871"/>
                    </a:lnTo>
                    <a:lnTo>
                      <a:pt x="64643" y="104648"/>
                    </a:lnTo>
                    <a:lnTo>
                      <a:pt x="62865" y="101092"/>
                    </a:lnTo>
                    <a:lnTo>
                      <a:pt x="60833" y="98806"/>
                    </a:lnTo>
                    <a:lnTo>
                      <a:pt x="57785" y="97282"/>
                    </a:lnTo>
                    <a:lnTo>
                      <a:pt x="53340" y="97028"/>
                    </a:lnTo>
                    <a:lnTo>
                      <a:pt x="57785" y="97282"/>
                    </a:lnTo>
                    <a:lnTo>
                      <a:pt x="60833" y="98806"/>
                    </a:lnTo>
                    <a:lnTo>
                      <a:pt x="62865" y="101092"/>
                    </a:lnTo>
                    <a:lnTo>
                      <a:pt x="64643" y="104648"/>
                    </a:lnTo>
                    <a:lnTo>
                      <a:pt x="65786" y="110871"/>
                    </a:lnTo>
                    <a:lnTo>
                      <a:pt x="66167" y="118872"/>
                    </a:lnTo>
                    <a:lnTo>
                      <a:pt x="50800" y="121158"/>
                    </a:lnTo>
                    <a:lnTo>
                      <a:pt x="0" y="87376"/>
                    </a:lnTo>
                    <a:lnTo>
                      <a:pt x="35941"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3" name="Freeform 62"/>
              <p:cNvSpPr/>
              <p:nvPr/>
            </p:nvSpPr>
            <p:spPr>
              <a:xfrm>
                <a:off x="8862652" y="4522768"/>
                <a:ext cx="14616" cy="10894"/>
              </a:xfrm>
              <a:custGeom>
                <a:avLst/>
                <a:gdLst/>
                <a:ahLst/>
                <a:cxnLst/>
                <a:rect l="0" t="0" r="0" b="0"/>
                <a:pathLst>
                  <a:path w="13717" h="9653">
                    <a:moveTo>
                      <a:pt x="0" y="4826"/>
                    </a:moveTo>
                    <a:lnTo>
                      <a:pt x="2032" y="0"/>
                    </a:lnTo>
                    <a:lnTo>
                      <a:pt x="13716" y="8763"/>
                    </a:lnTo>
                    <a:lnTo>
                      <a:pt x="13335" y="9271"/>
                    </a:lnTo>
                    <a:lnTo>
                      <a:pt x="13335" y="9652"/>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4" name="Freeform 63"/>
              <p:cNvSpPr/>
              <p:nvPr/>
            </p:nvSpPr>
            <p:spPr>
              <a:xfrm>
                <a:off x="8394930" y="4164806"/>
                <a:ext cx="736662" cy="502702"/>
              </a:xfrm>
              <a:custGeom>
                <a:avLst/>
                <a:gdLst/>
                <a:ahLst/>
                <a:cxnLst/>
                <a:rect l="0" t="0" r="0" b="0"/>
                <a:pathLst>
                  <a:path w="738506" h="503429">
                    <a:moveTo>
                      <a:pt x="549148" y="14351"/>
                    </a:moveTo>
                    <a:lnTo>
                      <a:pt x="563499" y="5588"/>
                    </a:lnTo>
                    <a:lnTo>
                      <a:pt x="578612" y="635"/>
                    </a:lnTo>
                    <a:lnTo>
                      <a:pt x="594741" y="0"/>
                    </a:lnTo>
                    <a:lnTo>
                      <a:pt x="611886" y="3175"/>
                    </a:lnTo>
                    <a:lnTo>
                      <a:pt x="635000" y="15113"/>
                    </a:lnTo>
                    <a:lnTo>
                      <a:pt x="650494" y="28067"/>
                    </a:lnTo>
                    <a:lnTo>
                      <a:pt x="663702" y="37719"/>
                    </a:lnTo>
                    <a:lnTo>
                      <a:pt x="683641" y="50419"/>
                    </a:lnTo>
                    <a:lnTo>
                      <a:pt x="696976" y="57023"/>
                    </a:lnTo>
                    <a:lnTo>
                      <a:pt x="717169" y="63373"/>
                    </a:lnTo>
                    <a:lnTo>
                      <a:pt x="730377" y="66040"/>
                    </a:lnTo>
                    <a:lnTo>
                      <a:pt x="738505" y="90678"/>
                    </a:lnTo>
                    <a:lnTo>
                      <a:pt x="737743" y="100330"/>
                    </a:lnTo>
                    <a:lnTo>
                      <a:pt x="733552" y="117221"/>
                    </a:lnTo>
                    <a:lnTo>
                      <a:pt x="729869" y="124206"/>
                    </a:lnTo>
                    <a:lnTo>
                      <a:pt x="725297" y="130175"/>
                    </a:lnTo>
                    <a:lnTo>
                      <a:pt x="721487" y="133604"/>
                    </a:lnTo>
                    <a:lnTo>
                      <a:pt x="715518" y="137033"/>
                    </a:lnTo>
                    <a:lnTo>
                      <a:pt x="709422" y="138938"/>
                    </a:lnTo>
                    <a:lnTo>
                      <a:pt x="703199" y="139192"/>
                    </a:lnTo>
                    <a:lnTo>
                      <a:pt x="696976" y="138049"/>
                    </a:lnTo>
                    <a:lnTo>
                      <a:pt x="682752" y="132207"/>
                    </a:lnTo>
                    <a:lnTo>
                      <a:pt x="674751" y="131064"/>
                    </a:lnTo>
                    <a:lnTo>
                      <a:pt x="646684" y="134747"/>
                    </a:lnTo>
                    <a:lnTo>
                      <a:pt x="632587" y="135763"/>
                    </a:lnTo>
                    <a:lnTo>
                      <a:pt x="632587" y="135636"/>
                    </a:lnTo>
                    <a:lnTo>
                      <a:pt x="646684" y="134747"/>
                    </a:lnTo>
                    <a:lnTo>
                      <a:pt x="674751" y="131064"/>
                    </a:lnTo>
                    <a:lnTo>
                      <a:pt x="682752" y="132207"/>
                    </a:lnTo>
                    <a:lnTo>
                      <a:pt x="696976" y="138049"/>
                    </a:lnTo>
                    <a:lnTo>
                      <a:pt x="703199" y="139192"/>
                    </a:lnTo>
                    <a:lnTo>
                      <a:pt x="709422" y="138938"/>
                    </a:lnTo>
                    <a:lnTo>
                      <a:pt x="715518" y="137033"/>
                    </a:lnTo>
                    <a:lnTo>
                      <a:pt x="722376" y="132715"/>
                    </a:lnTo>
                    <a:lnTo>
                      <a:pt x="715391" y="137668"/>
                    </a:lnTo>
                    <a:lnTo>
                      <a:pt x="705993" y="142240"/>
                    </a:lnTo>
                    <a:lnTo>
                      <a:pt x="685419" y="146177"/>
                    </a:lnTo>
                    <a:lnTo>
                      <a:pt x="632587" y="146177"/>
                    </a:lnTo>
                    <a:lnTo>
                      <a:pt x="616204" y="153924"/>
                    </a:lnTo>
                    <a:lnTo>
                      <a:pt x="603250" y="156718"/>
                    </a:lnTo>
                    <a:lnTo>
                      <a:pt x="590169" y="156464"/>
                    </a:lnTo>
                    <a:lnTo>
                      <a:pt x="580009" y="154178"/>
                    </a:lnTo>
                    <a:lnTo>
                      <a:pt x="571500" y="165354"/>
                    </a:lnTo>
                    <a:lnTo>
                      <a:pt x="561213" y="183388"/>
                    </a:lnTo>
                    <a:lnTo>
                      <a:pt x="554101" y="203073"/>
                    </a:lnTo>
                    <a:lnTo>
                      <a:pt x="549656" y="223774"/>
                    </a:lnTo>
                    <a:lnTo>
                      <a:pt x="548386" y="246380"/>
                    </a:lnTo>
                    <a:lnTo>
                      <a:pt x="549021" y="269621"/>
                    </a:lnTo>
                    <a:lnTo>
                      <a:pt x="548386" y="280416"/>
                    </a:lnTo>
                    <a:lnTo>
                      <a:pt x="545846" y="297180"/>
                    </a:lnTo>
                    <a:lnTo>
                      <a:pt x="540893" y="311912"/>
                    </a:lnTo>
                    <a:lnTo>
                      <a:pt x="532638" y="325755"/>
                    </a:lnTo>
                    <a:lnTo>
                      <a:pt x="521970" y="337312"/>
                    </a:lnTo>
                    <a:lnTo>
                      <a:pt x="500761" y="351155"/>
                    </a:lnTo>
                    <a:lnTo>
                      <a:pt x="485902" y="363601"/>
                    </a:lnTo>
                    <a:lnTo>
                      <a:pt x="491236" y="353822"/>
                    </a:lnTo>
                    <a:lnTo>
                      <a:pt x="495681" y="344170"/>
                    </a:lnTo>
                    <a:lnTo>
                      <a:pt x="498094" y="336423"/>
                    </a:lnTo>
                    <a:lnTo>
                      <a:pt x="500507" y="324739"/>
                    </a:lnTo>
                    <a:lnTo>
                      <a:pt x="501523" y="313309"/>
                    </a:lnTo>
                    <a:lnTo>
                      <a:pt x="500507" y="324739"/>
                    </a:lnTo>
                    <a:lnTo>
                      <a:pt x="498094" y="336423"/>
                    </a:lnTo>
                    <a:lnTo>
                      <a:pt x="495681" y="344170"/>
                    </a:lnTo>
                    <a:lnTo>
                      <a:pt x="488696" y="358648"/>
                    </a:lnTo>
                    <a:lnTo>
                      <a:pt x="482346" y="369189"/>
                    </a:lnTo>
                    <a:lnTo>
                      <a:pt x="476885" y="376809"/>
                    </a:lnTo>
                    <a:lnTo>
                      <a:pt x="464947" y="396367"/>
                    </a:lnTo>
                    <a:lnTo>
                      <a:pt x="458470" y="417322"/>
                    </a:lnTo>
                    <a:lnTo>
                      <a:pt x="455676" y="435610"/>
                    </a:lnTo>
                    <a:lnTo>
                      <a:pt x="454152" y="447548"/>
                    </a:lnTo>
                    <a:lnTo>
                      <a:pt x="456311" y="458216"/>
                    </a:lnTo>
                    <a:lnTo>
                      <a:pt x="462026" y="466979"/>
                    </a:lnTo>
                    <a:lnTo>
                      <a:pt x="481076" y="481330"/>
                    </a:lnTo>
                    <a:lnTo>
                      <a:pt x="486918" y="488950"/>
                    </a:lnTo>
                    <a:lnTo>
                      <a:pt x="487045" y="493014"/>
                    </a:lnTo>
                    <a:lnTo>
                      <a:pt x="481076" y="497713"/>
                    </a:lnTo>
                    <a:lnTo>
                      <a:pt x="466598" y="502031"/>
                    </a:lnTo>
                    <a:lnTo>
                      <a:pt x="451485" y="503428"/>
                    </a:lnTo>
                    <a:lnTo>
                      <a:pt x="428879" y="501777"/>
                    </a:lnTo>
                    <a:lnTo>
                      <a:pt x="419735" y="490855"/>
                    </a:lnTo>
                    <a:lnTo>
                      <a:pt x="413258" y="478409"/>
                    </a:lnTo>
                    <a:lnTo>
                      <a:pt x="409321" y="464058"/>
                    </a:lnTo>
                    <a:lnTo>
                      <a:pt x="408432" y="445262"/>
                    </a:lnTo>
                    <a:lnTo>
                      <a:pt x="409575" y="432816"/>
                    </a:lnTo>
                    <a:lnTo>
                      <a:pt x="409067" y="419100"/>
                    </a:lnTo>
                    <a:lnTo>
                      <a:pt x="406273" y="402336"/>
                    </a:lnTo>
                    <a:lnTo>
                      <a:pt x="395732" y="373380"/>
                    </a:lnTo>
                    <a:lnTo>
                      <a:pt x="393192" y="364490"/>
                    </a:lnTo>
                    <a:lnTo>
                      <a:pt x="380873" y="340868"/>
                    </a:lnTo>
                    <a:lnTo>
                      <a:pt x="372999" y="320802"/>
                    </a:lnTo>
                    <a:lnTo>
                      <a:pt x="368554" y="302895"/>
                    </a:lnTo>
                    <a:lnTo>
                      <a:pt x="367792" y="286766"/>
                    </a:lnTo>
                    <a:lnTo>
                      <a:pt x="370078" y="272669"/>
                    </a:lnTo>
                    <a:lnTo>
                      <a:pt x="371729" y="268605"/>
                    </a:lnTo>
                    <a:lnTo>
                      <a:pt x="370078" y="272669"/>
                    </a:lnTo>
                    <a:lnTo>
                      <a:pt x="367792" y="286766"/>
                    </a:lnTo>
                    <a:lnTo>
                      <a:pt x="368554" y="302895"/>
                    </a:lnTo>
                    <a:lnTo>
                      <a:pt x="372999" y="320802"/>
                    </a:lnTo>
                    <a:lnTo>
                      <a:pt x="380873" y="340868"/>
                    </a:lnTo>
                    <a:lnTo>
                      <a:pt x="392303" y="362839"/>
                    </a:lnTo>
                    <a:lnTo>
                      <a:pt x="387350" y="366522"/>
                    </a:lnTo>
                    <a:lnTo>
                      <a:pt x="373634" y="369697"/>
                    </a:lnTo>
                    <a:lnTo>
                      <a:pt x="360807" y="370332"/>
                    </a:lnTo>
                    <a:lnTo>
                      <a:pt x="347218" y="369951"/>
                    </a:lnTo>
                    <a:lnTo>
                      <a:pt x="329311" y="367538"/>
                    </a:lnTo>
                    <a:lnTo>
                      <a:pt x="312928" y="363728"/>
                    </a:lnTo>
                    <a:lnTo>
                      <a:pt x="295656" y="358902"/>
                    </a:lnTo>
                    <a:lnTo>
                      <a:pt x="273304" y="350901"/>
                    </a:lnTo>
                    <a:lnTo>
                      <a:pt x="241173" y="337312"/>
                    </a:lnTo>
                    <a:lnTo>
                      <a:pt x="210439" y="322199"/>
                    </a:lnTo>
                    <a:lnTo>
                      <a:pt x="199009" y="316357"/>
                    </a:lnTo>
                    <a:lnTo>
                      <a:pt x="177927" y="304800"/>
                    </a:lnTo>
                    <a:lnTo>
                      <a:pt x="168275" y="298831"/>
                    </a:lnTo>
                    <a:lnTo>
                      <a:pt x="175387" y="284353"/>
                    </a:lnTo>
                    <a:lnTo>
                      <a:pt x="180594" y="269875"/>
                    </a:lnTo>
                    <a:lnTo>
                      <a:pt x="182372" y="262636"/>
                    </a:lnTo>
                    <a:lnTo>
                      <a:pt x="185039" y="240919"/>
                    </a:lnTo>
                    <a:lnTo>
                      <a:pt x="182372" y="262636"/>
                    </a:lnTo>
                    <a:lnTo>
                      <a:pt x="180594" y="269875"/>
                    </a:lnTo>
                    <a:lnTo>
                      <a:pt x="175387" y="284353"/>
                    </a:lnTo>
                    <a:lnTo>
                      <a:pt x="168275" y="298831"/>
                    </a:lnTo>
                    <a:lnTo>
                      <a:pt x="160528" y="309880"/>
                    </a:lnTo>
                    <a:lnTo>
                      <a:pt x="146939" y="324739"/>
                    </a:lnTo>
                    <a:lnTo>
                      <a:pt x="128524" y="337566"/>
                    </a:lnTo>
                    <a:lnTo>
                      <a:pt x="113030" y="344424"/>
                    </a:lnTo>
                    <a:lnTo>
                      <a:pt x="101219" y="348742"/>
                    </a:lnTo>
                    <a:lnTo>
                      <a:pt x="88773" y="358013"/>
                    </a:lnTo>
                    <a:lnTo>
                      <a:pt x="83947" y="370459"/>
                    </a:lnTo>
                    <a:lnTo>
                      <a:pt x="84836" y="385572"/>
                    </a:lnTo>
                    <a:lnTo>
                      <a:pt x="87249" y="400939"/>
                    </a:lnTo>
                    <a:lnTo>
                      <a:pt x="94234" y="424434"/>
                    </a:lnTo>
                    <a:lnTo>
                      <a:pt x="104521" y="442214"/>
                    </a:lnTo>
                    <a:lnTo>
                      <a:pt x="121031" y="456311"/>
                    </a:lnTo>
                    <a:lnTo>
                      <a:pt x="130556" y="465582"/>
                    </a:lnTo>
                    <a:lnTo>
                      <a:pt x="138176" y="474980"/>
                    </a:lnTo>
                    <a:lnTo>
                      <a:pt x="140970" y="481076"/>
                    </a:lnTo>
                    <a:lnTo>
                      <a:pt x="141097" y="482981"/>
                    </a:lnTo>
                    <a:lnTo>
                      <a:pt x="139319" y="487045"/>
                    </a:lnTo>
                    <a:lnTo>
                      <a:pt x="131064" y="491490"/>
                    </a:lnTo>
                    <a:lnTo>
                      <a:pt x="113030" y="495554"/>
                    </a:lnTo>
                    <a:lnTo>
                      <a:pt x="101727" y="495681"/>
                    </a:lnTo>
                    <a:lnTo>
                      <a:pt x="77851" y="489839"/>
                    </a:lnTo>
                    <a:lnTo>
                      <a:pt x="69215" y="444119"/>
                    </a:lnTo>
                    <a:lnTo>
                      <a:pt x="61976" y="427101"/>
                    </a:lnTo>
                    <a:lnTo>
                      <a:pt x="44704" y="400050"/>
                    </a:lnTo>
                    <a:lnTo>
                      <a:pt x="33274" y="386461"/>
                    </a:lnTo>
                    <a:lnTo>
                      <a:pt x="23749" y="368808"/>
                    </a:lnTo>
                    <a:lnTo>
                      <a:pt x="19177" y="352806"/>
                    </a:lnTo>
                    <a:lnTo>
                      <a:pt x="17653" y="339471"/>
                    </a:lnTo>
                    <a:lnTo>
                      <a:pt x="17780" y="325247"/>
                    </a:lnTo>
                    <a:lnTo>
                      <a:pt x="28067" y="321818"/>
                    </a:lnTo>
                    <a:lnTo>
                      <a:pt x="33020" y="318135"/>
                    </a:lnTo>
                    <a:lnTo>
                      <a:pt x="36830" y="311912"/>
                    </a:lnTo>
                    <a:lnTo>
                      <a:pt x="37084" y="300863"/>
                    </a:lnTo>
                    <a:lnTo>
                      <a:pt x="34290" y="291338"/>
                    </a:lnTo>
                    <a:lnTo>
                      <a:pt x="29083" y="280670"/>
                    </a:lnTo>
                    <a:lnTo>
                      <a:pt x="19558" y="265557"/>
                    </a:lnTo>
                    <a:lnTo>
                      <a:pt x="5842" y="234950"/>
                    </a:lnTo>
                    <a:lnTo>
                      <a:pt x="508" y="210312"/>
                    </a:lnTo>
                    <a:lnTo>
                      <a:pt x="0" y="195453"/>
                    </a:lnTo>
                    <a:lnTo>
                      <a:pt x="4064" y="173863"/>
                    </a:lnTo>
                    <a:lnTo>
                      <a:pt x="10414" y="158115"/>
                    </a:lnTo>
                    <a:lnTo>
                      <a:pt x="18669" y="145034"/>
                    </a:lnTo>
                    <a:lnTo>
                      <a:pt x="32512" y="131191"/>
                    </a:lnTo>
                    <a:lnTo>
                      <a:pt x="48768" y="121793"/>
                    </a:lnTo>
                    <a:lnTo>
                      <a:pt x="64770" y="116840"/>
                    </a:lnTo>
                    <a:lnTo>
                      <a:pt x="83312" y="114554"/>
                    </a:lnTo>
                    <a:lnTo>
                      <a:pt x="114935" y="117221"/>
                    </a:lnTo>
                    <a:lnTo>
                      <a:pt x="146050" y="122428"/>
                    </a:lnTo>
                    <a:lnTo>
                      <a:pt x="176403" y="130302"/>
                    </a:lnTo>
                    <a:lnTo>
                      <a:pt x="205994" y="140843"/>
                    </a:lnTo>
                    <a:lnTo>
                      <a:pt x="236220" y="149606"/>
                    </a:lnTo>
                    <a:lnTo>
                      <a:pt x="265430" y="156718"/>
                    </a:lnTo>
                    <a:lnTo>
                      <a:pt x="293624" y="161671"/>
                    </a:lnTo>
                    <a:lnTo>
                      <a:pt x="320802" y="164973"/>
                    </a:lnTo>
                    <a:lnTo>
                      <a:pt x="339979" y="165989"/>
                    </a:lnTo>
                    <a:lnTo>
                      <a:pt x="365125" y="165989"/>
                    </a:lnTo>
                    <a:lnTo>
                      <a:pt x="389255" y="164211"/>
                    </a:lnTo>
                    <a:lnTo>
                      <a:pt x="412242" y="160401"/>
                    </a:lnTo>
                    <a:lnTo>
                      <a:pt x="431419" y="154813"/>
                    </a:lnTo>
                    <a:lnTo>
                      <a:pt x="448310" y="147447"/>
                    </a:lnTo>
                    <a:lnTo>
                      <a:pt x="460248" y="140208"/>
                    </a:lnTo>
                    <a:lnTo>
                      <a:pt x="472821" y="130048"/>
                    </a:lnTo>
                    <a:lnTo>
                      <a:pt x="487680" y="114681"/>
                    </a:lnTo>
                    <a:lnTo>
                      <a:pt x="501650" y="93980"/>
                    </a:lnTo>
                    <a:lnTo>
                      <a:pt x="506603" y="84709"/>
                    </a:lnTo>
                    <a:lnTo>
                      <a:pt x="515493" y="64389"/>
                    </a:lnTo>
                    <a:lnTo>
                      <a:pt x="523240" y="43688"/>
                    </a:lnTo>
                    <a:lnTo>
                      <a:pt x="533400" y="28321"/>
                    </a:lnTo>
                    <a:lnTo>
                      <a:pt x="544576" y="18415"/>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5" name="Freeform 64"/>
              <p:cNvSpPr/>
              <p:nvPr/>
            </p:nvSpPr>
            <p:spPr>
              <a:xfrm>
                <a:off x="9004430" y="4192821"/>
                <a:ext cx="29233" cy="38908"/>
              </a:xfrm>
              <a:custGeom>
                <a:avLst/>
                <a:gdLst/>
                <a:ahLst/>
                <a:cxnLst/>
                <a:rect l="0" t="0" r="0" b="0"/>
                <a:pathLst>
                  <a:path w="29592" h="38990">
                    <a:moveTo>
                      <a:pt x="27813" y="32258"/>
                    </a:moveTo>
                    <a:lnTo>
                      <a:pt x="26162" y="34925"/>
                    </a:lnTo>
                    <a:lnTo>
                      <a:pt x="23876" y="36830"/>
                    </a:lnTo>
                    <a:lnTo>
                      <a:pt x="20447" y="38862"/>
                    </a:lnTo>
                    <a:lnTo>
                      <a:pt x="16129" y="38989"/>
                    </a:lnTo>
                    <a:lnTo>
                      <a:pt x="11811" y="37338"/>
                    </a:lnTo>
                    <a:lnTo>
                      <a:pt x="6477" y="33147"/>
                    </a:lnTo>
                    <a:lnTo>
                      <a:pt x="1270" y="22987"/>
                    </a:lnTo>
                    <a:lnTo>
                      <a:pt x="0" y="15113"/>
                    </a:lnTo>
                    <a:lnTo>
                      <a:pt x="2667" y="5207"/>
                    </a:lnTo>
                    <a:lnTo>
                      <a:pt x="5588" y="1778"/>
                    </a:lnTo>
                    <a:lnTo>
                      <a:pt x="9525" y="0"/>
                    </a:lnTo>
                    <a:lnTo>
                      <a:pt x="15367" y="0"/>
                    </a:lnTo>
                    <a:lnTo>
                      <a:pt x="19304" y="1905"/>
                    </a:lnTo>
                    <a:lnTo>
                      <a:pt x="23368" y="5588"/>
                    </a:lnTo>
                    <a:lnTo>
                      <a:pt x="26416" y="10033"/>
                    </a:lnTo>
                    <a:lnTo>
                      <a:pt x="28829" y="15875"/>
                    </a:lnTo>
                    <a:lnTo>
                      <a:pt x="29591" y="23749"/>
                    </a:lnTo>
                    <a:lnTo>
                      <a:pt x="29464" y="27178"/>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6" name="Freeform 65"/>
              <p:cNvSpPr/>
              <p:nvPr/>
            </p:nvSpPr>
            <p:spPr>
              <a:xfrm>
                <a:off x="9109668" y="4230173"/>
                <a:ext cx="27771" cy="26458"/>
              </a:xfrm>
              <a:custGeom>
                <a:avLst/>
                <a:gdLst/>
                <a:ahLst/>
                <a:cxnLst/>
                <a:rect l="0" t="0" r="0" b="0"/>
                <a:pathLst>
                  <a:path w="27560" h="27052">
                    <a:moveTo>
                      <a:pt x="10287" y="0"/>
                    </a:moveTo>
                    <a:lnTo>
                      <a:pt x="14351" y="381"/>
                    </a:lnTo>
                    <a:lnTo>
                      <a:pt x="20320" y="3556"/>
                    </a:lnTo>
                    <a:lnTo>
                      <a:pt x="24130" y="7239"/>
                    </a:lnTo>
                    <a:lnTo>
                      <a:pt x="26797" y="11684"/>
                    </a:lnTo>
                    <a:lnTo>
                      <a:pt x="27559" y="17653"/>
                    </a:lnTo>
                    <a:lnTo>
                      <a:pt x="26797" y="23368"/>
                    </a:lnTo>
                    <a:lnTo>
                      <a:pt x="23622" y="26543"/>
                    </a:lnTo>
                    <a:lnTo>
                      <a:pt x="20828" y="27051"/>
                    </a:lnTo>
                    <a:lnTo>
                      <a:pt x="9144" y="26162"/>
                    </a:lnTo>
                    <a:lnTo>
                      <a:pt x="4318" y="23876"/>
                    </a:lnTo>
                    <a:lnTo>
                      <a:pt x="635" y="18161"/>
                    </a:lnTo>
                    <a:lnTo>
                      <a:pt x="0" y="12319"/>
                    </a:lnTo>
                    <a:lnTo>
                      <a:pt x="1397" y="4953"/>
                    </a:lnTo>
                    <a:lnTo>
                      <a:pt x="5334" y="1651"/>
                    </a:lnTo>
                    <a:lnTo>
                      <a:pt x="8128" y="635"/>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7" name="Freeform 66"/>
              <p:cNvSpPr/>
              <p:nvPr/>
            </p:nvSpPr>
            <p:spPr>
              <a:xfrm>
                <a:off x="8940118" y="4211497"/>
                <a:ext cx="49695" cy="104275"/>
              </a:xfrm>
              <a:custGeom>
                <a:avLst/>
                <a:gdLst/>
                <a:ahLst/>
                <a:cxnLst/>
                <a:rect l="0" t="0" r="0" b="0"/>
                <a:pathLst>
                  <a:path w="50423" h="103923">
                    <a:moveTo>
                      <a:pt x="1718" y="4872"/>
                    </a:moveTo>
                    <a:lnTo>
                      <a:pt x="573" y="18403"/>
                    </a:lnTo>
                    <a:lnTo>
                      <a:pt x="0" y="36264"/>
                    </a:lnTo>
                    <a:lnTo>
                      <a:pt x="0" y="52503"/>
                    </a:lnTo>
                    <a:lnTo>
                      <a:pt x="1146" y="66034"/>
                    </a:lnTo>
                    <a:lnTo>
                      <a:pt x="5157" y="84437"/>
                    </a:lnTo>
                    <a:lnTo>
                      <a:pt x="9741" y="94721"/>
                    </a:lnTo>
                    <a:lnTo>
                      <a:pt x="16616" y="101216"/>
                    </a:lnTo>
                    <a:lnTo>
                      <a:pt x="26930" y="103922"/>
                    </a:lnTo>
                    <a:lnTo>
                      <a:pt x="36671" y="102298"/>
                    </a:lnTo>
                    <a:lnTo>
                      <a:pt x="41827" y="98509"/>
                    </a:lnTo>
                    <a:lnTo>
                      <a:pt x="45839" y="91473"/>
                    </a:lnTo>
                    <a:lnTo>
                      <a:pt x="48704" y="81730"/>
                    </a:lnTo>
                    <a:lnTo>
                      <a:pt x="50422" y="69281"/>
                    </a:lnTo>
                    <a:lnTo>
                      <a:pt x="50422" y="53044"/>
                    </a:lnTo>
                    <a:lnTo>
                      <a:pt x="50422" y="31393"/>
                    </a:lnTo>
                    <a:lnTo>
                      <a:pt x="49276" y="15156"/>
                    </a:lnTo>
                    <a:lnTo>
                      <a:pt x="48130" y="0"/>
                    </a:lnTo>
                  </a:path>
                </a:pathLst>
              </a:custGeom>
              <a:ln w="533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68" name="Oval 67"/>
              <p:cNvSpPr/>
              <p:nvPr/>
            </p:nvSpPr>
            <p:spPr>
              <a:xfrm>
                <a:off x="9016123" y="4213053"/>
                <a:ext cx="16078" cy="15564"/>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pic>
          <p:nvPicPr>
            <p:cNvPr id="91246" name="Picture 69"/>
            <p:cNvPicPr>
              <a:picLocks/>
            </p:cNvPicPr>
            <p:nvPr/>
          </p:nvPicPr>
          <p:blipFill>
            <a:blip r:embed="rId4"/>
            <a:srcRect/>
            <a:stretch>
              <a:fillRect/>
            </a:stretch>
          </p:blipFill>
          <p:spPr bwMode="auto">
            <a:xfrm>
              <a:off x="7042150" y="5865622"/>
              <a:ext cx="784606" cy="784606"/>
            </a:xfrm>
            <a:prstGeom prst="rect">
              <a:avLst/>
            </a:prstGeom>
            <a:solidFill>
              <a:srgbClr val="000000">
                <a:alpha val="0"/>
              </a:srgbClr>
            </a:solidFill>
            <a:ln w="9525">
              <a:noFill/>
              <a:miter lim="800000"/>
              <a:headEnd/>
              <a:tailEnd/>
            </a:ln>
          </p:spPr>
        </p:pic>
        <p:pic>
          <p:nvPicPr>
            <p:cNvPr id="91247" name="Picture 70"/>
            <p:cNvPicPr>
              <a:picLocks/>
            </p:cNvPicPr>
            <p:nvPr/>
          </p:nvPicPr>
          <p:blipFill>
            <a:blip r:embed="rId4"/>
            <a:srcRect/>
            <a:stretch>
              <a:fillRect/>
            </a:stretch>
          </p:blipFill>
          <p:spPr bwMode="auto">
            <a:xfrm>
              <a:off x="7095998" y="4949190"/>
              <a:ext cx="784606" cy="784606"/>
            </a:xfrm>
            <a:prstGeom prst="rect">
              <a:avLst/>
            </a:prstGeom>
            <a:solidFill>
              <a:srgbClr val="000000">
                <a:alpha val="0"/>
              </a:srgbClr>
            </a:solidFill>
            <a:ln w="9525">
              <a:noFill/>
              <a:miter lim="800000"/>
              <a:headEnd/>
              <a:tailEnd/>
            </a:ln>
          </p:spPr>
        </p:pic>
        <p:pic>
          <p:nvPicPr>
            <p:cNvPr id="91248" name="Picture 71"/>
            <p:cNvPicPr>
              <a:picLocks/>
            </p:cNvPicPr>
            <p:nvPr/>
          </p:nvPicPr>
          <p:blipFill>
            <a:blip r:embed="rId4"/>
            <a:srcRect/>
            <a:stretch>
              <a:fillRect/>
            </a:stretch>
          </p:blipFill>
          <p:spPr bwMode="auto">
            <a:xfrm>
              <a:off x="8120253" y="5563743"/>
              <a:ext cx="784606" cy="784606"/>
            </a:xfrm>
            <a:prstGeom prst="rect">
              <a:avLst/>
            </a:prstGeom>
            <a:solidFill>
              <a:srgbClr val="000000">
                <a:alpha val="0"/>
              </a:srgbClr>
            </a:solidFill>
            <a:ln w="9525">
              <a:noFill/>
              <a:miter lim="800000"/>
              <a:headEnd/>
              <a:tailEnd/>
            </a:ln>
          </p:spPr>
        </p:pic>
        <p:grpSp>
          <p:nvGrpSpPr>
            <p:cNvPr id="91249" name="Group 80"/>
            <p:cNvGrpSpPr>
              <a:grpSpLocks/>
            </p:cNvGrpSpPr>
            <p:nvPr/>
          </p:nvGrpSpPr>
          <p:grpSpPr bwMode="auto">
            <a:xfrm>
              <a:off x="6465298" y="2108454"/>
              <a:ext cx="447917" cy="448440"/>
              <a:chOff x="6465298" y="2108454"/>
              <a:chExt cx="447917" cy="448440"/>
            </a:xfrm>
          </p:grpSpPr>
          <p:sp>
            <p:nvSpPr>
              <p:cNvPr id="73" name="Freeform 72"/>
              <p:cNvSpPr/>
              <p:nvPr/>
            </p:nvSpPr>
            <p:spPr>
              <a:xfrm>
                <a:off x="6465576" y="2108865"/>
                <a:ext cx="447260" cy="448229"/>
              </a:xfrm>
              <a:custGeom>
                <a:avLst/>
                <a:gdLst/>
                <a:ahLst/>
                <a:cxnLst/>
                <a:rect l="0" t="0" r="0" b="0"/>
                <a:pathLst>
                  <a:path w="447803" h="448311">
                    <a:moveTo>
                      <a:pt x="127" y="212598"/>
                    </a:moveTo>
                    <a:lnTo>
                      <a:pt x="1143" y="201295"/>
                    </a:lnTo>
                    <a:lnTo>
                      <a:pt x="2413" y="189992"/>
                    </a:lnTo>
                    <a:lnTo>
                      <a:pt x="4445" y="178943"/>
                    </a:lnTo>
                    <a:lnTo>
                      <a:pt x="6985" y="168148"/>
                    </a:lnTo>
                    <a:lnTo>
                      <a:pt x="10033" y="157480"/>
                    </a:lnTo>
                    <a:lnTo>
                      <a:pt x="13589" y="147066"/>
                    </a:lnTo>
                    <a:lnTo>
                      <a:pt x="17526" y="136906"/>
                    </a:lnTo>
                    <a:lnTo>
                      <a:pt x="22098" y="126873"/>
                    </a:lnTo>
                    <a:lnTo>
                      <a:pt x="27051" y="117348"/>
                    </a:lnTo>
                    <a:lnTo>
                      <a:pt x="32385" y="107823"/>
                    </a:lnTo>
                    <a:lnTo>
                      <a:pt x="38100" y="98933"/>
                    </a:lnTo>
                    <a:lnTo>
                      <a:pt x="44450" y="90043"/>
                    </a:lnTo>
                    <a:lnTo>
                      <a:pt x="51054" y="81661"/>
                    </a:lnTo>
                    <a:lnTo>
                      <a:pt x="58166" y="73406"/>
                    </a:lnTo>
                    <a:lnTo>
                      <a:pt x="65532" y="65659"/>
                    </a:lnTo>
                    <a:lnTo>
                      <a:pt x="73279" y="58293"/>
                    </a:lnTo>
                    <a:lnTo>
                      <a:pt x="81407" y="51181"/>
                    </a:lnTo>
                    <a:lnTo>
                      <a:pt x="89916" y="44577"/>
                    </a:lnTo>
                    <a:lnTo>
                      <a:pt x="98679" y="38227"/>
                    </a:lnTo>
                    <a:lnTo>
                      <a:pt x="107823" y="32512"/>
                    </a:lnTo>
                    <a:lnTo>
                      <a:pt x="117094" y="27051"/>
                    </a:lnTo>
                    <a:lnTo>
                      <a:pt x="126873" y="22098"/>
                    </a:lnTo>
                    <a:lnTo>
                      <a:pt x="136652" y="17526"/>
                    </a:lnTo>
                    <a:lnTo>
                      <a:pt x="146939" y="13589"/>
                    </a:lnTo>
                    <a:lnTo>
                      <a:pt x="157226" y="10160"/>
                    </a:lnTo>
                    <a:lnTo>
                      <a:pt x="167894" y="7112"/>
                    </a:lnTo>
                    <a:lnTo>
                      <a:pt x="178689" y="4699"/>
                    </a:lnTo>
                    <a:lnTo>
                      <a:pt x="189738" y="2667"/>
                    </a:lnTo>
                    <a:lnTo>
                      <a:pt x="201041" y="1143"/>
                    </a:lnTo>
                    <a:lnTo>
                      <a:pt x="212344" y="254"/>
                    </a:lnTo>
                    <a:lnTo>
                      <a:pt x="223901" y="0"/>
                    </a:lnTo>
                    <a:lnTo>
                      <a:pt x="235458" y="254"/>
                    </a:lnTo>
                    <a:lnTo>
                      <a:pt x="246761" y="1143"/>
                    </a:lnTo>
                    <a:lnTo>
                      <a:pt x="258064" y="2667"/>
                    </a:lnTo>
                    <a:lnTo>
                      <a:pt x="268986" y="4699"/>
                    </a:lnTo>
                    <a:lnTo>
                      <a:pt x="279781" y="7112"/>
                    </a:lnTo>
                    <a:lnTo>
                      <a:pt x="290449" y="10160"/>
                    </a:lnTo>
                    <a:lnTo>
                      <a:pt x="300863" y="13589"/>
                    </a:lnTo>
                    <a:lnTo>
                      <a:pt x="311150" y="17526"/>
                    </a:lnTo>
                    <a:lnTo>
                      <a:pt x="321056" y="22098"/>
                    </a:lnTo>
                    <a:lnTo>
                      <a:pt x="330581" y="27051"/>
                    </a:lnTo>
                    <a:lnTo>
                      <a:pt x="339979" y="32512"/>
                    </a:lnTo>
                    <a:lnTo>
                      <a:pt x="349123" y="38227"/>
                    </a:lnTo>
                    <a:lnTo>
                      <a:pt x="357886" y="44577"/>
                    </a:lnTo>
                    <a:lnTo>
                      <a:pt x="366395" y="51181"/>
                    </a:lnTo>
                    <a:lnTo>
                      <a:pt x="374523" y="58293"/>
                    </a:lnTo>
                    <a:lnTo>
                      <a:pt x="382270" y="65659"/>
                    </a:lnTo>
                    <a:lnTo>
                      <a:pt x="389509" y="73406"/>
                    </a:lnTo>
                    <a:lnTo>
                      <a:pt x="396748" y="81661"/>
                    </a:lnTo>
                    <a:lnTo>
                      <a:pt x="403352" y="90043"/>
                    </a:lnTo>
                    <a:lnTo>
                      <a:pt x="409575" y="98933"/>
                    </a:lnTo>
                    <a:lnTo>
                      <a:pt x="415290" y="107823"/>
                    </a:lnTo>
                    <a:lnTo>
                      <a:pt x="420751" y="117348"/>
                    </a:lnTo>
                    <a:lnTo>
                      <a:pt x="425831" y="126873"/>
                    </a:lnTo>
                    <a:lnTo>
                      <a:pt x="430149" y="136906"/>
                    </a:lnTo>
                    <a:lnTo>
                      <a:pt x="434340" y="147066"/>
                    </a:lnTo>
                    <a:lnTo>
                      <a:pt x="437896" y="157480"/>
                    </a:lnTo>
                    <a:lnTo>
                      <a:pt x="440944" y="168148"/>
                    </a:lnTo>
                    <a:lnTo>
                      <a:pt x="443357" y="178943"/>
                    </a:lnTo>
                    <a:lnTo>
                      <a:pt x="445262" y="189992"/>
                    </a:lnTo>
                    <a:lnTo>
                      <a:pt x="446659" y="201295"/>
                    </a:lnTo>
                    <a:lnTo>
                      <a:pt x="447548" y="212598"/>
                    </a:lnTo>
                    <a:lnTo>
                      <a:pt x="447802" y="224155"/>
                    </a:lnTo>
                    <a:lnTo>
                      <a:pt x="447548" y="235712"/>
                    </a:lnTo>
                    <a:lnTo>
                      <a:pt x="446659" y="247015"/>
                    </a:lnTo>
                    <a:lnTo>
                      <a:pt x="445262" y="258318"/>
                    </a:lnTo>
                    <a:lnTo>
                      <a:pt x="443357" y="269367"/>
                    </a:lnTo>
                    <a:lnTo>
                      <a:pt x="440944" y="280035"/>
                    </a:lnTo>
                    <a:lnTo>
                      <a:pt x="437896" y="290830"/>
                    </a:lnTo>
                    <a:lnTo>
                      <a:pt x="434340" y="301244"/>
                    </a:lnTo>
                    <a:lnTo>
                      <a:pt x="430149" y="311404"/>
                    </a:lnTo>
                    <a:lnTo>
                      <a:pt x="425831" y="321437"/>
                    </a:lnTo>
                    <a:lnTo>
                      <a:pt x="420751" y="330962"/>
                    </a:lnTo>
                    <a:lnTo>
                      <a:pt x="415290" y="340360"/>
                    </a:lnTo>
                    <a:lnTo>
                      <a:pt x="409575" y="349504"/>
                    </a:lnTo>
                    <a:lnTo>
                      <a:pt x="403352" y="358267"/>
                    </a:lnTo>
                    <a:lnTo>
                      <a:pt x="396748" y="366649"/>
                    </a:lnTo>
                    <a:lnTo>
                      <a:pt x="389509" y="374904"/>
                    </a:lnTo>
                    <a:lnTo>
                      <a:pt x="382270" y="382778"/>
                    </a:lnTo>
                    <a:lnTo>
                      <a:pt x="374523" y="390017"/>
                    </a:lnTo>
                    <a:lnTo>
                      <a:pt x="366395" y="397129"/>
                    </a:lnTo>
                    <a:lnTo>
                      <a:pt x="357886" y="403733"/>
                    </a:lnTo>
                    <a:lnTo>
                      <a:pt x="349123" y="409956"/>
                    </a:lnTo>
                    <a:lnTo>
                      <a:pt x="339979" y="415798"/>
                    </a:lnTo>
                    <a:lnTo>
                      <a:pt x="330581" y="421259"/>
                    </a:lnTo>
                    <a:lnTo>
                      <a:pt x="321056" y="426212"/>
                    </a:lnTo>
                    <a:lnTo>
                      <a:pt x="311150" y="430657"/>
                    </a:lnTo>
                    <a:lnTo>
                      <a:pt x="300863" y="434848"/>
                    </a:lnTo>
                    <a:lnTo>
                      <a:pt x="290449" y="438277"/>
                    </a:lnTo>
                    <a:lnTo>
                      <a:pt x="279781" y="441325"/>
                    </a:lnTo>
                    <a:lnTo>
                      <a:pt x="268986" y="443865"/>
                    </a:lnTo>
                    <a:lnTo>
                      <a:pt x="258064" y="445770"/>
                    </a:lnTo>
                    <a:lnTo>
                      <a:pt x="246761" y="447040"/>
                    </a:lnTo>
                    <a:lnTo>
                      <a:pt x="235458" y="448056"/>
                    </a:lnTo>
                    <a:lnTo>
                      <a:pt x="223901" y="448310"/>
                    </a:lnTo>
                    <a:lnTo>
                      <a:pt x="212344" y="448056"/>
                    </a:lnTo>
                    <a:lnTo>
                      <a:pt x="201041" y="447040"/>
                    </a:lnTo>
                    <a:lnTo>
                      <a:pt x="189738" y="445770"/>
                    </a:lnTo>
                    <a:lnTo>
                      <a:pt x="178689" y="443865"/>
                    </a:lnTo>
                    <a:lnTo>
                      <a:pt x="167894" y="441325"/>
                    </a:lnTo>
                    <a:lnTo>
                      <a:pt x="157226" y="438277"/>
                    </a:lnTo>
                    <a:lnTo>
                      <a:pt x="146939" y="434848"/>
                    </a:lnTo>
                    <a:lnTo>
                      <a:pt x="136652" y="430657"/>
                    </a:lnTo>
                    <a:lnTo>
                      <a:pt x="126873" y="426212"/>
                    </a:lnTo>
                    <a:lnTo>
                      <a:pt x="117094" y="421259"/>
                    </a:lnTo>
                    <a:lnTo>
                      <a:pt x="107823" y="415798"/>
                    </a:lnTo>
                    <a:lnTo>
                      <a:pt x="98679" y="409956"/>
                    </a:lnTo>
                    <a:lnTo>
                      <a:pt x="89916" y="403733"/>
                    </a:lnTo>
                    <a:lnTo>
                      <a:pt x="81407" y="397129"/>
                    </a:lnTo>
                    <a:lnTo>
                      <a:pt x="73279" y="390017"/>
                    </a:lnTo>
                    <a:lnTo>
                      <a:pt x="65532" y="382778"/>
                    </a:lnTo>
                    <a:lnTo>
                      <a:pt x="58166" y="374904"/>
                    </a:lnTo>
                    <a:lnTo>
                      <a:pt x="51054" y="366649"/>
                    </a:lnTo>
                    <a:lnTo>
                      <a:pt x="44450" y="358267"/>
                    </a:lnTo>
                    <a:lnTo>
                      <a:pt x="38100" y="349504"/>
                    </a:lnTo>
                    <a:lnTo>
                      <a:pt x="32385" y="340360"/>
                    </a:lnTo>
                    <a:lnTo>
                      <a:pt x="27051" y="330962"/>
                    </a:lnTo>
                    <a:lnTo>
                      <a:pt x="22098" y="321437"/>
                    </a:lnTo>
                    <a:lnTo>
                      <a:pt x="17526" y="311404"/>
                    </a:lnTo>
                    <a:lnTo>
                      <a:pt x="13589" y="301244"/>
                    </a:lnTo>
                    <a:lnTo>
                      <a:pt x="10033" y="290830"/>
                    </a:lnTo>
                    <a:lnTo>
                      <a:pt x="6985" y="280035"/>
                    </a:lnTo>
                    <a:lnTo>
                      <a:pt x="4445" y="269367"/>
                    </a:lnTo>
                    <a:lnTo>
                      <a:pt x="2413" y="258318"/>
                    </a:lnTo>
                    <a:lnTo>
                      <a:pt x="1143" y="247015"/>
                    </a:lnTo>
                    <a:lnTo>
                      <a:pt x="127"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4" name="Freeform 73"/>
              <p:cNvSpPr/>
              <p:nvPr/>
            </p:nvSpPr>
            <p:spPr>
              <a:xfrm>
                <a:off x="6465576" y="2108865"/>
                <a:ext cx="447260" cy="448229"/>
              </a:xfrm>
              <a:custGeom>
                <a:avLst/>
                <a:gdLst/>
                <a:ahLst/>
                <a:cxnLst/>
                <a:rect l="0" t="0" r="0" b="0"/>
                <a:pathLst>
                  <a:path w="447917" h="448403">
                    <a:moveTo>
                      <a:pt x="0" y="224201"/>
                    </a:moveTo>
                    <a:lnTo>
                      <a:pt x="347" y="235672"/>
                    </a:lnTo>
                    <a:lnTo>
                      <a:pt x="1042" y="246795"/>
                    </a:lnTo>
                    <a:lnTo>
                      <a:pt x="2432" y="258266"/>
                    </a:lnTo>
                    <a:lnTo>
                      <a:pt x="4518" y="269389"/>
                    </a:lnTo>
                    <a:lnTo>
                      <a:pt x="6949" y="280164"/>
                    </a:lnTo>
                    <a:lnTo>
                      <a:pt x="10077" y="290592"/>
                    </a:lnTo>
                    <a:lnTo>
                      <a:pt x="13551" y="301368"/>
                    </a:lnTo>
                    <a:lnTo>
                      <a:pt x="17722" y="311448"/>
                    </a:lnTo>
                    <a:lnTo>
                      <a:pt x="21892" y="321181"/>
                    </a:lnTo>
                    <a:lnTo>
                      <a:pt x="27104" y="330914"/>
                    </a:lnTo>
                    <a:lnTo>
                      <a:pt x="32316" y="340299"/>
                    </a:lnTo>
                    <a:lnTo>
                      <a:pt x="38224" y="349336"/>
                    </a:lnTo>
                    <a:lnTo>
                      <a:pt x="44478" y="358374"/>
                    </a:lnTo>
                    <a:lnTo>
                      <a:pt x="51081" y="366716"/>
                    </a:lnTo>
                    <a:lnTo>
                      <a:pt x="58030" y="374711"/>
                    </a:lnTo>
                    <a:lnTo>
                      <a:pt x="65675" y="382706"/>
                    </a:lnTo>
                    <a:lnTo>
                      <a:pt x="73320" y="390005"/>
                    </a:lnTo>
                    <a:lnTo>
                      <a:pt x="81313" y="397305"/>
                    </a:lnTo>
                    <a:lnTo>
                      <a:pt x="90000" y="403562"/>
                    </a:lnTo>
                    <a:lnTo>
                      <a:pt x="98687" y="409818"/>
                    </a:lnTo>
                    <a:lnTo>
                      <a:pt x="107722" y="415728"/>
                    </a:lnTo>
                    <a:lnTo>
                      <a:pt x="117104" y="421289"/>
                    </a:lnTo>
                    <a:lnTo>
                      <a:pt x="126835" y="426155"/>
                    </a:lnTo>
                    <a:lnTo>
                      <a:pt x="136564" y="430674"/>
                    </a:lnTo>
                    <a:lnTo>
                      <a:pt x="146988" y="434845"/>
                    </a:lnTo>
                    <a:lnTo>
                      <a:pt x="157414" y="438321"/>
                    </a:lnTo>
                    <a:lnTo>
                      <a:pt x="167838" y="441450"/>
                    </a:lnTo>
                    <a:lnTo>
                      <a:pt x="178610" y="443883"/>
                    </a:lnTo>
                    <a:lnTo>
                      <a:pt x="189730" y="445621"/>
                    </a:lnTo>
                    <a:lnTo>
                      <a:pt x="201197" y="447012"/>
                    </a:lnTo>
                    <a:lnTo>
                      <a:pt x="212317" y="448054"/>
                    </a:lnTo>
                    <a:lnTo>
                      <a:pt x="223784" y="448402"/>
                    </a:lnTo>
                    <a:lnTo>
                      <a:pt x="235599" y="448054"/>
                    </a:lnTo>
                    <a:lnTo>
                      <a:pt x="246719" y="447012"/>
                    </a:lnTo>
                    <a:lnTo>
                      <a:pt x="258186" y="445621"/>
                    </a:lnTo>
                    <a:lnTo>
                      <a:pt x="268958" y="443883"/>
                    </a:lnTo>
                    <a:lnTo>
                      <a:pt x="279731" y="441450"/>
                    </a:lnTo>
                    <a:lnTo>
                      <a:pt x="290503" y="438321"/>
                    </a:lnTo>
                    <a:lnTo>
                      <a:pt x="300928" y="434845"/>
                    </a:lnTo>
                    <a:lnTo>
                      <a:pt x="311005" y="430674"/>
                    </a:lnTo>
                    <a:lnTo>
                      <a:pt x="321082" y="426155"/>
                    </a:lnTo>
                    <a:lnTo>
                      <a:pt x="330812" y="421289"/>
                    </a:lnTo>
                    <a:lnTo>
                      <a:pt x="339846" y="415728"/>
                    </a:lnTo>
                    <a:lnTo>
                      <a:pt x="349229" y="409818"/>
                    </a:lnTo>
                    <a:lnTo>
                      <a:pt x="357916" y="403562"/>
                    </a:lnTo>
                    <a:lnTo>
                      <a:pt x="366256" y="397305"/>
                    </a:lnTo>
                    <a:lnTo>
                      <a:pt x="374596" y="390005"/>
                    </a:lnTo>
                    <a:lnTo>
                      <a:pt x="382241" y="382706"/>
                    </a:lnTo>
                    <a:lnTo>
                      <a:pt x="389537" y="374711"/>
                    </a:lnTo>
                    <a:lnTo>
                      <a:pt x="396835" y="366716"/>
                    </a:lnTo>
                    <a:lnTo>
                      <a:pt x="403438" y="358374"/>
                    </a:lnTo>
                    <a:lnTo>
                      <a:pt x="409692" y="349336"/>
                    </a:lnTo>
                    <a:lnTo>
                      <a:pt x="415253" y="340299"/>
                    </a:lnTo>
                    <a:lnTo>
                      <a:pt x="420812" y="330914"/>
                    </a:lnTo>
                    <a:lnTo>
                      <a:pt x="425677" y="321181"/>
                    </a:lnTo>
                    <a:lnTo>
                      <a:pt x="430195" y="311448"/>
                    </a:lnTo>
                    <a:lnTo>
                      <a:pt x="434365" y="301368"/>
                    </a:lnTo>
                    <a:lnTo>
                      <a:pt x="437840" y="290592"/>
                    </a:lnTo>
                    <a:lnTo>
                      <a:pt x="440966" y="280164"/>
                    </a:lnTo>
                    <a:lnTo>
                      <a:pt x="443400" y="269389"/>
                    </a:lnTo>
                    <a:lnTo>
                      <a:pt x="445484" y="258266"/>
                    </a:lnTo>
                    <a:lnTo>
                      <a:pt x="446526" y="246795"/>
                    </a:lnTo>
                    <a:lnTo>
                      <a:pt x="447569" y="235672"/>
                    </a:lnTo>
                    <a:lnTo>
                      <a:pt x="447916" y="224201"/>
                    </a:lnTo>
                    <a:lnTo>
                      <a:pt x="447569" y="212730"/>
                    </a:lnTo>
                    <a:lnTo>
                      <a:pt x="446526" y="201259"/>
                    </a:lnTo>
                    <a:lnTo>
                      <a:pt x="445484" y="190137"/>
                    </a:lnTo>
                    <a:lnTo>
                      <a:pt x="443400" y="179013"/>
                    </a:lnTo>
                    <a:lnTo>
                      <a:pt x="440966" y="168238"/>
                    </a:lnTo>
                    <a:lnTo>
                      <a:pt x="437840" y="157462"/>
                    </a:lnTo>
                    <a:lnTo>
                      <a:pt x="434365" y="147034"/>
                    </a:lnTo>
                    <a:lnTo>
                      <a:pt x="430195" y="136954"/>
                    </a:lnTo>
                    <a:lnTo>
                      <a:pt x="425677" y="126874"/>
                    </a:lnTo>
                    <a:lnTo>
                      <a:pt x="420812" y="117488"/>
                    </a:lnTo>
                    <a:lnTo>
                      <a:pt x="415253" y="107756"/>
                    </a:lnTo>
                    <a:lnTo>
                      <a:pt x="409692" y="98718"/>
                    </a:lnTo>
                    <a:lnTo>
                      <a:pt x="403438" y="90028"/>
                    </a:lnTo>
                    <a:lnTo>
                      <a:pt x="396835" y="81686"/>
                    </a:lnTo>
                    <a:lnTo>
                      <a:pt x="389537" y="73343"/>
                    </a:lnTo>
                    <a:lnTo>
                      <a:pt x="382241" y="65696"/>
                    </a:lnTo>
                    <a:lnTo>
                      <a:pt x="374596" y="58049"/>
                    </a:lnTo>
                    <a:lnTo>
                      <a:pt x="366256" y="51097"/>
                    </a:lnTo>
                    <a:lnTo>
                      <a:pt x="357916" y="44493"/>
                    </a:lnTo>
                    <a:lnTo>
                      <a:pt x="349229" y="38236"/>
                    </a:lnTo>
                    <a:lnTo>
                      <a:pt x="339846" y="32327"/>
                    </a:lnTo>
                    <a:lnTo>
                      <a:pt x="330812" y="27113"/>
                    </a:lnTo>
                    <a:lnTo>
                      <a:pt x="321082" y="21899"/>
                    </a:lnTo>
                    <a:lnTo>
                      <a:pt x="311005" y="17728"/>
                    </a:lnTo>
                    <a:lnTo>
                      <a:pt x="300928" y="13557"/>
                    </a:lnTo>
                    <a:lnTo>
                      <a:pt x="290503" y="10081"/>
                    </a:lnTo>
                    <a:lnTo>
                      <a:pt x="279731" y="6952"/>
                    </a:lnTo>
                    <a:lnTo>
                      <a:pt x="268958" y="4519"/>
                    </a:lnTo>
                    <a:lnTo>
                      <a:pt x="258186" y="2781"/>
                    </a:lnTo>
                    <a:lnTo>
                      <a:pt x="246719" y="1043"/>
                    </a:lnTo>
                    <a:lnTo>
                      <a:pt x="235599" y="348"/>
                    </a:lnTo>
                    <a:lnTo>
                      <a:pt x="223784" y="0"/>
                    </a:lnTo>
                    <a:lnTo>
                      <a:pt x="212317" y="348"/>
                    </a:lnTo>
                    <a:lnTo>
                      <a:pt x="201197" y="1043"/>
                    </a:lnTo>
                    <a:lnTo>
                      <a:pt x="189730" y="2781"/>
                    </a:lnTo>
                    <a:lnTo>
                      <a:pt x="178610" y="4519"/>
                    </a:lnTo>
                    <a:lnTo>
                      <a:pt x="167838" y="6952"/>
                    </a:lnTo>
                    <a:lnTo>
                      <a:pt x="157414" y="10081"/>
                    </a:lnTo>
                    <a:lnTo>
                      <a:pt x="146988" y="13557"/>
                    </a:lnTo>
                    <a:lnTo>
                      <a:pt x="136564" y="17728"/>
                    </a:lnTo>
                    <a:lnTo>
                      <a:pt x="126835" y="21899"/>
                    </a:lnTo>
                    <a:lnTo>
                      <a:pt x="117104" y="27113"/>
                    </a:lnTo>
                    <a:lnTo>
                      <a:pt x="107722" y="32327"/>
                    </a:lnTo>
                    <a:lnTo>
                      <a:pt x="98687" y="38236"/>
                    </a:lnTo>
                    <a:lnTo>
                      <a:pt x="90000" y="44493"/>
                    </a:lnTo>
                    <a:lnTo>
                      <a:pt x="81313" y="51097"/>
                    </a:lnTo>
                    <a:lnTo>
                      <a:pt x="73320" y="58049"/>
                    </a:lnTo>
                    <a:lnTo>
                      <a:pt x="65675" y="65696"/>
                    </a:lnTo>
                    <a:lnTo>
                      <a:pt x="58030" y="73343"/>
                    </a:lnTo>
                    <a:lnTo>
                      <a:pt x="51081" y="81686"/>
                    </a:lnTo>
                    <a:lnTo>
                      <a:pt x="44478" y="90028"/>
                    </a:lnTo>
                    <a:lnTo>
                      <a:pt x="38224" y="98718"/>
                    </a:lnTo>
                    <a:lnTo>
                      <a:pt x="32316" y="107756"/>
                    </a:lnTo>
                    <a:lnTo>
                      <a:pt x="27104" y="117488"/>
                    </a:lnTo>
                    <a:lnTo>
                      <a:pt x="21892" y="126874"/>
                    </a:lnTo>
                    <a:lnTo>
                      <a:pt x="17722" y="136954"/>
                    </a:lnTo>
                    <a:lnTo>
                      <a:pt x="13551" y="147034"/>
                    </a:lnTo>
                    <a:lnTo>
                      <a:pt x="10077" y="157462"/>
                    </a:lnTo>
                    <a:lnTo>
                      <a:pt x="6949" y="168238"/>
                    </a:lnTo>
                    <a:lnTo>
                      <a:pt x="4518" y="179013"/>
                    </a:lnTo>
                    <a:lnTo>
                      <a:pt x="2432" y="190137"/>
                    </a:lnTo>
                    <a:lnTo>
                      <a:pt x="1042" y="201259"/>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5" name="Freeform 74"/>
              <p:cNvSpPr/>
              <p:nvPr/>
            </p:nvSpPr>
            <p:spPr>
              <a:xfrm>
                <a:off x="6548889" y="2409241"/>
                <a:ext cx="274787" cy="60697"/>
              </a:xfrm>
              <a:custGeom>
                <a:avLst/>
                <a:gdLst/>
                <a:ahLst/>
                <a:cxnLst/>
                <a:rect l="0" t="0" r="0" b="0"/>
                <a:pathLst>
                  <a:path w="275910" h="59788">
                    <a:moveTo>
                      <a:pt x="275909" y="17380"/>
                    </a:moveTo>
                    <a:lnTo>
                      <a:pt x="271739" y="12514"/>
                    </a:lnTo>
                    <a:lnTo>
                      <a:pt x="267916" y="7648"/>
                    </a:lnTo>
                    <a:lnTo>
                      <a:pt x="265832" y="5214"/>
                    </a:lnTo>
                    <a:lnTo>
                      <a:pt x="263747" y="3129"/>
                    </a:lnTo>
                    <a:lnTo>
                      <a:pt x="261314" y="1391"/>
                    </a:lnTo>
                    <a:lnTo>
                      <a:pt x="258535" y="0"/>
                    </a:lnTo>
                    <a:lnTo>
                      <a:pt x="255059" y="4867"/>
                    </a:lnTo>
                    <a:lnTo>
                      <a:pt x="250889" y="9733"/>
                    </a:lnTo>
                    <a:lnTo>
                      <a:pt x="246373" y="14252"/>
                    </a:lnTo>
                    <a:lnTo>
                      <a:pt x="241160" y="19118"/>
                    </a:lnTo>
                    <a:lnTo>
                      <a:pt x="235600" y="23637"/>
                    </a:lnTo>
                    <a:lnTo>
                      <a:pt x="229345" y="28156"/>
                    </a:lnTo>
                    <a:lnTo>
                      <a:pt x="223090" y="32327"/>
                    </a:lnTo>
                    <a:lnTo>
                      <a:pt x="216140" y="36498"/>
                    </a:lnTo>
                    <a:lnTo>
                      <a:pt x="208843" y="40322"/>
                    </a:lnTo>
                    <a:lnTo>
                      <a:pt x="201198" y="43798"/>
                    </a:lnTo>
                    <a:lnTo>
                      <a:pt x="193553" y="46926"/>
                    </a:lnTo>
                    <a:lnTo>
                      <a:pt x="185214" y="50054"/>
                    </a:lnTo>
                    <a:lnTo>
                      <a:pt x="176874" y="52488"/>
                    </a:lnTo>
                    <a:lnTo>
                      <a:pt x="168534" y="54921"/>
                    </a:lnTo>
                    <a:lnTo>
                      <a:pt x="159499" y="56659"/>
                    </a:lnTo>
                    <a:lnTo>
                      <a:pt x="150812" y="58397"/>
                    </a:lnTo>
                    <a:lnTo>
                      <a:pt x="141777" y="59092"/>
                    </a:lnTo>
                    <a:lnTo>
                      <a:pt x="132742" y="59787"/>
                    </a:lnTo>
                    <a:lnTo>
                      <a:pt x="124054" y="59787"/>
                    </a:lnTo>
                    <a:lnTo>
                      <a:pt x="115020" y="59092"/>
                    </a:lnTo>
                    <a:lnTo>
                      <a:pt x="105637" y="58049"/>
                    </a:lnTo>
                    <a:lnTo>
                      <a:pt x="96951" y="56311"/>
                    </a:lnTo>
                    <a:lnTo>
                      <a:pt x="87916" y="53878"/>
                    </a:lnTo>
                    <a:lnTo>
                      <a:pt x="79228" y="50750"/>
                    </a:lnTo>
                    <a:lnTo>
                      <a:pt x="70541" y="47274"/>
                    </a:lnTo>
                    <a:lnTo>
                      <a:pt x="62201" y="42755"/>
                    </a:lnTo>
                    <a:lnTo>
                      <a:pt x="53861" y="37888"/>
                    </a:lnTo>
                    <a:lnTo>
                      <a:pt x="46217" y="31979"/>
                    </a:lnTo>
                    <a:lnTo>
                      <a:pt x="38224" y="25027"/>
                    </a:lnTo>
                    <a:lnTo>
                      <a:pt x="30927" y="17728"/>
                    </a:lnTo>
                    <a:lnTo>
                      <a:pt x="23977" y="9386"/>
                    </a:lnTo>
                    <a:lnTo>
                      <a:pt x="17374" y="0"/>
                    </a:lnTo>
                    <a:lnTo>
                      <a:pt x="14595" y="1391"/>
                    </a:lnTo>
                    <a:lnTo>
                      <a:pt x="12162" y="3129"/>
                    </a:lnTo>
                    <a:lnTo>
                      <a:pt x="10077" y="5214"/>
                    </a:lnTo>
                    <a:lnTo>
                      <a:pt x="7993" y="7648"/>
                    </a:lnTo>
                    <a:lnTo>
                      <a:pt x="4170" y="12514"/>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76" name="Freeform 75"/>
              <p:cNvSpPr/>
              <p:nvPr/>
            </p:nvSpPr>
            <p:spPr>
              <a:xfrm>
                <a:off x="6598584" y="2255162"/>
                <a:ext cx="17540" cy="34240"/>
              </a:xfrm>
              <a:custGeom>
                <a:avLst/>
                <a:gdLst/>
                <a:ahLst/>
                <a:cxnLst/>
                <a:rect l="0" t="0" r="0" b="0"/>
                <a:pathLst>
                  <a:path w="17146" h="34291">
                    <a:moveTo>
                      <a:pt x="127" y="13716"/>
                    </a:moveTo>
                    <a:lnTo>
                      <a:pt x="635" y="10541"/>
                    </a:lnTo>
                    <a:lnTo>
                      <a:pt x="1397" y="7620"/>
                    </a:lnTo>
                    <a:lnTo>
                      <a:pt x="2413" y="4953"/>
                    </a:lnTo>
                    <a:lnTo>
                      <a:pt x="3683" y="2921"/>
                    </a:lnTo>
                    <a:lnTo>
                      <a:pt x="5080" y="1270"/>
                    </a:lnTo>
                    <a:lnTo>
                      <a:pt x="6731" y="381"/>
                    </a:lnTo>
                    <a:lnTo>
                      <a:pt x="8636" y="0"/>
                    </a:lnTo>
                    <a:lnTo>
                      <a:pt x="10287" y="381"/>
                    </a:lnTo>
                    <a:lnTo>
                      <a:pt x="11938" y="1270"/>
                    </a:lnTo>
                    <a:lnTo>
                      <a:pt x="13335" y="2921"/>
                    </a:lnTo>
                    <a:lnTo>
                      <a:pt x="14605" y="4953"/>
                    </a:lnTo>
                    <a:lnTo>
                      <a:pt x="15748" y="7620"/>
                    </a:lnTo>
                    <a:lnTo>
                      <a:pt x="16510" y="10541"/>
                    </a:lnTo>
                    <a:lnTo>
                      <a:pt x="17018" y="13716"/>
                    </a:lnTo>
                    <a:lnTo>
                      <a:pt x="17145" y="17145"/>
                    </a:lnTo>
                    <a:lnTo>
                      <a:pt x="17018" y="20701"/>
                    </a:lnTo>
                    <a:lnTo>
                      <a:pt x="16510" y="23876"/>
                    </a:lnTo>
                    <a:lnTo>
                      <a:pt x="15748" y="26924"/>
                    </a:lnTo>
                    <a:lnTo>
                      <a:pt x="14605" y="29337"/>
                    </a:lnTo>
                    <a:lnTo>
                      <a:pt x="13335" y="31496"/>
                    </a:lnTo>
                    <a:lnTo>
                      <a:pt x="11938" y="33020"/>
                    </a:lnTo>
                    <a:lnTo>
                      <a:pt x="10287" y="34163"/>
                    </a:lnTo>
                    <a:lnTo>
                      <a:pt x="8636" y="34290"/>
                    </a:lnTo>
                    <a:lnTo>
                      <a:pt x="6731" y="34163"/>
                    </a:lnTo>
                    <a:lnTo>
                      <a:pt x="5080" y="33020"/>
                    </a:lnTo>
                    <a:lnTo>
                      <a:pt x="3683" y="31496"/>
                    </a:lnTo>
                    <a:lnTo>
                      <a:pt x="2413" y="29337"/>
                    </a:lnTo>
                    <a:lnTo>
                      <a:pt x="1397" y="26924"/>
                    </a:lnTo>
                    <a:lnTo>
                      <a:pt x="635" y="23876"/>
                    </a:lnTo>
                    <a:lnTo>
                      <a:pt x="127" y="20701"/>
                    </a:lnTo>
                    <a:lnTo>
                      <a:pt x="0" y="1714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7" name="Freeform 76"/>
              <p:cNvSpPr/>
              <p:nvPr/>
            </p:nvSpPr>
            <p:spPr>
              <a:xfrm>
                <a:off x="6598584" y="2255162"/>
                <a:ext cx="17540" cy="34240"/>
              </a:xfrm>
              <a:custGeom>
                <a:avLst/>
                <a:gdLst/>
                <a:ahLst/>
                <a:cxnLst/>
                <a:rect l="0" t="0" r="0" b="0"/>
                <a:pathLst>
                  <a:path w="17030" h="34415">
                    <a:moveTo>
                      <a:pt x="0" y="17033"/>
                    </a:moveTo>
                    <a:lnTo>
                      <a:pt x="0" y="20857"/>
                    </a:lnTo>
                    <a:lnTo>
                      <a:pt x="696" y="23985"/>
                    </a:lnTo>
                    <a:lnTo>
                      <a:pt x="1391" y="26766"/>
                    </a:lnTo>
                    <a:lnTo>
                      <a:pt x="2433" y="29199"/>
                    </a:lnTo>
                    <a:lnTo>
                      <a:pt x="3823" y="31633"/>
                    </a:lnTo>
                    <a:lnTo>
                      <a:pt x="5213" y="33023"/>
                    </a:lnTo>
                    <a:lnTo>
                      <a:pt x="6603" y="34066"/>
                    </a:lnTo>
                    <a:lnTo>
                      <a:pt x="8688" y="34414"/>
                    </a:lnTo>
                    <a:lnTo>
                      <a:pt x="10078" y="34066"/>
                    </a:lnTo>
                    <a:lnTo>
                      <a:pt x="11816" y="33023"/>
                    </a:lnTo>
                    <a:lnTo>
                      <a:pt x="13206" y="31633"/>
                    </a:lnTo>
                    <a:lnTo>
                      <a:pt x="14596" y="29199"/>
                    </a:lnTo>
                    <a:lnTo>
                      <a:pt x="15639" y="26766"/>
                    </a:lnTo>
                    <a:lnTo>
                      <a:pt x="16334" y="23985"/>
                    </a:lnTo>
                    <a:lnTo>
                      <a:pt x="17029" y="20857"/>
                    </a:lnTo>
                    <a:lnTo>
                      <a:pt x="17029" y="17033"/>
                    </a:lnTo>
                    <a:lnTo>
                      <a:pt x="17029" y="13557"/>
                    </a:lnTo>
                    <a:lnTo>
                      <a:pt x="16334" y="10429"/>
                    </a:lnTo>
                    <a:lnTo>
                      <a:pt x="15639" y="7648"/>
                    </a:lnTo>
                    <a:lnTo>
                      <a:pt x="14596" y="4867"/>
                    </a:lnTo>
                    <a:lnTo>
                      <a:pt x="13206" y="2781"/>
                    </a:lnTo>
                    <a:lnTo>
                      <a:pt x="11816" y="1391"/>
                    </a:lnTo>
                    <a:lnTo>
                      <a:pt x="10078" y="348"/>
                    </a:lnTo>
                    <a:lnTo>
                      <a:pt x="8688" y="0"/>
                    </a:lnTo>
                    <a:lnTo>
                      <a:pt x="6603" y="348"/>
                    </a:lnTo>
                    <a:lnTo>
                      <a:pt x="5213" y="1391"/>
                    </a:lnTo>
                    <a:lnTo>
                      <a:pt x="3823" y="2781"/>
                    </a:lnTo>
                    <a:lnTo>
                      <a:pt x="2433" y="4867"/>
                    </a:lnTo>
                    <a:lnTo>
                      <a:pt x="1391" y="7648"/>
                    </a:lnTo>
                    <a:lnTo>
                      <a:pt x="696"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8" name="Freeform 77"/>
              <p:cNvSpPr/>
              <p:nvPr/>
            </p:nvSpPr>
            <p:spPr>
              <a:xfrm>
                <a:off x="6762287" y="2255162"/>
                <a:ext cx="17540" cy="34240"/>
              </a:xfrm>
              <a:custGeom>
                <a:avLst/>
                <a:gdLst/>
                <a:ahLst/>
                <a:cxnLst/>
                <a:rect l="0" t="0" r="0" b="0"/>
                <a:pathLst>
                  <a:path w="17273" h="34291">
                    <a:moveTo>
                      <a:pt x="127" y="13716"/>
                    </a:moveTo>
                    <a:lnTo>
                      <a:pt x="635" y="10541"/>
                    </a:lnTo>
                    <a:lnTo>
                      <a:pt x="1524" y="7620"/>
                    </a:lnTo>
                    <a:lnTo>
                      <a:pt x="2413" y="4953"/>
                    </a:lnTo>
                    <a:lnTo>
                      <a:pt x="3810" y="2921"/>
                    </a:lnTo>
                    <a:lnTo>
                      <a:pt x="5207" y="1270"/>
                    </a:lnTo>
                    <a:lnTo>
                      <a:pt x="6858" y="381"/>
                    </a:lnTo>
                    <a:lnTo>
                      <a:pt x="8763" y="0"/>
                    </a:lnTo>
                    <a:lnTo>
                      <a:pt x="10287" y="381"/>
                    </a:lnTo>
                    <a:lnTo>
                      <a:pt x="11938" y="1270"/>
                    </a:lnTo>
                    <a:lnTo>
                      <a:pt x="13335" y="2921"/>
                    </a:lnTo>
                    <a:lnTo>
                      <a:pt x="14732" y="4953"/>
                    </a:lnTo>
                    <a:lnTo>
                      <a:pt x="15748" y="7620"/>
                    </a:lnTo>
                    <a:lnTo>
                      <a:pt x="16637" y="10541"/>
                    </a:lnTo>
                    <a:lnTo>
                      <a:pt x="17145" y="13716"/>
                    </a:lnTo>
                    <a:lnTo>
                      <a:pt x="17272" y="17145"/>
                    </a:lnTo>
                    <a:lnTo>
                      <a:pt x="17145" y="20701"/>
                    </a:lnTo>
                    <a:lnTo>
                      <a:pt x="16637" y="23876"/>
                    </a:lnTo>
                    <a:lnTo>
                      <a:pt x="15748" y="26924"/>
                    </a:lnTo>
                    <a:lnTo>
                      <a:pt x="14732" y="29337"/>
                    </a:lnTo>
                    <a:lnTo>
                      <a:pt x="13335" y="31496"/>
                    </a:lnTo>
                    <a:lnTo>
                      <a:pt x="11938" y="33020"/>
                    </a:lnTo>
                    <a:lnTo>
                      <a:pt x="10287" y="34163"/>
                    </a:lnTo>
                    <a:lnTo>
                      <a:pt x="8763" y="34290"/>
                    </a:lnTo>
                    <a:lnTo>
                      <a:pt x="6985" y="34163"/>
                    </a:lnTo>
                    <a:lnTo>
                      <a:pt x="5207" y="33020"/>
                    </a:lnTo>
                    <a:lnTo>
                      <a:pt x="3810" y="31496"/>
                    </a:lnTo>
                    <a:lnTo>
                      <a:pt x="2413" y="29337"/>
                    </a:lnTo>
                    <a:lnTo>
                      <a:pt x="1524" y="26924"/>
                    </a:lnTo>
                    <a:lnTo>
                      <a:pt x="635" y="23876"/>
                    </a:lnTo>
                    <a:lnTo>
                      <a:pt x="127" y="20701"/>
                    </a:lnTo>
                    <a:lnTo>
                      <a:pt x="0" y="1714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9" name="Freeform 78"/>
              <p:cNvSpPr/>
              <p:nvPr/>
            </p:nvSpPr>
            <p:spPr>
              <a:xfrm>
                <a:off x="6762287" y="2255162"/>
                <a:ext cx="17540" cy="34240"/>
              </a:xfrm>
              <a:custGeom>
                <a:avLst/>
                <a:gdLst/>
                <a:ahLst/>
                <a:cxnLst/>
                <a:rect l="0" t="0" r="0" b="0"/>
                <a:pathLst>
                  <a:path w="17029" h="34415">
                    <a:moveTo>
                      <a:pt x="0" y="17033"/>
                    </a:moveTo>
                    <a:lnTo>
                      <a:pt x="0" y="20857"/>
                    </a:lnTo>
                    <a:lnTo>
                      <a:pt x="695" y="23985"/>
                    </a:lnTo>
                    <a:lnTo>
                      <a:pt x="1390" y="26766"/>
                    </a:lnTo>
                    <a:lnTo>
                      <a:pt x="2432" y="29199"/>
                    </a:lnTo>
                    <a:lnTo>
                      <a:pt x="3823" y="31633"/>
                    </a:lnTo>
                    <a:lnTo>
                      <a:pt x="5213" y="33023"/>
                    </a:lnTo>
                    <a:lnTo>
                      <a:pt x="6951" y="34066"/>
                    </a:lnTo>
                    <a:lnTo>
                      <a:pt x="8689" y="34414"/>
                    </a:lnTo>
                    <a:lnTo>
                      <a:pt x="10078" y="34066"/>
                    </a:lnTo>
                    <a:lnTo>
                      <a:pt x="11816" y="33023"/>
                    </a:lnTo>
                    <a:lnTo>
                      <a:pt x="13206" y="31633"/>
                    </a:lnTo>
                    <a:lnTo>
                      <a:pt x="14596" y="29199"/>
                    </a:lnTo>
                    <a:lnTo>
                      <a:pt x="15638" y="26766"/>
                    </a:lnTo>
                    <a:lnTo>
                      <a:pt x="16333" y="23985"/>
                    </a:lnTo>
                    <a:lnTo>
                      <a:pt x="17028" y="20857"/>
                    </a:lnTo>
                    <a:lnTo>
                      <a:pt x="17028" y="17033"/>
                    </a:lnTo>
                    <a:lnTo>
                      <a:pt x="17028" y="13557"/>
                    </a:lnTo>
                    <a:lnTo>
                      <a:pt x="16333" y="10429"/>
                    </a:lnTo>
                    <a:lnTo>
                      <a:pt x="15638" y="7648"/>
                    </a:lnTo>
                    <a:lnTo>
                      <a:pt x="14596" y="4867"/>
                    </a:lnTo>
                    <a:lnTo>
                      <a:pt x="13206" y="2781"/>
                    </a:lnTo>
                    <a:lnTo>
                      <a:pt x="11816" y="1391"/>
                    </a:lnTo>
                    <a:lnTo>
                      <a:pt x="10078" y="348"/>
                    </a:lnTo>
                    <a:lnTo>
                      <a:pt x="8689" y="0"/>
                    </a:lnTo>
                    <a:lnTo>
                      <a:pt x="6603" y="348"/>
                    </a:lnTo>
                    <a:lnTo>
                      <a:pt x="5213" y="1391"/>
                    </a:lnTo>
                    <a:lnTo>
                      <a:pt x="3823" y="2781"/>
                    </a:lnTo>
                    <a:lnTo>
                      <a:pt x="2432" y="4867"/>
                    </a:lnTo>
                    <a:lnTo>
                      <a:pt x="1390" y="7648"/>
                    </a:lnTo>
                    <a:lnTo>
                      <a:pt x="695"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0" name="Freeform 79"/>
              <p:cNvSpPr/>
              <p:nvPr/>
            </p:nvSpPr>
            <p:spPr>
              <a:xfrm>
                <a:off x="6651203" y="2350100"/>
                <a:ext cx="68697" cy="26457"/>
              </a:xfrm>
              <a:custGeom>
                <a:avLst/>
                <a:gdLst/>
                <a:ahLst/>
                <a:cxnLst/>
                <a:rect l="0" t="0" r="0" b="0"/>
                <a:pathLst>
                  <a:path w="68805" h="26072">
                    <a:moveTo>
                      <a:pt x="68804" y="0"/>
                    </a:moveTo>
                    <a:lnTo>
                      <a:pt x="68457" y="3129"/>
                    </a:lnTo>
                    <a:lnTo>
                      <a:pt x="68109" y="6257"/>
                    </a:lnTo>
                    <a:lnTo>
                      <a:pt x="67066" y="9038"/>
                    </a:lnTo>
                    <a:lnTo>
                      <a:pt x="66023" y="11471"/>
                    </a:lnTo>
                    <a:lnTo>
                      <a:pt x="64286" y="13904"/>
                    </a:lnTo>
                    <a:lnTo>
                      <a:pt x="62549" y="15990"/>
                    </a:lnTo>
                    <a:lnTo>
                      <a:pt x="60464" y="17728"/>
                    </a:lnTo>
                    <a:lnTo>
                      <a:pt x="58031" y="19466"/>
                    </a:lnTo>
                    <a:lnTo>
                      <a:pt x="55598" y="21205"/>
                    </a:lnTo>
                    <a:lnTo>
                      <a:pt x="52819" y="22247"/>
                    </a:lnTo>
                    <a:lnTo>
                      <a:pt x="46911" y="24333"/>
                    </a:lnTo>
                    <a:lnTo>
                      <a:pt x="40656" y="25723"/>
                    </a:lnTo>
                    <a:lnTo>
                      <a:pt x="34401" y="26071"/>
                    </a:lnTo>
                    <a:lnTo>
                      <a:pt x="27799" y="25723"/>
                    </a:lnTo>
                    <a:lnTo>
                      <a:pt x="21544" y="24333"/>
                    </a:lnTo>
                    <a:lnTo>
                      <a:pt x="15984" y="22247"/>
                    </a:lnTo>
                    <a:lnTo>
                      <a:pt x="13205" y="21205"/>
                    </a:lnTo>
                    <a:lnTo>
                      <a:pt x="10772" y="19466"/>
                    </a:lnTo>
                    <a:lnTo>
                      <a:pt x="8339" y="17728"/>
                    </a:lnTo>
                    <a:lnTo>
                      <a:pt x="6254" y="15990"/>
                    </a:lnTo>
                    <a:lnTo>
                      <a:pt x="4516" y="13904"/>
                    </a:lnTo>
                    <a:lnTo>
                      <a:pt x="2779" y="11471"/>
                    </a:lnTo>
                    <a:lnTo>
                      <a:pt x="1390" y="9038"/>
                    </a:lnTo>
                    <a:lnTo>
                      <a:pt x="694"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91250" name="Group 89"/>
            <p:cNvGrpSpPr>
              <a:grpSpLocks/>
            </p:cNvGrpSpPr>
            <p:nvPr/>
          </p:nvGrpSpPr>
          <p:grpSpPr bwMode="auto">
            <a:xfrm>
              <a:off x="7511009" y="2119249"/>
              <a:ext cx="447917" cy="448425"/>
              <a:chOff x="7511009" y="2119249"/>
              <a:chExt cx="447917" cy="448425"/>
            </a:xfrm>
          </p:grpSpPr>
          <p:sp>
            <p:nvSpPr>
              <p:cNvPr id="82" name="Freeform 81"/>
              <p:cNvSpPr/>
              <p:nvPr/>
            </p:nvSpPr>
            <p:spPr>
              <a:xfrm>
                <a:off x="7510643" y="2119759"/>
                <a:ext cx="448722" cy="448230"/>
              </a:xfrm>
              <a:custGeom>
                <a:avLst/>
                <a:gdLst/>
                <a:ahLst/>
                <a:cxnLst/>
                <a:rect l="0" t="0" r="0" b="0"/>
                <a:pathLst>
                  <a:path w="447803" h="448311">
                    <a:moveTo>
                      <a:pt x="127" y="212598"/>
                    </a:moveTo>
                    <a:lnTo>
                      <a:pt x="1143" y="201295"/>
                    </a:lnTo>
                    <a:lnTo>
                      <a:pt x="2413" y="189992"/>
                    </a:lnTo>
                    <a:lnTo>
                      <a:pt x="4318" y="178943"/>
                    </a:lnTo>
                    <a:lnTo>
                      <a:pt x="6985" y="168148"/>
                    </a:lnTo>
                    <a:lnTo>
                      <a:pt x="10033" y="157480"/>
                    </a:lnTo>
                    <a:lnTo>
                      <a:pt x="13589" y="147066"/>
                    </a:lnTo>
                    <a:lnTo>
                      <a:pt x="17526" y="136906"/>
                    </a:lnTo>
                    <a:lnTo>
                      <a:pt x="22098" y="126873"/>
                    </a:lnTo>
                    <a:lnTo>
                      <a:pt x="27051" y="117348"/>
                    </a:lnTo>
                    <a:lnTo>
                      <a:pt x="32385" y="107823"/>
                    </a:lnTo>
                    <a:lnTo>
                      <a:pt x="38100" y="98806"/>
                    </a:lnTo>
                    <a:lnTo>
                      <a:pt x="44450" y="90043"/>
                    </a:lnTo>
                    <a:lnTo>
                      <a:pt x="51054" y="81661"/>
                    </a:lnTo>
                    <a:lnTo>
                      <a:pt x="58166" y="73406"/>
                    </a:lnTo>
                    <a:lnTo>
                      <a:pt x="65532" y="65659"/>
                    </a:lnTo>
                    <a:lnTo>
                      <a:pt x="73279" y="58166"/>
                    </a:lnTo>
                    <a:lnTo>
                      <a:pt x="81407" y="51181"/>
                    </a:lnTo>
                    <a:lnTo>
                      <a:pt x="89916" y="44577"/>
                    </a:lnTo>
                    <a:lnTo>
                      <a:pt x="98679" y="38227"/>
                    </a:lnTo>
                    <a:lnTo>
                      <a:pt x="107823" y="32512"/>
                    </a:lnTo>
                    <a:lnTo>
                      <a:pt x="117094" y="27051"/>
                    </a:lnTo>
                    <a:lnTo>
                      <a:pt x="126873" y="22098"/>
                    </a:lnTo>
                    <a:lnTo>
                      <a:pt x="136652" y="17526"/>
                    </a:lnTo>
                    <a:lnTo>
                      <a:pt x="146939" y="13589"/>
                    </a:lnTo>
                    <a:lnTo>
                      <a:pt x="157226" y="10160"/>
                    </a:lnTo>
                    <a:lnTo>
                      <a:pt x="167894" y="7112"/>
                    </a:lnTo>
                    <a:lnTo>
                      <a:pt x="178689" y="4699"/>
                    </a:lnTo>
                    <a:lnTo>
                      <a:pt x="189738" y="2540"/>
                    </a:lnTo>
                    <a:lnTo>
                      <a:pt x="201041" y="1143"/>
                    </a:lnTo>
                    <a:lnTo>
                      <a:pt x="212344" y="254"/>
                    </a:lnTo>
                    <a:lnTo>
                      <a:pt x="223901" y="0"/>
                    </a:lnTo>
                    <a:lnTo>
                      <a:pt x="235458" y="254"/>
                    </a:lnTo>
                    <a:lnTo>
                      <a:pt x="246761" y="1143"/>
                    </a:lnTo>
                    <a:lnTo>
                      <a:pt x="258064" y="2540"/>
                    </a:lnTo>
                    <a:lnTo>
                      <a:pt x="268986" y="4699"/>
                    </a:lnTo>
                    <a:lnTo>
                      <a:pt x="279781" y="7112"/>
                    </a:lnTo>
                    <a:lnTo>
                      <a:pt x="290449" y="10160"/>
                    </a:lnTo>
                    <a:lnTo>
                      <a:pt x="300863" y="13589"/>
                    </a:lnTo>
                    <a:lnTo>
                      <a:pt x="311023" y="17526"/>
                    </a:lnTo>
                    <a:lnTo>
                      <a:pt x="321056" y="22098"/>
                    </a:lnTo>
                    <a:lnTo>
                      <a:pt x="330581" y="27051"/>
                    </a:lnTo>
                    <a:lnTo>
                      <a:pt x="339979" y="32512"/>
                    </a:lnTo>
                    <a:lnTo>
                      <a:pt x="349123" y="38227"/>
                    </a:lnTo>
                    <a:lnTo>
                      <a:pt x="357886" y="44577"/>
                    </a:lnTo>
                    <a:lnTo>
                      <a:pt x="366395" y="51181"/>
                    </a:lnTo>
                    <a:lnTo>
                      <a:pt x="374523" y="58166"/>
                    </a:lnTo>
                    <a:lnTo>
                      <a:pt x="382270" y="65659"/>
                    </a:lnTo>
                    <a:lnTo>
                      <a:pt x="389509" y="73406"/>
                    </a:lnTo>
                    <a:lnTo>
                      <a:pt x="396621" y="81661"/>
                    </a:lnTo>
                    <a:lnTo>
                      <a:pt x="403352" y="90043"/>
                    </a:lnTo>
                    <a:lnTo>
                      <a:pt x="409575" y="98806"/>
                    </a:lnTo>
                    <a:lnTo>
                      <a:pt x="415290" y="107823"/>
                    </a:lnTo>
                    <a:lnTo>
                      <a:pt x="420751" y="117348"/>
                    </a:lnTo>
                    <a:lnTo>
                      <a:pt x="425831" y="126873"/>
                    </a:lnTo>
                    <a:lnTo>
                      <a:pt x="430149" y="136906"/>
                    </a:lnTo>
                    <a:lnTo>
                      <a:pt x="434340" y="147066"/>
                    </a:lnTo>
                    <a:lnTo>
                      <a:pt x="437896" y="157480"/>
                    </a:lnTo>
                    <a:lnTo>
                      <a:pt x="440817" y="168148"/>
                    </a:lnTo>
                    <a:lnTo>
                      <a:pt x="443357" y="178943"/>
                    </a:lnTo>
                    <a:lnTo>
                      <a:pt x="445262" y="189992"/>
                    </a:lnTo>
                    <a:lnTo>
                      <a:pt x="446532" y="201295"/>
                    </a:lnTo>
                    <a:lnTo>
                      <a:pt x="447548" y="212598"/>
                    </a:lnTo>
                    <a:lnTo>
                      <a:pt x="447802" y="224155"/>
                    </a:lnTo>
                    <a:lnTo>
                      <a:pt x="447548" y="235712"/>
                    </a:lnTo>
                    <a:lnTo>
                      <a:pt x="446532" y="247015"/>
                    </a:lnTo>
                    <a:lnTo>
                      <a:pt x="445262" y="258318"/>
                    </a:lnTo>
                    <a:lnTo>
                      <a:pt x="443357" y="269240"/>
                    </a:lnTo>
                    <a:lnTo>
                      <a:pt x="440817" y="280035"/>
                    </a:lnTo>
                    <a:lnTo>
                      <a:pt x="437896" y="290703"/>
                    </a:lnTo>
                    <a:lnTo>
                      <a:pt x="434340" y="301244"/>
                    </a:lnTo>
                    <a:lnTo>
                      <a:pt x="430149" y="311404"/>
                    </a:lnTo>
                    <a:lnTo>
                      <a:pt x="425831" y="321310"/>
                    </a:lnTo>
                    <a:lnTo>
                      <a:pt x="420751" y="330962"/>
                    </a:lnTo>
                    <a:lnTo>
                      <a:pt x="415290" y="340360"/>
                    </a:lnTo>
                    <a:lnTo>
                      <a:pt x="409575" y="349504"/>
                    </a:lnTo>
                    <a:lnTo>
                      <a:pt x="403352" y="358267"/>
                    </a:lnTo>
                    <a:lnTo>
                      <a:pt x="396621" y="366649"/>
                    </a:lnTo>
                    <a:lnTo>
                      <a:pt x="389509" y="374904"/>
                    </a:lnTo>
                    <a:lnTo>
                      <a:pt x="382270" y="382651"/>
                    </a:lnTo>
                    <a:lnTo>
                      <a:pt x="374523" y="390017"/>
                    </a:lnTo>
                    <a:lnTo>
                      <a:pt x="366395" y="397129"/>
                    </a:lnTo>
                    <a:lnTo>
                      <a:pt x="357886" y="403733"/>
                    </a:lnTo>
                    <a:lnTo>
                      <a:pt x="349123" y="409956"/>
                    </a:lnTo>
                    <a:lnTo>
                      <a:pt x="339979" y="415798"/>
                    </a:lnTo>
                    <a:lnTo>
                      <a:pt x="330581" y="421259"/>
                    </a:lnTo>
                    <a:lnTo>
                      <a:pt x="321056" y="426212"/>
                    </a:lnTo>
                    <a:lnTo>
                      <a:pt x="311023" y="430657"/>
                    </a:lnTo>
                    <a:lnTo>
                      <a:pt x="300863" y="434721"/>
                    </a:lnTo>
                    <a:lnTo>
                      <a:pt x="290449" y="438277"/>
                    </a:lnTo>
                    <a:lnTo>
                      <a:pt x="279781" y="441198"/>
                    </a:lnTo>
                    <a:lnTo>
                      <a:pt x="268986" y="443865"/>
                    </a:lnTo>
                    <a:lnTo>
                      <a:pt x="258064" y="445770"/>
                    </a:lnTo>
                    <a:lnTo>
                      <a:pt x="246761" y="447040"/>
                    </a:lnTo>
                    <a:lnTo>
                      <a:pt x="235458" y="448056"/>
                    </a:lnTo>
                    <a:lnTo>
                      <a:pt x="223901" y="448310"/>
                    </a:lnTo>
                    <a:lnTo>
                      <a:pt x="212344" y="448056"/>
                    </a:lnTo>
                    <a:lnTo>
                      <a:pt x="201041" y="447040"/>
                    </a:lnTo>
                    <a:lnTo>
                      <a:pt x="189738" y="445770"/>
                    </a:lnTo>
                    <a:lnTo>
                      <a:pt x="178689" y="443865"/>
                    </a:lnTo>
                    <a:lnTo>
                      <a:pt x="167894" y="441198"/>
                    </a:lnTo>
                    <a:lnTo>
                      <a:pt x="157226" y="438277"/>
                    </a:lnTo>
                    <a:lnTo>
                      <a:pt x="146939" y="434721"/>
                    </a:lnTo>
                    <a:lnTo>
                      <a:pt x="136652" y="430657"/>
                    </a:lnTo>
                    <a:lnTo>
                      <a:pt x="126873" y="426212"/>
                    </a:lnTo>
                    <a:lnTo>
                      <a:pt x="117094" y="421259"/>
                    </a:lnTo>
                    <a:lnTo>
                      <a:pt x="107823" y="415798"/>
                    </a:lnTo>
                    <a:lnTo>
                      <a:pt x="98679" y="409956"/>
                    </a:lnTo>
                    <a:lnTo>
                      <a:pt x="89916" y="403733"/>
                    </a:lnTo>
                    <a:lnTo>
                      <a:pt x="81407" y="397129"/>
                    </a:lnTo>
                    <a:lnTo>
                      <a:pt x="73279" y="390017"/>
                    </a:lnTo>
                    <a:lnTo>
                      <a:pt x="65532" y="382651"/>
                    </a:lnTo>
                    <a:lnTo>
                      <a:pt x="58166" y="374904"/>
                    </a:lnTo>
                    <a:lnTo>
                      <a:pt x="51054" y="366649"/>
                    </a:lnTo>
                    <a:lnTo>
                      <a:pt x="44450" y="358267"/>
                    </a:lnTo>
                    <a:lnTo>
                      <a:pt x="38100" y="349504"/>
                    </a:lnTo>
                    <a:lnTo>
                      <a:pt x="32385" y="340360"/>
                    </a:lnTo>
                    <a:lnTo>
                      <a:pt x="27051" y="330962"/>
                    </a:lnTo>
                    <a:lnTo>
                      <a:pt x="22098" y="321310"/>
                    </a:lnTo>
                    <a:lnTo>
                      <a:pt x="17526" y="311404"/>
                    </a:lnTo>
                    <a:lnTo>
                      <a:pt x="13589" y="301244"/>
                    </a:lnTo>
                    <a:lnTo>
                      <a:pt x="10033" y="290703"/>
                    </a:lnTo>
                    <a:lnTo>
                      <a:pt x="6985" y="280035"/>
                    </a:lnTo>
                    <a:lnTo>
                      <a:pt x="4318" y="269240"/>
                    </a:lnTo>
                    <a:lnTo>
                      <a:pt x="2413" y="258318"/>
                    </a:lnTo>
                    <a:lnTo>
                      <a:pt x="1143" y="247015"/>
                    </a:lnTo>
                    <a:lnTo>
                      <a:pt x="127"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3" name="Freeform 82"/>
              <p:cNvSpPr/>
              <p:nvPr/>
            </p:nvSpPr>
            <p:spPr>
              <a:xfrm>
                <a:off x="7510643" y="2119759"/>
                <a:ext cx="448722" cy="448230"/>
              </a:xfrm>
              <a:custGeom>
                <a:avLst/>
                <a:gdLst/>
                <a:ahLst/>
                <a:cxnLst/>
                <a:rect l="0" t="0" r="0" b="0"/>
                <a:pathLst>
                  <a:path w="447917" h="448402">
                    <a:moveTo>
                      <a:pt x="0" y="224200"/>
                    </a:moveTo>
                    <a:lnTo>
                      <a:pt x="347" y="235671"/>
                    </a:lnTo>
                    <a:lnTo>
                      <a:pt x="1043" y="246794"/>
                    </a:lnTo>
                    <a:lnTo>
                      <a:pt x="2432" y="258265"/>
                    </a:lnTo>
                    <a:lnTo>
                      <a:pt x="4518" y="269388"/>
                    </a:lnTo>
                    <a:lnTo>
                      <a:pt x="6950" y="280164"/>
                    </a:lnTo>
                    <a:lnTo>
                      <a:pt x="10077" y="290592"/>
                    </a:lnTo>
                    <a:lnTo>
                      <a:pt x="13552" y="301367"/>
                    </a:lnTo>
                    <a:lnTo>
                      <a:pt x="17722" y="311447"/>
                    </a:lnTo>
                    <a:lnTo>
                      <a:pt x="21892" y="321180"/>
                    </a:lnTo>
                    <a:lnTo>
                      <a:pt x="27104" y="330913"/>
                    </a:lnTo>
                    <a:lnTo>
                      <a:pt x="32317" y="340298"/>
                    </a:lnTo>
                    <a:lnTo>
                      <a:pt x="38224" y="349335"/>
                    </a:lnTo>
                    <a:lnTo>
                      <a:pt x="44479" y="358373"/>
                    </a:lnTo>
                    <a:lnTo>
                      <a:pt x="51081" y="366715"/>
                    </a:lnTo>
                    <a:lnTo>
                      <a:pt x="58031" y="374710"/>
                    </a:lnTo>
                    <a:lnTo>
                      <a:pt x="65675" y="382705"/>
                    </a:lnTo>
                    <a:lnTo>
                      <a:pt x="73320" y="390005"/>
                    </a:lnTo>
                    <a:lnTo>
                      <a:pt x="81313" y="397304"/>
                    </a:lnTo>
                    <a:lnTo>
                      <a:pt x="90000" y="403561"/>
                    </a:lnTo>
                    <a:lnTo>
                      <a:pt x="98688" y="409818"/>
                    </a:lnTo>
                    <a:lnTo>
                      <a:pt x="107722" y="415727"/>
                    </a:lnTo>
                    <a:lnTo>
                      <a:pt x="117104" y="421289"/>
                    </a:lnTo>
                    <a:lnTo>
                      <a:pt x="126834" y="426155"/>
                    </a:lnTo>
                    <a:lnTo>
                      <a:pt x="136564" y="430674"/>
                    </a:lnTo>
                    <a:lnTo>
                      <a:pt x="146989" y="434845"/>
                    </a:lnTo>
                    <a:lnTo>
                      <a:pt x="157414" y="438321"/>
                    </a:lnTo>
                    <a:lnTo>
                      <a:pt x="167839" y="441449"/>
                    </a:lnTo>
                    <a:lnTo>
                      <a:pt x="178610" y="443882"/>
                    </a:lnTo>
                    <a:lnTo>
                      <a:pt x="189730" y="445620"/>
                    </a:lnTo>
                    <a:lnTo>
                      <a:pt x="201198" y="447011"/>
                    </a:lnTo>
                    <a:lnTo>
                      <a:pt x="212317" y="448053"/>
                    </a:lnTo>
                    <a:lnTo>
                      <a:pt x="223784" y="448401"/>
                    </a:lnTo>
                    <a:lnTo>
                      <a:pt x="235599" y="448053"/>
                    </a:lnTo>
                    <a:lnTo>
                      <a:pt x="246719" y="447011"/>
                    </a:lnTo>
                    <a:lnTo>
                      <a:pt x="258187" y="445620"/>
                    </a:lnTo>
                    <a:lnTo>
                      <a:pt x="268958" y="443882"/>
                    </a:lnTo>
                    <a:lnTo>
                      <a:pt x="279730" y="441449"/>
                    </a:lnTo>
                    <a:lnTo>
                      <a:pt x="290503" y="438321"/>
                    </a:lnTo>
                    <a:lnTo>
                      <a:pt x="300927" y="434845"/>
                    </a:lnTo>
                    <a:lnTo>
                      <a:pt x="311004" y="430674"/>
                    </a:lnTo>
                    <a:lnTo>
                      <a:pt x="321082" y="426155"/>
                    </a:lnTo>
                    <a:lnTo>
                      <a:pt x="330812" y="421289"/>
                    </a:lnTo>
                    <a:lnTo>
                      <a:pt x="339847" y="415727"/>
                    </a:lnTo>
                    <a:lnTo>
                      <a:pt x="349228" y="409818"/>
                    </a:lnTo>
                    <a:lnTo>
                      <a:pt x="357915" y="403561"/>
                    </a:lnTo>
                    <a:lnTo>
                      <a:pt x="366256" y="397304"/>
                    </a:lnTo>
                    <a:lnTo>
                      <a:pt x="374596" y="390005"/>
                    </a:lnTo>
                    <a:lnTo>
                      <a:pt x="382240" y="382705"/>
                    </a:lnTo>
                    <a:lnTo>
                      <a:pt x="389537" y="374710"/>
                    </a:lnTo>
                    <a:lnTo>
                      <a:pt x="396835" y="366715"/>
                    </a:lnTo>
                    <a:lnTo>
                      <a:pt x="403437" y="358373"/>
                    </a:lnTo>
                    <a:lnTo>
                      <a:pt x="409692" y="349335"/>
                    </a:lnTo>
                    <a:lnTo>
                      <a:pt x="415252" y="340298"/>
                    </a:lnTo>
                    <a:lnTo>
                      <a:pt x="420812" y="330913"/>
                    </a:lnTo>
                    <a:lnTo>
                      <a:pt x="425676" y="321180"/>
                    </a:lnTo>
                    <a:lnTo>
                      <a:pt x="430195" y="311447"/>
                    </a:lnTo>
                    <a:lnTo>
                      <a:pt x="434364" y="301367"/>
                    </a:lnTo>
                    <a:lnTo>
                      <a:pt x="437839" y="290592"/>
                    </a:lnTo>
                    <a:lnTo>
                      <a:pt x="440966" y="280164"/>
                    </a:lnTo>
                    <a:lnTo>
                      <a:pt x="443399" y="269388"/>
                    </a:lnTo>
                    <a:lnTo>
                      <a:pt x="445484" y="258265"/>
                    </a:lnTo>
                    <a:lnTo>
                      <a:pt x="446525" y="246794"/>
                    </a:lnTo>
                    <a:lnTo>
                      <a:pt x="447569" y="235671"/>
                    </a:lnTo>
                    <a:lnTo>
                      <a:pt x="447916" y="224200"/>
                    </a:lnTo>
                    <a:lnTo>
                      <a:pt x="447569" y="212730"/>
                    </a:lnTo>
                    <a:lnTo>
                      <a:pt x="446525" y="201259"/>
                    </a:lnTo>
                    <a:lnTo>
                      <a:pt x="445484" y="190136"/>
                    </a:lnTo>
                    <a:lnTo>
                      <a:pt x="443399" y="179013"/>
                    </a:lnTo>
                    <a:lnTo>
                      <a:pt x="440966" y="168237"/>
                    </a:lnTo>
                    <a:lnTo>
                      <a:pt x="437839" y="157462"/>
                    </a:lnTo>
                    <a:lnTo>
                      <a:pt x="434364" y="147034"/>
                    </a:lnTo>
                    <a:lnTo>
                      <a:pt x="430195" y="136953"/>
                    </a:lnTo>
                    <a:lnTo>
                      <a:pt x="425676" y="126873"/>
                    </a:lnTo>
                    <a:lnTo>
                      <a:pt x="420812" y="117488"/>
                    </a:lnTo>
                    <a:lnTo>
                      <a:pt x="415252" y="107755"/>
                    </a:lnTo>
                    <a:lnTo>
                      <a:pt x="409692" y="98717"/>
                    </a:lnTo>
                    <a:lnTo>
                      <a:pt x="403437" y="90028"/>
                    </a:lnTo>
                    <a:lnTo>
                      <a:pt x="396835" y="81685"/>
                    </a:lnTo>
                    <a:lnTo>
                      <a:pt x="389537" y="73343"/>
                    </a:lnTo>
                    <a:lnTo>
                      <a:pt x="382240" y="65696"/>
                    </a:lnTo>
                    <a:lnTo>
                      <a:pt x="374596" y="58049"/>
                    </a:lnTo>
                    <a:lnTo>
                      <a:pt x="366256" y="51097"/>
                    </a:lnTo>
                    <a:lnTo>
                      <a:pt x="357915" y="44492"/>
                    </a:lnTo>
                    <a:lnTo>
                      <a:pt x="349228" y="38235"/>
                    </a:lnTo>
                    <a:lnTo>
                      <a:pt x="339847" y="32326"/>
                    </a:lnTo>
                    <a:lnTo>
                      <a:pt x="330812" y="27112"/>
                    </a:lnTo>
                    <a:lnTo>
                      <a:pt x="321082" y="21898"/>
                    </a:lnTo>
                    <a:lnTo>
                      <a:pt x="311004" y="17727"/>
                    </a:lnTo>
                    <a:lnTo>
                      <a:pt x="300927" y="13556"/>
                    </a:lnTo>
                    <a:lnTo>
                      <a:pt x="290503" y="10080"/>
                    </a:lnTo>
                    <a:lnTo>
                      <a:pt x="279730" y="6952"/>
                    </a:lnTo>
                    <a:lnTo>
                      <a:pt x="268958" y="4518"/>
                    </a:lnTo>
                    <a:lnTo>
                      <a:pt x="258187" y="2780"/>
                    </a:lnTo>
                    <a:lnTo>
                      <a:pt x="246719" y="1043"/>
                    </a:lnTo>
                    <a:lnTo>
                      <a:pt x="235599" y="347"/>
                    </a:lnTo>
                    <a:lnTo>
                      <a:pt x="223784" y="0"/>
                    </a:lnTo>
                    <a:lnTo>
                      <a:pt x="212317" y="347"/>
                    </a:lnTo>
                    <a:lnTo>
                      <a:pt x="201198" y="1043"/>
                    </a:lnTo>
                    <a:lnTo>
                      <a:pt x="189730" y="2780"/>
                    </a:lnTo>
                    <a:lnTo>
                      <a:pt x="178610" y="4518"/>
                    </a:lnTo>
                    <a:lnTo>
                      <a:pt x="167839" y="6952"/>
                    </a:lnTo>
                    <a:lnTo>
                      <a:pt x="157414" y="10080"/>
                    </a:lnTo>
                    <a:lnTo>
                      <a:pt x="146989" y="13556"/>
                    </a:lnTo>
                    <a:lnTo>
                      <a:pt x="136564" y="17727"/>
                    </a:lnTo>
                    <a:lnTo>
                      <a:pt x="126834" y="21898"/>
                    </a:lnTo>
                    <a:lnTo>
                      <a:pt x="117104" y="27112"/>
                    </a:lnTo>
                    <a:lnTo>
                      <a:pt x="107722" y="32326"/>
                    </a:lnTo>
                    <a:lnTo>
                      <a:pt x="98688" y="38235"/>
                    </a:lnTo>
                    <a:lnTo>
                      <a:pt x="90000" y="44492"/>
                    </a:lnTo>
                    <a:lnTo>
                      <a:pt x="81313" y="51097"/>
                    </a:lnTo>
                    <a:lnTo>
                      <a:pt x="73320" y="58049"/>
                    </a:lnTo>
                    <a:lnTo>
                      <a:pt x="65675" y="65696"/>
                    </a:lnTo>
                    <a:lnTo>
                      <a:pt x="58031" y="73343"/>
                    </a:lnTo>
                    <a:lnTo>
                      <a:pt x="51081" y="81685"/>
                    </a:lnTo>
                    <a:lnTo>
                      <a:pt x="44479" y="90028"/>
                    </a:lnTo>
                    <a:lnTo>
                      <a:pt x="38224" y="98717"/>
                    </a:lnTo>
                    <a:lnTo>
                      <a:pt x="32317" y="107755"/>
                    </a:lnTo>
                    <a:lnTo>
                      <a:pt x="27104" y="117488"/>
                    </a:lnTo>
                    <a:lnTo>
                      <a:pt x="21892" y="126873"/>
                    </a:lnTo>
                    <a:lnTo>
                      <a:pt x="17722" y="136953"/>
                    </a:lnTo>
                    <a:lnTo>
                      <a:pt x="13552" y="147034"/>
                    </a:lnTo>
                    <a:lnTo>
                      <a:pt x="10077" y="157462"/>
                    </a:lnTo>
                    <a:lnTo>
                      <a:pt x="6950" y="168237"/>
                    </a:lnTo>
                    <a:lnTo>
                      <a:pt x="4518" y="179013"/>
                    </a:lnTo>
                    <a:lnTo>
                      <a:pt x="2432" y="190136"/>
                    </a:lnTo>
                    <a:lnTo>
                      <a:pt x="1043" y="201259"/>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4" name="Freeform 83"/>
              <p:cNvSpPr/>
              <p:nvPr/>
            </p:nvSpPr>
            <p:spPr>
              <a:xfrm>
                <a:off x="7593956" y="2420135"/>
                <a:ext cx="276248" cy="60698"/>
              </a:xfrm>
              <a:custGeom>
                <a:avLst/>
                <a:gdLst/>
                <a:ahLst/>
                <a:cxnLst/>
                <a:rect l="0" t="0" r="0" b="0"/>
                <a:pathLst>
                  <a:path w="275909" h="59787">
                    <a:moveTo>
                      <a:pt x="275908" y="17380"/>
                    </a:moveTo>
                    <a:lnTo>
                      <a:pt x="271739" y="12513"/>
                    </a:lnTo>
                    <a:lnTo>
                      <a:pt x="267916" y="7647"/>
                    </a:lnTo>
                    <a:lnTo>
                      <a:pt x="265831" y="5214"/>
                    </a:lnTo>
                    <a:lnTo>
                      <a:pt x="263746" y="3128"/>
                    </a:lnTo>
                    <a:lnTo>
                      <a:pt x="261313" y="1390"/>
                    </a:lnTo>
                    <a:lnTo>
                      <a:pt x="258534" y="0"/>
                    </a:lnTo>
                    <a:lnTo>
                      <a:pt x="255058" y="4866"/>
                    </a:lnTo>
                    <a:lnTo>
                      <a:pt x="250889" y="9733"/>
                    </a:lnTo>
                    <a:lnTo>
                      <a:pt x="246372" y="14251"/>
                    </a:lnTo>
                    <a:lnTo>
                      <a:pt x="241159" y="19118"/>
                    </a:lnTo>
                    <a:lnTo>
                      <a:pt x="235599" y="23636"/>
                    </a:lnTo>
                    <a:lnTo>
                      <a:pt x="229345" y="28155"/>
                    </a:lnTo>
                    <a:lnTo>
                      <a:pt x="223089" y="32326"/>
                    </a:lnTo>
                    <a:lnTo>
                      <a:pt x="216140" y="36498"/>
                    </a:lnTo>
                    <a:lnTo>
                      <a:pt x="208843" y="40321"/>
                    </a:lnTo>
                    <a:lnTo>
                      <a:pt x="201197" y="43797"/>
                    </a:lnTo>
                    <a:lnTo>
                      <a:pt x="193552" y="46925"/>
                    </a:lnTo>
                    <a:lnTo>
                      <a:pt x="185213" y="50054"/>
                    </a:lnTo>
                    <a:lnTo>
                      <a:pt x="176873" y="52487"/>
                    </a:lnTo>
                    <a:lnTo>
                      <a:pt x="168534" y="54920"/>
                    </a:lnTo>
                    <a:lnTo>
                      <a:pt x="159498" y="56658"/>
                    </a:lnTo>
                    <a:lnTo>
                      <a:pt x="150811" y="58396"/>
                    </a:lnTo>
                    <a:lnTo>
                      <a:pt x="141776" y="59091"/>
                    </a:lnTo>
                    <a:lnTo>
                      <a:pt x="132742" y="59786"/>
                    </a:lnTo>
                    <a:lnTo>
                      <a:pt x="124054" y="59786"/>
                    </a:lnTo>
                    <a:lnTo>
                      <a:pt x="115020" y="59091"/>
                    </a:lnTo>
                    <a:lnTo>
                      <a:pt x="105637" y="58048"/>
                    </a:lnTo>
                    <a:lnTo>
                      <a:pt x="96950" y="56311"/>
                    </a:lnTo>
                    <a:lnTo>
                      <a:pt x="87915" y="53877"/>
                    </a:lnTo>
                    <a:lnTo>
                      <a:pt x="79227" y="50749"/>
                    </a:lnTo>
                    <a:lnTo>
                      <a:pt x="70541" y="47273"/>
                    </a:lnTo>
                    <a:lnTo>
                      <a:pt x="62200" y="42754"/>
                    </a:lnTo>
                    <a:lnTo>
                      <a:pt x="53861" y="37888"/>
                    </a:lnTo>
                    <a:lnTo>
                      <a:pt x="46216" y="31979"/>
                    </a:lnTo>
                    <a:lnTo>
                      <a:pt x="38224" y="25027"/>
                    </a:lnTo>
                    <a:lnTo>
                      <a:pt x="30926" y="17727"/>
                    </a:lnTo>
                    <a:lnTo>
                      <a:pt x="23976" y="9385"/>
                    </a:lnTo>
                    <a:lnTo>
                      <a:pt x="17374" y="0"/>
                    </a:lnTo>
                    <a:lnTo>
                      <a:pt x="14595" y="1390"/>
                    </a:lnTo>
                    <a:lnTo>
                      <a:pt x="12162" y="3128"/>
                    </a:lnTo>
                    <a:lnTo>
                      <a:pt x="10077" y="5214"/>
                    </a:lnTo>
                    <a:lnTo>
                      <a:pt x="7992" y="7647"/>
                    </a:lnTo>
                    <a:lnTo>
                      <a:pt x="4169" y="12513"/>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85" name="Freeform 84"/>
              <p:cNvSpPr/>
              <p:nvPr/>
            </p:nvSpPr>
            <p:spPr>
              <a:xfrm>
                <a:off x="7643652" y="2266056"/>
                <a:ext cx="17540" cy="34240"/>
              </a:xfrm>
              <a:custGeom>
                <a:avLst/>
                <a:gdLst/>
                <a:ahLst/>
                <a:cxnLst/>
                <a:rect l="0" t="0" r="0" b="0"/>
                <a:pathLst>
                  <a:path w="17146" h="34418">
                    <a:moveTo>
                      <a:pt x="127" y="13843"/>
                    </a:moveTo>
                    <a:lnTo>
                      <a:pt x="635" y="10668"/>
                    </a:lnTo>
                    <a:lnTo>
                      <a:pt x="1397" y="7747"/>
                    </a:lnTo>
                    <a:lnTo>
                      <a:pt x="2413" y="5080"/>
                    </a:lnTo>
                    <a:lnTo>
                      <a:pt x="3683" y="2921"/>
                    </a:lnTo>
                    <a:lnTo>
                      <a:pt x="5080" y="1397"/>
                    </a:lnTo>
                    <a:lnTo>
                      <a:pt x="6731" y="508"/>
                    </a:lnTo>
                    <a:lnTo>
                      <a:pt x="8636" y="0"/>
                    </a:lnTo>
                    <a:lnTo>
                      <a:pt x="10287" y="508"/>
                    </a:lnTo>
                    <a:lnTo>
                      <a:pt x="11938" y="1397"/>
                    </a:lnTo>
                    <a:lnTo>
                      <a:pt x="13335" y="2921"/>
                    </a:lnTo>
                    <a:lnTo>
                      <a:pt x="14605" y="5080"/>
                    </a:lnTo>
                    <a:lnTo>
                      <a:pt x="15748" y="7747"/>
                    </a:lnTo>
                    <a:lnTo>
                      <a:pt x="16510" y="10668"/>
                    </a:lnTo>
                    <a:lnTo>
                      <a:pt x="17018" y="13843"/>
                    </a:lnTo>
                    <a:lnTo>
                      <a:pt x="17145" y="17272"/>
                    </a:lnTo>
                    <a:lnTo>
                      <a:pt x="17018" y="20828"/>
                    </a:lnTo>
                    <a:lnTo>
                      <a:pt x="16510" y="24003"/>
                    </a:lnTo>
                    <a:lnTo>
                      <a:pt x="15748" y="27051"/>
                    </a:lnTo>
                    <a:lnTo>
                      <a:pt x="14605" y="29464"/>
                    </a:lnTo>
                    <a:lnTo>
                      <a:pt x="13335" y="31623"/>
                    </a:lnTo>
                    <a:lnTo>
                      <a:pt x="11938" y="33147"/>
                    </a:lnTo>
                    <a:lnTo>
                      <a:pt x="10287" y="34290"/>
                    </a:lnTo>
                    <a:lnTo>
                      <a:pt x="8636" y="34417"/>
                    </a:lnTo>
                    <a:lnTo>
                      <a:pt x="6731" y="34290"/>
                    </a:lnTo>
                    <a:lnTo>
                      <a:pt x="5080" y="33147"/>
                    </a:lnTo>
                    <a:lnTo>
                      <a:pt x="3683" y="31623"/>
                    </a:lnTo>
                    <a:lnTo>
                      <a:pt x="2413" y="29464"/>
                    </a:lnTo>
                    <a:lnTo>
                      <a:pt x="1397"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6" name="Freeform 85"/>
              <p:cNvSpPr/>
              <p:nvPr/>
            </p:nvSpPr>
            <p:spPr>
              <a:xfrm>
                <a:off x="7643652" y="2266056"/>
                <a:ext cx="17540" cy="34240"/>
              </a:xfrm>
              <a:custGeom>
                <a:avLst/>
                <a:gdLst/>
                <a:ahLst/>
                <a:cxnLst/>
                <a:rect l="0" t="0" r="0" b="0"/>
                <a:pathLst>
                  <a:path w="17029" h="34414">
                    <a:moveTo>
                      <a:pt x="0" y="17032"/>
                    </a:moveTo>
                    <a:lnTo>
                      <a:pt x="0" y="20856"/>
                    </a:lnTo>
                    <a:lnTo>
                      <a:pt x="695" y="23985"/>
                    </a:lnTo>
                    <a:lnTo>
                      <a:pt x="1391" y="26765"/>
                    </a:lnTo>
                    <a:lnTo>
                      <a:pt x="2432" y="29199"/>
                    </a:lnTo>
                    <a:lnTo>
                      <a:pt x="3822" y="31632"/>
                    </a:lnTo>
                    <a:lnTo>
                      <a:pt x="5213" y="33022"/>
                    </a:lnTo>
                    <a:lnTo>
                      <a:pt x="6603" y="34065"/>
                    </a:lnTo>
                    <a:lnTo>
                      <a:pt x="8688" y="34413"/>
                    </a:lnTo>
                    <a:lnTo>
                      <a:pt x="10078" y="34065"/>
                    </a:lnTo>
                    <a:lnTo>
                      <a:pt x="11816" y="33022"/>
                    </a:lnTo>
                    <a:lnTo>
                      <a:pt x="13205" y="31632"/>
                    </a:lnTo>
                    <a:lnTo>
                      <a:pt x="14596" y="29199"/>
                    </a:lnTo>
                    <a:lnTo>
                      <a:pt x="15639" y="26765"/>
                    </a:lnTo>
                    <a:lnTo>
                      <a:pt x="16334" y="23985"/>
                    </a:lnTo>
                    <a:lnTo>
                      <a:pt x="17028" y="20856"/>
                    </a:lnTo>
                    <a:lnTo>
                      <a:pt x="17028" y="17032"/>
                    </a:lnTo>
                    <a:lnTo>
                      <a:pt x="17028" y="13556"/>
                    </a:lnTo>
                    <a:lnTo>
                      <a:pt x="16334" y="10428"/>
                    </a:lnTo>
                    <a:lnTo>
                      <a:pt x="15639" y="7647"/>
                    </a:lnTo>
                    <a:lnTo>
                      <a:pt x="14596" y="4866"/>
                    </a:lnTo>
                    <a:lnTo>
                      <a:pt x="13205" y="2781"/>
                    </a:lnTo>
                    <a:lnTo>
                      <a:pt x="11816" y="1390"/>
                    </a:lnTo>
                    <a:lnTo>
                      <a:pt x="10078" y="347"/>
                    </a:lnTo>
                    <a:lnTo>
                      <a:pt x="8688" y="0"/>
                    </a:lnTo>
                    <a:lnTo>
                      <a:pt x="6603" y="347"/>
                    </a:lnTo>
                    <a:lnTo>
                      <a:pt x="5213" y="1390"/>
                    </a:lnTo>
                    <a:lnTo>
                      <a:pt x="3822" y="2781"/>
                    </a:lnTo>
                    <a:lnTo>
                      <a:pt x="2432" y="4866"/>
                    </a:lnTo>
                    <a:lnTo>
                      <a:pt x="1391"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7" name="Freeform 86"/>
              <p:cNvSpPr/>
              <p:nvPr/>
            </p:nvSpPr>
            <p:spPr>
              <a:xfrm>
                <a:off x="7808816" y="2266056"/>
                <a:ext cx="17540" cy="34240"/>
              </a:xfrm>
              <a:custGeom>
                <a:avLst/>
                <a:gdLst/>
                <a:ahLst/>
                <a:cxnLst/>
                <a:rect l="0" t="0" r="0" b="0"/>
                <a:pathLst>
                  <a:path w="17273" h="34418">
                    <a:moveTo>
                      <a:pt x="127" y="13843"/>
                    </a:moveTo>
                    <a:lnTo>
                      <a:pt x="635" y="10668"/>
                    </a:lnTo>
                    <a:lnTo>
                      <a:pt x="1524" y="7747"/>
                    </a:lnTo>
                    <a:lnTo>
                      <a:pt x="2413" y="5080"/>
                    </a:lnTo>
                    <a:lnTo>
                      <a:pt x="3810" y="2921"/>
                    </a:lnTo>
                    <a:lnTo>
                      <a:pt x="5207" y="1397"/>
                    </a:lnTo>
                    <a:lnTo>
                      <a:pt x="6858" y="508"/>
                    </a:lnTo>
                    <a:lnTo>
                      <a:pt x="8763" y="0"/>
                    </a:lnTo>
                    <a:lnTo>
                      <a:pt x="10287" y="508"/>
                    </a:lnTo>
                    <a:lnTo>
                      <a:pt x="11938" y="1397"/>
                    </a:lnTo>
                    <a:lnTo>
                      <a:pt x="13335" y="2921"/>
                    </a:lnTo>
                    <a:lnTo>
                      <a:pt x="14732" y="5080"/>
                    </a:lnTo>
                    <a:lnTo>
                      <a:pt x="15748" y="7747"/>
                    </a:lnTo>
                    <a:lnTo>
                      <a:pt x="16637" y="10668"/>
                    </a:lnTo>
                    <a:lnTo>
                      <a:pt x="17145" y="13843"/>
                    </a:lnTo>
                    <a:lnTo>
                      <a:pt x="17272" y="17272"/>
                    </a:lnTo>
                    <a:lnTo>
                      <a:pt x="17145" y="20828"/>
                    </a:lnTo>
                    <a:lnTo>
                      <a:pt x="16637" y="24003"/>
                    </a:lnTo>
                    <a:lnTo>
                      <a:pt x="15748" y="27051"/>
                    </a:lnTo>
                    <a:lnTo>
                      <a:pt x="14732" y="29464"/>
                    </a:lnTo>
                    <a:lnTo>
                      <a:pt x="13335" y="31623"/>
                    </a:lnTo>
                    <a:lnTo>
                      <a:pt x="11938" y="33147"/>
                    </a:lnTo>
                    <a:lnTo>
                      <a:pt x="10287" y="34290"/>
                    </a:lnTo>
                    <a:lnTo>
                      <a:pt x="8763" y="34417"/>
                    </a:lnTo>
                    <a:lnTo>
                      <a:pt x="6985" y="34290"/>
                    </a:lnTo>
                    <a:lnTo>
                      <a:pt x="5207" y="33147"/>
                    </a:lnTo>
                    <a:lnTo>
                      <a:pt x="3810" y="31623"/>
                    </a:lnTo>
                    <a:lnTo>
                      <a:pt x="2413" y="29464"/>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8" name="Freeform 87"/>
              <p:cNvSpPr/>
              <p:nvPr/>
            </p:nvSpPr>
            <p:spPr>
              <a:xfrm>
                <a:off x="7808816" y="2266056"/>
                <a:ext cx="17540" cy="34240"/>
              </a:xfrm>
              <a:custGeom>
                <a:avLst/>
                <a:gdLst/>
                <a:ahLst/>
                <a:cxnLst/>
                <a:rect l="0" t="0" r="0" b="0"/>
                <a:pathLst>
                  <a:path w="17030" h="34414">
                    <a:moveTo>
                      <a:pt x="0" y="17032"/>
                    </a:moveTo>
                    <a:lnTo>
                      <a:pt x="0" y="20856"/>
                    </a:lnTo>
                    <a:lnTo>
                      <a:pt x="695" y="23985"/>
                    </a:lnTo>
                    <a:lnTo>
                      <a:pt x="1390" y="26765"/>
                    </a:lnTo>
                    <a:lnTo>
                      <a:pt x="2433" y="29199"/>
                    </a:lnTo>
                    <a:lnTo>
                      <a:pt x="3823" y="31632"/>
                    </a:lnTo>
                    <a:lnTo>
                      <a:pt x="5213" y="33022"/>
                    </a:lnTo>
                    <a:lnTo>
                      <a:pt x="6951" y="34065"/>
                    </a:lnTo>
                    <a:lnTo>
                      <a:pt x="8689" y="34413"/>
                    </a:lnTo>
                    <a:lnTo>
                      <a:pt x="10078" y="34065"/>
                    </a:lnTo>
                    <a:lnTo>
                      <a:pt x="11816" y="33022"/>
                    </a:lnTo>
                    <a:lnTo>
                      <a:pt x="13207" y="31632"/>
                    </a:lnTo>
                    <a:lnTo>
                      <a:pt x="14596" y="29199"/>
                    </a:lnTo>
                    <a:lnTo>
                      <a:pt x="15638" y="26765"/>
                    </a:lnTo>
                    <a:lnTo>
                      <a:pt x="16333" y="23985"/>
                    </a:lnTo>
                    <a:lnTo>
                      <a:pt x="17029" y="20856"/>
                    </a:lnTo>
                    <a:lnTo>
                      <a:pt x="17029" y="17032"/>
                    </a:lnTo>
                    <a:lnTo>
                      <a:pt x="17029" y="13556"/>
                    </a:lnTo>
                    <a:lnTo>
                      <a:pt x="16333" y="10428"/>
                    </a:lnTo>
                    <a:lnTo>
                      <a:pt x="15638" y="7647"/>
                    </a:lnTo>
                    <a:lnTo>
                      <a:pt x="14596" y="4866"/>
                    </a:lnTo>
                    <a:lnTo>
                      <a:pt x="13207" y="2781"/>
                    </a:lnTo>
                    <a:lnTo>
                      <a:pt x="11816" y="1390"/>
                    </a:lnTo>
                    <a:lnTo>
                      <a:pt x="10078" y="347"/>
                    </a:lnTo>
                    <a:lnTo>
                      <a:pt x="8689" y="0"/>
                    </a:lnTo>
                    <a:lnTo>
                      <a:pt x="6603" y="347"/>
                    </a:lnTo>
                    <a:lnTo>
                      <a:pt x="5213" y="1390"/>
                    </a:lnTo>
                    <a:lnTo>
                      <a:pt x="3823" y="2781"/>
                    </a:lnTo>
                    <a:lnTo>
                      <a:pt x="2433" y="4866"/>
                    </a:lnTo>
                    <a:lnTo>
                      <a:pt x="1390"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9" name="Freeform 88"/>
              <p:cNvSpPr/>
              <p:nvPr/>
            </p:nvSpPr>
            <p:spPr>
              <a:xfrm>
                <a:off x="7696270" y="2360993"/>
                <a:ext cx="68696" cy="26459"/>
              </a:xfrm>
              <a:custGeom>
                <a:avLst/>
                <a:gdLst/>
                <a:ahLst/>
                <a:cxnLst/>
                <a:rect l="0" t="0" r="0" b="0"/>
                <a:pathLst>
                  <a:path w="68805" h="26072">
                    <a:moveTo>
                      <a:pt x="68804" y="0"/>
                    </a:moveTo>
                    <a:lnTo>
                      <a:pt x="68457" y="3129"/>
                    </a:lnTo>
                    <a:lnTo>
                      <a:pt x="68110" y="6258"/>
                    </a:lnTo>
                    <a:lnTo>
                      <a:pt x="67067" y="9038"/>
                    </a:lnTo>
                    <a:lnTo>
                      <a:pt x="66025" y="11472"/>
                    </a:lnTo>
                    <a:lnTo>
                      <a:pt x="64287" y="13905"/>
                    </a:lnTo>
                    <a:lnTo>
                      <a:pt x="62550" y="15991"/>
                    </a:lnTo>
                    <a:lnTo>
                      <a:pt x="60465" y="17729"/>
                    </a:lnTo>
                    <a:lnTo>
                      <a:pt x="58031" y="19467"/>
                    </a:lnTo>
                    <a:lnTo>
                      <a:pt x="55599" y="21205"/>
                    </a:lnTo>
                    <a:lnTo>
                      <a:pt x="52820" y="22248"/>
                    </a:lnTo>
                    <a:lnTo>
                      <a:pt x="46912" y="24333"/>
                    </a:lnTo>
                    <a:lnTo>
                      <a:pt x="40657" y="25724"/>
                    </a:lnTo>
                    <a:lnTo>
                      <a:pt x="34403" y="26071"/>
                    </a:lnTo>
                    <a:lnTo>
                      <a:pt x="27800" y="25724"/>
                    </a:lnTo>
                    <a:lnTo>
                      <a:pt x="21545" y="24333"/>
                    </a:lnTo>
                    <a:lnTo>
                      <a:pt x="15984" y="22248"/>
                    </a:lnTo>
                    <a:lnTo>
                      <a:pt x="13206" y="21205"/>
                    </a:lnTo>
                    <a:lnTo>
                      <a:pt x="10773" y="19467"/>
                    </a:lnTo>
                    <a:lnTo>
                      <a:pt x="8340" y="17729"/>
                    </a:lnTo>
                    <a:lnTo>
                      <a:pt x="6255" y="15991"/>
                    </a:lnTo>
                    <a:lnTo>
                      <a:pt x="4518" y="13905"/>
                    </a:lnTo>
                    <a:lnTo>
                      <a:pt x="2780" y="11472"/>
                    </a:lnTo>
                    <a:lnTo>
                      <a:pt x="1391" y="9038"/>
                    </a:lnTo>
                    <a:lnTo>
                      <a:pt x="695" y="6258"/>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91251" name="Group 98"/>
            <p:cNvGrpSpPr>
              <a:grpSpLocks/>
            </p:cNvGrpSpPr>
            <p:nvPr/>
          </p:nvGrpSpPr>
          <p:grpSpPr bwMode="auto">
            <a:xfrm>
              <a:off x="6993509" y="2097659"/>
              <a:ext cx="447952" cy="448454"/>
              <a:chOff x="6993509" y="2097659"/>
              <a:chExt cx="447952" cy="448454"/>
            </a:xfrm>
          </p:grpSpPr>
          <p:sp>
            <p:nvSpPr>
              <p:cNvPr id="91" name="Freeform 90"/>
              <p:cNvSpPr/>
              <p:nvPr/>
            </p:nvSpPr>
            <p:spPr>
              <a:xfrm>
                <a:off x="6993224" y="2097971"/>
                <a:ext cx="448722" cy="448229"/>
              </a:xfrm>
              <a:custGeom>
                <a:avLst/>
                <a:gdLst/>
                <a:ahLst/>
                <a:cxnLst/>
                <a:rect l="0" t="0" r="0" b="0"/>
                <a:pathLst>
                  <a:path w="447803" h="448311">
                    <a:moveTo>
                      <a:pt x="254" y="212598"/>
                    </a:moveTo>
                    <a:lnTo>
                      <a:pt x="1143" y="201295"/>
                    </a:lnTo>
                    <a:lnTo>
                      <a:pt x="2540" y="189992"/>
                    </a:lnTo>
                    <a:lnTo>
                      <a:pt x="4445" y="178943"/>
                    </a:lnTo>
                    <a:lnTo>
                      <a:pt x="6985" y="168148"/>
                    </a:lnTo>
                    <a:lnTo>
                      <a:pt x="10033" y="157480"/>
                    </a:lnTo>
                    <a:lnTo>
                      <a:pt x="13589" y="147066"/>
                    </a:lnTo>
                    <a:lnTo>
                      <a:pt x="17526" y="136906"/>
                    </a:lnTo>
                    <a:lnTo>
                      <a:pt x="22098" y="126873"/>
                    </a:lnTo>
                    <a:lnTo>
                      <a:pt x="27051" y="117348"/>
                    </a:lnTo>
                    <a:lnTo>
                      <a:pt x="32512" y="107823"/>
                    </a:lnTo>
                    <a:lnTo>
                      <a:pt x="38227" y="98933"/>
                    </a:lnTo>
                    <a:lnTo>
                      <a:pt x="44577" y="90043"/>
                    </a:lnTo>
                    <a:lnTo>
                      <a:pt x="51054" y="81661"/>
                    </a:lnTo>
                    <a:lnTo>
                      <a:pt x="58293" y="73406"/>
                    </a:lnTo>
                    <a:lnTo>
                      <a:pt x="65532" y="65659"/>
                    </a:lnTo>
                    <a:lnTo>
                      <a:pt x="73279" y="58293"/>
                    </a:lnTo>
                    <a:lnTo>
                      <a:pt x="81407" y="51181"/>
                    </a:lnTo>
                    <a:lnTo>
                      <a:pt x="89916" y="44577"/>
                    </a:lnTo>
                    <a:lnTo>
                      <a:pt x="98806" y="38354"/>
                    </a:lnTo>
                    <a:lnTo>
                      <a:pt x="107823" y="32512"/>
                    </a:lnTo>
                    <a:lnTo>
                      <a:pt x="117221" y="27051"/>
                    </a:lnTo>
                    <a:lnTo>
                      <a:pt x="126873" y="22098"/>
                    </a:lnTo>
                    <a:lnTo>
                      <a:pt x="136652" y="17653"/>
                    </a:lnTo>
                    <a:lnTo>
                      <a:pt x="146939" y="13589"/>
                    </a:lnTo>
                    <a:lnTo>
                      <a:pt x="157353" y="10160"/>
                    </a:lnTo>
                    <a:lnTo>
                      <a:pt x="168021" y="7112"/>
                    </a:lnTo>
                    <a:lnTo>
                      <a:pt x="178816" y="4699"/>
                    </a:lnTo>
                    <a:lnTo>
                      <a:pt x="189738" y="2667"/>
                    </a:lnTo>
                    <a:lnTo>
                      <a:pt x="201041" y="1270"/>
                    </a:lnTo>
                    <a:lnTo>
                      <a:pt x="212344" y="254"/>
                    </a:lnTo>
                    <a:lnTo>
                      <a:pt x="223901" y="0"/>
                    </a:lnTo>
                    <a:lnTo>
                      <a:pt x="235458" y="254"/>
                    </a:lnTo>
                    <a:lnTo>
                      <a:pt x="246761" y="1270"/>
                    </a:lnTo>
                    <a:lnTo>
                      <a:pt x="258064" y="2667"/>
                    </a:lnTo>
                    <a:lnTo>
                      <a:pt x="269113" y="4699"/>
                    </a:lnTo>
                    <a:lnTo>
                      <a:pt x="279908" y="7112"/>
                    </a:lnTo>
                    <a:lnTo>
                      <a:pt x="290576" y="10160"/>
                    </a:lnTo>
                    <a:lnTo>
                      <a:pt x="300863" y="13589"/>
                    </a:lnTo>
                    <a:lnTo>
                      <a:pt x="311150" y="17653"/>
                    </a:lnTo>
                    <a:lnTo>
                      <a:pt x="321056" y="22098"/>
                    </a:lnTo>
                    <a:lnTo>
                      <a:pt x="330708" y="27051"/>
                    </a:lnTo>
                    <a:lnTo>
                      <a:pt x="339979" y="32512"/>
                    </a:lnTo>
                    <a:lnTo>
                      <a:pt x="349250" y="38354"/>
                    </a:lnTo>
                    <a:lnTo>
                      <a:pt x="357886" y="44577"/>
                    </a:lnTo>
                    <a:lnTo>
                      <a:pt x="366395" y="51181"/>
                    </a:lnTo>
                    <a:lnTo>
                      <a:pt x="374650" y="58293"/>
                    </a:lnTo>
                    <a:lnTo>
                      <a:pt x="382270" y="65659"/>
                    </a:lnTo>
                    <a:lnTo>
                      <a:pt x="389636" y="73406"/>
                    </a:lnTo>
                    <a:lnTo>
                      <a:pt x="396748" y="81661"/>
                    </a:lnTo>
                    <a:lnTo>
                      <a:pt x="403479" y="90043"/>
                    </a:lnTo>
                    <a:lnTo>
                      <a:pt x="409702" y="98933"/>
                    </a:lnTo>
                    <a:lnTo>
                      <a:pt x="415417" y="107823"/>
                    </a:lnTo>
                    <a:lnTo>
                      <a:pt x="420751" y="117348"/>
                    </a:lnTo>
                    <a:lnTo>
                      <a:pt x="425831" y="126873"/>
                    </a:lnTo>
                    <a:lnTo>
                      <a:pt x="430276" y="136906"/>
                    </a:lnTo>
                    <a:lnTo>
                      <a:pt x="434340" y="147066"/>
                    </a:lnTo>
                    <a:lnTo>
                      <a:pt x="437896" y="157480"/>
                    </a:lnTo>
                    <a:lnTo>
                      <a:pt x="440944" y="168148"/>
                    </a:lnTo>
                    <a:lnTo>
                      <a:pt x="443357" y="178943"/>
                    </a:lnTo>
                    <a:lnTo>
                      <a:pt x="445389" y="189992"/>
                    </a:lnTo>
                    <a:lnTo>
                      <a:pt x="446659" y="201295"/>
                    </a:lnTo>
                    <a:lnTo>
                      <a:pt x="447675" y="212598"/>
                    </a:lnTo>
                    <a:lnTo>
                      <a:pt x="447802" y="224155"/>
                    </a:lnTo>
                    <a:lnTo>
                      <a:pt x="447675" y="235712"/>
                    </a:lnTo>
                    <a:lnTo>
                      <a:pt x="446659" y="247015"/>
                    </a:lnTo>
                    <a:lnTo>
                      <a:pt x="445389" y="258318"/>
                    </a:lnTo>
                    <a:lnTo>
                      <a:pt x="443357" y="269367"/>
                    </a:lnTo>
                    <a:lnTo>
                      <a:pt x="440944" y="280162"/>
                    </a:lnTo>
                    <a:lnTo>
                      <a:pt x="437896" y="290830"/>
                    </a:lnTo>
                    <a:lnTo>
                      <a:pt x="434340" y="301244"/>
                    </a:lnTo>
                    <a:lnTo>
                      <a:pt x="430276" y="311404"/>
                    </a:lnTo>
                    <a:lnTo>
                      <a:pt x="425831" y="321437"/>
                    </a:lnTo>
                    <a:lnTo>
                      <a:pt x="420751" y="330962"/>
                    </a:lnTo>
                    <a:lnTo>
                      <a:pt x="415417" y="340360"/>
                    </a:lnTo>
                    <a:lnTo>
                      <a:pt x="409702" y="349504"/>
                    </a:lnTo>
                    <a:lnTo>
                      <a:pt x="403479" y="358267"/>
                    </a:lnTo>
                    <a:lnTo>
                      <a:pt x="396748" y="366649"/>
                    </a:lnTo>
                    <a:lnTo>
                      <a:pt x="389636" y="374904"/>
                    </a:lnTo>
                    <a:lnTo>
                      <a:pt x="382270" y="382778"/>
                    </a:lnTo>
                    <a:lnTo>
                      <a:pt x="374650" y="390017"/>
                    </a:lnTo>
                    <a:lnTo>
                      <a:pt x="366395" y="397129"/>
                    </a:lnTo>
                    <a:lnTo>
                      <a:pt x="357886" y="403733"/>
                    </a:lnTo>
                    <a:lnTo>
                      <a:pt x="349250" y="409956"/>
                    </a:lnTo>
                    <a:lnTo>
                      <a:pt x="339979" y="415798"/>
                    </a:lnTo>
                    <a:lnTo>
                      <a:pt x="330708" y="421259"/>
                    </a:lnTo>
                    <a:lnTo>
                      <a:pt x="321056" y="426212"/>
                    </a:lnTo>
                    <a:lnTo>
                      <a:pt x="311150" y="430657"/>
                    </a:lnTo>
                    <a:lnTo>
                      <a:pt x="300863" y="434848"/>
                    </a:lnTo>
                    <a:lnTo>
                      <a:pt x="290576" y="438277"/>
                    </a:lnTo>
                    <a:lnTo>
                      <a:pt x="279908" y="441325"/>
                    </a:lnTo>
                    <a:lnTo>
                      <a:pt x="269113" y="443865"/>
                    </a:lnTo>
                    <a:lnTo>
                      <a:pt x="258064" y="445770"/>
                    </a:lnTo>
                    <a:lnTo>
                      <a:pt x="246761" y="447040"/>
                    </a:lnTo>
                    <a:lnTo>
                      <a:pt x="235458" y="448056"/>
                    </a:lnTo>
                    <a:lnTo>
                      <a:pt x="223901" y="448310"/>
                    </a:lnTo>
                    <a:lnTo>
                      <a:pt x="212344" y="448056"/>
                    </a:lnTo>
                    <a:lnTo>
                      <a:pt x="201041" y="447040"/>
                    </a:lnTo>
                    <a:lnTo>
                      <a:pt x="189738" y="445770"/>
                    </a:lnTo>
                    <a:lnTo>
                      <a:pt x="178816" y="443865"/>
                    </a:lnTo>
                    <a:lnTo>
                      <a:pt x="168021" y="441325"/>
                    </a:lnTo>
                    <a:lnTo>
                      <a:pt x="157353" y="438277"/>
                    </a:lnTo>
                    <a:lnTo>
                      <a:pt x="146939" y="434848"/>
                    </a:lnTo>
                    <a:lnTo>
                      <a:pt x="136652" y="430657"/>
                    </a:lnTo>
                    <a:lnTo>
                      <a:pt x="126873" y="426212"/>
                    </a:lnTo>
                    <a:lnTo>
                      <a:pt x="117221" y="421259"/>
                    </a:lnTo>
                    <a:lnTo>
                      <a:pt x="107823" y="415798"/>
                    </a:lnTo>
                    <a:lnTo>
                      <a:pt x="98806" y="409956"/>
                    </a:lnTo>
                    <a:lnTo>
                      <a:pt x="89916" y="403733"/>
                    </a:lnTo>
                    <a:lnTo>
                      <a:pt x="81407" y="397129"/>
                    </a:lnTo>
                    <a:lnTo>
                      <a:pt x="73279" y="390017"/>
                    </a:lnTo>
                    <a:lnTo>
                      <a:pt x="65532" y="382778"/>
                    </a:lnTo>
                    <a:lnTo>
                      <a:pt x="58293" y="374904"/>
                    </a:lnTo>
                    <a:lnTo>
                      <a:pt x="51054" y="366649"/>
                    </a:lnTo>
                    <a:lnTo>
                      <a:pt x="44577" y="358267"/>
                    </a:lnTo>
                    <a:lnTo>
                      <a:pt x="38227" y="349504"/>
                    </a:lnTo>
                    <a:lnTo>
                      <a:pt x="32512" y="340360"/>
                    </a:lnTo>
                    <a:lnTo>
                      <a:pt x="27051" y="330962"/>
                    </a:lnTo>
                    <a:lnTo>
                      <a:pt x="22098" y="321437"/>
                    </a:lnTo>
                    <a:lnTo>
                      <a:pt x="17526" y="311404"/>
                    </a:lnTo>
                    <a:lnTo>
                      <a:pt x="13589" y="301244"/>
                    </a:lnTo>
                    <a:lnTo>
                      <a:pt x="10033" y="290830"/>
                    </a:lnTo>
                    <a:lnTo>
                      <a:pt x="6985" y="280162"/>
                    </a:lnTo>
                    <a:lnTo>
                      <a:pt x="4445" y="269367"/>
                    </a:lnTo>
                    <a:lnTo>
                      <a:pt x="2540" y="258318"/>
                    </a:lnTo>
                    <a:lnTo>
                      <a:pt x="1143" y="247015"/>
                    </a:lnTo>
                    <a:lnTo>
                      <a:pt x="254"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2" name="Freeform 91"/>
              <p:cNvSpPr/>
              <p:nvPr/>
            </p:nvSpPr>
            <p:spPr>
              <a:xfrm>
                <a:off x="6993224" y="2097971"/>
                <a:ext cx="448722" cy="448229"/>
              </a:xfrm>
              <a:custGeom>
                <a:avLst/>
                <a:gdLst/>
                <a:ahLst/>
                <a:cxnLst/>
                <a:rect l="0" t="0" r="0" b="0"/>
                <a:pathLst>
                  <a:path w="447917" h="448402">
                    <a:moveTo>
                      <a:pt x="0" y="224200"/>
                    </a:moveTo>
                    <a:lnTo>
                      <a:pt x="347" y="235671"/>
                    </a:lnTo>
                    <a:lnTo>
                      <a:pt x="1042" y="246794"/>
                    </a:lnTo>
                    <a:lnTo>
                      <a:pt x="2432" y="258265"/>
                    </a:lnTo>
                    <a:lnTo>
                      <a:pt x="4517" y="269388"/>
                    </a:lnTo>
                    <a:lnTo>
                      <a:pt x="6950" y="280163"/>
                    </a:lnTo>
                    <a:lnTo>
                      <a:pt x="10077" y="290592"/>
                    </a:lnTo>
                    <a:lnTo>
                      <a:pt x="13552" y="301367"/>
                    </a:lnTo>
                    <a:lnTo>
                      <a:pt x="17722" y="311447"/>
                    </a:lnTo>
                    <a:lnTo>
                      <a:pt x="21891" y="321180"/>
                    </a:lnTo>
                    <a:lnTo>
                      <a:pt x="27103" y="330913"/>
                    </a:lnTo>
                    <a:lnTo>
                      <a:pt x="32316" y="340298"/>
                    </a:lnTo>
                    <a:lnTo>
                      <a:pt x="38224" y="349335"/>
                    </a:lnTo>
                    <a:lnTo>
                      <a:pt x="44478" y="358373"/>
                    </a:lnTo>
                    <a:lnTo>
                      <a:pt x="51081" y="366715"/>
                    </a:lnTo>
                    <a:lnTo>
                      <a:pt x="58030" y="374710"/>
                    </a:lnTo>
                    <a:lnTo>
                      <a:pt x="65675" y="382705"/>
                    </a:lnTo>
                    <a:lnTo>
                      <a:pt x="73320" y="390004"/>
                    </a:lnTo>
                    <a:lnTo>
                      <a:pt x="81313" y="397304"/>
                    </a:lnTo>
                    <a:lnTo>
                      <a:pt x="90000" y="403561"/>
                    </a:lnTo>
                    <a:lnTo>
                      <a:pt x="98687" y="409818"/>
                    </a:lnTo>
                    <a:lnTo>
                      <a:pt x="107722" y="415727"/>
                    </a:lnTo>
                    <a:lnTo>
                      <a:pt x="117104" y="421288"/>
                    </a:lnTo>
                    <a:lnTo>
                      <a:pt x="126834" y="426155"/>
                    </a:lnTo>
                    <a:lnTo>
                      <a:pt x="136563" y="430673"/>
                    </a:lnTo>
                    <a:lnTo>
                      <a:pt x="146988" y="434844"/>
                    </a:lnTo>
                    <a:lnTo>
                      <a:pt x="157413" y="438320"/>
                    </a:lnTo>
                    <a:lnTo>
                      <a:pt x="167838" y="441449"/>
                    </a:lnTo>
                    <a:lnTo>
                      <a:pt x="178610" y="443882"/>
                    </a:lnTo>
                    <a:lnTo>
                      <a:pt x="189730" y="445620"/>
                    </a:lnTo>
                    <a:lnTo>
                      <a:pt x="201197" y="447010"/>
                    </a:lnTo>
                    <a:lnTo>
                      <a:pt x="212317" y="448053"/>
                    </a:lnTo>
                    <a:lnTo>
                      <a:pt x="223784" y="448401"/>
                    </a:lnTo>
                    <a:lnTo>
                      <a:pt x="235598" y="448053"/>
                    </a:lnTo>
                    <a:lnTo>
                      <a:pt x="246719" y="447010"/>
                    </a:lnTo>
                    <a:lnTo>
                      <a:pt x="258186" y="445620"/>
                    </a:lnTo>
                    <a:lnTo>
                      <a:pt x="268958" y="443882"/>
                    </a:lnTo>
                    <a:lnTo>
                      <a:pt x="279730" y="441449"/>
                    </a:lnTo>
                    <a:lnTo>
                      <a:pt x="290503" y="438320"/>
                    </a:lnTo>
                    <a:lnTo>
                      <a:pt x="300927" y="434844"/>
                    </a:lnTo>
                    <a:lnTo>
                      <a:pt x="311004" y="430673"/>
                    </a:lnTo>
                    <a:lnTo>
                      <a:pt x="321082" y="426155"/>
                    </a:lnTo>
                    <a:lnTo>
                      <a:pt x="330811" y="421288"/>
                    </a:lnTo>
                    <a:lnTo>
                      <a:pt x="339846" y="415727"/>
                    </a:lnTo>
                    <a:lnTo>
                      <a:pt x="349228" y="409818"/>
                    </a:lnTo>
                    <a:lnTo>
                      <a:pt x="357915" y="403561"/>
                    </a:lnTo>
                    <a:lnTo>
                      <a:pt x="366256" y="397304"/>
                    </a:lnTo>
                    <a:lnTo>
                      <a:pt x="374595" y="390004"/>
                    </a:lnTo>
                    <a:lnTo>
                      <a:pt x="382240" y="382705"/>
                    </a:lnTo>
                    <a:lnTo>
                      <a:pt x="389537" y="374710"/>
                    </a:lnTo>
                    <a:lnTo>
                      <a:pt x="396834" y="366715"/>
                    </a:lnTo>
                    <a:lnTo>
                      <a:pt x="403437" y="358373"/>
                    </a:lnTo>
                    <a:lnTo>
                      <a:pt x="409692" y="349335"/>
                    </a:lnTo>
                    <a:lnTo>
                      <a:pt x="415252" y="340298"/>
                    </a:lnTo>
                    <a:lnTo>
                      <a:pt x="420811" y="330913"/>
                    </a:lnTo>
                    <a:lnTo>
                      <a:pt x="425676" y="321180"/>
                    </a:lnTo>
                    <a:lnTo>
                      <a:pt x="430194" y="311447"/>
                    </a:lnTo>
                    <a:lnTo>
                      <a:pt x="434364" y="301367"/>
                    </a:lnTo>
                    <a:lnTo>
                      <a:pt x="437839" y="290592"/>
                    </a:lnTo>
                    <a:lnTo>
                      <a:pt x="440966" y="280163"/>
                    </a:lnTo>
                    <a:lnTo>
                      <a:pt x="443399" y="269388"/>
                    </a:lnTo>
                    <a:lnTo>
                      <a:pt x="445483" y="258265"/>
                    </a:lnTo>
                    <a:lnTo>
                      <a:pt x="446525" y="246794"/>
                    </a:lnTo>
                    <a:lnTo>
                      <a:pt x="447568" y="235671"/>
                    </a:lnTo>
                    <a:lnTo>
                      <a:pt x="447916" y="224200"/>
                    </a:lnTo>
                    <a:lnTo>
                      <a:pt x="447568" y="212730"/>
                    </a:lnTo>
                    <a:lnTo>
                      <a:pt x="446525" y="201259"/>
                    </a:lnTo>
                    <a:lnTo>
                      <a:pt x="445483" y="190136"/>
                    </a:lnTo>
                    <a:lnTo>
                      <a:pt x="443399" y="179012"/>
                    </a:lnTo>
                    <a:lnTo>
                      <a:pt x="440966" y="168237"/>
                    </a:lnTo>
                    <a:lnTo>
                      <a:pt x="437839" y="157462"/>
                    </a:lnTo>
                    <a:lnTo>
                      <a:pt x="434364" y="147034"/>
                    </a:lnTo>
                    <a:lnTo>
                      <a:pt x="430194" y="136953"/>
                    </a:lnTo>
                    <a:lnTo>
                      <a:pt x="425676" y="126873"/>
                    </a:lnTo>
                    <a:lnTo>
                      <a:pt x="420811" y="117488"/>
                    </a:lnTo>
                    <a:lnTo>
                      <a:pt x="415252" y="107755"/>
                    </a:lnTo>
                    <a:lnTo>
                      <a:pt x="409692" y="98718"/>
                    </a:lnTo>
                    <a:lnTo>
                      <a:pt x="403437" y="90028"/>
                    </a:lnTo>
                    <a:lnTo>
                      <a:pt x="396834" y="81685"/>
                    </a:lnTo>
                    <a:lnTo>
                      <a:pt x="389537" y="73343"/>
                    </a:lnTo>
                    <a:lnTo>
                      <a:pt x="382240" y="65696"/>
                    </a:lnTo>
                    <a:lnTo>
                      <a:pt x="374595" y="58049"/>
                    </a:lnTo>
                    <a:lnTo>
                      <a:pt x="366256" y="51097"/>
                    </a:lnTo>
                    <a:lnTo>
                      <a:pt x="357915" y="44492"/>
                    </a:lnTo>
                    <a:lnTo>
                      <a:pt x="349228" y="38236"/>
                    </a:lnTo>
                    <a:lnTo>
                      <a:pt x="339846" y="32326"/>
                    </a:lnTo>
                    <a:lnTo>
                      <a:pt x="330811" y="27112"/>
                    </a:lnTo>
                    <a:lnTo>
                      <a:pt x="321082" y="21898"/>
                    </a:lnTo>
                    <a:lnTo>
                      <a:pt x="311004" y="17727"/>
                    </a:lnTo>
                    <a:lnTo>
                      <a:pt x="300927" y="13556"/>
                    </a:lnTo>
                    <a:lnTo>
                      <a:pt x="290503" y="10080"/>
                    </a:lnTo>
                    <a:lnTo>
                      <a:pt x="279730" y="6952"/>
                    </a:lnTo>
                    <a:lnTo>
                      <a:pt x="268958" y="4518"/>
                    </a:lnTo>
                    <a:lnTo>
                      <a:pt x="258186" y="2780"/>
                    </a:lnTo>
                    <a:lnTo>
                      <a:pt x="246719" y="1043"/>
                    </a:lnTo>
                    <a:lnTo>
                      <a:pt x="235598" y="347"/>
                    </a:lnTo>
                    <a:lnTo>
                      <a:pt x="223784" y="0"/>
                    </a:lnTo>
                    <a:lnTo>
                      <a:pt x="212317" y="347"/>
                    </a:lnTo>
                    <a:lnTo>
                      <a:pt x="201197" y="1043"/>
                    </a:lnTo>
                    <a:lnTo>
                      <a:pt x="189730" y="2780"/>
                    </a:lnTo>
                    <a:lnTo>
                      <a:pt x="178610" y="4518"/>
                    </a:lnTo>
                    <a:lnTo>
                      <a:pt x="167838" y="6952"/>
                    </a:lnTo>
                    <a:lnTo>
                      <a:pt x="157413" y="10080"/>
                    </a:lnTo>
                    <a:lnTo>
                      <a:pt x="146988" y="13556"/>
                    </a:lnTo>
                    <a:lnTo>
                      <a:pt x="136563" y="17727"/>
                    </a:lnTo>
                    <a:lnTo>
                      <a:pt x="126834" y="21898"/>
                    </a:lnTo>
                    <a:lnTo>
                      <a:pt x="117104" y="27112"/>
                    </a:lnTo>
                    <a:lnTo>
                      <a:pt x="107722" y="32326"/>
                    </a:lnTo>
                    <a:lnTo>
                      <a:pt x="98687" y="38236"/>
                    </a:lnTo>
                    <a:lnTo>
                      <a:pt x="90000" y="44492"/>
                    </a:lnTo>
                    <a:lnTo>
                      <a:pt x="81313" y="51097"/>
                    </a:lnTo>
                    <a:lnTo>
                      <a:pt x="73320" y="58049"/>
                    </a:lnTo>
                    <a:lnTo>
                      <a:pt x="65675" y="65696"/>
                    </a:lnTo>
                    <a:lnTo>
                      <a:pt x="58030" y="73343"/>
                    </a:lnTo>
                    <a:lnTo>
                      <a:pt x="51081" y="81685"/>
                    </a:lnTo>
                    <a:lnTo>
                      <a:pt x="44478" y="90028"/>
                    </a:lnTo>
                    <a:lnTo>
                      <a:pt x="38224" y="98718"/>
                    </a:lnTo>
                    <a:lnTo>
                      <a:pt x="32316" y="107755"/>
                    </a:lnTo>
                    <a:lnTo>
                      <a:pt x="27103" y="117488"/>
                    </a:lnTo>
                    <a:lnTo>
                      <a:pt x="21891" y="126873"/>
                    </a:lnTo>
                    <a:lnTo>
                      <a:pt x="17722" y="136953"/>
                    </a:lnTo>
                    <a:lnTo>
                      <a:pt x="13552" y="147034"/>
                    </a:lnTo>
                    <a:lnTo>
                      <a:pt x="10077" y="157462"/>
                    </a:lnTo>
                    <a:lnTo>
                      <a:pt x="6950" y="168237"/>
                    </a:lnTo>
                    <a:lnTo>
                      <a:pt x="4517" y="179012"/>
                    </a:lnTo>
                    <a:lnTo>
                      <a:pt x="2432" y="190136"/>
                    </a:lnTo>
                    <a:lnTo>
                      <a:pt x="1042" y="201259"/>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3" name="Freeform 92"/>
              <p:cNvSpPr/>
              <p:nvPr/>
            </p:nvSpPr>
            <p:spPr>
              <a:xfrm>
                <a:off x="7076538" y="2398346"/>
                <a:ext cx="276248" cy="60698"/>
              </a:xfrm>
              <a:custGeom>
                <a:avLst/>
                <a:gdLst/>
                <a:ahLst/>
                <a:cxnLst/>
                <a:rect l="0" t="0" r="0" b="0"/>
                <a:pathLst>
                  <a:path w="275909" h="59787">
                    <a:moveTo>
                      <a:pt x="275908" y="17379"/>
                    </a:moveTo>
                    <a:lnTo>
                      <a:pt x="271739" y="12513"/>
                    </a:lnTo>
                    <a:lnTo>
                      <a:pt x="267916" y="7647"/>
                    </a:lnTo>
                    <a:lnTo>
                      <a:pt x="265831" y="5214"/>
                    </a:lnTo>
                    <a:lnTo>
                      <a:pt x="263746" y="3128"/>
                    </a:lnTo>
                    <a:lnTo>
                      <a:pt x="261313" y="1390"/>
                    </a:lnTo>
                    <a:lnTo>
                      <a:pt x="258534" y="0"/>
                    </a:lnTo>
                    <a:lnTo>
                      <a:pt x="255058" y="4866"/>
                    </a:lnTo>
                    <a:lnTo>
                      <a:pt x="250889" y="9732"/>
                    </a:lnTo>
                    <a:lnTo>
                      <a:pt x="246372" y="14251"/>
                    </a:lnTo>
                    <a:lnTo>
                      <a:pt x="241159" y="19118"/>
                    </a:lnTo>
                    <a:lnTo>
                      <a:pt x="235599" y="23636"/>
                    </a:lnTo>
                    <a:lnTo>
                      <a:pt x="229344" y="28155"/>
                    </a:lnTo>
                    <a:lnTo>
                      <a:pt x="223090" y="32326"/>
                    </a:lnTo>
                    <a:lnTo>
                      <a:pt x="216140" y="36497"/>
                    </a:lnTo>
                    <a:lnTo>
                      <a:pt x="208843" y="40321"/>
                    </a:lnTo>
                    <a:lnTo>
                      <a:pt x="201197" y="43797"/>
                    </a:lnTo>
                    <a:lnTo>
                      <a:pt x="193552" y="46925"/>
                    </a:lnTo>
                    <a:lnTo>
                      <a:pt x="185213" y="50054"/>
                    </a:lnTo>
                    <a:lnTo>
                      <a:pt x="176874" y="52487"/>
                    </a:lnTo>
                    <a:lnTo>
                      <a:pt x="168533" y="54920"/>
                    </a:lnTo>
                    <a:lnTo>
                      <a:pt x="159499" y="56658"/>
                    </a:lnTo>
                    <a:lnTo>
                      <a:pt x="150811" y="58396"/>
                    </a:lnTo>
                    <a:lnTo>
                      <a:pt x="141777" y="59091"/>
                    </a:lnTo>
                    <a:lnTo>
                      <a:pt x="132743" y="59786"/>
                    </a:lnTo>
                    <a:lnTo>
                      <a:pt x="124054" y="59786"/>
                    </a:lnTo>
                    <a:lnTo>
                      <a:pt x="115020" y="59091"/>
                    </a:lnTo>
                    <a:lnTo>
                      <a:pt x="105637" y="58048"/>
                    </a:lnTo>
                    <a:lnTo>
                      <a:pt x="96950" y="56311"/>
                    </a:lnTo>
                    <a:lnTo>
                      <a:pt x="87916" y="53877"/>
                    </a:lnTo>
                    <a:lnTo>
                      <a:pt x="79228" y="50749"/>
                    </a:lnTo>
                    <a:lnTo>
                      <a:pt x="70541" y="47273"/>
                    </a:lnTo>
                    <a:lnTo>
                      <a:pt x="62201" y="42754"/>
                    </a:lnTo>
                    <a:lnTo>
                      <a:pt x="53861" y="37888"/>
                    </a:lnTo>
                    <a:lnTo>
                      <a:pt x="46217" y="31979"/>
                    </a:lnTo>
                    <a:lnTo>
                      <a:pt x="38224" y="25027"/>
                    </a:lnTo>
                    <a:lnTo>
                      <a:pt x="30927" y="17727"/>
                    </a:lnTo>
                    <a:lnTo>
                      <a:pt x="23977" y="9385"/>
                    </a:lnTo>
                    <a:lnTo>
                      <a:pt x="17374" y="0"/>
                    </a:lnTo>
                    <a:lnTo>
                      <a:pt x="14596" y="1390"/>
                    </a:lnTo>
                    <a:lnTo>
                      <a:pt x="12162" y="3128"/>
                    </a:lnTo>
                    <a:lnTo>
                      <a:pt x="10077" y="5214"/>
                    </a:lnTo>
                    <a:lnTo>
                      <a:pt x="7993" y="7647"/>
                    </a:lnTo>
                    <a:lnTo>
                      <a:pt x="4170" y="12513"/>
                    </a:lnTo>
                    <a:lnTo>
                      <a:pt x="0" y="17379"/>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94" name="Freeform 93"/>
              <p:cNvSpPr/>
              <p:nvPr/>
            </p:nvSpPr>
            <p:spPr>
              <a:xfrm>
                <a:off x="7126234" y="2244268"/>
                <a:ext cx="17540" cy="34240"/>
              </a:xfrm>
              <a:custGeom>
                <a:avLst/>
                <a:gdLst/>
                <a:ahLst/>
                <a:cxnLst/>
                <a:rect l="0" t="0" r="0" b="0"/>
                <a:pathLst>
                  <a:path w="17146" h="34291">
                    <a:moveTo>
                      <a:pt x="127" y="13716"/>
                    </a:moveTo>
                    <a:lnTo>
                      <a:pt x="635" y="10541"/>
                    </a:lnTo>
                    <a:lnTo>
                      <a:pt x="1397" y="7620"/>
                    </a:lnTo>
                    <a:lnTo>
                      <a:pt x="2540" y="4953"/>
                    </a:lnTo>
                    <a:lnTo>
                      <a:pt x="3810" y="2921"/>
                    </a:lnTo>
                    <a:lnTo>
                      <a:pt x="5207" y="1270"/>
                    </a:lnTo>
                    <a:lnTo>
                      <a:pt x="6858" y="381"/>
                    </a:lnTo>
                    <a:lnTo>
                      <a:pt x="8636" y="0"/>
                    </a:lnTo>
                    <a:lnTo>
                      <a:pt x="10414" y="381"/>
                    </a:lnTo>
                    <a:lnTo>
                      <a:pt x="11938" y="1270"/>
                    </a:lnTo>
                    <a:lnTo>
                      <a:pt x="13335" y="2921"/>
                    </a:lnTo>
                    <a:lnTo>
                      <a:pt x="14732" y="4953"/>
                    </a:lnTo>
                    <a:lnTo>
                      <a:pt x="15748" y="7620"/>
                    </a:lnTo>
                    <a:lnTo>
                      <a:pt x="16510" y="10541"/>
                    </a:lnTo>
                    <a:lnTo>
                      <a:pt x="17018" y="13716"/>
                    </a:lnTo>
                    <a:lnTo>
                      <a:pt x="17145" y="17272"/>
                    </a:lnTo>
                    <a:lnTo>
                      <a:pt x="17018" y="20828"/>
                    </a:lnTo>
                    <a:lnTo>
                      <a:pt x="16510" y="23876"/>
                    </a:lnTo>
                    <a:lnTo>
                      <a:pt x="15748" y="26924"/>
                    </a:lnTo>
                    <a:lnTo>
                      <a:pt x="14732" y="29337"/>
                    </a:lnTo>
                    <a:lnTo>
                      <a:pt x="13335" y="31496"/>
                    </a:lnTo>
                    <a:lnTo>
                      <a:pt x="11938" y="33020"/>
                    </a:lnTo>
                    <a:lnTo>
                      <a:pt x="10414" y="34163"/>
                    </a:lnTo>
                    <a:lnTo>
                      <a:pt x="8636" y="34290"/>
                    </a:lnTo>
                    <a:lnTo>
                      <a:pt x="6858" y="34163"/>
                    </a:lnTo>
                    <a:lnTo>
                      <a:pt x="5207" y="33020"/>
                    </a:lnTo>
                    <a:lnTo>
                      <a:pt x="3810" y="31496"/>
                    </a:lnTo>
                    <a:lnTo>
                      <a:pt x="2540" y="29337"/>
                    </a:lnTo>
                    <a:lnTo>
                      <a:pt x="1397" y="26924"/>
                    </a:lnTo>
                    <a:lnTo>
                      <a:pt x="635" y="23876"/>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5" name="Freeform 94"/>
              <p:cNvSpPr/>
              <p:nvPr/>
            </p:nvSpPr>
            <p:spPr>
              <a:xfrm>
                <a:off x="7126234" y="2244268"/>
                <a:ext cx="17540" cy="34240"/>
              </a:xfrm>
              <a:custGeom>
                <a:avLst/>
                <a:gdLst/>
                <a:ahLst/>
                <a:cxnLst/>
                <a:rect l="0" t="0" r="0" b="0"/>
                <a:pathLst>
                  <a:path w="17029" h="34414">
                    <a:moveTo>
                      <a:pt x="0" y="17032"/>
                    </a:moveTo>
                    <a:lnTo>
                      <a:pt x="0" y="20856"/>
                    </a:lnTo>
                    <a:lnTo>
                      <a:pt x="695" y="23985"/>
                    </a:lnTo>
                    <a:lnTo>
                      <a:pt x="1390" y="26765"/>
                    </a:lnTo>
                    <a:lnTo>
                      <a:pt x="2432" y="29199"/>
                    </a:lnTo>
                    <a:lnTo>
                      <a:pt x="3822" y="31632"/>
                    </a:lnTo>
                    <a:lnTo>
                      <a:pt x="5213" y="33023"/>
                    </a:lnTo>
                    <a:lnTo>
                      <a:pt x="6602" y="34065"/>
                    </a:lnTo>
                    <a:lnTo>
                      <a:pt x="8688" y="34413"/>
                    </a:lnTo>
                    <a:lnTo>
                      <a:pt x="10077" y="34065"/>
                    </a:lnTo>
                    <a:lnTo>
                      <a:pt x="11815" y="33023"/>
                    </a:lnTo>
                    <a:lnTo>
                      <a:pt x="13205" y="31632"/>
                    </a:lnTo>
                    <a:lnTo>
                      <a:pt x="14596" y="29199"/>
                    </a:lnTo>
                    <a:lnTo>
                      <a:pt x="15638" y="26765"/>
                    </a:lnTo>
                    <a:lnTo>
                      <a:pt x="16334" y="23985"/>
                    </a:lnTo>
                    <a:lnTo>
                      <a:pt x="17028" y="20856"/>
                    </a:lnTo>
                    <a:lnTo>
                      <a:pt x="17028" y="17032"/>
                    </a:lnTo>
                    <a:lnTo>
                      <a:pt x="17028" y="13556"/>
                    </a:lnTo>
                    <a:lnTo>
                      <a:pt x="16334" y="10428"/>
                    </a:lnTo>
                    <a:lnTo>
                      <a:pt x="15638" y="7647"/>
                    </a:lnTo>
                    <a:lnTo>
                      <a:pt x="14596" y="4866"/>
                    </a:lnTo>
                    <a:lnTo>
                      <a:pt x="13205" y="2781"/>
                    </a:lnTo>
                    <a:lnTo>
                      <a:pt x="11815" y="1390"/>
                    </a:lnTo>
                    <a:lnTo>
                      <a:pt x="10077" y="347"/>
                    </a:lnTo>
                    <a:lnTo>
                      <a:pt x="8688" y="0"/>
                    </a:lnTo>
                    <a:lnTo>
                      <a:pt x="6602" y="347"/>
                    </a:lnTo>
                    <a:lnTo>
                      <a:pt x="5213" y="1390"/>
                    </a:lnTo>
                    <a:lnTo>
                      <a:pt x="3822" y="2781"/>
                    </a:lnTo>
                    <a:lnTo>
                      <a:pt x="2432" y="4866"/>
                    </a:lnTo>
                    <a:lnTo>
                      <a:pt x="1390"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6" name="Freeform 95"/>
              <p:cNvSpPr/>
              <p:nvPr/>
            </p:nvSpPr>
            <p:spPr>
              <a:xfrm>
                <a:off x="7291398" y="2244268"/>
                <a:ext cx="17540" cy="34240"/>
              </a:xfrm>
              <a:custGeom>
                <a:avLst/>
                <a:gdLst/>
                <a:ahLst/>
                <a:cxnLst/>
                <a:rect l="0" t="0" r="0" b="0"/>
                <a:pathLst>
                  <a:path w="17273" h="34291">
                    <a:moveTo>
                      <a:pt x="127" y="13716"/>
                    </a:moveTo>
                    <a:lnTo>
                      <a:pt x="635" y="10541"/>
                    </a:lnTo>
                    <a:lnTo>
                      <a:pt x="1524" y="7620"/>
                    </a:lnTo>
                    <a:lnTo>
                      <a:pt x="2540" y="4953"/>
                    </a:lnTo>
                    <a:lnTo>
                      <a:pt x="3937" y="2921"/>
                    </a:lnTo>
                    <a:lnTo>
                      <a:pt x="5334" y="1270"/>
                    </a:lnTo>
                    <a:lnTo>
                      <a:pt x="6985" y="381"/>
                    </a:lnTo>
                    <a:lnTo>
                      <a:pt x="8763" y="0"/>
                    </a:lnTo>
                    <a:lnTo>
                      <a:pt x="10414" y="381"/>
                    </a:lnTo>
                    <a:lnTo>
                      <a:pt x="11938" y="1270"/>
                    </a:lnTo>
                    <a:lnTo>
                      <a:pt x="13462" y="2921"/>
                    </a:lnTo>
                    <a:lnTo>
                      <a:pt x="14859" y="4953"/>
                    </a:lnTo>
                    <a:lnTo>
                      <a:pt x="15748" y="7620"/>
                    </a:lnTo>
                    <a:lnTo>
                      <a:pt x="16637" y="10541"/>
                    </a:lnTo>
                    <a:lnTo>
                      <a:pt x="17145" y="13716"/>
                    </a:lnTo>
                    <a:lnTo>
                      <a:pt x="17272" y="17272"/>
                    </a:lnTo>
                    <a:lnTo>
                      <a:pt x="17145" y="20828"/>
                    </a:lnTo>
                    <a:lnTo>
                      <a:pt x="16637" y="23876"/>
                    </a:lnTo>
                    <a:lnTo>
                      <a:pt x="15748" y="26924"/>
                    </a:lnTo>
                    <a:lnTo>
                      <a:pt x="14859" y="29337"/>
                    </a:lnTo>
                    <a:lnTo>
                      <a:pt x="13462" y="31496"/>
                    </a:lnTo>
                    <a:lnTo>
                      <a:pt x="11938" y="33020"/>
                    </a:lnTo>
                    <a:lnTo>
                      <a:pt x="10414" y="34163"/>
                    </a:lnTo>
                    <a:lnTo>
                      <a:pt x="8763" y="34290"/>
                    </a:lnTo>
                    <a:lnTo>
                      <a:pt x="6985" y="34163"/>
                    </a:lnTo>
                    <a:lnTo>
                      <a:pt x="5334" y="33020"/>
                    </a:lnTo>
                    <a:lnTo>
                      <a:pt x="3937" y="31496"/>
                    </a:lnTo>
                    <a:lnTo>
                      <a:pt x="2540" y="29337"/>
                    </a:lnTo>
                    <a:lnTo>
                      <a:pt x="1524" y="26924"/>
                    </a:lnTo>
                    <a:lnTo>
                      <a:pt x="635" y="23876"/>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7" name="Freeform 96"/>
              <p:cNvSpPr/>
              <p:nvPr/>
            </p:nvSpPr>
            <p:spPr>
              <a:xfrm>
                <a:off x="7291398" y="2244268"/>
                <a:ext cx="17540" cy="34240"/>
              </a:xfrm>
              <a:custGeom>
                <a:avLst/>
                <a:gdLst/>
                <a:ahLst/>
                <a:cxnLst/>
                <a:rect l="0" t="0" r="0" b="0"/>
                <a:pathLst>
                  <a:path w="17029" h="34414">
                    <a:moveTo>
                      <a:pt x="0" y="17032"/>
                    </a:moveTo>
                    <a:lnTo>
                      <a:pt x="0" y="20856"/>
                    </a:lnTo>
                    <a:lnTo>
                      <a:pt x="695" y="23985"/>
                    </a:lnTo>
                    <a:lnTo>
                      <a:pt x="1390" y="26765"/>
                    </a:lnTo>
                    <a:lnTo>
                      <a:pt x="2432" y="29199"/>
                    </a:lnTo>
                    <a:lnTo>
                      <a:pt x="3823" y="31632"/>
                    </a:lnTo>
                    <a:lnTo>
                      <a:pt x="5213" y="33023"/>
                    </a:lnTo>
                    <a:lnTo>
                      <a:pt x="6951" y="34065"/>
                    </a:lnTo>
                    <a:lnTo>
                      <a:pt x="8689" y="34413"/>
                    </a:lnTo>
                    <a:lnTo>
                      <a:pt x="10078" y="34065"/>
                    </a:lnTo>
                    <a:lnTo>
                      <a:pt x="11816" y="33023"/>
                    </a:lnTo>
                    <a:lnTo>
                      <a:pt x="13206" y="31632"/>
                    </a:lnTo>
                    <a:lnTo>
                      <a:pt x="14596" y="29199"/>
                    </a:lnTo>
                    <a:lnTo>
                      <a:pt x="15638" y="26765"/>
                    </a:lnTo>
                    <a:lnTo>
                      <a:pt x="16333" y="23985"/>
                    </a:lnTo>
                    <a:lnTo>
                      <a:pt x="17028" y="20856"/>
                    </a:lnTo>
                    <a:lnTo>
                      <a:pt x="17028" y="17032"/>
                    </a:lnTo>
                    <a:lnTo>
                      <a:pt x="17028" y="13556"/>
                    </a:lnTo>
                    <a:lnTo>
                      <a:pt x="16333" y="10428"/>
                    </a:lnTo>
                    <a:lnTo>
                      <a:pt x="15638" y="7647"/>
                    </a:lnTo>
                    <a:lnTo>
                      <a:pt x="14596" y="4866"/>
                    </a:lnTo>
                    <a:lnTo>
                      <a:pt x="13206" y="2781"/>
                    </a:lnTo>
                    <a:lnTo>
                      <a:pt x="11816" y="1390"/>
                    </a:lnTo>
                    <a:lnTo>
                      <a:pt x="10078" y="347"/>
                    </a:lnTo>
                    <a:lnTo>
                      <a:pt x="8689" y="0"/>
                    </a:lnTo>
                    <a:lnTo>
                      <a:pt x="6603" y="347"/>
                    </a:lnTo>
                    <a:lnTo>
                      <a:pt x="5213" y="1390"/>
                    </a:lnTo>
                    <a:lnTo>
                      <a:pt x="3823" y="2781"/>
                    </a:lnTo>
                    <a:lnTo>
                      <a:pt x="2432" y="4866"/>
                    </a:lnTo>
                    <a:lnTo>
                      <a:pt x="1390" y="7647"/>
                    </a:lnTo>
                    <a:lnTo>
                      <a:pt x="695" y="10428"/>
                    </a:lnTo>
                    <a:lnTo>
                      <a:pt x="0" y="13556"/>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8" name="Freeform 97"/>
              <p:cNvSpPr/>
              <p:nvPr/>
            </p:nvSpPr>
            <p:spPr>
              <a:xfrm>
                <a:off x="7178852" y="2339205"/>
                <a:ext cx="68696" cy="26458"/>
              </a:xfrm>
              <a:custGeom>
                <a:avLst/>
                <a:gdLst/>
                <a:ahLst/>
                <a:cxnLst/>
                <a:rect l="0" t="0" r="0" b="0"/>
                <a:pathLst>
                  <a:path w="68805" h="26072">
                    <a:moveTo>
                      <a:pt x="68804" y="0"/>
                    </a:moveTo>
                    <a:lnTo>
                      <a:pt x="68457" y="3129"/>
                    </a:lnTo>
                    <a:lnTo>
                      <a:pt x="68110" y="6257"/>
                    </a:lnTo>
                    <a:lnTo>
                      <a:pt x="67066" y="9038"/>
                    </a:lnTo>
                    <a:lnTo>
                      <a:pt x="66024" y="11471"/>
                    </a:lnTo>
                    <a:lnTo>
                      <a:pt x="64287" y="13905"/>
                    </a:lnTo>
                    <a:lnTo>
                      <a:pt x="62550" y="15991"/>
                    </a:lnTo>
                    <a:lnTo>
                      <a:pt x="60464" y="17729"/>
                    </a:lnTo>
                    <a:lnTo>
                      <a:pt x="58031" y="19467"/>
                    </a:lnTo>
                    <a:lnTo>
                      <a:pt x="55599" y="21205"/>
                    </a:lnTo>
                    <a:lnTo>
                      <a:pt x="52820" y="22248"/>
                    </a:lnTo>
                    <a:lnTo>
                      <a:pt x="46912" y="24333"/>
                    </a:lnTo>
                    <a:lnTo>
                      <a:pt x="40657" y="25724"/>
                    </a:lnTo>
                    <a:lnTo>
                      <a:pt x="34402" y="26071"/>
                    </a:lnTo>
                    <a:lnTo>
                      <a:pt x="27800" y="25724"/>
                    </a:lnTo>
                    <a:lnTo>
                      <a:pt x="21544" y="24333"/>
                    </a:lnTo>
                    <a:lnTo>
                      <a:pt x="15984" y="22248"/>
                    </a:lnTo>
                    <a:lnTo>
                      <a:pt x="13205" y="21205"/>
                    </a:lnTo>
                    <a:lnTo>
                      <a:pt x="10773" y="19467"/>
                    </a:lnTo>
                    <a:lnTo>
                      <a:pt x="8340" y="17729"/>
                    </a:lnTo>
                    <a:lnTo>
                      <a:pt x="6254" y="15991"/>
                    </a:lnTo>
                    <a:lnTo>
                      <a:pt x="4517" y="13905"/>
                    </a:lnTo>
                    <a:lnTo>
                      <a:pt x="2780" y="11471"/>
                    </a:lnTo>
                    <a:lnTo>
                      <a:pt x="1390" y="9038"/>
                    </a:lnTo>
                    <a:lnTo>
                      <a:pt x="694"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91252" name="Group 107"/>
            <p:cNvGrpSpPr>
              <a:grpSpLocks/>
            </p:cNvGrpSpPr>
            <p:nvPr/>
          </p:nvGrpSpPr>
          <p:grpSpPr bwMode="auto">
            <a:xfrm>
              <a:off x="8567420" y="2130044"/>
              <a:ext cx="447997" cy="448411"/>
              <a:chOff x="8567420" y="2130044"/>
              <a:chExt cx="447997" cy="448411"/>
            </a:xfrm>
          </p:grpSpPr>
          <p:sp>
            <p:nvSpPr>
              <p:cNvPr id="100" name="Freeform 99"/>
              <p:cNvSpPr/>
              <p:nvPr/>
            </p:nvSpPr>
            <p:spPr>
              <a:xfrm>
                <a:off x="8567403" y="2130653"/>
                <a:ext cx="448721" cy="448230"/>
              </a:xfrm>
              <a:custGeom>
                <a:avLst/>
                <a:gdLst/>
                <a:ahLst/>
                <a:cxnLst/>
                <a:rect l="0" t="0" r="0" b="0"/>
                <a:pathLst>
                  <a:path w="447930" h="448184">
                    <a:moveTo>
                      <a:pt x="254" y="212598"/>
                    </a:moveTo>
                    <a:lnTo>
                      <a:pt x="1270" y="201295"/>
                    </a:lnTo>
                    <a:lnTo>
                      <a:pt x="2540" y="189992"/>
                    </a:lnTo>
                    <a:lnTo>
                      <a:pt x="4445" y="178943"/>
                    </a:lnTo>
                    <a:lnTo>
                      <a:pt x="7112" y="168148"/>
                    </a:lnTo>
                    <a:lnTo>
                      <a:pt x="10033" y="157480"/>
                    </a:lnTo>
                    <a:lnTo>
                      <a:pt x="13589" y="147066"/>
                    </a:lnTo>
                    <a:lnTo>
                      <a:pt x="17653" y="136906"/>
                    </a:lnTo>
                    <a:lnTo>
                      <a:pt x="22098" y="126873"/>
                    </a:lnTo>
                    <a:lnTo>
                      <a:pt x="27178" y="117221"/>
                    </a:lnTo>
                    <a:lnTo>
                      <a:pt x="32512" y="107823"/>
                    </a:lnTo>
                    <a:lnTo>
                      <a:pt x="38227" y="98806"/>
                    </a:lnTo>
                    <a:lnTo>
                      <a:pt x="44577" y="90043"/>
                    </a:lnTo>
                    <a:lnTo>
                      <a:pt x="51181" y="81534"/>
                    </a:lnTo>
                    <a:lnTo>
                      <a:pt x="58293" y="73406"/>
                    </a:lnTo>
                    <a:lnTo>
                      <a:pt x="65659" y="65659"/>
                    </a:lnTo>
                    <a:lnTo>
                      <a:pt x="73406" y="58166"/>
                    </a:lnTo>
                    <a:lnTo>
                      <a:pt x="81407" y="51181"/>
                    </a:lnTo>
                    <a:lnTo>
                      <a:pt x="89916" y="44450"/>
                    </a:lnTo>
                    <a:lnTo>
                      <a:pt x="98806" y="38227"/>
                    </a:lnTo>
                    <a:lnTo>
                      <a:pt x="107823" y="32385"/>
                    </a:lnTo>
                    <a:lnTo>
                      <a:pt x="117221" y="27051"/>
                    </a:lnTo>
                    <a:lnTo>
                      <a:pt x="127000" y="22098"/>
                    </a:lnTo>
                    <a:lnTo>
                      <a:pt x="136779" y="17526"/>
                    </a:lnTo>
                    <a:lnTo>
                      <a:pt x="146939" y="13589"/>
                    </a:lnTo>
                    <a:lnTo>
                      <a:pt x="157353" y="10160"/>
                    </a:lnTo>
                    <a:lnTo>
                      <a:pt x="168021" y="7112"/>
                    </a:lnTo>
                    <a:lnTo>
                      <a:pt x="178816" y="4572"/>
                    </a:lnTo>
                    <a:lnTo>
                      <a:pt x="189738" y="2540"/>
                    </a:lnTo>
                    <a:lnTo>
                      <a:pt x="201168" y="1143"/>
                    </a:lnTo>
                    <a:lnTo>
                      <a:pt x="212471" y="254"/>
                    </a:lnTo>
                    <a:lnTo>
                      <a:pt x="224028" y="0"/>
                    </a:lnTo>
                    <a:lnTo>
                      <a:pt x="235458" y="254"/>
                    </a:lnTo>
                    <a:lnTo>
                      <a:pt x="246888" y="1143"/>
                    </a:lnTo>
                    <a:lnTo>
                      <a:pt x="258191" y="2540"/>
                    </a:lnTo>
                    <a:lnTo>
                      <a:pt x="269113" y="4572"/>
                    </a:lnTo>
                    <a:lnTo>
                      <a:pt x="279908" y="7112"/>
                    </a:lnTo>
                    <a:lnTo>
                      <a:pt x="290576" y="10160"/>
                    </a:lnTo>
                    <a:lnTo>
                      <a:pt x="300990" y="13589"/>
                    </a:lnTo>
                    <a:lnTo>
                      <a:pt x="311150" y="17526"/>
                    </a:lnTo>
                    <a:lnTo>
                      <a:pt x="321056" y="22098"/>
                    </a:lnTo>
                    <a:lnTo>
                      <a:pt x="330708" y="27051"/>
                    </a:lnTo>
                    <a:lnTo>
                      <a:pt x="340106" y="32385"/>
                    </a:lnTo>
                    <a:lnTo>
                      <a:pt x="349250" y="38227"/>
                    </a:lnTo>
                    <a:lnTo>
                      <a:pt x="358013" y="44450"/>
                    </a:lnTo>
                    <a:lnTo>
                      <a:pt x="366522" y="51181"/>
                    </a:lnTo>
                    <a:lnTo>
                      <a:pt x="374650" y="58166"/>
                    </a:lnTo>
                    <a:lnTo>
                      <a:pt x="382397" y="65659"/>
                    </a:lnTo>
                    <a:lnTo>
                      <a:pt x="389636" y="73406"/>
                    </a:lnTo>
                    <a:lnTo>
                      <a:pt x="396748" y="81534"/>
                    </a:lnTo>
                    <a:lnTo>
                      <a:pt x="403479" y="90043"/>
                    </a:lnTo>
                    <a:lnTo>
                      <a:pt x="409702" y="98806"/>
                    </a:lnTo>
                    <a:lnTo>
                      <a:pt x="415417" y="107823"/>
                    </a:lnTo>
                    <a:lnTo>
                      <a:pt x="420878" y="117221"/>
                    </a:lnTo>
                    <a:lnTo>
                      <a:pt x="425831" y="126873"/>
                    </a:lnTo>
                    <a:lnTo>
                      <a:pt x="430276" y="136906"/>
                    </a:lnTo>
                    <a:lnTo>
                      <a:pt x="434467" y="147066"/>
                    </a:lnTo>
                    <a:lnTo>
                      <a:pt x="438023" y="157480"/>
                    </a:lnTo>
                    <a:lnTo>
                      <a:pt x="440944" y="168148"/>
                    </a:lnTo>
                    <a:lnTo>
                      <a:pt x="443484" y="178943"/>
                    </a:lnTo>
                    <a:lnTo>
                      <a:pt x="445389" y="189992"/>
                    </a:lnTo>
                    <a:lnTo>
                      <a:pt x="446659" y="201295"/>
                    </a:lnTo>
                    <a:lnTo>
                      <a:pt x="447675" y="212598"/>
                    </a:lnTo>
                    <a:lnTo>
                      <a:pt x="447929" y="224155"/>
                    </a:lnTo>
                    <a:lnTo>
                      <a:pt x="447675" y="235712"/>
                    </a:lnTo>
                    <a:lnTo>
                      <a:pt x="446659" y="247015"/>
                    </a:lnTo>
                    <a:lnTo>
                      <a:pt x="445389" y="258318"/>
                    </a:lnTo>
                    <a:lnTo>
                      <a:pt x="443484" y="269240"/>
                    </a:lnTo>
                    <a:lnTo>
                      <a:pt x="440944" y="280035"/>
                    </a:lnTo>
                    <a:lnTo>
                      <a:pt x="438023" y="290703"/>
                    </a:lnTo>
                    <a:lnTo>
                      <a:pt x="434467" y="301244"/>
                    </a:lnTo>
                    <a:lnTo>
                      <a:pt x="430276" y="311277"/>
                    </a:lnTo>
                    <a:lnTo>
                      <a:pt x="425831" y="321310"/>
                    </a:lnTo>
                    <a:lnTo>
                      <a:pt x="420878" y="330962"/>
                    </a:lnTo>
                    <a:lnTo>
                      <a:pt x="415417" y="340360"/>
                    </a:lnTo>
                    <a:lnTo>
                      <a:pt x="409702" y="349504"/>
                    </a:lnTo>
                    <a:lnTo>
                      <a:pt x="403479" y="358267"/>
                    </a:lnTo>
                    <a:lnTo>
                      <a:pt x="396748" y="366649"/>
                    </a:lnTo>
                    <a:lnTo>
                      <a:pt x="389636" y="374777"/>
                    </a:lnTo>
                    <a:lnTo>
                      <a:pt x="382397" y="382651"/>
                    </a:lnTo>
                    <a:lnTo>
                      <a:pt x="374650" y="390017"/>
                    </a:lnTo>
                    <a:lnTo>
                      <a:pt x="366522" y="397129"/>
                    </a:lnTo>
                    <a:lnTo>
                      <a:pt x="358013" y="403733"/>
                    </a:lnTo>
                    <a:lnTo>
                      <a:pt x="349250" y="409956"/>
                    </a:lnTo>
                    <a:lnTo>
                      <a:pt x="340106" y="415798"/>
                    </a:lnTo>
                    <a:lnTo>
                      <a:pt x="330708" y="421132"/>
                    </a:lnTo>
                    <a:lnTo>
                      <a:pt x="321056" y="426085"/>
                    </a:lnTo>
                    <a:lnTo>
                      <a:pt x="311150" y="430657"/>
                    </a:lnTo>
                    <a:lnTo>
                      <a:pt x="300990" y="434721"/>
                    </a:lnTo>
                    <a:lnTo>
                      <a:pt x="290576" y="438277"/>
                    </a:lnTo>
                    <a:lnTo>
                      <a:pt x="279908" y="441198"/>
                    </a:lnTo>
                    <a:lnTo>
                      <a:pt x="269113" y="443865"/>
                    </a:lnTo>
                    <a:lnTo>
                      <a:pt x="258191" y="445770"/>
                    </a:lnTo>
                    <a:lnTo>
                      <a:pt x="246888" y="447040"/>
                    </a:lnTo>
                    <a:lnTo>
                      <a:pt x="235458" y="448056"/>
                    </a:lnTo>
                    <a:lnTo>
                      <a:pt x="224028" y="448183"/>
                    </a:lnTo>
                    <a:lnTo>
                      <a:pt x="212471" y="448056"/>
                    </a:lnTo>
                    <a:lnTo>
                      <a:pt x="201168" y="447040"/>
                    </a:lnTo>
                    <a:lnTo>
                      <a:pt x="189738" y="445770"/>
                    </a:lnTo>
                    <a:lnTo>
                      <a:pt x="178816" y="443865"/>
                    </a:lnTo>
                    <a:lnTo>
                      <a:pt x="168021" y="441198"/>
                    </a:lnTo>
                    <a:lnTo>
                      <a:pt x="157353" y="438277"/>
                    </a:lnTo>
                    <a:lnTo>
                      <a:pt x="146939" y="434721"/>
                    </a:lnTo>
                    <a:lnTo>
                      <a:pt x="136779" y="430657"/>
                    </a:lnTo>
                    <a:lnTo>
                      <a:pt x="127000" y="426085"/>
                    </a:lnTo>
                    <a:lnTo>
                      <a:pt x="117221" y="421132"/>
                    </a:lnTo>
                    <a:lnTo>
                      <a:pt x="107823" y="415798"/>
                    </a:lnTo>
                    <a:lnTo>
                      <a:pt x="98806" y="409956"/>
                    </a:lnTo>
                    <a:lnTo>
                      <a:pt x="89916" y="403733"/>
                    </a:lnTo>
                    <a:lnTo>
                      <a:pt x="81407" y="397129"/>
                    </a:lnTo>
                    <a:lnTo>
                      <a:pt x="73406" y="390017"/>
                    </a:lnTo>
                    <a:lnTo>
                      <a:pt x="65659" y="382651"/>
                    </a:lnTo>
                    <a:lnTo>
                      <a:pt x="58293" y="374777"/>
                    </a:lnTo>
                    <a:lnTo>
                      <a:pt x="51181" y="366649"/>
                    </a:lnTo>
                    <a:lnTo>
                      <a:pt x="44577" y="358267"/>
                    </a:lnTo>
                    <a:lnTo>
                      <a:pt x="38227" y="349504"/>
                    </a:lnTo>
                    <a:lnTo>
                      <a:pt x="32512" y="340360"/>
                    </a:lnTo>
                    <a:lnTo>
                      <a:pt x="27178" y="330962"/>
                    </a:lnTo>
                    <a:lnTo>
                      <a:pt x="22098" y="321310"/>
                    </a:lnTo>
                    <a:lnTo>
                      <a:pt x="17653" y="311277"/>
                    </a:lnTo>
                    <a:lnTo>
                      <a:pt x="13589" y="301244"/>
                    </a:lnTo>
                    <a:lnTo>
                      <a:pt x="10033" y="290703"/>
                    </a:lnTo>
                    <a:lnTo>
                      <a:pt x="7112" y="280035"/>
                    </a:lnTo>
                    <a:lnTo>
                      <a:pt x="4445" y="269240"/>
                    </a:lnTo>
                    <a:lnTo>
                      <a:pt x="2540" y="258318"/>
                    </a:lnTo>
                    <a:lnTo>
                      <a:pt x="1270" y="247015"/>
                    </a:lnTo>
                    <a:lnTo>
                      <a:pt x="254"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1" name="Freeform 100"/>
              <p:cNvSpPr/>
              <p:nvPr/>
            </p:nvSpPr>
            <p:spPr>
              <a:xfrm>
                <a:off x="8567403" y="2130653"/>
                <a:ext cx="448721" cy="448230"/>
              </a:xfrm>
              <a:custGeom>
                <a:avLst/>
                <a:gdLst/>
                <a:ahLst/>
                <a:cxnLst/>
                <a:rect l="0" t="0" r="0" b="0"/>
                <a:pathLst>
                  <a:path w="447917" h="448403">
                    <a:moveTo>
                      <a:pt x="0" y="224201"/>
                    </a:moveTo>
                    <a:lnTo>
                      <a:pt x="348" y="235672"/>
                    </a:lnTo>
                    <a:lnTo>
                      <a:pt x="1043" y="246795"/>
                    </a:lnTo>
                    <a:lnTo>
                      <a:pt x="2433" y="258266"/>
                    </a:lnTo>
                    <a:lnTo>
                      <a:pt x="4518" y="269389"/>
                    </a:lnTo>
                    <a:lnTo>
                      <a:pt x="6950" y="280164"/>
                    </a:lnTo>
                    <a:lnTo>
                      <a:pt x="10077" y="290592"/>
                    </a:lnTo>
                    <a:lnTo>
                      <a:pt x="13552" y="301368"/>
                    </a:lnTo>
                    <a:lnTo>
                      <a:pt x="17722" y="311448"/>
                    </a:lnTo>
                    <a:lnTo>
                      <a:pt x="21892" y="321181"/>
                    </a:lnTo>
                    <a:lnTo>
                      <a:pt x="27104" y="330914"/>
                    </a:lnTo>
                    <a:lnTo>
                      <a:pt x="32317" y="340299"/>
                    </a:lnTo>
                    <a:lnTo>
                      <a:pt x="38224" y="349336"/>
                    </a:lnTo>
                    <a:lnTo>
                      <a:pt x="44479" y="358374"/>
                    </a:lnTo>
                    <a:lnTo>
                      <a:pt x="51082" y="366716"/>
                    </a:lnTo>
                    <a:lnTo>
                      <a:pt x="58031" y="374711"/>
                    </a:lnTo>
                    <a:lnTo>
                      <a:pt x="65675" y="382706"/>
                    </a:lnTo>
                    <a:lnTo>
                      <a:pt x="73321" y="390005"/>
                    </a:lnTo>
                    <a:lnTo>
                      <a:pt x="81313" y="397305"/>
                    </a:lnTo>
                    <a:lnTo>
                      <a:pt x="90000" y="403562"/>
                    </a:lnTo>
                    <a:lnTo>
                      <a:pt x="98688" y="409819"/>
                    </a:lnTo>
                    <a:lnTo>
                      <a:pt x="107722" y="415728"/>
                    </a:lnTo>
                    <a:lnTo>
                      <a:pt x="117105" y="421289"/>
                    </a:lnTo>
                    <a:lnTo>
                      <a:pt x="126834" y="426156"/>
                    </a:lnTo>
                    <a:lnTo>
                      <a:pt x="136564" y="430674"/>
                    </a:lnTo>
                    <a:lnTo>
                      <a:pt x="146989" y="434846"/>
                    </a:lnTo>
                    <a:lnTo>
                      <a:pt x="157414" y="438321"/>
                    </a:lnTo>
                    <a:lnTo>
                      <a:pt x="167839" y="441450"/>
                    </a:lnTo>
                    <a:lnTo>
                      <a:pt x="178610" y="443883"/>
                    </a:lnTo>
                    <a:lnTo>
                      <a:pt x="189731" y="445621"/>
                    </a:lnTo>
                    <a:lnTo>
                      <a:pt x="201198" y="447012"/>
                    </a:lnTo>
                    <a:lnTo>
                      <a:pt x="212318" y="448054"/>
                    </a:lnTo>
                    <a:lnTo>
                      <a:pt x="223784" y="448402"/>
                    </a:lnTo>
                    <a:lnTo>
                      <a:pt x="235599" y="448054"/>
                    </a:lnTo>
                    <a:lnTo>
                      <a:pt x="246719" y="447012"/>
                    </a:lnTo>
                    <a:lnTo>
                      <a:pt x="258187" y="445621"/>
                    </a:lnTo>
                    <a:lnTo>
                      <a:pt x="268958" y="443883"/>
                    </a:lnTo>
                    <a:lnTo>
                      <a:pt x="279731" y="441450"/>
                    </a:lnTo>
                    <a:lnTo>
                      <a:pt x="290504" y="438321"/>
                    </a:lnTo>
                    <a:lnTo>
                      <a:pt x="300928" y="434846"/>
                    </a:lnTo>
                    <a:lnTo>
                      <a:pt x="311005" y="430674"/>
                    </a:lnTo>
                    <a:lnTo>
                      <a:pt x="321082" y="426156"/>
                    </a:lnTo>
                    <a:lnTo>
                      <a:pt x="330812" y="421289"/>
                    </a:lnTo>
                    <a:lnTo>
                      <a:pt x="339847" y="415728"/>
                    </a:lnTo>
                    <a:lnTo>
                      <a:pt x="349229" y="409819"/>
                    </a:lnTo>
                    <a:lnTo>
                      <a:pt x="357916" y="403562"/>
                    </a:lnTo>
                    <a:lnTo>
                      <a:pt x="366256" y="397305"/>
                    </a:lnTo>
                    <a:lnTo>
                      <a:pt x="374596" y="390005"/>
                    </a:lnTo>
                    <a:lnTo>
                      <a:pt x="382241" y="382706"/>
                    </a:lnTo>
                    <a:lnTo>
                      <a:pt x="389538" y="374711"/>
                    </a:lnTo>
                    <a:lnTo>
                      <a:pt x="396835" y="366716"/>
                    </a:lnTo>
                    <a:lnTo>
                      <a:pt x="403438" y="358374"/>
                    </a:lnTo>
                    <a:lnTo>
                      <a:pt x="409692" y="349336"/>
                    </a:lnTo>
                    <a:lnTo>
                      <a:pt x="415252" y="340299"/>
                    </a:lnTo>
                    <a:lnTo>
                      <a:pt x="420812" y="330914"/>
                    </a:lnTo>
                    <a:lnTo>
                      <a:pt x="425677" y="321181"/>
                    </a:lnTo>
                    <a:lnTo>
                      <a:pt x="430195" y="311448"/>
                    </a:lnTo>
                    <a:lnTo>
                      <a:pt x="434364" y="301368"/>
                    </a:lnTo>
                    <a:lnTo>
                      <a:pt x="437839" y="290592"/>
                    </a:lnTo>
                    <a:lnTo>
                      <a:pt x="440966" y="280164"/>
                    </a:lnTo>
                    <a:lnTo>
                      <a:pt x="443400" y="269389"/>
                    </a:lnTo>
                    <a:lnTo>
                      <a:pt x="445484" y="258266"/>
                    </a:lnTo>
                    <a:lnTo>
                      <a:pt x="446526" y="246795"/>
                    </a:lnTo>
                    <a:lnTo>
                      <a:pt x="447569" y="235672"/>
                    </a:lnTo>
                    <a:lnTo>
                      <a:pt x="447916" y="224201"/>
                    </a:lnTo>
                    <a:lnTo>
                      <a:pt x="447569" y="212730"/>
                    </a:lnTo>
                    <a:lnTo>
                      <a:pt x="446526" y="201260"/>
                    </a:lnTo>
                    <a:lnTo>
                      <a:pt x="445484" y="190137"/>
                    </a:lnTo>
                    <a:lnTo>
                      <a:pt x="443400" y="179013"/>
                    </a:lnTo>
                    <a:lnTo>
                      <a:pt x="440966" y="168238"/>
                    </a:lnTo>
                    <a:lnTo>
                      <a:pt x="437839" y="157462"/>
                    </a:lnTo>
                    <a:lnTo>
                      <a:pt x="434364" y="147034"/>
                    </a:lnTo>
                    <a:lnTo>
                      <a:pt x="430195" y="136954"/>
                    </a:lnTo>
                    <a:lnTo>
                      <a:pt x="425677" y="126874"/>
                    </a:lnTo>
                    <a:lnTo>
                      <a:pt x="420812" y="117488"/>
                    </a:lnTo>
                    <a:lnTo>
                      <a:pt x="415252" y="107756"/>
                    </a:lnTo>
                    <a:lnTo>
                      <a:pt x="409692" y="98718"/>
                    </a:lnTo>
                    <a:lnTo>
                      <a:pt x="403438" y="90028"/>
                    </a:lnTo>
                    <a:lnTo>
                      <a:pt x="396835" y="81686"/>
                    </a:lnTo>
                    <a:lnTo>
                      <a:pt x="389538" y="73343"/>
                    </a:lnTo>
                    <a:lnTo>
                      <a:pt x="382241" y="65697"/>
                    </a:lnTo>
                    <a:lnTo>
                      <a:pt x="374596" y="58049"/>
                    </a:lnTo>
                    <a:lnTo>
                      <a:pt x="366256" y="51097"/>
                    </a:lnTo>
                    <a:lnTo>
                      <a:pt x="357916" y="44493"/>
                    </a:lnTo>
                    <a:lnTo>
                      <a:pt x="349229" y="38236"/>
                    </a:lnTo>
                    <a:lnTo>
                      <a:pt x="339847" y="32327"/>
                    </a:lnTo>
                    <a:lnTo>
                      <a:pt x="330812" y="27113"/>
                    </a:lnTo>
                    <a:lnTo>
                      <a:pt x="321082" y="21899"/>
                    </a:lnTo>
                    <a:lnTo>
                      <a:pt x="311005" y="17728"/>
                    </a:lnTo>
                    <a:lnTo>
                      <a:pt x="300928" y="13557"/>
                    </a:lnTo>
                    <a:lnTo>
                      <a:pt x="290504" y="10081"/>
                    </a:lnTo>
                    <a:lnTo>
                      <a:pt x="279731" y="6952"/>
                    </a:lnTo>
                    <a:lnTo>
                      <a:pt x="268958" y="4519"/>
                    </a:lnTo>
                    <a:lnTo>
                      <a:pt x="258187" y="2781"/>
                    </a:lnTo>
                    <a:lnTo>
                      <a:pt x="246719" y="1043"/>
                    </a:lnTo>
                    <a:lnTo>
                      <a:pt x="235599" y="348"/>
                    </a:lnTo>
                    <a:lnTo>
                      <a:pt x="223784" y="0"/>
                    </a:lnTo>
                    <a:lnTo>
                      <a:pt x="212318" y="348"/>
                    </a:lnTo>
                    <a:lnTo>
                      <a:pt x="201198" y="1043"/>
                    </a:lnTo>
                    <a:lnTo>
                      <a:pt x="189731" y="2781"/>
                    </a:lnTo>
                    <a:lnTo>
                      <a:pt x="178610" y="4519"/>
                    </a:lnTo>
                    <a:lnTo>
                      <a:pt x="167839" y="6952"/>
                    </a:lnTo>
                    <a:lnTo>
                      <a:pt x="157414" y="10081"/>
                    </a:lnTo>
                    <a:lnTo>
                      <a:pt x="146989" y="13557"/>
                    </a:lnTo>
                    <a:lnTo>
                      <a:pt x="136564" y="17728"/>
                    </a:lnTo>
                    <a:lnTo>
                      <a:pt x="126834" y="21899"/>
                    </a:lnTo>
                    <a:lnTo>
                      <a:pt x="117105" y="27113"/>
                    </a:lnTo>
                    <a:lnTo>
                      <a:pt x="107722" y="32327"/>
                    </a:lnTo>
                    <a:lnTo>
                      <a:pt x="98688" y="38236"/>
                    </a:lnTo>
                    <a:lnTo>
                      <a:pt x="90000" y="44493"/>
                    </a:lnTo>
                    <a:lnTo>
                      <a:pt x="81313" y="51097"/>
                    </a:lnTo>
                    <a:lnTo>
                      <a:pt x="73321" y="58049"/>
                    </a:lnTo>
                    <a:lnTo>
                      <a:pt x="65675" y="65697"/>
                    </a:lnTo>
                    <a:lnTo>
                      <a:pt x="58031" y="73343"/>
                    </a:lnTo>
                    <a:lnTo>
                      <a:pt x="51082" y="81686"/>
                    </a:lnTo>
                    <a:lnTo>
                      <a:pt x="44479" y="90028"/>
                    </a:lnTo>
                    <a:lnTo>
                      <a:pt x="38224" y="98718"/>
                    </a:lnTo>
                    <a:lnTo>
                      <a:pt x="32317" y="107756"/>
                    </a:lnTo>
                    <a:lnTo>
                      <a:pt x="27104" y="117488"/>
                    </a:lnTo>
                    <a:lnTo>
                      <a:pt x="21892" y="126874"/>
                    </a:lnTo>
                    <a:lnTo>
                      <a:pt x="17722" y="136954"/>
                    </a:lnTo>
                    <a:lnTo>
                      <a:pt x="13552" y="147034"/>
                    </a:lnTo>
                    <a:lnTo>
                      <a:pt x="10077" y="157462"/>
                    </a:lnTo>
                    <a:lnTo>
                      <a:pt x="6950" y="168238"/>
                    </a:lnTo>
                    <a:lnTo>
                      <a:pt x="4518" y="179013"/>
                    </a:lnTo>
                    <a:lnTo>
                      <a:pt x="2433" y="190137"/>
                    </a:lnTo>
                    <a:lnTo>
                      <a:pt x="1043" y="201260"/>
                    </a:lnTo>
                    <a:lnTo>
                      <a:pt x="348"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2" name="Freeform 101"/>
              <p:cNvSpPr/>
              <p:nvPr/>
            </p:nvSpPr>
            <p:spPr>
              <a:xfrm>
                <a:off x="8650716" y="2431029"/>
                <a:ext cx="276249" cy="60697"/>
              </a:xfrm>
              <a:custGeom>
                <a:avLst/>
                <a:gdLst/>
                <a:ahLst/>
                <a:cxnLst/>
                <a:rect l="0" t="0" r="0" b="0"/>
                <a:pathLst>
                  <a:path w="275910" h="59788">
                    <a:moveTo>
                      <a:pt x="275909" y="17380"/>
                    </a:moveTo>
                    <a:lnTo>
                      <a:pt x="271739" y="12514"/>
                    </a:lnTo>
                    <a:lnTo>
                      <a:pt x="267916" y="7648"/>
                    </a:lnTo>
                    <a:lnTo>
                      <a:pt x="265832" y="5214"/>
                    </a:lnTo>
                    <a:lnTo>
                      <a:pt x="263747" y="3129"/>
                    </a:lnTo>
                    <a:lnTo>
                      <a:pt x="261313" y="1391"/>
                    </a:lnTo>
                    <a:lnTo>
                      <a:pt x="258535" y="0"/>
                    </a:lnTo>
                    <a:lnTo>
                      <a:pt x="255059" y="4867"/>
                    </a:lnTo>
                    <a:lnTo>
                      <a:pt x="250889" y="9733"/>
                    </a:lnTo>
                    <a:lnTo>
                      <a:pt x="246373" y="14252"/>
                    </a:lnTo>
                    <a:lnTo>
                      <a:pt x="241160" y="19118"/>
                    </a:lnTo>
                    <a:lnTo>
                      <a:pt x="235600" y="23637"/>
                    </a:lnTo>
                    <a:lnTo>
                      <a:pt x="229345" y="28156"/>
                    </a:lnTo>
                    <a:lnTo>
                      <a:pt x="223089" y="32327"/>
                    </a:lnTo>
                    <a:lnTo>
                      <a:pt x="216140" y="36498"/>
                    </a:lnTo>
                    <a:lnTo>
                      <a:pt x="208843" y="40322"/>
                    </a:lnTo>
                    <a:lnTo>
                      <a:pt x="201198" y="43798"/>
                    </a:lnTo>
                    <a:lnTo>
                      <a:pt x="193552" y="46926"/>
                    </a:lnTo>
                    <a:lnTo>
                      <a:pt x="185213" y="50054"/>
                    </a:lnTo>
                    <a:lnTo>
                      <a:pt x="176874" y="52488"/>
                    </a:lnTo>
                    <a:lnTo>
                      <a:pt x="168534" y="54921"/>
                    </a:lnTo>
                    <a:lnTo>
                      <a:pt x="159499" y="56659"/>
                    </a:lnTo>
                    <a:lnTo>
                      <a:pt x="150812" y="58397"/>
                    </a:lnTo>
                    <a:lnTo>
                      <a:pt x="141777" y="59092"/>
                    </a:lnTo>
                    <a:lnTo>
                      <a:pt x="132742" y="59787"/>
                    </a:lnTo>
                    <a:lnTo>
                      <a:pt x="124054" y="59787"/>
                    </a:lnTo>
                    <a:lnTo>
                      <a:pt x="115020" y="59092"/>
                    </a:lnTo>
                    <a:lnTo>
                      <a:pt x="105637" y="58049"/>
                    </a:lnTo>
                    <a:lnTo>
                      <a:pt x="96951" y="56311"/>
                    </a:lnTo>
                    <a:lnTo>
                      <a:pt x="87916" y="53878"/>
                    </a:lnTo>
                    <a:lnTo>
                      <a:pt x="79228" y="50750"/>
                    </a:lnTo>
                    <a:lnTo>
                      <a:pt x="70541" y="47274"/>
                    </a:lnTo>
                    <a:lnTo>
                      <a:pt x="62201" y="42755"/>
                    </a:lnTo>
                    <a:lnTo>
                      <a:pt x="53861" y="37888"/>
                    </a:lnTo>
                    <a:lnTo>
                      <a:pt x="46217" y="31980"/>
                    </a:lnTo>
                    <a:lnTo>
                      <a:pt x="38224" y="25027"/>
                    </a:lnTo>
                    <a:lnTo>
                      <a:pt x="30927" y="17728"/>
                    </a:lnTo>
                    <a:lnTo>
                      <a:pt x="23977" y="9386"/>
                    </a:lnTo>
                    <a:lnTo>
                      <a:pt x="17374" y="0"/>
                    </a:lnTo>
                    <a:lnTo>
                      <a:pt x="14595" y="1391"/>
                    </a:lnTo>
                    <a:lnTo>
                      <a:pt x="12162" y="3129"/>
                    </a:lnTo>
                    <a:lnTo>
                      <a:pt x="10077" y="5214"/>
                    </a:lnTo>
                    <a:lnTo>
                      <a:pt x="7992" y="7648"/>
                    </a:lnTo>
                    <a:lnTo>
                      <a:pt x="4169" y="12514"/>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03" name="Freeform 102"/>
              <p:cNvSpPr/>
              <p:nvPr/>
            </p:nvSpPr>
            <p:spPr>
              <a:xfrm>
                <a:off x="8700412" y="2276950"/>
                <a:ext cx="17540" cy="34240"/>
              </a:xfrm>
              <a:custGeom>
                <a:avLst/>
                <a:gdLst/>
                <a:ahLst/>
                <a:cxnLst/>
                <a:rect l="0" t="0" r="0" b="0"/>
                <a:pathLst>
                  <a:path w="17019" h="34418">
                    <a:moveTo>
                      <a:pt x="0" y="13843"/>
                    </a:moveTo>
                    <a:lnTo>
                      <a:pt x="635" y="10668"/>
                    </a:lnTo>
                    <a:lnTo>
                      <a:pt x="1397" y="7747"/>
                    </a:lnTo>
                    <a:lnTo>
                      <a:pt x="2413" y="4953"/>
                    </a:lnTo>
                    <a:lnTo>
                      <a:pt x="3683" y="2921"/>
                    </a:lnTo>
                    <a:lnTo>
                      <a:pt x="5080" y="1397"/>
                    </a:lnTo>
                    <a:lnTo>
                      <a:pt x="6731" y="508"/>
                    </a:lnTo>
                    <a:lnTo>
                      <a:pt x="8509" y="0"/>
                    </a:lnTo>
                    <a:lnTo>
                      <a:pt x="10287" y="508"/>
                    </a:lnTo>
                    <a:lnTo>
                      <a:pt x="11938" y="1397"/>
                    </a:lnTo>
                    <a:lnTo>
                      <a:pt x="13335" y="2921"/>
                    </a:lnTo>
                    <a:lnTo>
                      <a:pt x="14605" y="4953"/>
                    </a:lnTo>
                    <a:lnTo>
                      <a:pt x="15621" y="7747"/>
                    </a:lnTo>
                    <a:lnTo>
                      <a:pt x="16383" y="10668"/>
                    </a:lnTo>
                    <a:lnTo>
                      <a:pt x="17018" y="13843"/>
                    </a:lnTo>
                    <a:lnTo>
                      <a:pt x="17018" y="17272"/>
                    </a:lnTo>
                    <a:lnTo>
                      <a:pt x="17018" y="20828"/>
                    </a:lnTo>
                    <a:lnTo>
                      <a:pt x="16383" y="24003"/>
                    </a:lnTo>
                    <a:lnTo>
                      <a:pt x="15621" y="27051"/>
                    </a:lnTo>
                    <a:lnTo>
                      <a:pt x="14605" y="29464"/>
                    </a:lnTo>
                    <a:lnTo>
                      <a:pt x="13335" y="31623"/>
                    </a:lnTo>
                    <a:lnTo>
                      <a:pt x="11938" y="33147"/>
                    </a:lnTo>
                    <a:lnTo>
                      <a:pt x="10287" y="34163"/>
                    </a:lnTo>
                    <a:lnTo>
                      <a:pt x="8509" y="34417"/>
                    </a:lnTo>
                    <a:lnTo>
                      <a:pt x="6731" y="34163"/>
                    </a:lnTo>
                    <a:lnTo>
                      <a:pt x="5080" y="33147"/>
                    </a:lnTo>
                    <a:lnTo>
                      <a:pt x="3683" y="31623"/>
                    </a:lnTo>
                    <a:lnTo>
                      <a:pt x="2413" y="29464"/>
                    </a:lnTo>
                    <a:lnTo>
                      <a:pt x="1397" y="27051"/>
                    </a:lnTo>
                    <a:lnTo>
                      <a:pt x="635" y="24003"/>
                    </a:lnTo>
                    <a:lnTo>
                      <a:pt x="0"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4" name="Freeform 103"/>
              <p:cNvSpPr/>
              <p:nvPr/>
            </p:nvSpPr>
            <p:spPr>
              <a:xfrm>
                <a:off x="8700412" y="2276950"/>
                <a:ext cx="17540" cy="34240"/>
              </a:xfrm>
              <a:custGeom>
                <a:avLst/>
                <a:gdLst/>
                <a:ahLst/>
                <a:cxnLst/>
                <a:rect l="0" t="0" r="0" b="0"/>
                <a:pathLst>
                  <a:path w="17030" h="34415">
                    <a:moveTo>
                      <a:pt x="0" y="17033"/>
                    </a:moveTo>
                    <a:lnTo>
                      <a:pt x="0" y="20857"/>
                    </a:lnTo>
                    <a:lnTo>
                      <a:pt x="696" y="23985"/>
                    </a:lnTo>
                    <a:lnTo>
                      <a:pt x="1391" y="26766"/>
                    </a:lnTo>
                    <a:lnTo>
                      <a:pt x="2433" y="29199"/>
                    </a:lnTo>
                    <a:lnTo>
                      <a:pt x="3823" y="31633"/>
                    </a:lnTo>
                    <a:lnTo>
                      <a:pt x="5213" y="33023"/>
                    </a:lnTo>
                    <a:lnTo>
                      <a:pt x="6603" y="34066"/>
                    </a:lnTo>
                    <a:lnTo>
                      <a:pt x="8688" y="34414"/>
                    </a:lnTo>
                    <a:lnTo>
                      <a:pt x="10078" y="34066"/>
                    </a:lnTo>
                    <a:lnTo>
                      <a:pt x="11816" y="33023"/>
                    </a:lnTo>
                    <a:lnTo>
                      <a:pt x="13206" y="31633"/>
                    </a:lnTo>
                    <a:lnTo>
                      <a:pt x="14596" y="29199"/>
                    </a:lnTo>
                    <a:lnTo>
                      <a:pt x="15639" y="26766"/>
                    </a:lnTo>
                    <a:lnTo>
                      <a:pt x="16334" y="23985"/>
                    </a:lnTo>
                    <a:lnTo>
                      <a:pt x="17029" y="20857"/>
                    </a:lnTo>
                    <a:lnTo>
                      <a:pt x="17029" y="17033"/>
                    </a:lnTo>
                    <a:lnTo>
                      <a:pt x="17029" y="13557"/>
                    </a:lnTo>
                    <a:lnTo>
                      <a:pt x="16334" y="10429"/>
                    </a:lnTo>
                    <a:lnTo>
                      <a:pt x="15639" y="7648"/>
                    </a:lnTo>
                    <a:lnTo>
                      <a:pt x="14596" y="4867"/>
                    </a:lnTo>
                    <a:lnTo>
                      <a:pt x="13206" y="2781"/>
                    </a:lnTo>
                    <a:lnTo>
                      <a:pt x="11816" y="1391"/>
                    </a:lnTo>
                    <a:lnTo>
                      <a:pt x="10078" y="348"/>
                    </a:lnTo>
                    <a:lnTo>
                      <a:pt x="8688" y="0"/>
                    </a:lnTo>
                    <a:lnTo>
                      <a:pt x="6603" y="348"/>
                    </a:lnTo>
                    <a:lnTo>
                      <a:pt x="5213" y="1391"/>
                    </a:lnTo>
                    <a:lnTo>
                      <a:pt x="3823" y="2781"/>
                    </a:lnTo>
                    <a:lnTo>
                      <a:pt x="2433" y="4867"/>
                    </a:lnTo>
                    <a:lnTo>
                      <a:pt x="1391" y="7648"/>
                    </a:lnTo>
                    <a:lnTo>
                      <a:pt x="696"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5" name="Freeform 104"/>
              <p:cNvSpPr/>
              <p:nvPr/>
            </p:nvSpPr>
            <p:spPr>
              <a:xfrm>
                <a:off x="8865576" y="2276950"/>
                <a:ext cx="17540" cy="34240"/>
              </a:xfrm>
              <a:custGeom>
                <a:avLst/>
                <a:gdLst/>
                <a:ahLst/>
                <a:cxnLst/>
                <a:rect l="0" t="0" r="0" b="0"/>
                <a:pathLst>
                  <a:path w="17146" h="34418">
                    <a:moveTo>
                      <a:pt x="0" y="13843"/>
                    </a:moveTo>
                    <a:lnTo>
                      <a:pt x="635" y="10668"/>
                    </a:lnTo>
                    <a:lnTo>
                      <a:pt x="1524" y="7747"/>
                    </a:lnTo>
                    <a:lnTo>
                      <a:pt x="2413" y="4953"/>
                    </a:lnTo>
                    <a:lnTo>
                      <a:pt x="3810" y="2921"/>
                    </a:lnTo>
                    <a:lnTo>
                      <a:pt x="5207" y="1397"/>
                    </a:lnTo>
                    <a:lnTo>
                      <a:pt x="6858" y="508"/>
                    </a:lnTo>
                    <a:lnTo>
                      <a:pt x="8636" y="0"/>
                    </a:lnTo>
                    <a:lnTo>
                      <a:pt x="10287" y="508"/>
                    </a:lnTo>
                    <a:lnTo>
                      <a:pt x="11938" y="1397"/>
                    </a:lnTo>
                    <a:lnTo>
                      <a:pt x="13335" y="2921"/>
                    </a:lnTo>
                    <a:lnTo>
                      <a:pt x="14732" y="4953"/>
                    </a:lnTo>
                    <a:lnTo>
                      <a:pt x="15748" y="7747"/>
                    </a:lnTo>
                    <a:lnTo>
                      <a:pt x="16510" y="10668"/>
                    </a:lnTo>
                    <a:lnTo>
                      <a:pt x="17145" y="13843"/>
                    </a:lnTo>
                    <a:lnTo>
                      <a:pt x="17145" y="17272"/>
                    </a:lnTo>
                    <a:lnTo>
                      <a:pt x="17145" y="20828"/>
                    </a:lnTo>
                    <a:lnTo>
                      <a:pt x="16510" y="24003"/>
                    </a:lnTo>
                    <a:lnTo>
                      <a:pt x="15748" y="27051"/>
                    </a:lnTo>
                    <a:lnTo>
                      <a:pt x="14732" y="29464"/>
                    </a:lnTo>
                    <a:lnTo>
                      <a:pt x="13335" y="31623"/>
                    </a:lnTo>
                    <a:lnTo>
                      <a:pt x="11938" y="33147"/>
                    </a:lnTo>
                    <a:lnTo>
                      <a:pt x="10287" y="34163"/>
                    </a:lnTo>
                    <a:lnTo>
                      <a:pt x="8636" y="34417"/>
                    </a:lnTo>
                    <a:lnTo>
                      <a:pt x="6985" y="34163"/>
                    </a:lnTo>
                    <a:lnTo>
                      <a:pt x="5207" y="33147"/>
                    </a:lnTo>
                    <a:lnTo>
                      <a:pt x="3810" y="31623"/>
                    </a:lnTo>
                    <a:lnTo>
                      <a:pt x="2413" y="29464"/>
                    </a:lnTo>
                    <a:lnTo>
                      <a:pt x="1524" y="27051"/>
                    </a:lnTo>
                    <a:lnTo>
                      <a:pt x="635" y="24003"/>
                    </a:lnTo>
                    <a:lnTo>
                      <a:pt x="0"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6" name="Freeform 105"/>
              <p:cNvSpPr/>
              <p:nvPr/>
            </p:nvSpPr>
            <p:spPr>
              <a:xfrm>
                <a:off x="8865576" y="2276950"/>
                <a:ext cx="17540" cy="34240"/>
              </a:xfrm>
              <a:custGeom>
                <a:avLst/>
                <a:gdLst/>
                <a:ahLst/>
                <a:cxnLst/>
                <a:rect l="0" t="0" r="0" b="0"/>
                <a:pathLst>
                  <a:path w="17029" h="34415">
                    <a:moveTo>
                      <a:pt x="0" y="17033"/>
                    </a:moveTo>
                    <a:lnTo>
                      <a:pt x="0" y="20857"/>
                    </a:lnTo>
                    <a:lnTo>
                      <a:pt x="694" y="23985"/>
                    </a:lnTo>
                    <a:lnTo>
                      <a:pt x="1390" y="26766"/>
                    </a:lnTo>
                    <a:lnTo>
                      <a:pt x="2432" y="29199"/>
                    </a:lnTo>
                    <a:lnTo>
                      <a:pt x="3823" y="31633"/>
                    </a:lnTo>
                    <a:lnTo>
                      <a:pt x="5213" y="33023"/>
                    </a:lnTo>
                    <a:lnTo>
                      <a:pt x="6950" y="34066"/>
                    </a:lnTo>
                    <a:lnTo>
                      <a:pt x="8688" y="34414"/>
                    </a:lnTo>
                    <a:lnTo>
                      <a:pt x="10077" y="34066"/>
                    </a:lnTo>
                    <a:lnTo>
                      <a:pt x="11815" y="33023"/>
                    </a:lnTo>
                    <a:lnTo>
                      <a:pt x="13206" y="31633"/>
                    </a:lnTo>
                    <a:lnTo>
                      <a:pt x="14596" y="29199"/>
                    </a:lnTo>
                    <a:lnTo>
                      <a:pt x="15637" y="26766"/>
                    </a:lnTo>
                    <a:lnTo>
                      <a:pt x="16333" y="23985"/>
                    </a:lnTo>
                    <a:lnTo>
                      <a:pt x="17028" y="20857"/>
                    </a:lnTo>
                    <a:lnTo>
                      <a:pt x="17028" y="17033"/>
                    </a:lnTo>
                    <a:lnTo>
                      <a:pt x="17028" y="13557"/>
                    </a:lnTo>
                    <a:lnTo>
                      <a:pt x="16333" y="10429"/>
                    </a:lnTo>
                    <a:lnTo>
                      <a:pt x="15637" y="7648"/>
                    </a:lnTo>
                    <a:lnTo>
                      <a:pt x="14596" y="4867"/>
                    </a:lnTo>
                    <a:lnTo>
                      <a:pt x="13206" y="2781"/>
                    </a:lnTo>
                    <a:lnTo>
                      <a:pt x="11815" y="1391"/>
                    </a:lnTo>
                    <a:lnTo>
                      <a:pt x="10077" y="348"/>
                    </a:lnTo>
                    <a:lnTo>
                      <a:pt x="8688" y="0"/>
                    </a:lnTo>
                    <a:lnTo>
                      <a:pt x="6602" y="348"/>
                    </a:lnTo>
                    <a:lnTo>
                      <a:pt x="5213" y="1391"/>
                    </a:lnTo>
                    <a:lnTo>
                      <a:pt x="3823" y="2781"/>
                    </a:lnTo>
                    <a:lnTo>
                      <a:pt x="2432" y="4867"/>
                    </a:lnTo>
                    <a:lnTo>
                      <a:pt x="1390" y="7648"/>
                    </a:lnTo>
                    <a:lnTo>
                      <a:pt x="694"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7" name="Freeform 106"/>
              <p:cNvSpPr/>
              <p:nvPr/>
            </p:nvSpPr>
            <p:spPr>
              <a:xfrm>
                <a:off x="8753030" y="2371888"/>
                <a:ext cx="68697" cy="26458"/>
              </a:xfrm>
              <a:custGeom>
                <a:avLst/>
                <a:gdLst/>
                <a:ahLst/>
                <a:cxnLst/>
                <a:rect l="0" t="0" r="0" b="0"/>
                <a:pathLst>
                  <a:path w="68806" h="26072">
                    <a:moveTo>
                      <a:pt x="68805" y="0"/>
                    </a:moveTo>
                    <a:lnTo>
                      <a:pt x="68458" y="3129"/>
                    </a:lnTo>
                    <a:lnTo>
                      <a:pt x="68110" y="6257"/>
                    </a:lnTo>
                    <a:lnTo>
                      <a:pt x="67067" y="9038"/>
                    </a:lnTo>
                    <a:lnTo>
                      <a:pt x="66025" y="11471"/>
                    </a:lnTo>
                    <a:lnTo>
                      <a:pt x="64287" y="13904"/>
                    </a:lnTo>
                    <a:lnTo>
                      <a:pt x="62550" y="15990"/>
                    </a:lnTo>
                    <a:lnTo>
                      <a:pt x="60465" y="17728"/>
                    </a:lnTo>
                    <a:lnTo>
                      <a:pt x="58032" y="19467"/>
                    </a:lnTo>
                    <a:lnTo>
                      <a:pt x="55599" y="21205"/>
                    </a:lnTo>
                    <a:lnTo>
                      <a:pt x="52821" y="22248"/>
                    </a:lnTo>
                    <a:lnTo>
                      <a:pt x="46912" y="24333"/>
                    </a:lnTo>
                    <a:lnTo>
                      <a:pt x="40658" y="25723"/>
                    </a:lnTo>
                    <a:lnTo>
                      <a:pt x="34403" y="26071"/>
                    </a:lnTo>
                    <a:lnTo>
                      <a:pt x="27800" y="25723"/>
                    </a:lnTo>
                    <a:lnTo>
                      <a:pt x="21545" y="24333"/>
                    </a:lnTo>
                    <a:lnTo>
                      <a:pt x="15985" y="22248"/>
                    </a:lnTo>
                    <a:lnTo>
                      <a:pt x="13206" y="21205"/>
                    </a:lnTo>
                    <a:lnTo>
                      <a:pt x="10773" y="19467"/>
                    </a:lnTo>
                    <a:lnTo>
                      <a:pt x="8340" y="17728"/>
                    </a:lnTo>
                    <a:lnTo>
                      <a:pt x="6255" y="15990"/>
                    </a:lnTo>
                    <a:lnTo>
                      <a:pt x="4518" y="13904"/>
                    </a:lnTo>
                    <a:lnTo>
                      <a:pt x="2780" y="11471"/>
                    </a:lnTo>
                    <a:lnTo>
                      <a:pt x="1391" y="9038"/>
                    </a:lnTo>
                    <a:lnTo>
                      <a:pt x="695"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91253" name="Group 116"/>
            <p:cNvGrpSpPr>
              <a:grpSpLocks/>
            </p:cNvGrpSpPr>
            <p:nvPr/>
          </p:nvGrpSpPr>
          <p:grpSpPr bwMode="auto">
            <a:xfrm>
              <a:off x="8028432" y="2130044"/>
              <a:ext cx="447960" cy="448411"/>
              <a:chOff x="8028432" y="2130044"/>
              <a:chExt cx="447960" cy="448411"/>
            </a:xfrm>
          </p:grpSpPr>
          <p:sp>
            <p:nvSpPr>
              <p:cNvPr id="109" name="Freeform 108"/>
              <p:cNvSpPr/>
              <p:nvPr/>
            </p:nvSpPr>
            <p:spPr>
              <a:xfrm>
                <a:off x="8028060" y="2130653"/>
                <a:ext cx="448721" cy="448230"/>
              </a:xfrm>
              <a:custGeom>
                <a:avLst/>
                <a:gdLst/>
                <a:ahLst/>
                <a:cxnLst/>
                <a:rect l="0" t="0" r="0" b="0"/>
                <a:pathLst>
                  <a:path w="447803" h="448184">
                    <a:moveTo>
                      <a:pt x="254" y="212598"/>
                    </a:moveTo>
                    <a:lnTo>
                      <a:pt x="1270" y="201295"/>
                    </a:lnTo>
                    <a:lnTo>
                      <a:pt x="2540" y="189992"/>
                    </a:lnTo>
                    <a:lnTo>
                      <a:pt x="4445" y="178943"/>
                    </a:lnTo>
                    <a:lnTo>
                      <a:pt x="6985" y="168148"/>
                    </a:lnTo>
                    <a:lnTo>
                      <a:pt x="10033" y="157480"/>
                    </a:lnTo>
                    <a:lnTo>
                      <a:pt x="13589" y="147066"/>
                    </a:lnTo>
                    <a:lnTo>
                      <a:pt x="17653" y="136906"/>
                    </a:lnTo>
                    <a:lnTo>
                      <a:pt x="22098" y="126873"/>
                    </a:lnTo>
                    <a:lnTo>
                      <a:pt x="27051" y="117221"/>
                    </a:lnTo>
                    <a:lnTo>
                      <a:pt x="32512" y="107823"/>
                    </a:lnTo>
                    <a:lnTo>
                      <a:pt x="38227" y="98806"/>
                    </a:lnTo>
                    <a:lnTo>
                      <a:pt x="44577" y="90043"/>
                    </a:lnTo>
                    <a:lnTo>
                      <a:pt x="51181" y="81534"/>
                    </a:lnTo>
                    <a:lnTo>
                      <a:pt x="58293" y="73406"/>
                    </a:lnTo>
                    <a:lnTo>
                      <a:pt x="65532" y="65659"/>
                    </a:lnTo>
                    <a:lnTo>
                      <a:pt x="73279" y="58166"/>
                    </a:lnTo>
                    <a:lnTo>
                      <a:pt x="81407" y="51181"/>
                    </a:lnTo>
                    <a:lnTo>
                      <a:pt x="89916" y="44450"/>
                    </a:lnTo>
                    <a:lnTo>
                      <a:pt x="98806" y="38227"/>
                    </a:lnTo>
                    <a:lnTo>
                      <a:pt x="107823" y="32385"/>
                    </a:lnTo>
                    <a:lnTo>
                      <a:pt x="117221" y="27051"/>
                    </a:lnTo>
                    <a:lnTo>
                      <a:pt x="126873" y="22098"/>
                    </a:lnTo>
                    <a:lnTo>
                      <a:pt x="136779" y="17526"/>
                    </a:lnTo>
                    <a:lnTo>
                      <a:pt x="146939" y="13589"/>
                    </a:lnTo>
                    <a:lnTo>
                      <a:pt x="157353" y="10160"/>
                    </a:lnTo>
                    <a:lnTo>
                      <a:pt x="168021" y="7112"/>
                    </a:lnTo>
                    <a:lnTo>
                      <a:pt x="178816" y="4572"/>
                    </a:lnTo>
                    <a:lnTo>
                      <a:pt x="189738" y="2540"/>
                    </a:lnTo>
                    <a:lnTo>
                      <a:pt x="201041" y="1143"/>
                    </a:lnTo>
                    <a:lnTo>
                      <a:pt x="212344" y="254"/>
                    </a:lnTo>
                    <a:lnTo>
                      <a:pt x="223901" y="0"/>
                    </a:lnTo>
                    <a:lnTo>
                      <a:pt x="235458" y="254"/>
                    </a:lnTo>
                    <a:lnTo>
                      <a:pt x="246761" y="1143"/>
                    </a:lnTo>
                    <a:lnTo>
                      <a:pt x="258064" y="2540"/>
                    </a:lnTo>
                    <a:lnTo>
                      <a:pt x="269113" y="4572"/>
                    </a:lnTo>
                    <a:lnTo>
                      <a:pt x="279908" y="7112"/>
                    </a:lnTo>
                    <a:lnTo>
                      <a:pt x="290576" y="10160"/>
                    </a:lnTo>
                    <a:lnTo>
                      <a:pt x="300863" y="13589"/>
                    </a:lnTo>
                    <a:lnTo>
                      <a:pt x="311150" y="17526"/>
                    </a:lnTo>
                    <a:lnTo>
                      <a:pt x="321056" y="22098"/>
                    </a:lnTo>
                    <a:lnTo>
                      <a:pt x="330708" y="27051"/>
                    </a:lnTo>
                    <a:lnTo>
                      <a:pt x="339979" y="32385"/>
                    </a:lnTo>
                    <a:lnTo>
                      <a:pt x="349250" y="38227"/>
                    </a:lnTo>
                    <a:lnTo>
                      <a:pt x="357886" y="44450"/>
                    </a:lnTo>
                    <a:lnTo>
                      <a:pt x="366395" y="51181"/>
                    </a:lnTo>
                    <a:lnTo>
                      <a:pt x="374650" y="58166"/>
                    </a:lnTo>
                    <a:lnTo>
                      <a:pt x="382270" y="65659"/>
                    </a:lnTo>
                    <a:lnTo>
                      <a:pt x="389636" y="73406"/>
                    </a:lnTo>
                    <a:lnTo>
                      <a:pt x="396748" y="81534"/>
                    </a:lnTo>
                    <a:lnTo>
                      <a:pt x="403479" y="90043"/>
                    </a:lnTo>
                    <a:lnTo>
                      <a:pt x="409702" y="98806"/>
                    </a:lnTo>
                    <a:lnTo>
                      <a:pt x="415417" y="107823"/>
                    </a:lnTo>
                    <a:lnTo>
                      <a:pt x="420751" y="117221"/>
                    </a:lnTo>
                    <a:lnTo>
                      <a:pt x="425831" y="126873"/>
                    </a:lnTo>
                    <a:lnTo>
                      <a:pt x="430276" y="136906"/>
                    </a:lnTo>
                    <a:lnTo>
                      <a:pt x="434340" y="147066"/>
                    </a:lnTo>
                    <a:lnTo>
                      <a:pt x="437896" y="157480"/>
                    </a:lnTo>
                    <a:lnTo>
                      <a:pt x="440944" y="168148"/>
                    </a:lnTo>
                    <a:lnTo>
                      <a:pt x="443484" y="178943"/>
                    </a:lnTo>
                    <a:lnTo>
                      <a:pt x="445389" y="189992"/>
                    </a:lnTo>
                    <a:lnTo>
                      <a:pt x="446659" y="201295"/>
                    </a:lnTo>
                    <a:lnTo>
                      <a:pt x="447675" y="212598"/>
                    </a:lnTo>
                    <a:lnTo>
                      <a:pt x="447802" y="224155"/>
                    </a:lnTo>
                    <a:lnTo>
                      <a:pt x="447675" y="235712"/>
                    </a:lnTo>
                    <a:lnTo>
                      <a:pt x="446659" y="247015"/>
                    </a:lnTo>
                    <a:lnTo>
                      <a:pt x="445389" y="258318"/>
                    </a:lnTo>
                    <a:lnTo>
                      <a:pt x="443484" y="269240"/>
                    </a:lnTo>
                    <a:lnTo>
                      <a:pt x="440944" y="280035"/>
                    </a:lnTo>
                    <a:lnTo>
                      <a:pt x="437896" y="290703"/>
                    </a:lnTo>
                    <a:lnTo>
                      <a:pt x="434340" y="301244"/>
                    </a:lnTo>
                    <a:lnTo>
                      <a:pt x="430276" y="311277"/>
                    </a:lnTo>
                    <a:lnTo>
                      <a:pt x="425831" y="321310"/>
                    </a:lnTo>
                    <a:lnTo>
                      <a:pt x="420751" y="330962"/>
                    </a:lnTo>
                    <a:lnTo>
                      <a:pt x="415417" y="340360"/>
                    </a:lnTo>
                    <a:lnTo>
                      <a:pt x="409702" y="349504"/>
                    </a:lnTo>
                    <a:lnTo>
                      <a:pt x="403479" y="358267"/>
                    </a:lnTo>
                    <a:lnTo>
                      <a:pt x="396748" y="366649"/>
                    </a:lnTo>
                    <a:lnTo>
                      <a:pt x="389636" y="374777"/>
                    </a:lnTo>
                    <a:lnTo>
                      <a:pt x="382270" y="382651"/>
                    </a:lnTo>
                    <a:lnTo>
                      <a:pt x="374650" y="390017"/>
                    </a:lnTo>
                    <a:lnTo>
                      <a:pt x="366395" y="397129"/>
                    </a:lnTo>
                    <a:lnTo>
                      <a:pt x="357886" y="403733"/>
                    </a:lnTo>
                    <a:lnTo>
                      <a:pt x="349250" y="409956"/>
                    </a:lnTo>
                    <a:lnTo>
                      <a:pt x="339979" y="415798"/>
                    </a:lnTo>
                    <a:lnTo>
                      <a:pt x="330708" y="421132"/>
                    </a:lnTo>
                    <a:lnTo>
                      <a:pt x="321056" y="426085"/>
                    </a:lnTo>
                    <a:lnTo>
                      <a:pt x="311150" y="430657"/>
                    </a:lnTo>
                    <a:lnTo>
                      <a:pt x="300863" y="434721"/>
                    </a:lnTo>
                    <a:lnTo>
                      <a:pt x="290576" y="438277"/>
                    </a:lnTo>
                    <a:lnTo>
                      <a:pt x="279908" y="441198"/>
                    </a:lnTo>
                    <a:lnTo>
                      <a:pt x="269113" y="443865"/>
                    </a:lnTo>
                    <a:lnTo>
                      <a:pt x="258064" y="445770"/>
                    </a:lnTo>
                    <a:lnTo>
                      <a:pt x="246761" y="447040"/>
                    </a:lnTo>
                    <a:lnTo>
                      <a:pt x="235458" y="448056"/>
                    </a:lnTo>
                    <a:lnTo>
                      <a:pt x="223901" y="448183"/>
                    </a:lnTo>
                    <a:lnTo>
                      <a:pt x="212344" y="448056"/>
                    </a:lnTo>
                    <a:lnTo>
                      <a:pt x="201041" y="447040"/>
                    </a:lnTo>
                    <a:lnTo>
                      <a:pt x="189738" y="445770"/>
                    </a:lnTo>
                    <a:lnTo>
                      <a:pt x="178816" y="443865"/>
                    </a:lnTo>
                    <a:lnTo>
                      <a:pt x="168021" y="441198"/>
                    </a:lnTo>
                    <a:lnTo>
                      <a:pt x="157353" y="438277"/>
                    </a:lnTo>
                    <a:lnTo>
                      <a:pt x="146939" y="434721"/>
                    </a:lnTo>
                    <a:lnTo>
                      <a:pt x="136779" y="430657"/>
                    </a:lnTo>
                    <a:lnTo>
                      <a:pt x="126873" y="426085"/>
                    </a:lnTo>
                    <a:lnTo>
                      <a:pt x="117221" y="421132"/>
                    </a:lnTo>
                    <a:lnTo>
                      <a:pt x="107823" y="415798"/>
                    </a:lnTo>
                    <a:lnTo>
                      <a:pt x="98806" y="409956"/>
                    </a:lnTo>
                    <a:lnTo>
                      <a:pt x="89916" y="403733"/>
                    </a:lnTo>
                    <a:lnTo>
                      <a:pt x="81407" y="397129"/>
                    </a:lnTo>
                    <a:lnTo>
                      <a:pt x="73279" y="390017"/>
                    </a:lnTo>
                    <a:lnTo>
                      <a:pt x="65532" y="382651"/>
                    </a:lnTo>
                    <a:lnTo>
                      <a:pt x="58293" y="374777"/>
                    </a:lnTo>
                    <a:lnTo>
                      <a:pt x="51181" y="366649"/>
                    </a:lnTo>
                    <a:lnTo>
                      <a:pt x="44577" y="358267"/>
                    </a:lnTo>
                    <a:lnTo>
                      <a:pt x="38227" y="349504"/>
                    </a:lnTo>
                    <a:lnTo>
                      <a:pt x="32512" y="340360"/>
                    </a:lnTo>
                    <a:lnTo>
                      <a:pt x="27051" y="330962"/>
                    </a:lnTo>
                    <a:lnTo>
                      <a:pt x="22098" y="321310"/>
                    </a:lnTo>
                    <a:lnTo>
                      <a:pt x="17653" y="311277"/>
                    </a:lnTo>
                    <a:lnTo>
                      <a:pt x="13589" y="301244"/>
                    </a:lnTo>
                    <a:lnTo>
                      <a:pt x="10033" y="290703"/>
                    </a:lnTo>
                    <a:lnTo>
                      <a:pt x="6985" y="280035"/>
                    </a:lnTo>
                    <a:lnTo>
                      <a:pt x="4445" y="269240"/>
                    </a:lnTo>
                    <a:lnTo>
                      <a:pt x="2540" y="258318"/>
                    </a:lnTo>
                    <a:lnTo>
                      <a:pt x="1270" y="247015"/>
                    </a:lnTo>
                    <a:lnTo>
                      <a:pt x="254" y="235712"/>
                    </a:lnTo>
                    <a:lnTo>
                      <a:pt x="0" y="224155"/>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0" name="Freeform 109"/>
              <p:cNvSpPr/>
              <p:nvPr/>
            </p:nvSpPr>
            <p:spPr>
              <a:xfrm>
                <a:off x="8028060" y="2130653"/>
                <a:ext cx="448721" cy="448230"/>
              </a:xfrm>
              <a:custGeom>
                <a:avLst/>
                <a:gdLst/>
                <a:ahLst/>
                <a:cxnLst/>
                <a:rect l="0" t="0" r="0" b="0"/>
                <a:pathLst>
                  <a:path w="447917" h="448403">
                    <a:moveTo>
                      <a:pt x="0" y="224201"/>
                    </a:moveTo>
                    <a:lnTo>
                      <a:pt x="347" y="235672"/>
                    </a:lnTo>
                    <a:lnTo>
                      <a:pt x="1043" y="246795"/>
                    </a:lnTo>
                    <a:lnTo>
                      <a:pt x="2432" y="258266"/>
                    </a:lnTo>
                    <a:lnTo>
                      <a:pt x="4518" y="269389"/>
                    </a:lnTo>
                    <a:lnTo>
                      <a:pt x="6950" y="280164"/>
                    </a:lnTo>
                    <a:lnTo>
                      <a:pt x="10077" y="290592"/>
                    </a:lnTo>
                    <a:lnTo>
                      <a:pt x="13552" y="301368"/>
                    </a:lnTo>
                    <a:lnTo>
                      <a:pt x="17722" y="311448"/>
                    </a:lnTo>
                    <a:lnTo>
                      <a:pt x="21892" y="321181"/>
                    </a:lnTo>
                    <a:lnTo>
                      <a:pt x="27104" y="330914"/>
                    </a:lnTo>
                    <a:lnTo>
                      <a:pt x="32317" y="340299"/>
                    </a:lnTo>
                    <a:lnTo>
                      <a:pt x="38224" y="349336"/>
                    </a:lnTo>
                    <a:lnTo>
                      <a:pt x="44479" y="358374"/>
                    </a:lnTo>
                    <a:lnTo>
                      <a:pt x="51081" y="366716"/>
                    </a:lnTo>
                    <a:lnTo>
                      <a:pt x="58031" y="374711"/>
                    </a:lnTo>
                    <a:lnTo>
                      <a:pt x="65675" y="382706"/>
                    </a:lnTo>
                    <a:lnTo>
                      <a:pt x="73320" y="390005"/>
                    </a:lnTo>
                    <a:lnTo>
                      <a:pt x="81313" y="397305"/>
                    </a:lnTo>
                    <a:lnTo>
                      <a:pt x="90000" y="403562"/>
                    </a:lnTo>
                    <a:lnTo>
                      <a:pt x="98688" y="409819"/>
                    </a:lnTo>
                    <a:lnTo>
                      <a:pt x="107722" y="415728"/>
                    </a:lnTo>
                    <a:lnTo>
                      <a:pt x="117105" y="421289"/>
                    </a:lnTo>
                    <a:lnTo>
                      <a:pt x="126834" y="426156"/>
                    </a:lnTo>
                    <a:lnTo>
                      <a:pt x="136564" y="430674"/>
                    </a:lnTo>
                    <a:lnTo>
                      <a:pt x="146989" y="434846"/>
                    </a:lnTo>
                    <a:lnTo>
                      <a:pt x="157414" y="438321"/>
                    </a:lnTo>
                    <a:lnTo>
                      <a:pt x="167839" y="441450"/>
                    </a:lnTo>
                    <a:lnTo>
                      <a:pt x="178610" y="443883"/>
                    </a:lnTo>
                    <a:lnTo>
                      <a:pt x="189730" y="445621"/>
                    </a:lnTo>
                    <a:lnTo>
                      <a:pt x="201198" y="447012"/>
                    </a:lnTo>
                    <a:lnTo>
                      <a:pt x="212317" y="448054"/>
                    </a:lnTo>
                    <a:lnTo>
                      <a:pt x="223784" y="448402"/>
                    </a:lnTo>
                    <a:lnTo>
                      <a:pt x="235599" y="448054"/>
                    </a:lnTo>
                    <a:lnTo>
                      <a:pt x="246719" y="447012"/>
                    </a:lnTo>
                    <a:lnTo>
                      <a:pt x="258187" y="445621"/>
                    </a:lnTo>
                    <a:lnTo>
                      <a:pt x="268958" y="443883"/>
                    </a:lnTo>
                    <a:lnTo>
                      <a:pt x="279730" y="441450"/>
                    </a:lnTo>
                    <a:lnTo>
                      <a:pt x="290503" y="438321"/>
                    </a:lnTo>
                    <a:lnTo>
                      <a:pt x="300927" y="434846"/>
                    </a:lnTo>
                    <a:lnTo>
                      <a:pt x="311004" y="430674"/>
                    </a:lnTo>
                    <a:lnTo>
                      <a:pt x="321082" y="426156"/>
                    </a:lnTo>
                    <a:lnTo>
                      <a:pt x="330812" y="421289"/>
                    </a:lnTo>
                    <a:lnTo>
                      <a:pt x="339847" y="415728"/>
                    </a:lnTo>
                    <a:lnTo>
                      <a:pt x="349228" y="409819"/>
                    </a:lnTo>
                    <a:lnTo>
                      <a:pt x="357915" y="403562"/>
                    </a:lnTo>
                    <a:lnTo>
                      <a:pt x="366256" y="397305"/>
                    </a:lnTo>
                    <a:lnTo>
                      <a:pt x="374596" y="390005"/>
                    </a:lnTo>
                    <a:lnTo>
                      <a:pt x="382240" y="382706"/>
                    </a:lnTo>
                    <a:lnTo>
                      <a:pt x="389538" y="374711"/>
                    </a:lnTo>
                    <a:lnTo>
                      <a:pt x="396835" y="366716"/>
                    </a:lnTo>
                    <a:lnTo>
                      <a:pt x="403437" y="358374"/>
                    </a:lnTo>
                    <a:lnTo>
                      <a:pt x="409692" y="349336"/>
                    </a:lnTo>
                    <a:lnTo>
                      <a:pt x="415252" y="340299"/>
                    </a:lnTo>
                    <a:lnTo>
                      <a:pt x="420812" y="330914"/>
                    </a:lnTo>
                    <a:lnTo>
                      <a:pt x="425676" y="321181"/>
                    </a:lnTo>
                    <a:lnTo>
                      <a:pt x="430195" y="311448"/>
                    </a:lnTo>
                    <a:lnTo>
                      <a:pt x="434364" y="301368"/>
                    </a:lnTo>
                    <a:lnTo>
                      <a:pt x="437839" y="290592"/>
                    </a:lnTo>
                    <a:lnTo>
                      <a:pt x="440966" y="280164"/>
                    </a:lnTo>
                    <a:lnTo>
                      <a:pt x="443399" y="269389"/>
                    </a:lnTo>
                    <a:lnTo>
                      <a:pt x="445484" y="258266"/>
                    </a:lnTo>
                    <a:lnTo>
                      <a:pt x="446526" y="246795"/>
                    </a:lnTo>
                    <a:lnTo>
                      <a:pt x="447569" y="235672"/>
                    </a:lnTo>
                    <a:lnTo>
                      <a:pt x="447916" y="224201"/>
                    </a:lnTo>
                    <a:lnTo>
                      <a:pt x="447569" y="212730"/>
                    </a:lnTo>
                    <a:lnTo>
                      <a:pt x="446526" y="201260"/>
                    </a:lnTo>
                    <a:lnTo>
                      <a:pt x="445484" y="190137"/>
                    </a:lnTo>
                    <a:lnTo>
                      <a:pt x="443399" y="179013"/>
                    </a:lnTo>
                    <a:lnTo>
                      <a:pt x="440966" y="168238"/>
                    </a:lnTo>
                    <a:lnTo>
                      <a:pt x="437839" y="157462"/>
                    </a:lnTo>
                    <a:lnTo>
                      <a:pt x="434364" y="147034"/>
                    </a:lnTo>
                    <a:lnTo>
                      <a:pt x="430195" y="136954"/>
                    </a:lnTo>
                    <a:lnTo>
                      <a:pt x="425676" y="126874"/>
                    </a:lnTo>
                    <a:lnTo>
                      <a:pt x="420812" y="117488"/>
                    </a:lnTo>
                    <a:lnTo>
                      <a:pt x="415252" y="107756"/>
                    </a:lnTo>
                    <a:lnTo>
                      <a:pt x="409692" y="98718"/>
                    </a:lnTo>
                    <a:lnTo>
                      <a:pt x="403437" y="90028"/>
                    </a:lnTo>
                    <a:lnTo>
                      <a:pt x="396835" y="81686"/>
                    </a:lnTo>
                    <a:lnTo>
                      <a:pt x="389538" y="73343"/>
                    </a:lnTo>
                    <a:lnTo>
                      <a:pt x="382240" y="65697"/>
                    </a:lnTo>
                    <a:lnTo>
                      <a:pt x="374596" y="58049"/>
                    </a:lnTo>
                    <a:lnTo>
                      <a:pt x="366256" y="51097"/>
                    </a:lnTo>
                    <a:lnTo>
                      <a:pt x="357915" y="44493"/>
                    </a:lnTo>
                    <a:lnTo>
                      <a:pt x="349228" y="38236"/>
                    </a:lnTo>
                    <a:lnTo>
                      <a:pt x="339847" y="32327"/>
                    </a:lnTo>
                    <a:lnTo>
                      <a:pt x="330812" y="27113"/>
                    </a:lnTo>
                    <a:lnTo>
                      <a:pt x="321082" y="21899"/>
                    </a:lnTo>
                    <a:lnTo>
                      <a:pt x="311004" y="17728"/>
                    </a:lnTo>
                    <a:lnTo>
                      <a:pt x="300927" y="13557"/>
                    </a:lnTo>
                    <a:lnTo>
                      <a:pt x="290503" y="10081"/>
                    </a:lnTo>
                    <a:lnTo>
                      <a:pt x="279730" y="6952"/>
                    </a:lnTo>
                    <a:lnTo>
                      <a:pt x="268958" y="4519"/>
                    </a:lnTo>
                    <a:lnTo>
                      <a:pt x="258187" y="2781"/>
                    </a:lnTo>
                    <a:lnTo>
                      <a:pt x="246719" y="1043"/>
                    </a:lnTo>
                    <a:lnTo>
                      <a:pt x="235599" y="348"/>
                    </a:lnTo>
                    <a:lnTo>
                      <a:pt x="223784" y="0"/>
                    </a:lnTo>
                    <a:lnTo>
                      <a:pt x="212317" y="348"/>
                    </a:lnTo>
                    <a:lnTo>
                      <a:pt x="201198" y="1043"/>
                    </a:lnTo>
                    <a:lnTo>
                      <a:pt x="189730" y="2781"/>
                    </a:lnTo>
                    <a:lnTo>
                      <a:pt x="178610" y="4519"/>
                    </a:lnTo>
                    <a:lnTo>
                      <a:pt x="167839" y="6952"/>
                    </a:lnTo>
                    <a:lnTo>
                      <a:pt x="157414" y="10081"/>
                    </a:lnTo>
                    <a:lnTo>
                      <a:pt x="146989" y="13557"/>
                    </a:lnTo>
                    <a:lnTo>
                      <a:pt x="136564" y="17728"/>
                    </a:lnTo>
                    <a:lnTo>
                      <a:pt x="126834" y="21899"/>
                    </a:lnTo>
                    <a:lnTo>
                      <a:pt x="117105" y="27113"/>
                    </a:lnTo>
                    <a:lnTo>
                      <a:pt x="107722" y="32327"/>
                    </a:lnTo>
                    <a:lnTo>
                      <a:pt x="98688" y="38236"/>
                    </a:lnTo>
                    <a:lnTo>
                      <a:pt x="90000" y="44493"/>
                    </a:lnTo>
                    <a:lnTo>
                      <a:pt x="81313" y="51097"/>
                    </a:lnTo>
                    <a:lnTo>
                      <a:pt x="73320" y="58049"/>
                    </a:lnTo>
                    <a:lnTo>
                      <a:pt x="65675" y="65697"/>
                    </a:lnTo>
                    <a:lnTo>
                      <a:pt x="58031" y="73343"/>
                    </a:lnTo>
                    <a:lnTo>
                      <a:pt x="51081" y="81686"/>
                    </a:lnTo>
                    <a:lnTo>
                      <a:pt x="44479" y="90028"/>
                    </a:lnTo>
                    <a:lnTo>
                      <a:pt x="38224" y="98718"/>
                    </a:lnTo>
                    <a:lnTo>
                      <a:pt x="32317" y="107756"/>
                    </a:lnTo>
                    <a:lnTo>
                      <a:pt x="27104" y="117488"/>
                    </a:lnTo>
                    <a:lnTo>
                      <a:pt x="21892" y="126874"/>
                    </a:lnTo>
                    <a:lnTo>
                      <a:pt x="17722" y="136954"/>
                    </a:lnTo>
                    <a:lnTo>
                      <a:pt x="13552" y="147034"/>
                    </a:lnTo>
                    <a:lnTo>
                      <a:pt x="10077" y="157462"/>
                    </a:lnTo>
                    <a:lnTo>
                      <a:pt x="6950" y="168238"/>
                    </a:lnTo>
                    <a:lnTo>
                      <a:pt x="4518" y="179013"/>
                    </a:lnTo>
                    <a:lnTo>
                      <a:pt x="2432" y="190137"/>
                    </a:lnTo>
                    <a:lnTo>
                      <a:pt x="1043" y="201260"/>
                    </a:lnTo>
                    <a:lnTo>
                      <a:pt x="347" y="212730"/>
                    </a:lnTo>
                    <a:close/>
                  </a:path>
                </a:pathLst>
              </a:custGeom>
              <a:solidFill>
                <a:schemeClr val="accent1">
                  <a:alpha val="0"/>
                </a:schemeClr>
              </a:solidFill>
              <a:ln w="10287"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1" name="Freeform 110"/>
              <p:cNvSpPr/>
              <p:nvPr/>
            </p:nvSpPr>
            <p:spPr>
              <a:xfrm>
                <a:off x="8111374" y="2431029"/>
                <a:ext cx="276248" cy="60697"/>
              </a:xfrm>
              <a:custGeom>
                <a:avLst/>
                <a:gdLst/>
                <a:ahLst/>
                <a:cxnLst/>
                <a:rect l="0" t="0" r="0" b="0"/>
                <a:pathLst>
                  <a:path w="275909" h="59788">
                    <a:moveTo>
                      <a:pt x="275908" y="17380"/>
                    </a:moveTo>
                    <a:lnTo>
                      <a:pt x="271739" y="12514"/>
                    </a:lnTo>
                    <a:lnTo>
                      <a:pt x="267916" y="7648"/>
                    </a:lnTo>
                    <a:lnTo>
                      <a:pt x="265832" y="5214"/>
                    </a:lnTo>
                    <a:lnTo>
                      <a:pt x="263746" y="3129"/>
                    </a:lnTo>
                    <a:lnTo>
                      <a:pt x="261313" y="1391"/>
                    </a:lnTo>
                    <a:lnTo>
                      <a:pt x="258534" y="0"/>
                    </a:lnTo>
                    <a:lnTo>
                      <a:pt x="255059" y="4867"/>
                    </a:lnTo>
                    <a:lnTo>
                      <a:pt x="250889" y="9733"/>
                    </a:lnTo>
                    <a:lnTo>
                      <a:pt x="246372" y="14252"/>
                    </a:lnTo>
                    <a:lnTo>
                      <a:pt x="241159" y="19118"/>
                    </a:lnTo>
                    <a:lnTo>
                      <a:pt x="235599" y="23637"/>
                    </a:lnTo>
                    <a:lnTo>
                      <a:pt x="229345" y="28156"/>
                    </a:lnTo>
                    <a:lnTo>
                      <a:pt x="223089" y="32327"/>
                    </a:lnTo>
                    <a:lnTo>
                      <a:pt x="216140" y="36498"/>
                    </a:lnTo>
                    <a:lnTo>
                      <a:pt x="208843" y="40322"/>
                    </a:lnTo>
                    <a:lnTo>
                      <a:pt x="201198" y="43798"/>
                    </a:lnTo>
                    <a:lnTo>
                      <a:pt x="193552" y="46926"/>
                    </a:lnTo>
                    <a:lnTo>
                      <a:pt x="185213" y="50054"/>
                    </a:lnTo>
                    <a:lnTo>
                      <a:pt x="176873" y="52488"/>
                    </a:lnTo>
                    <a:lnTo>
                      <a:pt x="168534" y="54921"/>
                    </a:lnTo>
                    <a:lnTo>
                      <a:pt x="159499" y="56659"/>
                    </a:lnTo>
                    <a:lnTo>
                      <a:pt x="150811" y="58397"/>
                    </a:lnTo>
                    <a:lnTo>
                      <a:pt x="141776" y="59092"/>
                    </a:lnTo>
                    <a:lnTo>
                      <a:pt x="132742" y="59787"/>
                    </a:lnTo>
                    <a:lnTo>
                      <a:pt x="124054" y="59787"/>
                    </a:lnTo>
                    <a:lnTo>
                      <a:pt x="115020" y="59092"/>
                    </a:lnTo>
                    <a:lnTo>
                      <a:pt x="105637" y="58049"/>
                    </a:lnTo>
                    <a:lnTo>
                      <a:pt x="96950" y="56311"/>
                    </a:lnTo>
                    <a:lnTo>
                      <a:pt x="87915" y="53878"/>
                    </a:lnTo>
                    <a:lnTo>
                      <a:pt x="79227" y="50750"/>
                    </a:lnTo>
                    <a:lnTo>
                      <a:pt x="70541" y="47274"/>
                    </a:lnTo>
                    <a:lnTo>
                      <a:pt x="62201" y="42755"/>
                    </a:lnTo>
                    <a:lnTo>
                      <a:pt x="53861" y="37888"/>
                    </a:lnTo>
                    <a:lnTo>
                      <a:pt x="46216" y="31980"/>
                    </a:lnTo>
                    <a:lnTo>
                      <a:pt x="38224" y="25027"/>
                    </a:lnTo>
                    <a:lnTo>
                      <a:pt x="30927" y="17728"/>
                    </a:lnTo>
                    <a:lnTo>
                      <a:pt x="23977" y="9386"/>
                    </a:lnTo>
                    <a:lnTo>
                      <a:pt x="17374" y="0"/>
                    </a:lnTo>
                    <a:lnTo>
                      <a:pt x="14595" y="1391"/>
                    </a:lnTo>
                    <a:lnTo>
                      <a:pt x="12162" y="3129"/>
                    </a:lnTo>
                    <a:lnTo>
                      <a:pt x="10077" y="5214"/>
                    </a:lnTo>
                    <a:lnTo>
                      <a:pt x="7992" y="7648"/>
                    </a:lnTo>
                    <a:lnTo>
                      <a:pt x="4169" y="12514"/>
                    </a:lnTo>
                    <a:lnTo>
                      <a:pt x="0" y="1738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12" name="Freeform 111"/>
              <p:cNvSpPr/>
              <p:nvPr/>
            </p:nvSpPr>
            <p:spPr>
              <a:xfrm>
                <a:off x="8161069" y="2276950"/>
                <a:ext cx="17540" cy="34240"/>
              </a:xfrm>
              <a:custGeom>
                <a:avLst/>
                <a:gdLst/>
                <a:ahLst/>
                <a:cxnLst/>
                <a:rect l="0" t="0" r="0" b="0"/>
                <a:pathLst>
                  <a:path w="17146" h="34418">
                    <a:moveTo>
                      <a:pt x="127" y="13843"/>
                    </a:moveTo>
                    <a:lnTo>
                      <a:pt x="635" y="10668"/>
                    </a:lnTo>
                    <a:lnTo>
                      <a:pt x="1397" y="7747"/>
                    </a:lnTo>
                    <a:lnTo>
                      <a:pt x="2540" y="4953"/>
                    </a:lnTo>
                    <a:lnTo>
                      <a:pt x="3810" y="2921"/>
                    </a:lnTo>
                    <a:lnTo>
                      <a:pt x="5207" y="1397"/>
                    </a:lnTo>
                    <a:lnTo>
                      <a:pt x="6858" y="508"/>
                    </a:lnTo>
                    <a:lnTo>
                      <a:pt x="8636" y="0"/>
                    </a:lnTo>
                    <a:lnTo>
                      <a:pt x="10414" y="508"/>
                    </a:lnTo>
                    <a:lnTo>
                      <a:pt x="11938" y="1397"/>
                    </a:lnTo>
                    <a:lnTo>
                      <a:pt x="13335" y="2921"/>
                    </a:lnTo>
                    <a:lnTo>
                      <a:pt x="14732" y="4953"/>
                    </a:lnTo>
                    <a:lnTo>
                      <a:pt x="15748" y="7747"/>
                    </a:lnTo>
                    <a:lnTo>
                      <a:pt x="16510" y="10668"/>
                    </a:lnTo>
                    <a:lnTo>
                      <a:pt x="17018" y="13843"/>
                    </a:lnTo>
                    <a:lnTo>
                      <a:pt x="17145" y="17272"/>
                    </a:lnTo>
                    <a:lnTo>
                      <a:pt x="17018" y="20828"/>
                    </a:lnTo>
                    <a:lnTo>
                      <a:pt x="16510" y="24003"/>
                    </a:lnTo>
                    <a:lnTo>
                      <a:pt x="15748" y="27051"/>
                    </a:lnTo>
                    <a:lnTo>
                      <a:pt x="14732" y="29464"/>
                    </a:lnTo>
                    <a:lnTo>
                      <a:pt x="13335" y="31623"/>
                    </a:lnTo>
                    <a:lnTo>
                      <a:pt x="11938" y="33147"/>
                    </a:lnTo>
                    <a:lnTo>
                      <a:pt x="10414" y="34163"/>
                    </a:lnTo>
                    <a:lnTo>
                      <a:pt x="8636" y="34417"/>
                    </a:lnTo>
                    <a:lnTo>
                      <a:pt x="6858" y="34163"/>
                    </a:lnTo>
                    <a:lnTo>
                      <a:pt x="5207" y="33147"/>
                    </a:lnTo>
                    <a:lnTo>
                      <a:pt x="3810" y="31623"/>
                    </a:lnTo>
                    <a:lnTo>
                      <a:pt x="2540" y="29464"/>
                    </a:lnTo>
                    <a:lnTo>
                      <a:pt x="1397"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3" name="Freeform 112"/>
              <p:cNvSpPr/>
              <p:nvPr/>
            </p:nvSpPr>
            <p:spPr>
              <a:xfrm>
                <a:off x="8161069" y="2276950"/>
                <a:ext cx="17540" cy="34240"/>
              </a:xfrm>
              <a:custGeom>
                <a:avLst/>
                <a:gdLst/>
                <a:ahLst/>
                <a:cxnLst/>
                <a:rect l="0" t="0" r="0" b="0"/>
                <a:pathLst>
                  <a:path w="17030" h="34415">
                    <a:moveTo>
                      <a:pt x="0" y="17033"/>
                    </a:moveTo>
                    <a:lnTo>
                      <a:pt x="0" y="20857"/>
                    </a:lnTo>
                    <a:lnTo>
                      <a:pt x="695" y="23985"/>
                    </a:lnTo>
                    <a:lnTo>
                      <a:pt x="1391" y="26766"/>
                    </a:lnTo>
                    <a:lnTo>
                      <a:pt x="2433" y="29199"/>
                    </a:lnTo>
                    <a:lnTo>
                      <a:pt x="3822" y="31633"/>
                    </a:lnTo>
                    <a:lnTo>
                      <a:pt x="5213" y="33023"/>
                    </a:lnTo>
                    <a:lnTo>
                      <a:pt x="6603" y="34066"/>
                    </a:lnTo>
                    <a:lnTo>
                      <a:pt x="8688" y="34414"/>
                    </a:lnTo>
                    <a:lnTo>
                      <a:pt x="10078" y="34066"/>
                    </a:lnTo>
                    <a:lnTo>
                      <a:pt x="11816" y="33023"/>
                    </a:lnTo>
                    <a:lnTo>
                      <a:pt x="13206" y="31633"/>
                    </a:lnTo>
                    <a:lnTo>
                      <a:pt x="14596" y="29199"/>
                    </a:lnTo>
                    <a:lnTo>
                      <a:pt x="15639" y="26766"/>
                    </a:lnTo>
                    <a:lnTo>
                      <a:pt x="16334" y="23985"/>
                    </a:lnTo>
                    <a:lnTo>
                      <a:pt x="17029" y="20857"/>
                    </a:lnTo>
                    <a:lnTo>
                      <a:pt x="17029" y="17033"/>
                    </a:lnTo>
                    <a:lnTo>
                      <a:pt x="17029" y="13557"/>
                    </a:lnTo>
                    <a:lnTo>
                      <a:pt x="16334" y="10429"/>
                    </a:lnTo>
                    <a:lnTo>
                      <a:pt x="15639" y="7648"/>
                    </a:lnTo>
                    <a:lnTo>
                      <a:pt x="14596" y="4867"/>
                    </a:lnTo>
                    <a:lnTo>
                      <a:pt x="13206" y="2781"/>
                    </a:lnTo>
                    <a:lnTo>
                      <a:pt x="11816" y="1391"/>
                    </a:lnTo>
                    <a:lnTo>
                      <a:pt x="10078" y="348"/>
                    </a:lnTo>
                    <a:lnTo>
                      <a:pt x="8688" y="0"/>
                    </a:lnTo>
                    <a:lnTo>
                      <a:pt x="6603" y="348"/>
                    </a:lnTo>
                    <a:lnTo>
                      <a:pt x="5213" y="1391"/>
                    </a:lnTo>
                    <a:lnTo>
                      <a:pt x="3822" y="2781"/>
                    </a:lnTo>
                    <a:lnTo>
                      <a:pt x="2433" y="4867"/>
                    </a:lnTo>
                    <a:lnTo>
                      <a:pt x="1391" y="7648"/>
                    </a:lnTo>
                    <a:lnTo>
                      <a:pt x="695"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4" name="Freeform 113"/>
              <p:cNvSpPr/>
              <p:nvPr/>
            </p:nvSpPr>
            <p:spPr>
              <a:xfrm>
                <a:off x="8326233" y="2276950"/>
                <a:ext cx="17540" cy="34240"/>
              </a:xfrm>
              <a:custGeom>
                <a:avLst/>
                <a:gdLst/>
                <a:ahLst/>
                <a:cxnLst/>
                <a:rect l="0" t="0" r="0" b="0"/>
                <a:pathLst>
                  <a:path w="17273" h="34418">
                    <a:moveTo>
                      <a:pt x="127" y="13843"/>
                    </a:moveTo>
                    <a:lnTo>
                      <a:pt x="635" y="10668"/>
                    </a:lnTo>
                    <a:lnTo>
                      <a:pt x="1524" y="7747"/>
                    </a:lnTo>
                    <a:lnTo>
                      <a:pt x="2540" y="4953"/>
                    </a:lnTo>
                    <a:lnTo>
                      <a:pt x="3937" y="2921"/>
                    </a:lnTo>
                    <a:lnTo>
                      <a:pt x="5334" y="1397"/>
                    </a:lnTo>
                    <a:lnTo>
                      <a:pt x="6985" y="508"/>
                    </a:lnTo>
                    <a:lnTo>
                      <a:pt x="8763" y="0"/>
                    </a:lnTo>
                    <a:lnTo>
                      <a:pt x="10414" y="508"/>
                    </a:lnTo>
                    <a:lnTo>
                      <a:pt x="12065" y="1397"/>
                    </a:lnTo>
                    <a:lnTo>
                      <a:pt x="13462" y="2921"/>
                    </a:lnTo>
                    <a:lnTo>
                      <a:pt x="14859" y="4953"/>
                    </a:lnTo>
                    <a:lnTo>
                      <a:pt x="15748" y="7747"/>
                    </a:lnTo>
                    <a:lnTo>
                      <a:pt x="16637" y="10668"/>
                    </a:lnTo>
                    <a:lnTo>
                      <a:pt x="17145" y="13843"/>
                    </a:lnTo>
                    <a:lnTo>
                      <a:pt x="17272" y="17272"/>
                    </a:lnTo>
                    <a:lnTo>
                      <a:pt x="17145" y="20828"/>
                    </a:lnTo>
                    <a:lnTo>
                      <a:pt x="16637" y="24003"/>
                    </a:lnTo>
                    <a:lnTo>
                      <a:pt x="15748" y="27051"/>
                    </a:lnTo>
                    <a:lnTo>
                      <a:pt x="14859" y="29464"/>
                    </a:lnTo>
                    <a:lnTo>
                      <a:pt x="13462" y="31623"/>
                    </a:lnTo>
                    <a:lnTo>
                      <a:pt x="12065" y="33147"/>
                    </a:lnTo>
                    <a:lnTo>
                      <a:pt x="10414" y="34163"/>
                    </a:lnTo>
                    <a:lnTo>
                      <a:pt x="8763" y="34417"/>
                    </a:lnTo>
                    <a:lnTo>
                      <a:pt x="7112" y="34163"/>
                    </a:lnTo>
                    <a:lnTo>
                      <a:pt x="5334" y="33147"/>
                    </a:lnTo>
                    <a:lnTo>
                      <a:pt x="3937" y="31623"/>
                    </a:lnTo>
                    <a:lnTo>
                      <a:pt x="2540" y="29464"/>
                    </a:lnTo>
                    <a:lnTo>
                      <a:pt x="1524" y="27051"/>
                    </a:lnTo>
                    <a:lnTo>
                      <a:pt x="635" y="24003"/>
                    </a:lnTo>
                    <a:lnTo>
                      <a:pt x="127" y="20828"/>
                    </a:lnTo>
                    <a:lnTo>
                      <a:pt x="0" y="1727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5" name="Freeform 114"/>
              <p:cNvSpPr/>
              <p:nvPr/>
            </p:nvSpPr>
            <p:spPr>
              <a:xfrm>
                <a:off x="8326233" y="2276950"/>
                <a:ext cx="17540" cy="34240"/>
              </a:xfrm>
              <a:custGeom>
                <a:avLst/>
                <a:gdLst/>
                <a:ahLst/>
                <a:cxnLst/>
                <a:rect l="0" t="0" r="0" b="0"/>
                <a:pathLst>
                  <a:path w="17030" h="34415">
                    <a:moveTo>
                      <a:pt x="0" y="17033"/>
                    </a:moveTo>
                    <a:lnTo>
                      <a:pt x="0" y="20857"/>
                    </a:lnTo>
                    <a:lnTo>
                      <a:pt x="695" y="23985"/>
                    </a:lnTo>
                    <a:lnTo>
                      <a:pt x="1390" y="26766"/>
                    </a:lnTo>
                    <a:lnTo>
                      <a:pt x="2433" y="29199"/>
                    </a:lnTo>
                    <a:lnTo>
                      <a:pt x="3823" y="31633"/>
                    </a:lnTo>
                    <a:lnTo>
                      <a:pt x="5213" y="33023"/>
                    </a:lnTo>
                    <a:lnTo>
                      <a:pt x="6951" y="34066"/>
                    </a:lnTo>
                    <a:lnTo>
                      <a:pt x="8689" y="34414"/>
                    </a:lnTo>
                    <a:lnTo>
                      <a:pt x="10078" y="34066"/>
                    </a:lnTo>
                    <a:lnTo>
                      <a:pt x="11816" y="33023"/>
                    </a:lnTo>
                    <a:lnTo>
                      <a:pt x="13207" y="31633"/>
                    </a:lnTo>
                    <a:lnTo>
                      <a:pt x="14596" y="29199"/>
                    </a:lnTo>
                    <a:lnTo>
                      <a:pt x="15638" y="26766"/>
                    </a:lnTo>
                    <a:lnTo>
                      <a:pt x="16334" y="23985"/>
                    </a:lnTo>
                    <a:lnTo>
                      <a:pt x="17029" y="20857"/>
                    </a:lnTo>
                    <a:lnTo>
                      <a:pt x="17029" y="17033"/>
                    </a:lnTo>
                    <a:lnTo>
                      <a:pt x="17029" y="13557"/>
                    </a:lnTo>
                    <a:lnTo>
                      <a:pt x="16334" y="10429"/>
                    </a:lnTo>
                    <a:lnTo>
                      <a:pt x="15638" y="7648"/>
                    </a:lnTo>
                    <a:lnTo>
                      <a:pt x="14596" y="4867"/>
                    </a:lnTo>
                    <a:lnTo>
                      <a:pt x="13207" y="2781"/>
                    </a:lnTo>
                    <a:lnTo>
                      <a:pt x="11816" y="1391"/>
                    </a:lnTo>
                    <a:lnTo>
                      <a:pt x="10078" y="348"/>
                    </a:lnTo>
                    <a:lnTo>
                      <a:pt x="8689" y="0"/>
                    </a:lnTo>
                    <a:lnTo>
                      <a:pt x="6603" y="348"/>
                    </a:lnTo>
                    <a:lnTo>
                      <a:pt x="5213" y="1391"/>
                    </a:lnTo>
                    <a:lnTo>
                      <a:pt x="3823" y="2781"/>
                    </a:lnTo>
                    <a:lnTo>
                      <a:pt x="2433" y="4867"/>
                    </a:lnTo>
                    <a:lnTo>
                      <a:pt x="1390" y="7648"/>
                    </a:lnTo>
                    <a:lnTo>
                      <a:pt x="695" y="10429"/>
                    </a:lnTo>
                    <a:lnTo>
                      <a:pt x="0" y="13557"/>
                    </a:lnTo>
                    <a:close/>
                  </a:path>
                </a:pathLst>
              </a:custGeom>
              <a:solidFill>
                <a:schemeClr val="accent1">
                  <a:alpha val="0"/>
                </a:schemeClr>
              </a:solidFill>
              <a:ln w="3429"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6" name="Freeform 115"/>
              <p:cNvSpPr/>
              <p:nvPr/>
            </p:nvSpPr>
            <p:spPr>
              <a:xfrm>
                <a:off x="8213688" y="2371888"/>
                <a:ext cx="68696" cy="26458"/>
              </a:xfrm>
              <a:custGeom>
                <a:avLst/>
                <a:gdLst/>
                <a:ahLst/>
                <a:cxnLst/>
                <a:rect l="0" t="0" r="0" b="0"/>
                <a:pathLst>
                  <a:path w="68806" h="26072">
                    <a:moveTo>
                      <a:pt x="68805" y="0"/>
                    </a:moveTo>
                    <a:lnTo>
                      <a:pt x="68457" y="3129"/>
                    </a:lnTo>
                    <a:lnTo>
                      <a:pt x="68110" y="6257"/>
                    </a:lnTo>
                    <a:lnTo>
                      <a:pt x="67067" y="9038"/>
                    </a:lnTo>
                    <a:lnTo>
                      <a:pt x="66025" y="11471"/>
                    </a:lnTo>
                    <a:lnTo>
                      <a:pt x="64287" y="13904"/>
                    </a:lnTo>
                    <a:lnTo>
                      <a:pt x="62550" y="15990"/>
                    </a:lnTo>
                    <a:lnTo>
                      <a:pt x="60465" y="17728"/>
                    </a:lnTo>
                    <a:lnTo>
                      <a:pt x="58032" y="19467"/>
                    </a:lnTo>
                    <a:lnTo>
                      <a:pt x="55599" y="21205"/>
                    </a:lnTo>
                    <a:lnTo>
                      <a:pt x="52820" y="22248"/>
                    </a:lnTo>
                    <a:lnTo>
                      <a:pt x="46912" y="24333"/>
                    </a:lnTo>
                    <a:lnTo>
                      <a:pt x="40657" y="25723"/>
                    </a:lnTo>
                    <a:lnTo>
                      <a:pt x="34403" y="26071"/>
                    </a:lnTo>
                    <a:lnTo>
                      <a:pt x="27800" y="25723"/>
                    </a:lnTo>
                    <a:lnTo>
                      <a:pt x="21545" y="24333"/>
                    </a:lnTo>
                    <a:lnTo>
                      <a:pt x="15985" y="22248"/>
                    </a:lnTo>
                    <a:lnTo>
                      <a:pt x="13206" y="21205"/>
                    </a:lnTo>
                    <a:lnTo>
                      <a:pt x="10773" y="19467"/>
                    </a:lnTo>
                    <a:lnTo>
                      <a:pt x="8340" y="17728"/>
                    </a:lnTo>
                    <a:lnTo>
                      <a:pt x="6255" y="15990"/>
                    </a:lnTo>
                    <a:lnTo>
                      <a:pt x="4518" y="13904"/>
                    </a:lnTo>
                    <a:lnTo>
                      <a:pt x="2780" y="11471"/>
                    </a:lnTo>
                    <a:lnTo>
                      <a:pt x="1391" y="9038"/>
                    </a:lnTo>
                    <a:lnTo>
                      <a:pt x="695" y="6257"/>
                    </a:lnTo>
                    <a:lnTo>
                      <a:pt x="0" y="3129"/>
                    </a:lnTo>
                    <a:lnTo>
                      <a:pt x="0" y="0"/>
                    </a:lnTo>
                  </a:path>
                </a:pathLst>
              </a:custGeom>
              <a:ln w="10287"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grpSp>
          <p:nvGrpSpPr>
            <p:cNvPr id="91254" name="Group 130"/>
            <p:cNvGrpSpPr>
              <a:grpSpLocks/>
            </p:cNvGrpSpPr>
            <p:nvPr/>
          </p:nvGrpSpPr>
          <p:grpSpPr bwMode="auto">
            <a:xfrm>
              <a:off x="6255131" y="4938522"/>
              <a:ext cx="357378" cy="358140"/>
              <a:chOff x="6255131" y="4938522"/>
              <a:chExt cx="357378" cy="358140"/>
            </a:xfrm>
          </p:grpSpPr>
          <p:sp>
            <p:nvSpPr>
              <p:cNvPr id="118" name="Oval 117"/>
              <p:cNvSpPr/>
              <p:nvPr/>
            </p:nvSpPr>
            <p:spPr>
              <a:xfrm>
                <a:off x="6255101" y="4938313"/>
                <a:ext cx="358100" cy="357962"/>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9" name="Freeform 118"/>
              <p:cNvSpPr/>
              <p:nvPr/>
            </p:nvSpPr>
            <p:spPr>
              <a:xfrm>
                <a:off x="6388109" y="4938313"/>
                <a:ext cx="121316" cy="35797"/>
              </a:xfrm>
              <a:custGeom>
                <a:avLst/>
                <a:gdLst/>
                <a:ahLst/>
                <a:cxnLst/>
                <a:rect l="0" t="0" r="0" b="0"/>
                <a:pathLst>
                  <a:path w="121413" h="35815">
                    <a:moveTo>
                      <a:pt x="121412" y="22352"/>
                    </a:moveTo>
                    <a:lnTo>
                      <a:pt x="82296" y="35814"/>
                    </a:lnTo>
                    <a:lnTo>
                      <a:pt x="14732" y="26035"/>
                    </a:lnTo>
                    <a:lnTo>
                      <a:pt x="0" y="8890"/>
                    </a:lnTo>
                    <a:lnTo>
                      <a:pt x="28956" y="0"/>
                    </a:lnTo>
                    <a:lnTo>
                      <a:pt x="59055" y="0"/>
                    </a:lnTo>
                    <a:lnTo>
                      <a:pt x="93726"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0" name="Freeform 119"/>
              <p:cNvSpPr/>
              <p:nvPr/>
            </p:nvSpPr>
            <p:spPr>
              <a:xfrm>
                <a:off x="6363262" y="4969440"/>
                <a:ext cx="128624" cy="101164"/>
              </a:xfrm>
              <a:custGeom>
                <a:avLst/>
                <a:gdLst/>
                <a:ahLst/>
                <a:cxnLst/>
                <a:rect l="0" t="0" r="0" b="0"/>
                <a:pathLst>
                  <a:path w="128779" h="100966">
                    <a:moveTo>
                      <a:pt x="125603" y="45974"/>
                    </a:moveTo>
                    <a:lnTo>
                      <a:pt x="128778" y="60706"/>
                    </a:lnTo>
                    <a:lnTo>
                      <a:pt x="83185" y="100965"/>
                    </a:lnTo>
                    <a:lnTo>
                      <a:pt x="16637" y="85598"/>
                    </a:lnTo>
                    <a:lnTo>
                      <a:pt x="0" y="35814"/>
                    </a:lnTo>
                    <a:lnTo>
                      <a:pt x="35814" y="0"/>
                    </a:lnTo>
                    <a:lnTo>
                      <a:pt x="107569" y="7747"/>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1" name="Freeform 120"/>
              <p:cNvSpPr/>
              <p:nvPr/>
            </p:nvSpPr>
            <p:spPr>
              <a:xfrm>
                <a:off x="6266794" y="4989673"/>
                <a:ext cx="45310" cy="74705"/>
              </a:xfrm>
              <a:custGeom>
                <a:avLst/>
                <a:gdLst/>
                <a:ahLst/>
                <a:cxnLst/>
                <a:rect l="0" t="0" r="0" b="0"/>
                <a:pathLst>
                  <a:path w="44070" h="74169">
                    <a:moveTo>
                      <a:pt x="1270" y="74168"/>
                    </a:moveTo>
                    <a:lnTo>
                      <a:pt x="0" y="64389"/>
                    </a:lnTo>
                    <a:lnTo>
                      <a:pt x="15494" y="30226"/>
                    </a:lnTo>
                    <a:lnTo>
                      <a:pt x="35052" y="5715"/>
                    </a:lnTo>
                    <a:lnTo>
                      <a:pt x="44069" y="0"/>
                    </a:lnTo>
                    <a:lnTo>
                      <a:pt x="44069" y="8890"/>
                    </a:lnTo>
                    <a:lnTo>
                      <a:pt x="22479" y="4038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2" name="Freeform 121"/>
              <p:cNvSpPr/>
              <p:nvPr/>
            </p:nvSpPr>
            <p:spPr>
              <a:xfrm>
                <a:off x="6271178" y="4997455"/>
                <a:ext cx="108161" cy="127621"/>
              </a:xfrm>
              <a:custGeom>
                <a:avLst/>
                <a:gdLst/>
                <a:ahLst/>
                <a:cxnLst/>
                <a:rect l="0" t="0" r="0" b="0"/>
                <a:pathLst>
                  <a:path w="106681" h="127509">
                    <a:moveTo>
                      <a:pt x="106680" y="60706"/>
                    </a:moveTo>
                    <a:lnTo>
                      <a:pt x="75311" y="120650"/>
                    </a:lnTo>
                    <a:lnTo>
                      <a:pt x="17907" y="127508"/>
                    </a:lnTo>
                    <a:lnTo>
                      <a:pt x="0" y="70104"/>
                    </a:lnTo>
                    <a:lnTo>
                      <a:pt x="19050" y="35814"/>
                    </a:lnTo>
                    <a:lnTo>
                      <a:pt x="43053" y="0"/>
                    </a:lnTo>
                    <a:lnTo>
                      <a:pt x="88773" y="977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3" name="Freeform 122"/>
              <p:cNvSpPr/>
              <p:nvPr/>
            </p:nvSpPr>
            <p:spPr>
              <a:xfrm>
                <a:off x="6551812" y="5019244"/>
                <a:ext cx="54081" cy="126065"/>
              </a:xfrm>
              <a:custGeom>
                <a:avLst/>
                <a:gdLst/>
                <a:ahLst/>
                <a:cxnLst/>
                <a:rect l="0" t="0" r="0" b="0"/>
                <a:pathLst>
                  <a:path w="54230" h="125477">
                    <a:moveTo>
                      <a:pt x="18415" y="0"/>
                    </a:moveTo>
                    <a:lnTo>
                      <a:pt x="43307" y="29845"/>
                    </a:lnTo>
                    <a:lnTo>
                      <a:pt x="52197" y="68072"/>
                    </a:lnTo>
                    <a:lnTo>
                      <a:pt x="54229" y="102362"/>
                    </a:lnTo>
                    <a:lnTo>
                      <a:pt x="38735" y="125476"/>
                    </a:lnTo>
                    <a:lnTo>
                      <a:pt x="8636" y="102362"/>
                    </a:lnTo>
                    <a:lnTo>
                      <a:pt x="0" y="3835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4" name="Freeform 123"/>
              <p:cNvSpPr/>
              <p:nvPr/>
            </p:nvSpPr>
            <p:spPr>
              <a:xfrm>
                <a:off x="6449497" y="5033251"/>
                <a:ext cx="108161" cy="135402"/>
              </a:xfrm>
              <a:custGeom>
                <a:avLst/>
                <a:gdLst/>
                <a:ahLst/>
                <a:cxnLst/>
                <a:rect l="0" t="0" r="0" b="0"/>
                <a:pathLst>
                  <a:path w="107951" h="136145">
                    <a:moveTo>
                      <a:pt x="107950" y="92075"/>
                    </a:moveTo>
                    <a:lnTo>
                      <a:pt x="59817" y="136144"/>
                    </a:lnTo>
                    <a:lnTo>
                      <a:pt x="6477" y="103505"/>
                    </a:lnTo>
                    <a:lnTo>
                      <a:pt x="0" y="40386"/>
                    </a:lnTo>
                    <a:lnTo>
                      <a:pt x="45212" y="0"/>
                    </a:lnTo>
                    <a:lnTo>
                      <a:pt x="99060"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5" name="Freeform 124"/>
              <p:cNvSpPr/>
              <p:nvPr/>
            </p:nvSpPr>
            <p:spPr>
              <a:xfrm>
                <a:off x="6281410" y="5123520"/>
                <a:ext cx="106699" cy="116726"/>
              </a:xfrm>
              <a:custGeom>
                <a:avLst/>
                <a:gdLst/>
                <a:ahLst/>
                <a:cxnLst/>
                <a:rect l="0" t="0" r="0" b="0"/>
                <a:pathLst>
                  <a:path w="106808" h="117349">
                    <a:moveTo>
                      <a:pt x="6604" y="5715"/>
                    </a:moveTo>
                    <a:lnTo>
                      <a:pt x="65659" y="0"/>
                    </a:lnTo>
                    <a:lnTo>
                      <a:pt x="106807" y="48514"/>
                    </a:lnTo>
                    <a:lnTo>
                      <a:pt x="104394" y="109220"/>
                    </a:lnTo>
                    <a:lnTo>
                      <a:pt x="48133" y="117348"/>
                    </a:lnTo>
                    <a:lnTo>
                      <a:pt x="22098" y="97282"/>
                    </a:lnTo>
                    <a:lnTo>
                      <a:pt x="0" y="610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6" name="Freeform 125"/>
              <p:cNvSpPr/>
              <p:nvPr/>
            </p:nvSpPr>
            <p:spPr>
              <a:xfrm>
                <a:off x="6391032" y="5142196"/>
                <a:ext cx="114007" cy="119839"/>
              </a:xfrm>
              <a:custGeom>
                <a:avLst/>
                <a:gdLst/>
                <a:ahLst/>
                <a:cxnLst/>
                <a:rect l="0" t="0" r="0" b="0"/>
                <a:pathLst>
                  <a:path w="114047" h="120524">
                    <a:moveTo>
                      <a:pt x="114046" y="30480"/>
                    </a:moveTo>
                    <a:lnTo>
                      <a:pt x="113157" y="89916"/>
                    </a:lnTo>
                    <a:lnTo>
                      <a:pt x="53340" y="120523"/>
                    </a:lnTo>
                    <a:lnTo>
                      <a:pt x="0" y="91313"/>
                    </a:lnTo>
                    <a:lnTo>
                      <a:pt x="1905" y="28448"/>
                    </a:lnTo>
                    <a:lnTo>
                      <a:pt x="6667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7" name="Freeform 126"/>
              <p:cNvSpPr/>
              <p:nvPr/>
            </p:nvSpPr>
            <p:spPr>
              <a:xfrm>
                <a:off x="6275563" y="5185774"/>
                <a:ext cx="52619" cy="65367"/>
              </a:xfrm>
              <a:custGeom>
                <a:avLst/>
                <a:gdLst/>
                <a:ahLst/>
                <a:cxnLst/>
                <a:rect l="0" t="0" r="0" b="0"/>
                <a:pathLst>
                  <a:path w="52960" h="65914">
                    <a:moveTo>
                      <a:pt x="2794" y="0"/>
                    </a:moveTo>
                    <a:lnTo>
                      <a:pt x="24130" y="34290"/>
                    </a:lnTo>
                    <a:lnTo>
                      <a:pt x="50165" y="54610"/>
                    </a:lnTo>
                    <a:lnTo>
                      <a:pt x="52959" y="65913"/>
                    </a:lnTo>
                    <a:lnTo>
                      <a:pt x="45212" y="63119"/>
                    </a:lnTo>
                    <a:lnTo>
                      <a:pt x="21971" y="41910"/>
                    </a:lnTo>
                    <a:lnTo>
                      <a:pt x="5715" y="19177"/>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8" name="Freeform 127"/>
              <p:cNvSpPr/>
              <p:nvPr/>
            </p:nvSpPr>
            <p:spPr>
              <a:xfrm>
                <a:off x="6442190" y="5224682"/>
                <a:ext cx="106699" cy="60698"/>
              </a:xfrm>
              <a:custGeom>
                <a:avLst/>
                <a:gdLst/>
                <a:ahLst/>
                <a:cxnLst/>
                <a:rect l="0" t="0" r="0" b="0"/>
                <a:pathLst>
                  <a:path w="106808" h="60326">
                    <a:moveTo>
                      <a:pt x="6477" y="41148"/>
                    </a:moveTo>
                    <a:lnTo>
                      <a:pt x="65532" y="11430"/>
                    </a:lnTo>
                    <a:lnTo>
                      <a:pt x="106807" y="0"/>
                    </a:lnTo>
                    <a:lnTo>
                      <a:pt x="106807" y="17907"/>
                    </a:lnTo>
                    <a:lnTo>
                      <a:pt x="94615" y="30480"/>
                    </a:lnTo>
                    <a:lnTo>
                      <a:pt x="62357" y="48133"/>
                    </a:lnTo>
                    <a:lnTo>
                      <a:pt x="41275" y="54610"/>
                    </a:lnTo>
                    <a:lnTo>
                      <a:pt x="21209" y="60325"/>
                    </a:lnTo>
                    <a:lnTo>
                      <a:pt x="0" y="5816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9" name="Freeform 128"/>
              <p:cNvSpPr/>
              <p:nvPr/>
            </p:nvSpPr>
            <p:spPr>
              <a:xfrm>
                <a:off x="6507963" y="5125076"/>
                <a:ext cx="83314" cy="105832"/>
              </a:xfrm>
              <a:custGeom>
                <a:avLst/>
                <a:gdLst/>
                <a:ahLst/>
                <a:cxnLst/>
                <a:rect l="0" t="0" r="0" b="0"/>
                <a:pathLst>
                  <a:path w="83059" h="105919">
                    <a:moveTo>
                      <a:pt x="83058" y="22733"/>
                    </a:moveTo>
                    <a:lnTo>
                      <a:pt x="80264" y="53467"/>
                    </a:lnTo>
                    <a:lnTo>
                      <a:pt x="43688" y="92583"/>
                    </a:lnTo>
                    <a:lnTo>
                      <a:pt x="0" y="105918"/>
                    </a:lnTo>
                    <a:lnTo>
                      <a:pt x="3302" y="47752"/>
                    </a:lnTo>
                    <a:lnTo>
                      <a:pt x="5334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0" name="Freeform 129"/>
              <p:cNvSpPr/>
              <p:nvPr/>
            </p:nvSpPr>
            <p:spPr>
              <a:xfrm>
                <a:off x="6255101" y="5069047"/>
                <a:ext cx="29233" cy="112058"/>
              </a:xfrm>
              <a:custGeom>
                <a:avLst/>
                <a:gdLst/>
                <a:ahLst/>
                <a:cxnLst/>
                <a:rect l="0" t="0" r="0" b="0"/>
                <a:pathLst>
                  <a:path w="28449" h="111253">
                    <a:moveTo>
                      <a:pt x="28448" y="55372"/>
                    </a:moveTo>
                    <a:lnTo>
                      <a:pt x="23241" y="111252"/>
                    </a:lnTo>
                    <a:lnTo>
                      <a:pt x="9017" y="98552"/>
                    </a:lnTo>
                    <a:lnTo>
                      <a:pt x="0" y="65151"/>
                    </a:lnTo>
                    <a:lnTo>
                      <a:pt x="0" y="21971"/>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grpSp>
          <p:nvGrpSpPr>
            <p:cNvPr id="91255" name="Group 144"/>
            <p:cNvGrpSpPr>
              <a:grpSpLocks/>
            </p:cNvGrpSpPr>
            <p:nvPr/>
          </p:nvGrpSpPr>
          <p:grpSpPr bwMode="auto">
            <a:xfrm>
              <a:off x="8551418" y="4949190"/>
              <a:ext cx="357378" cy="358140"/>
              <a:chOff x="8551418" y="4949190"/>
              <a:chExt cx="357378" cy="358140"/>
            </a:xfrm>
          </p:grpSpPr>
          <p:sp>
            <p:nvSpPr>
              <p:cNvPr id="132" name="Oval 131"/>
              <p:cNvSpPr/>
              <p:nvPr/>
            </p:nvSpPr>
            <p:spPr>
              <a:xfrm>
                <a:off x="8551325" y="4949209"/>
                <a:ext cx="358101" cy="357962"/>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3" name="Freeform 132"/>
              <p:cNvSpPr/>
              <p:nvPr/>
            </p:nvSpPr>
            <p:spPr>
              <a:xfrm>
                <a:off x="8684334" y="4949209"/>
                <a:ext cx="121315" cy="35796"/>
              </a:xfrm>
              <a:custGeom>
                <a:avLst/>
                <a:gdLst/>
                <a:ahLst/>
                <a:cxnLst/>
                <a:rect l="0" t="0" r="0" b="0"/>
                <a:pathLst>
                  <a:path w="121413" h="35942">
                    <a:moveTo>
                      <a:pt x="121412" y="22479"/>
                    </a:moveTo>
                    <a:lnTo>
                      <a:pt x="82169" y="35941"/>
                    </a:lnTo>
                    <a:lnTo>
                      <a:pt x="14605" y="26162"/>
                    </a:lnTo>
                    <a:lnTo>
                      <a:pt x="0" y="9017"/>
                    </a:lnTo>
                    <a:lnTo>
                      <a:pt x="28829" y="0"/>
                    </a:lnTo>
                    <a:lnTo>
                      <a:pt x="59055" y="0"/>
                    </a:lnTo>
                    <a:lnTo>
                      <a:pt x="93599"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4" name="Freeform 133"/>
              <p:cNvSpPr/>
              <p:nvPr/>
            </p:nvSpPr>
            <p:spPr>
              <a:xfrm>
                <a:off x="8659486" y="4980336"/>
                <a:ext cx="128624" cy="101163"/>
              </a:xfrm>
              <a:custGeom>
                <a:avLst/>
                <a:gdLst/>
                <a:ahLst/>
                <a:cxnLst/>
                <a:rect l="0" t="0" r="0" b="0"/>
                <a:pathLst>
                  <a:path w="128779" h="101093">
                    <a:moveTo>
                      <a:pt x="125476" y="46101"/>
                    </a:moveTo>
                    <a:lnTo>
                      <a:pt x="128778" y="60706"/>
                    </a:lnTo>
                    <a:lnTo>
                      <a:pt x="83185" y="101092"/>
                    </a:lnTo>
                    <a:lnTo>
                      <a:pt x="16637" y="85598"/>
                    </a:lnTo>
                    <a:lnTo>
                      <a:pt x="0" y="35941"/>
                    </a:lnTo>
                    <a:lnTo>
                      <a:pt x="35814" y="0"/>
                    </a:lnTo>
                    <a:lnTo>
                      <a:pt x="107442" y="787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5" name="Freeform 134"/>
              <p:cNvSpPr/>
              <p:nvPr/>
            </p:nvSpPr>
            <p:spPr>
              <a:xfrm>
                <a:off x="8563018" y="5000568"/>
                <a:ext cx="43849" cy="74705"/>
              </a:xfrm>
              <a:custGeom>
                <a:avLst/>
                <a:gdLst/>
                <a:ahLst/>
                <a:cxnLst/>
                <a:rect l="0" t="0" r="0" b="0"/>
                <a:pathLst>
                  <a:path w="43943" h="74169">
                    <a:moveTo>
                      <a:pt x="1143" y="74168"/>
                    </a:moveTo>
                    <a:lnTo>
                      <a:pt x="0" y="64389"/>
                    </a:lnTo>
                    <a:lnTo>
                      <a:pt x="15494" y="30226"/>
                    </a:lnTo>
                    <a:lnTo>
                      <a:pt x="35052" y="5715"/>
                    </a:lnTo>
                    <a:lnTo>
                      <a:pt x="43942" y="0"/>
                    </a:lnTo>
                    <a:lnTo>
                      <a:pt x="43942" y="8890"/>
                    </a:lnTo>
                    <a:lnTo>
                      <a:pt x="22352" y="4025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6" name="Freeform 135"/>
              <p:cNvSpPr/>
              <p:nvPr/>
            </p:nvSpPr>
            <p:spPr>
              <a:xfrm>
                <a:off x="8567403" y="5008350"/>
                <a:ext cx="108161" cy="127621"/>
              </a:xfrm>
              <a:custGeom>
                <a:avLst/>
                <a:gdLst/>
                <a:ahLst/>
                <a:cxnLst/>
                <a:rect l="0" t="0" r="0" b="0"/>
                <a:pathLst>
                  <a:path w="106681" h="127509">
                    <a:moveTo>
                      <a:pt x="106680" y="60706"/>
                    </a:moveTo>
                    <a:lnTo>
                      <a:pt x="75311" y="120650"/>
                    </a:lnTo>
                    <a:lnTo>
                      <a:pt x="17780" y="127508"/>
                    </a:lnTo>
                    <a:lnTo>
                      <a:pt x="0" y="70104"/>
                    </a:lnTo>
                    <a:lnTo>
                      <a:pt x="19050" y="35814"/>
                    </a:lnTo>
                    <a:lnTo>
                      <a:pt x="43053" y="0"/>
                    </a:lnTo>
                    <a:lnTo>
                      <a:pt x="88773" y="965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7" name="Freeform 136"/>
              <p:cNvSpPr/>
              <p:nvPr/>
            </p:nvSpPr>
            <p:spPr>
              <a:xfrm>
                <a:off x="8848037" y="5030139"/>
                <a:ext cx="54080" cy="126064"/>
              </a:xfrm>
              <a:custGeom>
                <a:avLst/>
                <a:gdLst/>
                <a:ahLst/>
                <a:cxnLst/>
                <a:rect l="0" t="0" r="0" b="0"/>
                <a:pathLst>
                  <a:path w="54230" h="125477">
                    <a:moveTo>
                      <a:pt x="18415" y="0"/>
                    </a:moveTo>
                    <a:lnTo>
                      <a:pt x="43307" y="29718"/>
                    </a:lnTo>
                    <a:lnTo>
                      <a:pt x="52197" y="68072"/>
                    </a:lnTo>
                    <a:lnTo>
                      <a:pt x="54229" y="102362"/>
                    </a:lnTo>
                    <a:lnTo>
                      <a:pt x="38735" y="125476"/>
                    </a:lnTo>
                    <a:lnTo>
                      <a:pt x="8636" y="102362"/>
                    </a:lnTo>
                    <a:lnTo>
                      <a:pt x="0" y="3835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8" name="Freeform 137"/>
              <p:cNvSpPr/>
              <p:nvPr/>
            </p:nvSpPr>
            <p:spPr>
              <a:xfrm>
                <a:off x="8745723" y="5044146"/>
                <a:ext cx="108161" cy="135403"/>
              </a:xfrm>
              <a:custGeom>
                <a:avLst/>
                <a:gdLst/>
                <a:ahLst/>
                <a:cxnLst/>
                <a:rect l="0" t="0" r="0" b="0"/>
                <a:pathLst>
                  <a:path w="107951" h="136145">
                    <a:moveTo>
                      <a:pt x="107950" y="92075"/>
                    </a:moveTo>
                    <a:lnTo>
                      <a:pt x="59817" y="136144"/>
                    </a:lnTo>
                    <a:lnTo>
                      <a:pt x="6477" y="103505"/>
                    </a:lnTo>
                    <a:lnTo>
                      <a:pt x="0" y="40386"/>
                    </a:lnTo>
                    <a:lnTo>
                      <a:pt x="45212" y="0"/>
                    </a:lnTo>
                    <a:lnTo>
                      <a:pt x="98933" y="24892"/>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9" name="Freeform 138"/>
              <p:cNvSpPr/>
              <p:nvPr/>
            </p:nvSpPr>
            <p:spPr>
              <a:xfrm>
                <a:off x="8577634" y="5134414"/>
                <a:ext cx="106700" cy="116727"/>
              </a:xfrm>
              <a:custGeom>
                <a:avLst/>
                <a:gdLst/>
                <a:ahLst/>
                <a:cxnLst/>
                <a:rect l="0" t="0" r="0" b="0"/>
                <a:pathLst>
                  <a:path w="106808" h="117349">
                    <a:moveTo>
                      <a:pt x="6604" y="5715"/>
                    </a:moveTo>
                    <a:lnTo>
                      <a:pt x="65659" y="0"/>
                    </a:lnTo>
                    <a:lnTo>
                      <a:pt x="106807" y="48514"/>
                    </a:lnTo>
                    <a:lnTo>
                      <a:pt x="104394" y="109220"/>
                    </a:lnTo>
                    <a:lnTo>
                      <a:pt x="48133" y="117348"/>
                    </a:lnTo>
                    <a:lnTo>
                      <a:pt x="22098" y="97282"/>
                    </a:lnTo>
                    <a:lnTo>
                      <a:pt x="0" y="6108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0" name="Freeform 139"/>
              <p:cNvSpPr/>
              <p:nvPr/>
            </p:nvSpPr>
            <p:spPr>
              <a:xfrm>
                <a:off x="8687257" y="5153091"/>
                <a:ext cx="114007" cy="119840"/>
              </a:xfrm>
              <a:custGeom>
                <a:avLst/>
                <a:gdLst/>
                <a:ahLst/>
                <a:cxnLst/>
                <a:rect l="0" t="0" r="0" b="0"/>
                <a:pathLst>
                  <a:path w="114047" h="120651">
                    <a:moveTo>
                      <a:pt x="114046" y="30607"/>
                    </a:moveTo>
                    <a:lnTo>
                      <a:pt x="113284" y="90043"/>
                    </a:lnTo>
                    <a:lnTo>
                      <a:pt x="53467" y="120650"/>
                    </a:lnTo>
                    <a:lnTo>
                      <a:pt x="0" y="91313"/>
                    </a:lnTo>
                    <a:lnTo>
                      <a:pt x="2032" y="28575"/>
                    </a:lnTo>
                    <a:lnTo>
                      <a:pt x="66802"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1" name="Freeform 140"/>
              <p:cNvSpPr/>
              <p:nvPr/>
            </p:nvSpPr>
            <p:spPr>
              <a:xfrm>
                <a:off x="8571788" y="5196669"/>
                <a:ext cx="52619" cy="65367"/>
              </a:xfrm>
              <a:custGeom>
                <a:avLst/>
                <a:gdLst/>
                <a:ahLst/>
                <a:cxnLst/>
                <a:rect l="0" t="0" r="0" b="0"/>
                <a:pathLst>
                  <a:path w="52960" h="65914">
                    <a:moveTo>
                      <a:pt x="2794" y="0"/>
                    </a:moveTo>
                    <a:lnTo>
                      <a:pt x="24003" y="34290"/>
                    </a:lnTo>
                    <a:lnTo>
                      <a:pt x="50165" y="54610"/>
                    </a:lnTo>
                    <a:lnTo>
                      <a:pt x="52959" y="65913"/>
                    </a:lnTo>
                    <a:lnTo>
                      <a:pt x="45212" y="63119"/>
                    </a:lnTo>
                    <a:lnTo>
                      <a:pt x="21971" y="41910"/>
                    </a:lnTo>
                    <a:lnTo>
                      <a:pt x="5715" y="19177"/>
                    </a:lnTo>
                    <a:lnTo>
                      <a:pt x="0" y="863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2" name="Freeform 141"/>
              <p:cNvSpPr/>
              <p:nvPr/>
            </p:nvSpPr>
            <p:spPr>
              <a:xfrm>
                <a:off x="8738414" y="5235578"/>
                <a:ext cx="106700" cy="60697"/>
              </a:xfrm>
              <a:custGeom>
                <a:avLst/>
                <a:gdLst/>
                <a:ahLst/>
                <a:cxnLst/>
                <a:rect l="0" t="0" r="0" b="0"/>
                <a:pathLst>
                  <a:path w="106681" h="60199">
                    <a:moveTo>
                      <a:pt x="6477" y="41148"/>
                    </a:moveTo>
                    <a:lnTo>
                      <a:pt x="65532" y="11430"/>
                    </a:lnTo>
                    <a:lnTo>
                      <a:pt x="106680" y="0"/>
                    </a:lnTo>
                    <a:lnTo>
                      <a:pt x="106680" y="17907"/>
                    </a:lnTo>
                    <a:lnTo>
                      <a:pt x="94488" y="30480"/>
                    </a:lnTo>
                    <a:lnTo>
                      <a:pt x="62357" y="48006"/>
                    </a:lnTo>
                    <a:lnTo>
                      <a:pt x="41148" y="54483"/>
                    </a:lnTo>
                    <a:lnTo>
                      <a:pt x="21209" y="60198"/>
                    </a:lnTo>
                    <a:lnTo>
                      <a:pt x="0" y="58166"/>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3" name="Freeform 142"/>
              <p:cNvSpPr/>
              <p:nvPr/>
            </p:nvSpPr>
            <p:spPr>
              <a:xfrm>
                <a:off x="8804188" y="5135971"/>
                <a:ext cx="83313" cy="105832"/>
              </a:xfrm>
              <a:custGeom>
                <a:avLst/>
                <a:gdLst/>
                <a:ahLst/>
                <a:cxnLst/>
                <a:rect l="0" t="0" r="0" b="0"/>
                <a:pathLst>
                  <a:path w="83059" h="105919">
                    <a:moveTo>
                      <a:pt x="83058" y="22733"/>
                    </a:moveTo>
                    <a:lnTo>
                      <a:pt x="80264" y="53340"/>
                    </a:lnTo>
                    <a:lnTo>
                      <a:pt x="43561" y="92583"/>
                    </a:lnTo>
                    <a:lnTo>
                      <a:pt x="0" y="105918"/>
                    </a:lnTo>
                    <a:lnTo>
                      <a:pt x="3302" y="47625"/>
                    </a:lnTo>
                    <a:lnTo>
                      <a:pt x="5334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4" name="Freeform 143"/>
              <p:cNvSpPr/>
              <p:nvPr/>
            </p:nvSpPr>
            <p:spPr>
              <a:xfrm>
                <a:off x="8551325" y="5081498"/>
                <a:ext cx="29233" cy="110502"/>
              </a:xfrm>
              <a:custGeom>
                <a:avLst/>
                <a:gdLst/>
                <a:ahLst/>
                <a:cxnLst/>
                <a:rect l="0" t="0" r="0" b="0"/>
                <a:pathLst>
                  <a:path w="28449" h="111253">
                    <a:moveTo>
                      <a:pt x="28448" y="55372"/>
                    </a:moveTo>
                    <a:lnTo>
                      <a:pt x="23241" y="111252"/>
                    </a:lnTo>
                    <a:lnTo>
                      <a:pt x="8890" y="98552"/>
                    </a:lnTo>
                    <a:lnTo>
                      <a:pt x="0" y="65151"/>
                    </a:lnTo>
                    <a:lnTo>
                      <a:pt x="0" y="21971"/>
                    </a:lnTo>
                    <a:lnTo>
                      <a:pt x="11049"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pic>
          <p:nvPicPr>
            <p:cNvPr id="91256" name="Picture 145"/>
            <p:cNvPicPr>
              <a:picLocks/>
            </p:cNvPicPr>
            <p:nvPr/>
          </p:nvPicPr>
          <p:blipFill>
            <a:blip r:embed="rId5"/>
            <a:srcRect/>
            <a:stretch>
              <a:fillRect/>
            </a:stretch>
          </p:blipFill>
          <p:spPr bwMode="auto">
            <a:xfrm>
              <a:off x="6707886" y="2825496"/>
              <a:ext cx="585216" cy="585216"/>
            </a:xfrm>
            <a:prstGeom prst="rect">
              <a:avLst/>
            </a:prstGeom>
            <a:solidFill>
              <a:srgbClr val="000000">
                <a:alpha val="0"/>
              </a:srgbClr>
            </a:solidFill>
            <a:ln w="9525">
              <a:noFill/>
              <a:miter lim="800000"/>
              <a:headEnd/>
              <a:tailEnd/>
            </a:ln>
          </p:spPr>
        </p:pic>
        <p:pic>
          <p:nvPicPr>
            <p:cNvPr id="91257" name="Picture 146"/>
            <p:cNvPicPr>
              <a:picLocks/>
            </p:cNvPicPr>
            <p:nvPr/>
          </p:nvPicPr>
          <p:blipFill>
            <a:blip r:embed="rId5"/>
            <a:srcRect/>
            <a:stretch>
              <a:fillRect/>
            </a:stretch>
          </p:blipFill>
          <p:spPr bwMode="auto">
            <a:xfrm>
              <a:off x="7397877" y="3806571"/>
              <a:ext cx="585216" cy="585216"/>
            </a:xfrm>
            <a:prstGeom prst="rect">
              <a:avLst/>
            </a:prstGeom>
            <a:solidFill>
              <a:srgbClr val="000000">
                <a:alpha val="0"/>
              </a:srgbClr>
            </a:solidFill>
            <a:ln w="9525">
              <a:noFill/>
              <a:miter lim="800000"/>
              <a:headEnd/>
              <a:tailEnd/>
            </a:ln>
          </p:spPr>
        </p:pic>
      </p:grpSp>
      <p:grpSp>
        <p:nvGrpSpPr>
          <p:cNvPr id="91151" name="Group 161"/>
          <p:cNvGrpSpPr>
            <a:grpSpLocks/>
          </p:cNvGrpSpPr>
          <p:nvPr/>
        </p:nvGrpSpPr>
        <p:grpSpPr bwMode="auto">
          <a:xfrm>
            <a:off x="3363913" y="3276600"/>
            <a:ext cx="457200" cy="430213"/>
            <a:chOff x="1524000" y="3086100"/>
            <a:chExt cx="420878" cy="421894"/>
          </a:xfrm>
        </p:grpSpPr>
        <p:sp>
          <p:nvSpPr>
            <p:cNvPr id="149" name="Oval 148"/>
            <p:cNvSpPr/>
            <p:nvPr/>
          </p:nvSpPr>
          <p:spPr>
            <a:xfrm>
              <a:off x="1524000" y="3086100"/>
              <a:ext cx="420878" cy="42189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50" name="Freeform 149"/>
            <p:cNvSpPr/>
            <p:nvPr/>
          </p:nvSpPr>
          <p:spPr>
            <a:xfrm>
              <a:off x="1680367" y="3086100"/>
              <a:ext cx="143215" cy="42034"/>
            </a:xfrm>
            <a:custGeom>
              <a:avLst/>
              <a:gdLst/>
              <a:ahLst/>
              <a:cxnLst/>
              <a:rect l="0" t="0" r="0" b="0"/>
              <a:pathLst>
                <a:path w="143003" h="42292">
                  <a:moveTo>
                    <a:pt x="143002" y="26416"/>
                  </a:moveTo>
                  <a:lnTo>
                    <a:pt x="96901" y="42291"/>
                  </a:lnTo>
                  <a:lnTo>
                    <a:pt x="17272" y="30734"/>
                  </a:lnTo>
                  <a:lnTo>
                    <a:pt x="0" y="10541"/>
                  </a:lnTo>
                  <a:lnTo>
                    <a:pt x="34036" y="0"/>
                  </a:lnTo>
                  <a:lnTo>
                    <a:pt x="69596" y="0"/>
                  </a:lnTo>
                  <a:lnTo>
                    <a:pt x="110363" y="673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51" name="Freeform 150"/>
            <p:cNvSpPr/>
            <p:nvPr/>
          </p:nvSpPr>
          <p:spPr>
            <a:xfrm>
              <a:off x="1651140" y="3123463"/>
              <a:ext cx="150523" cy="118317"/>
            </a:xfrm>
            <a:custGeom>
              <a:avLst/>
              <a:gdLst/>
              <a:ahLst/>
              <a:cxnLst/>
              <a:rect l="0" t="0" r="0" b="0"/>
              <a:pathLst>
                <a:path w="151639" h="119000">
                  <a:moveTo>
                    <a:pt x="147828" y="54229"/>
                  </a:moveTo>
                  <a:lnTo>
                    <a:pt x="151638" y="71501"/>
                  </a:lnTo>
                  <a:lnTo>
                    <a:pt x="97917" y="118999"/>
                  </a:lnTo>
                  <a:lnTo>
                    <a:pt x="19558" y="100838"/>
                  </a:lnTo>
                  <a:lnTo>
                    <a:pt x="0" y="42291"/>
                  </a:lnTo>
                  <a:lnTo>
                    <a:pt x="42164" y="0"/>
                  </a:lnTo>
                  <a:lnTo>
                    <a:pt x="126619" y="914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52" name="Freeform 151"/>
            <p:cNvSpPr/>
            <p:nvPr/>
          </p:nvSpPr>
          <p:spPr>
            <a:xfrm>
              <a:off x="1538614" y="3146816"/>
              <a:ext cx="51148" cy="87181"/>
            </a:xfrm>
            <a:custGeom>
              <a:avLst/>
              <a:gdLst/>
              <a:ahLst/>
              <a:cxnLst/>
              <a:rect l="0" t="0" r="0" b="0"/>
              <a:pathLst>
                <a:path w="51817" h="87377">
                  <a:moveTo>
                    <a:pt x="1397" y="87376"/>
                  </a:moveTo>
                  <a:lnTo>
                    <a:pt x="0" y="75819"/>
                  </a:lnTo>
                  <a:lnTo>
                    <a:pt x="18288" y="35560"/>
                  </a:lnTo>
                  <a:lnTo>
                    <a:pt x="41275" y="6731"/>
                  </a:lnTo>
                  <a:lnTo>
                    <a:pt x="51816" y="0"/>
                  </a:lnTo>
                  <a:lnTo>
                    <a:pt x="51816" y="10541"/>
                  </a:lnTo>
                  <a:lnTo>
                    <a:pt x="26416" y="4749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53" name="Freeform 152"/>
            <p:cNvSpPr/>
            <p:nvPr/>
          </p:nvSpPr>
          <p:spPr>
            <a:xfrm>
              <a:off x="1542998" y="3156157"/>
              <a:ext cx="127141" cy="151009"/>
            </a:xfrm>
            <a:custGeom>
              <a:avLst/>
              <a:gdLst/>
              <a:ahLst/>
              <a:cxnLst/>
              <a:rect l="0" t="0" r="0" b="0"/>
              <a:pathLst>
                <a:path w="125731" h="150242">
                  <a:moveTo>
                    <a:pt x="125730" y="71501"/>
                  </a:moveTo>
                  <a:lnTo>
                    <a:pt x="88773" y="142113"/>
                  </a:lnTo>
                  <a:lnTo>
                    <a:pt x="21082" y="150241"/>
                  </a:lnTo>
                  <a:lnTo>
                    <a:pt x="0" y="82550"/>
                  </a:lnTo>
                  <a:lnTo>
                    <a:pt x="22479" y="42164"/>
                  </a:lnTo>
                  <a:lnTo>
                    <a:pt x="50800" y="0"/>
                  </a:lnTo>
                  <a:lnTo>
                    <a:pt x="104648" y="114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54" name="Freeform 153"/>
            <p:cNvSpPr/>
            <p:nvPr/>
          </p:nvSpPr>
          <p:spPr>
            <a:xfrm>
              <a:off x="1873270" y="3182622"/>
              <a:ext cx="64301" cy="147897"/>
            </a:xfrm>
            <a:custGeom>
              <a:avLst/>
              <a:gdLst/>
              <a:ahLst/>
              <a:cxnLst/>
              <a:rect l="0" t="0" r="0" b="0"/>
              <a:pathLst>
                <a:path w="63882" h="147829">
                  <a:moveTo>
                    <a:pt x="21590" y="0"/>
                  </a:moveTo>
                  <a:lnTo>
                    <a:pt x="50927" y="35052"/>
                  </a:lnTo>
                  <a:lnTo>
                    <a:pt x="61468" y="80137"/>
                  </a:lnTo>
                  <a:lnTo>
                    <a:pt x="63881" y="120523"/>
                  </a:lnTo>
                  <a:lnTo>
                    <a:pt x="45593" y="147828"/>
                  </a:lnTo>
                  <a:lnTo>
                    <a:pt x="10160" y="120523"/>
                  </a:lnTo>
                  <a:lnTo>
                    <a:pt x="0" y="4508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55" name="Freeform 154"/>
            <p:cNvSpPr/>
            <p:nvPr/>
          </p:nvSpPr>
          <p:spPr>
            <a:xfrm>
              <a:off x="1751976" y="3198190"/>
              <a:ext cx="127140" cy="160351"/>
            </a:xfrm>
            <a:custGeom>
              <a:avLst/>
              <a:gdLst/>
              <a:ahLst/>
              <a:cxnLst/>
              <a:rect l="0" t="0" r="0" b="0"/>
              <a:pathLst>
                <a:path w="127128" h="160275">
                  <a:moveTo>
                    <a:pt x="127127" y="108458"/>
                  </a:moveTo>
                  <a:lnTo>
                    <a:pt x="70485" y="160274"/>
                  </a:lnTo>
                  <a:lnTo>
                    <a:pt x="7620" y="121920"/>
                  </a:lnTo>
                  <a:lnTo>
                    <a:pt x="0" y="47498"/>
                  </a:lnTo>
                  <a:lnTo>
                    <a:pt x="53213" y="0"/>
                  </a:lnTo>
                  <a:lnTo>
                    <a:pt x="116586" y="2921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56" name="Freeform 155"/>
            <p:cNvSpPr/>
            <p:nvPr/>
          </p:nvSpPr>
          <p:spPr>
            <a:xfrm>
              <a:off x="1554689" y="3304052"/>
              <a:ext cx="125679" cy="136999"/>
            </a:xfrm>
            <a:custGeom>
              <a:avLst/>
              <a:gdLst/>
              <a:ahLst/>
              <a:cxnLst/>
              <a:rect l="0" t="0" r="0" b="0"/>
              <a:pathLst>
                <a:path w="125858" h="138304">
                  <a:moveTo>
                    <a:pt x="7747" y="6731"/>
                  </a:moveTo>
                  <a:lnTo>
                    <a:pt x="77343" y="0"/>
                  </a:lnTo>
                  <a:lnTo>
                    <a:pt x="125857" y="57150"/>
                  </a:lnTo>
                  <a:lnTo>
                    <a:pt x="122936" y="128651"/>
                  </a:lnTo>
                  <a:lnTo>
                    <a:pt x="56642" y="138303"/>
                  </a:lnTo>
                  <a:lnTo>
                    <a:pt x="26035" y="114681"/>
                  </a:lnTo>
                  <a:lnTo>
                    <a:pt x="0" y="7200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57" name="Freeform 156"/>
            <p:cNvSpPr/>
            <p:nvPr/>
          </p:nvSpPr>
          <p:spPr>
            <a:xfrm>
              <a:off x="1683290" y="3325848"/>
              <a:ext cx="134447" cy="141670"/>
            </a:xfrm>
            <a:custGeom>
              <a:avLst/>
              <a:gdLst/>
              <a:ahLst/>
              <a:cxnLst/>
              <a:rect l="0" t="0" r="0" b="0"/>
              <a:pathLst>
                <a:path w="134367" h="142114">
                  <a:moveTo>
                    <a:pt x="134366" y="35941"/>
                  </a:moveTo>
                  <a:lnTo>
                    <a:pt x="133350" y="106045"/>
                  </a:lnTo>
                  <a:lnTo>
                    <a:pt x="62865" y="142113"/>
                  </a:lnTo>
                  <a:lnTo>
                    <a:pt x="0" y="107569"/>
                  </a:lnTo>
                  <a:lnTo>
                    <a:pt x="2286" y="33655"/>
                  </a:lnTo>
                  <a:lnTo>
                    <a:pt x="7861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58" name="Freeform 157"/>
            <p:cNvSpPr/>
            <p:nvPr/>
          </p:nvSpPr>
          <p:spPr>
            <a:xfrm>
              <a:off x="1547382" y="3377223"/>
              <a:ext cx="62839" cy="77840"/>
            </a:xfrm>
            <a:custGeom>
              <a:avLst/>
              <a:gdLst/>
              <a:ahLst/>
              <a:cxnLst/>
              <a:rect l="0" t="0" r="0" b="0"/>
              <a:pathLst>
                <a:path w="62358" h="77725">
                  <a:moveTo>
                    <a:pt x="3302" y="0"/>
                  </a:moveTo>
                  <a:lnTo>
                    <a:pt x="28321" y="40386"/>
                  </a:lnTo>
                  <a:lnTo>
                    <a:pt x="59055" y="64389"/>
                  </a:lnTo>
                  <a:lnTo>
                    <a:pt x="62357" y="77724"/>
                  </a:lnTo>
                  <a:lnTo>
                    <a:pt x="53213" y="74422"/>
                  </a:lnTo>
                  <a:lnTo>
                    <a:pt x="25908" y="49403"/>
                  </a:lnTo>
                  <a:lnTo>
                    <a:pt x="6731" y="22606"/>
                  </a:lnTo>
                  <a:lnTo>
                    <a:pt x="0" y="1016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59" name="Freeform 158"/>
            <p:cNvSpPr/>
            <p:nvPr/>
          </p:nvSpPr>
          <p:spPr>
            <a:xfrm>
              <a:off x="1743207" y="3423927"/>
              <a:ext cx="125679" cy="70056"/>
            </a:xfrm>
            <a:custGeom>
              <a:avLst/>
              <a:gdLst/>
              <a:ahLst/>
              <a:cxnLst/>
              <a:rect l="0" t="0" r="0" b="0"/>
              <a:pathLst>
                <a:path w="125731" h="70994">
                  <a:moveTo>
                    <a:pt x="7620" y="48514"/>
                  </a:moveTo>
                  <a:lnTo>
                    <a:pt x="77216" y="13462"/>
                  </a:lnTo>
                  <a:lnTo>
                    <a:pt x="125730" y="0"/>
                  </a:lnTo>
                  <a:lnTo>
                    <a:pt x="125730" y="21082"/>
                  </a:lnTo>
                  <a:lnTo>
                    <a:pt x="111379" y="35941"/>
                  </a:lnTo>
                  <a:lnTo>
                    <a:pt x="73406" y="56642"/>
                  </a:lnTo>
                  <a:lnTo>
                    <a:pt x="48514" y="64262"/>
                  </a:lnTo>
                  <a:lnTo>
                    <a:pt x="25019" y="70993"/>
                  </a:lnTo>
                  <a:lnTo>
                    <a:pt x="0" y="6858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60" name="Freeform 159"/>
            <p:cNvSpPr/>
            <p:nvPr/>
          </p:nvSpPr>
          <p:spPr>
            <a:xfrm>
              <a:off x="1820660" y="3307166"/>
              <a:ext cx="97913" cy="124544"/>
            </a:xfrm>
            <a:custGeom>
              <a:avLst/>
              <a:gdLst/>
              <a:ahLst/>
              <a:cxnLst/>
              <a:rect l="0" t="0" r="0" b="0"/>
              <a:pathLst>
                <a:path w="97918" h="124715">
                  <a:moveTo>
                    <a:pt x="97917" y="26797"/>
                  </a:moveTo>
                  <a:lnTo>
                    <a:pt x="94615" y="62865"/>
                  </a:lnTo>
                  <a:lnTo>
                    <a:pt x="51435" y="108966"/>
                  </a:lnTo>
                  <a:lnTo>
                    <a:pt x="0" y="124714"/>
                  </a:lnTo>
                  <a:lnTo>
                    <a:pt x="3937" y="56134"/>
                  </a:lnTo>
                  <a:lnTo>
                    <a:pt x="6286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61" name="Freeform 160"/>
            <p:cNvSpPr/>
            <p:nvPr/>
          </p:nvSpPr>
          <p:spPr>
            <a:xfrm>
              <a:off x="1524000" y="3241780"/>
              <a:ext cx="33611" cy="130771"/>
            </a:xfrm>
            <a:custGeom>
              <a:avLst/>
              <a:gdLst/>
              <a:ahLst/>
              <a:cxnLst/>
              <a:rect l="0" t="0" r="0" b="0"/>
              <a:pathLst>
                <a:path w="33529" h="131065">
                  <a:moveTo>
                    <a:pt x="33528" y="65278"/>
                  </a:moveTo>
                  <a:lnTo>
                    <a:pt x="27305" y="131064"/>
                  </a:lnTo>
                  <a:lnTo>
                    <a:pt x="10541" y="116078"/>
                  </a:lnTo>
                  <a:lnTo>
                    <a:pt x="0" y="76708"/>
                  </a:lnTo>
                  <a:lnTo>
                    <a:pt x="0" y="25908"/>
                  </a:lnTo>
                  <a:lnTo>
                    <a:pt x="1295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grpSp>
      <p:grpSp>
        <p:nvGrpSpPr>
          <p:cNvPr id="91152" name="Group 171"/>
          <p:cNvGrpSpPr>
            <a:grpSpLocks/>
          </p:cNvGrpSpPr>
          <p:nvPr/>
        </p:nvGrpSpPr>
        <p:grpSpPr bwMode="auto">
          <a:xfrm>
            <a:off x="3389313" y="5383213"/>
            <a:ext cx="627062" cy="384175"/>
            <a:chOff x="1546733" y="5013706"/>
            <a:chExt cx="578359" cy="376429"/>
          </a:xfrm>
        </p:grpSpPr>
        <p:sp>
          <p:nvSpPr>
            <p:cNvPr id="163" name="Freeform 162"/>
            <p:cNvSpPr/>
            <p:nvPr/>
          </p:nvSpPr>
          <p:spPr>
            <a:xfrm>
              <a:off x="1546733" y="5013706"/>
              <a:ext cx="103958" cy="139994"/>
            </a:xfrm>
            <a:custGeom>
              <a:avLst/>
              <a:gdLst/>
              <a:ahLst/>
              <a:cxnLst/>
              <a:rect l="0" t="0" r="0" b="0"/>
              <a:pathLst>
                <a:path w="103633" h="139320">
                  <a:moveTo>
                    <a:pt x="26543" y="139319"/>
                  </a:moveTo>
                  <a:lnTo>
                    <a:pt x="17907" y="126492"/>
                  </a:lnTo>
                  <a:lnTo>
                    <a:pt x="10922" y="113919"/>
                  </a:lnTo>
                  <a:lnTo>
                    <a:pt x="3556" y="95377"/>
                  </a:lnTo>
                  <a:lnTo>
                    <a:pt x="0" y="77343"/>
                  </a:lnTo>
                  <a:lnTo>
                    <a:pt x="381" y="59817"/>
                  </a:lnTo>
                  <a:lnTo>
                    <a:pt x="4699" y="42672"/>
                  </a:lnTo>
                  <a:lnTo>
                    <a:pt x="10541" y="33147"/>
                  </a:lnTo>
                  <a:lnTo>
                    <a:pt x="17145" y="24892"/>
                  </a:lnTo>
                  <a:lnTo>
                    <a:pt x="27178" y="15748"/>
                  </a:lnTo>
                  <a:lnTo>
                    <a:pt x="41148" y="7239"/>
                  </a:lnTo>
                  <a:lnTo>
                    <a:pt x="50673" y="3683"/>
                  </a:lnTo>
                  <a:lnTo>
                    <a:pt x="64135" y="889"/>
                  </a:lnTo>
                  <a:lnTo>
                    <a:pt x="75184" y="0"/>
                  </a:lnTo>
                  <a:lnTo>
                    <a:pt x="86868" y="381"/>
                  </a:lnTo>
                  <a:lnTo>
                    <a:pt x="103632" y="2794"/>
                  </a:lnTo>
                  <a:lnTo>
                    <a:pt x="89027" y="5207"/>
                  </a:lnTo>
                  <a:lnTo>
                    <a:pt x="76200" y="8382"/>
                  </a:lnTo>
                  <a:lnTo>
                    <a:pt x="59309" y="13970"/>
                  </a:lnTo>
                  <a:lnTo>
                    <a:pt x="45847" y="21209"/>
                  </a:lnTo>
                  <a:lnTo>
                    <a:pt x="35560" y="29845"/>
                  </a:lnTo>
                  <a:lnTo>
                    <a:pt x="28702" y="39878"/>
                  </a:lnTo>
                  <a:lnTo>
                    <a:pt x="24765" y="51181"/>
                  </a:lnTo>
                  <a:lnTo>
                    <a:pt x="24257" y="64008"/>
                  </a:lnTo>
                  <a:lnTo>
                    <a:pt x="28829" y="83312"/>
                  </a:lnTo>
                  <a:lnTo>
                    <a:pt x="38989" y="105156"/>
                  </a:lnTo>
                  <a:lnTo>
                    <a:pt x="46355" y="1170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64" name="Freeform 163"/>
            <p:cNvSpPr/>
            <p:nvPr/>
          </p:nvSpPr>
          <p:spPr>
            <a:xfrm>
              <a:off x="1625800" y="5267251"/>
              <a:ext cx="81995" cy="94885"/>
            </a:xfrm>
            <a:custGeom>
              <a:avLst/>
              <a:gdLst/>
              <a:ahLst/>
              <a:cxnLst/>
              <a:rect l="0" t="0" r="0" b="0"/>
              <a:pathLst>
                <a:path w="82297" h="95124">
                  <a:moveTo>
                    <a:pt x="33020" y="0"/>
                  </a:moveTo>
                  <a:lnTo>
                    <a:pt x="34925" y="7747"/>
                  </a:lnTo>
                  <a:lnTo>
                    <a:pt x="37592" y="18796"/>
                  </a:lnTo>
                  <a:lnTo>
                    <a:pt x="41148" y="31496"/>
                  </a:lnTo>
                  <a:lnTo>
                    <a:pt x="43688" y="39624"/>
                  </a:lnTo>
                  <a:lnTo>
                    <a:pt x="46101" y="46736"/>
                  </a:lnTo>
                  <a:lnTo>
                    <a:pt x="51054" y="58166"/>
                  </a:lnTo>
                  <a:lnTo>
                    <a:pt x="53594" y="61849"/>
                  </a:lnTo>
                  <a:lnTo>
                    <a:pt x="71247" y="70866"/>
                  </a:lnTo>
                  <a:lnTo>
                    <a:pt x="77343" y="75565"/>
                  </a:lnTo>
                  <a:lnTo>
                    <a:pt x="81407" y="81407"/>
                  </a:lnTo>
                  <a:lnTo>
                    <a:pt x="82296" y="85344"/>
                  </a:lnTo>
                  <a:lnTo>
                    <a:pt x="81280" y="90551"/>
                  </a:lnTo>
                  <a:lnTo>
                    <a:pt x="79502" y="93726"/>
                  </a:lnTo>
                  <a:lnTo>
                    <a:pt x="73279" y="95123"/>
                  </a:lnTo>
                  <a:lnTo>
                    <a:pt x="64135" y="94742"/>
                  </a:lnTo>
                  <a:lnTo>
                    <a:pt x="64008" y="85471"/>
                  </a:lnTo>
                  <a:lnTo>
                    <a:pt x="62738" y="81661"/>
                  </a:lnTo>
                  <a:lnTo>
                    <a:pt x="60325" y="78740"/>
                  </a:lnTo>
                  <a:lnTo>
                    <a:pt x="57023" y="77343"/>
                  </a:lnTo>
                  <a:lnTo>
                    <a:pt x="55753" y="76962"/>
                  </a:lnTo>
                  <a:lnTo>
                    <a:pt x="54356" y="76962"/>
                  </a:lnTo>
                  <a:lnTo>
                    <a:pt x="55753" y="76962"/>
                  </a:lnTo>
                  <a:lnTo>
                    <a:pt x="57023" y="77343"/>
                  </a:lnTo>
                  <a:lnTo>
                    <a:pt x="60325" y="78740"/>
                  </a:lnTo>
                  <a:lnTo>
                    <a:pt x="62738" y="81661"/>
                  </a:lnTo>
                  <a:lnTo>
                    <a:pt x="64008" y="85471"/>
                  </a:lnTo>
                  <a:lnTo>
                    <a:pt x="64135" y="94742"/>
                  </a:lnTo>
                  <a:lnTo>
                    <a:pt x="48133" y="90551"/>
                  </a:lnTo>
                  <a:lnTo>
                    <a:pt x="45085" y="89408"/>
                  </a:lnTo>
                  <a:lnTo>
                    <a:pt x="39243" y="77216"/>
                  </a:lnTo>
                  <a:lnTo>
                    <a:pt x="33401" y="65532"/>
                  </a:lnTo>
                  <a:lnTo>
                    <a:pt x="27559" y="54356"/>
                  </a:lnTo>
                  <a:lnTo>
                    <a:pt x="19177" y="39243"/>
                  </a:lnTo>
                  <a:lnTo>
                    <a:pt x="10795" y="25400"/>
                  </a:lnTo>
                  <a:lnTo>
                    <a:pt x="0" y="9271"/>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65" name="Freeform 164"/>
            <p:cNvSpPr/>
            <p:nvPr/>
          </p:nvSpPr>
          <p:spPr>
            <a:xfrm>
              <a:off x="1892284" y="5292139"/>
              <a:ext cx="62960" cy="85553"/>
            </a:xfrm>
            <a:custGeom>
              <a:avLst/>
              <a:gdLst/>
              <a:ahLst/>
              <a:cxnLst/>
              <a:rect l="0" t="0" r="0" b="0"/>
              <a:pathLst>
                <a:path w="62485" h="84710">
                  <a:moveTo>
                    <a:pt x="36957" y="3429"/>
                  </a:moveTo>
                  <a:lnTo>
                    <a:pt x="35306" y="7366"/>
                  </a:lnTo>
                  <a:lnTo>
                    <a:pt x="32258" y="18796"/>
                  </a:lnTo>
                  <a:lnTo>
                    <a:pt x="31242" y="25781"/>
                  </a:lnTo>
                  <a:lnTo>
                    <a:pt x="31369" y="32639"/>
                  </a:lnTo>
                  <a:lnTo>
                    <a:pt x="32512" y="40259"/>
                  </a:lnTo>
                  <a:lnTo>
                    <a:pt x="36576" y="50292"/>
                  </a:lnTo>
                  <a:lnTo>
                    <a:pt x="43053" y="57277"/>
                  </a:lnTo>
                  <a:lnTo>
                    <a:pt x="54991" y="66548"/>
                  </a:lnTo>
                  <a:lnTo>
                    <a:pt x="60452" y="72390"/>
                  </a:lnTo>
                  <a:lnTo>
                    <a:pt x="62484" y="76200"/>
                  </a:lnTo>
                  <a:lnTo>
                    <a:pt x="62230" y="78613"/>
                  </a:lnTo>
                  <a:lnTo>
                    <a:pt x="60452" y="80391"/>
                  </a:lnTo>
                  <a:lnTo>
                    <a:pt x="49530" y="83058"/>
                  </a:lnTo>
                  <a:lnTo>
                    <a:pt x="49403" y="77470"/>
                  </a:lnTo>
                  <a:lnTo>
                    <a:pt x="48514" y="73152"/>
                  </a:lnTo>
                  <a:lnTo>
                    <a:pt x="47117" y="70612"/>
                  </a:lnTo>
                  <a:lnTo>
                    <a:pt x="45593" y="68961"/>
                  </a:lnTo>
                  <a:lnTo>
                    <a:pt x="43307" y="67945"/>
                  </a:lnTo>
                  <a:lnTo>
                    <a:pt x="40005" y="67818"/>
                  </a:lnTo>
                  <a:lnTo>
                    <a:pt x="43307" y="67945"/>
                  </a:lnTo>
                  <a:lnTo>
                    <a:pt x="45593" y="68961"/>
                  </a:lnTo>
                  <a:lnTo>
                    <a:pt x="47117" y="70612"/>
                  </a:lnTo>
                  <a:lnTo>
                    <a:pt x="48514" y="73152"/>
                  </a:lnTo>
                  <a:lnTo>
                    <a:pt x="49403" y="77470"/>
                  </a:lnTo>
                  <a:lnTo>
                    <a:pt x="49530" y="83058"/>
                  </a:lnTo>
                  <a:lnTo>
                    <a:pt x="38100" y="84709"/>
                  </a:lnTo>
                  <a:lnTo>
                    <a:pt x="0" y="60960"/>
                  </a:lnTo>
                  <a:lnTo>
                    <a:pt x="2692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66" name="Freeform 165"/>
            <p:cNvSpPr/>
            <p:nvPr/>
          </p:nvSpPr>
          <p:spPr>
            <a:xfrm>
              <a:off x="1918640" y="5289028"/>
              <a:ext cx="10249" cy="7778"/>
            </a:xfrm>
            <a:custGeom>
              <a:avLst/>
              <a:gdLst/>
              <a:ahLst/>
              <a:cxnLst/>
              <a:rect l="0" t="0" r="0" b="0"/>
              <a:pathLst>
                <a:path w="10288" h="6859">
                  <a:moveTo>
                    <a:pt x="0" y="3429"/>
                  </a:moveTo>
                  <a:lnTo>
                    <a:pt x="1524" y="0"/>
                  </a:lnTo>
                  <a:lnTo>
                    <a:pt x="10287" y="6223"/>
                  </a:lnTo>
                  <a:lnTo>
                    <a:pt x="10033" y="6477"/>
                  </a:lnTo>
                  <a:lnTo>
                    <a:pt x="10033" y="685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67" name="Freeform 166"/>
            <p:cNvSpPr/>
            <p:nvPr/>
          </p:nvSpPr>
          <p:spPr>
            <a:xfrm>
              <a:off x="1567232" y="5038594"/>
              <a:ext cx="553468" cy="351541"/>
            </a:xfrm>
            <a:custGeom>
              <a:avLst/>
              <a:gdLst/>
              <a:ahLst/>
              <a:cxnLst/>
              <a:rect l="0" t="0" r="0" b="0"/>
              <a:pathLst>
                <a:path w="553721" h="351664">
                  <a:moveTo>
                    <a:pt x="411734" y="10033"/>
                  </a:moveTo>
                  <a:lnTo>
                    <a:pt x="422529" y="3937"/>
                  </a:lnTo>
                  <a:lnTo>
                    <a:pt x="433832" y="508"/>
                  </a:lnTo>
                  <a:lnTo>
                    <a:pt x="445897" y="0"/>
                  </a:lnTo>
                  <a:lnTo>
                    <a:pt x="458724" y="2159"/>
                  </a:lnTo>
                  <a:lnTo>
                    <a:pt x="476123" y="10541"/>
                  </a:lnTo>
                  <a:lnTo>
                    <a:pt x="487807" y="19558"/>
                  </a:lnTo>
                  <a:lnTo>
                    <a:pt x="497586" y="26416"/>
                  </a:lnTo>
                  <a:lnTo>
                    <a:pt x="512572" y="35179"/>
                  </a:lnTo>
                  <a:lnTo>
                    <a:pt x="522605" y="39878"/>
                  </a:lnTo>
                  <a:lnTo>
                    <a:pt x="537718" y="44323"/>
                  </a:lnTo>
                  <a:lnTo>
                    <a:pt x="547624" y="46101"/>
                  </a:lnTo>
                  <a:lnTo>
                    <a:pt x="553720" y="63373"/>
                  </a:lnTo>
                  <a:lnTo>
                    <a:pt x="553085" y="70104"/>
                  </a:lnTo>
                  <a:lnTo>
                    <a:pt x="550037" y="81915"/>
                  </a:lnTo>
                  <a:lnTo>
                    <a:pt x="547243" y="86741"/>
                  </a:lnTo>
                  <a:lnTo>
                    <a:pt x="543814" y="90932"/>
                  </a:lnTo>
                  <a:lnTo>
                    <a:pt x="540893" y="93345"/>
                  </a:lnTo>
                  <a:lnTo>
                    <a:pt x="536448" y="95758"/>
                  </a:lnTo>
                  <a:lnTo>
                    <a:pt x="531876" y="97028"/>
                  </a:lnTo>
                  <a:lnTo>
                    <a:pt x="527304" y="97282"/>
                  </a:lnTo>
                  <a:lnTo>
                    <a:pt x="522605" y="96393"/>
                  </a:lnTo>
                  <a:lnTo>
                    <a:pt x="511937" y="92329"/>
                  </a:lnTo>
                  <a:lnTo>
                    <a:pt x="505968" y="91567"/>
                  </a:lnTo>
                  <a:lnTo>
                    <a:pt x="484886" y="94107"/>
                  </a:lnTo>
                  <a:lnTo>
                    <a:pt x="474345" y="94869"/>
                  </a:lnTo>
                  <a:lnTo>
                    <a:pt x="474345" y="94742"/>
                  </a:lnTo>
                  <a:lnTo>
                    <a:pt x="484886" y="94107"/>
                  </a:lnTo>
                  <a:lnTo>
                    <a:pt x="505968" y="91567"/>
                  </a:lnTo>
                  <a:lnTo>
                    <a:pt x="511937" y="92329"/>
                  </a:lnTo>
                  <a:lnTo>
                    <a:pt x="522605" y="96393"/>
                  </a:lnTo>
                  <a:lnTo>
                    <a:pt x="527304" y="97282"/>
                  </a:lnTo>
                  <a:lnTo>
                    <a:pt x="531876" y="97028"/>
                  </a:lnTo>
                  <a:lnTo>
                    <a:pt x="536448" y="95758"/>
                  </a:lnTo>
                  <a:lnTo>
                    <a:pt x="541655" y="92710"/>
                  </a:lnTo>
                  <a:lnTo>
                    <a:pt x="536448" y="96139"/>
                  </a:lnTo>
                  <a:lnTo>
                    <a:pt x="529336" y="99314"/>
                  </a:lnTo>
                  <a:lnTo>
                    <a:pt x="513969" y="102108"/>
                  </a:lnTo>
                  <a:lnTo>
                    <a:pt x="474345" y="102108"/>
                  </a:lnTo>
                  <a:lnTo>
                    <a:pt x="462026" y="107442"/>
                  </a:lnTo>
                  <a:lnTo>
                    <a:pt x="452247" y="109474"/>
                  </a:lnTo>
                  <a:lnTo>
                    <a:pt x="442468" y="109220"/>
                  </a:lnTo>
                  <a:lnTo>
                    <a:pt x="434848" y="107696"/>
                  </a:lnTo>
                  <a:lnTo>
                    <a:pt x="428498" y="115570"/>
                  </a:lnTo>
                  <a:lnTo>
                    <a:pt x="420751" y="128143"/>
                  </a:lnTo>
                  <a:lnTo>
                    <a:pt x="415417" y="141859"/>
                  </a:lnTo>
                  <a:lnTo>
                    <a:pt x="412115" y="156337"/>
                  </a:lnTo>
                  <a:lnTo>
                    <a:pt x="411099" y="172085"/>
                  </a:lnTo>
                  <a:lnTo>
                    <a:pt x="411607" y="188341"/>
                  </a:lnTo>
                  <a:lnTo>
                    <a:pt x="411099" y="195834"/>
                  </a:lnTo>
                  <a:lnTo>
                    <a:pt x="409321" y="207518"/>
                  </a:lnTo>
                  <a:lnTo>
                    <a:pt x="405511" y="217932"/>
                  </a:lnTo>
                  <a:lnTo>
                    <a:pt x="399415" y="227457"/>
                  </a:lnTo>
                  <a:lnTo>
                    <a:pt x="391414" y="235712"/>
                  </a:lnTo>
                  <a:lnTo>
                    <a:pt x="375412" y="245237"/>
                  </a:lnTo>
                  <a:lnTo>
                    <a:pt x="364363" y="254000"/>
                  </a:lnTo>
                  <a:lnTo>
                    <a:pt x="368300" y="247142"/>
                  </a:lnTo>
                  <a:lnTo>
                    <a:pt x="371729" y="240411"/>
                  </a:lnTo>
                  <a:lnTo>
                    <a:pt x="373507" y="234950"/>
                  </a:lnTo>
                  <a:lnTo>
                    <a:pt x="375285" y="226822"/>
                  </a:lnTo>
                  <a:lnTo>
                    <a:pt x="376047" y="218821"/>
                  </a:lnTo>
                  <a:lnTo>
                    <a:pt x="375285" y="226822"/>
                  </a:lnTo>
                  <a:lnTo>
                    <a:pt x="373507" y="234950"/>
                  </a:lnTo>
                  <a:lnTo>
                    <a:pt x="371729" y="240411"/>
                  </a:lnTo>
                  <a:lnTo>
                    <a:pt x="366395" y="250444"/>
                  </a:lnTo>
                  <a:lnTo>
                    <a:pt x="361696" y="257810"/>
                  </a:lnTo>
                  <a:lnTo>
                    <a:pt x="357505" y="263271"/>
                  </a:lnTo>
                  <a:lnTo>
                    <a:pt x="348615" y="276860"/>
                  </a:lnTo>
                  <a:lnTo>
                    <a:pt x="343789" y="291592"/>
                  </a:lnTo>
                  <a:lnTo>
                    <a:pt x="341630" y="304292"/>
                  </a:lnTo>
                  <a:lnTo>
                    <a:pt x="340487" y="312674"/>
                  </a:lnTo>
                  <a:lnTo>
                    <a:pt x="342138" y="320040"/>
                  </a:lnTo>
                  <a:lnTo>
                    <a:pt x="346456" y="326263"/>
                  </a:lnTo>
                  <a:lnTo>
                    <a:pt x="360680" y="336296"/>
                  </a:lnTo>
                  <a:lnTo>
                    <a:pt x="364998" y="341503"/>
                  </a:lnTo>
                  <a:lnTo>
                    <a:pt x="365125" y="344424"/>
                  </a:lnTo>
                  <a:lnTo>
                    <a:pt x="360680" y="347599"/>
                  </a:lnTo>
                  <a:lnTo>
                    <a:pt x="349885" y="350647"/>
                  </a:lnTo>
                  <a:lnTo>
                    <a:pt x="338582" y="351663"/>
                  </a:lnTo>
                  <a:lnTo>
                    <a:pt x="321564" y="350520"/>
                  </a:lnTo>
                  <a:lnTo>
                    <a:pt x="314706" y="342900"/>
                  </a:lnTo>
                  <a:lnTo>
                    <a:pt x="309880" y="334137"/>
                  </a:lnTo>
                  <a:lnTo>
                    <a:pt x="306832" y="324104"/>
                  </a:lnTo>
                  <a:lnTo>
                    <a:pt x="306197" y="311023"/>
                  </a:lnTo>
                  <a:lnTo>
                    <a:pt x="307086" y="302387"/>
                  </a:lnTo>
                  <a:lnTo>
                    <a:pt x="306705" y="292735"/>
                  </a:lnTo>
                  <a:lnTo>
                    <a:pt x="304546" y="281051"/>
                  </a:lnTo>
                  <a:lnTo>
                    <a:pt x="296799" y="260858"/>
                  </a:lnTo>
                  <a:lnTo>
                    <a:pt x="294767" y="254635"/>
                  </a:lnTo>
                  <a:lnTo>
                    <a:pt x="285623" y="238125"/>
                  </a:lnTo>
                  <a:lnTo>
                    <a:pt x="279654" y="224155"/>
                  </a:lnTo>
                  <a:lnTo>
                    <a:pt x="276352" y="211582"/>
                  </a:lnTo>
                  <a:lnTo>
                    <a:pt x="275717" y="200279"/>
                  </a:lnTo>
                  <a:lnTo>
                    <a:pt x="277368" y="190500"/>
                  </a:lnTo>
                  <a:lnTo>
                    <a:pt x="278765" y="187579"/>
                  </a:lnTo>
                  <a:lnTo>
                    <a:pt x="277368" y="190500"/>
                  </a:lnTo>
                  <a:lnTo>
                    <a:pt x="275717" y="200279"/>
                  </a:lnTo>
                  <a:lnTo>
                    <a:pt x="276352" y="211582"/>
                  </a:lnTo>
                  <a:lnTo>
                    <a:pt x="279654" y="224155"/>
                  </a:lnTo>
                  <a:lnTo>
                    <a:pt x="285623" y="238125"/>
                  </a:lnTo>
                  <a:lnTo>
                    <a:pt x="294132" y="253492"/>
                  </a:lnTo>
                  <a:lnTo>
                    <a:pt x="290449" y="256032"/>
                  </a:lnTo>
                  <a:lnTo>
                    <a:pt x="280162" y="258191"/>
                  </a:lnTo>
                  <a:lnTo>
                    <a:pt x="270510" y="258699"/>
                  </a:lnTo>
                  <a:lnTo>
                    <a:pt x="260350" y="258445"/>
                  </a:lnTo>
                  <a:lnTo>
                    <a:pt x="246888" y="256794"/>
                  </a:lnTo>
                  <a:lnTo>
                    <a:pt x="234569" y="254127"/>
                  </a:lnTo>
                  <a:lnTo>
                    <a:pt x="221615" y="250698"/>
                  </a:lnTo>
                  <a:lnTo>
                    <a:pt x="204978" y="245110"/>
                  </a:lnTo>
                  <a:lnTo>
                    <a:pt x="180848" y="235712"/>
                  </a:lnTo>
                  <a:lnTo>
                    <a:pt x="157861" y="225044"/>
                  </a:lnTo>
                  <a:lnTo>
                    <a:pt x="149225" y="220980"/>
                  </a:lnTo>
                  <a:lnTo>
                    <a:pt x="133350" y="212852"/>
                  </a:lnTo>
                  <a:lnTo>
                    <a:pt x="126238" y="208788"/>
                  </a:lnTo>
                  <a:lnTo>
                    <a:pt x="131572" y="198628"/>
                  </a:lnTo>
                  <a:lnTo>
                    <a:pt x="135382" y="188468"/>
                  </a:lnTo>
                  <a:lnTo>
                    <a:pt x="136652" y="183515"/>
                  </a:lnTo>
                  <a:lnTo>
                    <a:pt x="138684" y="168275"/>
                  </a:lnTo>
                  <a:lnTo>
                    <a:pt x="136652" y="183515"/>
                  </a:lnTo>
                  <a:lnTo>
                    <a:pt x="135382" y="188468"/>
                  </a:lnTo>
                  <a:lnTo>
                    <a:pt x="131572" y="198628"/>
                  </a:lnTo>
                  <a:lnTo>
                    <a:pt x="126238" y="208788"/>
                  </a:lnTo>
                  <a:lnTo>
                    <a:pt x="120396" y="216408"/>
                  </a:lnTo>
                  <a:lnTo>
                    <a:pt x="110236" y="226822"/>
                  </a:lnTo>
                  <a:lnTo>
                    <a:pt x="96393" y="235839"/>
                  </a:lnTo>
                  <a:lnTo>
                    <a:pt x="84709" y="240665"/>
                  </a:lnTo>
                  <a:lnTo>
                    <a:pt x="75946" y="243586"/>
                  </a:lnTo>
                  <a:lnTo>
                    <a:pt x="66548" y="250063"/>
                  </a:lnTo>
                  <a:lnTo>
                    <a:pt x="62865" y="258826"/>
                  </a:lnTo>
                  <a:lnTo>
                    <a:pt x="63627" y="269367"/>
                  </a:lnTo>
                  <a:lnTo>
                    <a:pt x="65405" y="280035"/>
                  </a:lnTo>
                  <a:lnTo>
                    <a:pt x="70612" y="296545"/>
                  </a:lnTo>
                  <a:lnTo>
                    <a:pt x="78359" y="308991"/>
                  </a:lnTo>
                  <a:lnTo>
                    <a:pt x="90805" y="318770"/>
                  </a:lnTo>
                  <a:lnTo>
                    <a:pt x="97917" y="325247"/>
                  </a:lnTo>
                  <a:lnTo>
                    <a:pt x="103632" y="331851"/>
                  </a:lnTo>
                  <a:lnTo>
                    <a:pt x="105664" y="336042"/>
                  </a:lnTo>
                  <a:lnTo>
                    <a:pt x="105791" y="337439"/>
                  </a:lnTo>
                  <a:lnTo>
                    <a:pt x="104394" y="340233"/>
                  </a:lnTo>
                  <a:lnTo>
                    <a:pt x="98171" y="343408"/>
                  </a:lnTo>
                  <a:lnTo>
                    <a:pt x="84709" y="346202"/>
                  </a:lnTo>
                  <a:lnTo>
                    <a:pt x="76200" y="346329"/>
                  </a:lnTo>
                  <a:lnTo>
                    <a:pt x="58420" y="342265"/>
                  </a:lnTo>
                  <a:lnTo>
                    <a:pt x="51943" y="310261"/>
                  </a:lnTo>
                  <a:lnTo>
                    <a:pt x="46482" y="298323"/>
                  </a:lnTo>
                  <a:lnTo>
                    <a:pt x="33528" y="279527"/>
                  </a:lnTo>
                  <a:lnTo>
                    <a:pt x="24892" y="270002"/>
                  </a:lnTo>
                  <a:lnTo>
                    <a:pt x="17780" y="257683"/>
                  </a:lnTo>
                  <a:lnTo>
                    <a:pt x="14351" y="246380"/>
                  </a:lnTo>
                  <a:lnTo>
                    <a:pt x="13335" y="237109"/>
                  </a:lnTo>
                  <a:lnTo>
                    <a:pt x="13335" y="227203"/>
                  </a:lnTo>
                  <a:lnTo>
                    <a:pt x="21082" y="224790"/>
                  </a:lnTo>
                  <a:lnTo>
                    <a:pt x="24765" y="222250"/>
                  </a:lnTo>
                  <a:lnTo>
                    <a:pt x="27559" y="217932"/>
                  </a:lnTo>
                  <a:lnTo>
                    <a:pt x="27813" y="210185"/>
                  </a:lnTo>
                  <a:lnTo>
                    <a:pt x="25781" y="203454"/>
                  </a:lnTo>
                  <a:lnTo>
                    <a:pt x="21844" y="196088"/>
                  </a:lnTo>
                  <a:lnTo>
                    <a:pt x="14605" y="185547"/>
                  </a:lnTo>
                  <a:lnTo>
                    <a:pt x="4445" y="164084"/>
                  </a:lnTo>
                  <a:lnTo>
                    <a:pt x="381" y="146939"/>
                  </a:lnTo>
                  <a:lnTo>
                    <a:pt x="0" y="136525"/>
                  </a:lnTo>
                  <a:lnTo>
                    <a:pt x="3048" y="121412"/>
                  </a:lnTo>
                  <a:lnTo>
                    <a:pt x="7747" y="110363"/>
                  </a:lnTo>
                  <a:lnTo>
                    <a:pt x="13970" y="101346"/>
                  </a:lnTo>
                  <a:lnTo>
                    <a:pt x="24384" y="91694"/>
                  </a:lnTo>
                  <a:lnTo>
                    <a:pt x="36576" y="85090"/>
                  </a:lnTo>
                  <a:lnTo>
                    <a:pt x="48641" y="81661"/>
                  </a:lnTo>
                  <a:lnTo>
                    <a:pt x="62484" y="80010"/>
                  </a:lnTo>
                  <a:lnTo>
                    <a:pt x="86233" y="81915"/>
                  </a:lnTo>
                  <a:lnTo>
                    <a:pt x="109601" y="85471"/>
                  </a:lnTo>
                  <a:lnTo>
                    <a:pt x="132207" y="90932"/>
                  </a:lnTo>
                  <a:lnTo>
                    <a:pt x="154432" y="98298"/>
                  </a:lnTo>
                  <a:lnTo>
                    <a:pt x="177165" y="104521"/>
                  </a:lnTo>
                  <a:lnTo>
                    <a:pt x="199009" y="109474"/>
                  </a:lnTo>
                  <a:lnTo>
                    <a:pt x="220091" y="112903"/>
                  </a:lnTo>
                  <a:lnTo>
                    <a:pt x="240538" y="115189"/>
                  </a:lnTo>
                  <a:lnTo>
                    <a:pt x="254889" y="115951"/>
                  </a:lnTo>
                  <a:lnTo>
                    <a:pt x="273812" y="115951"/>
                  </a:lnTo>
                  <a:lnTo>
                    <a:pt x="291846" y="114681"/>
                  </a:lnTo>
                  <a:lnTo>
                    <a:pt x="309118" y="112014"/>
                  </a:lnTo>
                  <a:lnTo>
                    <a:pt x="323469" y="108204"/>
                  </a:lnTo>
                  <a:lnTo>
                    <a:pt x="336169" y="102997"/>
                  </a:lnTo>
                  <a:lnTo>
                    <a:pt x="345059" y="97917"/>
                  </a:lnTo>
                  <a:lnTo>
                    <a:pt x="354584" y="90805"/>
                  </a:lnTo>
                  <a:lnTo>
                    <a:pt x="365633" y="80010"/>
                  </a:lnTo>
                  <a:lnTo>
                    <a:pt x="376174" y="65659"/>
                  </a:lnTo>
                  <a:lnTo>
                    <a:pt x="379857" y="59182"/>
                  </a:lnTo>
                  <a:lnTo>
                    <a:pt x="386588" y="44958"/>
                  </a:lnTo>
                  <a:lnTo>
                    <a:pt x="392303" y="30480"/>
                  </a:lnTo>
                  <a:lnTo>
                    <a:pt x="399923" y="19685"/>
                  </a:lnTo>
                  <a:lnTo>
                    <a:pt x="408305" y="12827"/>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68" name="Freeform 167"/>
            <p:cNvSpPr/>
            <p:nvPr/>
          </p:nvSpPr>
          <p:spPr>
            <a:xfrm>
              <a:off x="2025526" y="5058815"/>
              <a:ext cx="21963" cy="26444"/>
            </a:xfrm>
            <a:custGeom>
              <a:avLst/>
              <a:gdLst/>
              <a:ahLst/>
              <a:cxnLst/>
              <a:rect l="0" t="0" r="0" b="0"/>
              <a:pathLst>
                <a:path w="22226" h="27306">
                  <a:moveTo>
                    <a:pt x="20828" y="22606"/>
                  </a:moveTo>
                  <a:lnTo>
                    <a:pt x="19558" y="24511"/>
                  </a:lnTo>
                  <a:lnTo>
                    <a:pt x="17907" y="25781"/>
                  </a:lnTo>
                  <a:lnTo>
                    <a:pt x="15367" y="27305"/>
                  </a:lnTo>
                  <a:lnTo>
                    <a:pt x="12065" y="27305"/>
                  </a:lnTo>
                  <a:lnTo>
                    <a:pt x="8890" y="26162"/>
                  </a:lnTo>
                  <a:lnTo>
                    <a:pt x="4826" y="23241"/>
                  </a:lnTo>
                  <a:lnTo>
                    <a:pt x="889" y="16129"/>
                  </a:lnTo>
                  <a:lnTo>
                    <a:pt x="0" y="10668"/>
                  </a:lnTo>
                  <a:lnTo>
                    <a:pt x="2032" y="3810"/>
                  </a:lnTo>
                  <a:lnTo>
                    <a:pt x="4191" y="1397"/>
                  </a:lnTo>
                  <a:lnTo>
                    <a:pt x="7112" y="127"/>
                  </a:lnTo>
                  <a:lnTo>
                    <a:pt x="11430" y="0"/>
                  </a:lnTo>
                  <a:lnTo>
                    <a:pt x="14478" y="1397"/>
                  </a:lnTo>
                  <a:lnTo>
                    <a:pt x="17526" y="3937"/>
                  </a:lnTo>
                  <a:lnTo>
                    <a:pt x="19812" y="7112"/>
                  </a:lnTo>
                  <a:lnTo>
                    <a:pt x="21590" y="11176"/>
                  </a:lnTo>
                  <a:lnTo>
                    <a:pt x="22225" y="16637"/>
                  </a:lnTo>
                  <a:lnTo>
                    <a:pt x="21971" y="19050"/>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69" name="Freeform 168"/>
            <p:cNvSpPr/>
            <p:nvPr/>
          </p:nvSpPr>
          <p:spPr>
            <a:xfrm>
              <a:off x="2104593" y="5083703"/>
              <a:ext cx="20499" cy="18666"/>
            </a:xfrm>
            <a:custGeom>
              <a:avLst/>
              <a:gdLst/>
              <a:ahLst/>
              <a:cxnLst/>
              <a:rect l="0" t="0" r="0" b="0"/>
              <a:pathLst>
                <a:path w="20702" h="18797">
                  <a:moveTo>
                    <a:pt x="7620" y="0"/>
                  </a:moveTo>
                  <a:lnTo>
                    <a:pt x="10668" y="254"/>
                  </a:lnTo>
                  <a:lnTo>
                    <a:pt x="15240" y="2413"/>
                  </a:lnTo>
                  <a:lnTo>
                    <a:pt x="18034" y="5080"/>
                  </a:lnTo>
                  <a:lnTo>
                    <a:pt x="20066" y="8128"/>
                  </a:lnTo>
                  <a:lnTo>
                    <a:pt x="20701" y="12319"/>
                  </a:lnTo>
                  <a:lnTo>
                    <a:pt x="20066" y="16256"/>
                  </a:lnTo>
                  <a:lnTo>
                    <a:pt x="17653" y="18542"/>
                  </a:lnTo>
                  <a:lnTo>
                    <a:pt x="15621" y="18796"/>
                  </a:lnTo>
                  <a:lnTo>
                    <a:pt x="6858" y="18161"/>
                  </a:lnTo>
                  <a:lnTo>
                    <a:pt x="3175" y="16637"/>
                  </a:lnTo>
                  <a:lnTo>
                    <a:pt x="508" y="12700"/>
                  </a:lnTo>
                  <a:lnTo>
                    <a:pt x="0" y="8636"/>
                  </a:lnTo>
                  <a:lnTo>
                    <a:pt x="1016" y="3429"/>
                  </a:lnTo>
                  <a:lnTo>
                    <a:pt x="4064" y="1143"/>
                  </a:lnTo>
                  <a:lnTo>
                    <a:pt x="5969" y="381"/>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70" name="Freeform 169"/>
            <p:cNvSpPr/>
            <p:nvPr/>
          </p:nvSpPr>
          <p:spPr>
            <a:xfrm>
              <a:off x="1977208" y="5071259"/>
              <a:ext cx="38069" cy="73109"/>
            </a:xfrm>
            <a:custGeom>
              <a:avLst/>
              <a:gdLst/>
              <a:ahLst/>
              <a:cxnLst/>
              <a:rect l="0" t="0" r="0" b="0"/>
              <a:pathLst>
                <a:path w="37807" h="72600">
                  <a:moveTo>
                    <a:pt x="1289" y="3403"/>
                  </a:moveTo>
                  <a:lnTo>
                    <a:pt x="430" y="12856"/>
                  </a:lnTo>
                  <a:lnTo>
                    <a:pt x="0" y="25334"/>
                  </a:lnTo>
                  <a:lnTo>
                    <a:pt x="0" y="36677"/>
                  </a:lnTo>
                  <a:lnTo>
                    <a:pt x="860" y="46130"/>
                  </a:lnTo>
                  <a:lnTo>
                    <a:pt x="3867" y="58986"/>
                  </a:lnTo>
                  <a:lnTo>
                    <a:pt x="7304" y="66171"/>
                  </a:lnTo>
                  <a:lnTo>
                    <a:pt x="12459" y="70708"/>
                  </a:lnTo>
                  <a:lnTo>
                    <a:pt x="20192" y="72599"/>
                  </a:lnTo>
                  <a:lnTo>
                    <a:pt x="27496" y="71464"/>
                  </a:lnTo>
                  <a:lnTo>
                    <a:pt x="31362" y="68817"/>
                  </a:lnTo>
                  <a:lnTo>
                    <a:pt x="34370" y="63902"/>
                  </a:lnTo>
                  <a:lnTo>
                    <a:pt x="36518" y="57096"/>
                  </a:lnTo>
                  <a:lnTo>
                    <a:pt x="37806" y="48399"/>
                  </a:lnTo>
                  <a:lnTo>
                    <a:pt x="37806" y="37055"/>
                  </a:lnTo>
                  <a:lnTo>
                    <a:pt x="37806" y="21931"/>
                  </a:lnTo>
                  <a:lnTo>
                    <a:pt x="36947" y="10587"/>
                  </a:lnTo>
                  <a:lnTo>
                    <a:pt x="36088" y="0"/>
                  </a:lnTo>
                </a:path>
              </a:pathLst>
            </a:custGeom>
            <a:ln w="381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71" name="Oval 170"/>
            <p:cNvSpPr/>
            <p:nvPr/>
          </p:nvSpPr>
          <p:spPr>
            <a:xfrm>
              <a:off x="2034312" y="5072815"/>
              <a:ext cx="11714" cy="9333"/>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grpSp>
      <p:grpSp>
        <p:nvGrpSpPr>
          <p:cNvPr id="91153" name="Group 180"/>
          <p:cNvGrpSpPr>
            <a:grpSpLocks/>
          </p:cNvGrpSpPr>
          <p:nvPr/>
        </p:nvGrpSpPr>
        <p:grpSpPr bwMode="auto">
          <a:xfrm>
            <a:off x="4597400" y="6048375"/>
            <a:ext cx="428625" cy="401638"/>
            <a:chOff x="2659761" y="5669661"/>
            <a:chExt cx="394340" cy="394823"/>
          </a:xfrm>
        </p:grpSpPr>
        <p:sp>
          <p:nvSpPr>
            <p:cNvPr id="173" name="Freeform 172"/>
            <p:cNvSpPr/>
            <p:nvPr/>
          </p:nvSpPr>
          <p:spPr>
            <a:xfrm>
              <a:off x="2659761" y="5669661"/>
              <a:ext cx="394340" cy="394823"/>
            </a:xfrm>
            <a:custGeom>
              <a:avLst/>
              <a:gdLst/>
              <a:ahLst/>
              <a:cxnLst/>
              <a:rect l="0" t="0" r="0" b="0"/>
              <a:pathLst>
                <a:path w="394209" h="394717">
                  <a:moveTo>
                    <a:pt x="127" y="187198"/>
                  </a:moveTo>
                  <a:lnTo>
                    <a:pt x="1016" y="177165"/>
                  </a:lnTo>
                  <a:lnTo>
                    <a:pt x="2159" y="167259"/>
                  </a:lnTo>
                  <a:lnTo>
                    <a:pt x="3937" y="157607"/>
                  </a:lnTo>
                  <a:lnTo>
                    <a:pt x="6223" y="148082"/>
                  </a:lnTo>
                  <a:lnTo>
                    <a:pt x="8763" y="138684"/>
                  </a:lnTo>
                  <a:lnTo>
                    <a:pt x="11938" y="129413"/>
                  </a:lnTo>
                  <a:lnTo>
                    <a:pt x="15494" y="120523"/>
                  </a:lnTo>
                  <a:lnTo>
                    <a:pt x="19431" y="111760"/>
                  </a:lnTo>
                  <a:lnTo>
                    <a:pt x="23876" y="103251"/>
                  </a:lnTo>
                  <a:lnTo>
                    <a:pt x="28575" y="94869"/>
                  </a:lnTo>
                  <a:lnTo>
                    <a:pt x="33528" y="86995"/>
                  </a:lnTo>
                  <a:lnTo>
                    <a:pt x="39243" y="79248"/>
                  </a:lnTo>
                  <a:lnTo>
                    <a:pt x="44958" y="71882"/>
                  </a:lnTo>
                  <a:lnTo>
                    <a:pt x="51181" y="64643"/>
                  </a:lnTo>
                  <a:lnTo>
                    <a:pt x="57658" y="57785"/>
                  </a:lnTo>
                  <a:lnTo>
                    <a:pt x="64516" y="51308"/>
                  </a:lnTo>
                  <a:lnTo>
                    <a:pt x="71628" y="45085"/>
                  </a:lnTo>
                  <a:lnTo>
                    <a:pt x="79121" y="39243"/>
                  </a:lnTo>
                  <a:lnTo>
                    <a:pt x="86868" y="33655"/>
                  </a:lnTo>
                  <a:lnTo>
                    <a:pt x="94869" y="28575"/>
                  </a:lnTo>
                  <a:lnTo>
                    <a:pt x="103124" y="23876"/>
                  </a:lnTo>
                  <a:lnTo>
                    <a:pt x="111760" y="19431"/>
                  </a:lnTo>
                  <a:lnTo>
                    <a:pt x="120396" y="15494"/>
                  </a:lnTo>
                  <a:lnTo>
                    <a:pt x="129413" y="11938"/>
                  </a:lnTo>
                  <a:lnTo>
                    <a:pt x="138430" y="8890"/>
                  </a:lnTo>
                  <a:lnTo>
                    <a:pt x="147828" y="6223"/>
                  </a:lnTo>
                  <a:lnTo>
                    <a:pt x="157353" y="4064"/>
                  </a:lnTo>
                  <a:lnTo>
                    <a:pt x="167005" y="2286"/>
                  </a:lnTo>
                  <a:lnTo>
                    <a:pt x="177038" y="1016"/>
                  </a:lnTo>
                  <a:lnTo>
                    <a:pt x="186944" y="127"/>
                  </a:lnTo>
                  <a:lnTo>
                    <a:pt x="197104" y="0"/>
                  </a:lnTo>
                  <a:lnTo>
                    <a:pt x="207264" y="127"/>
                  </a:lnTo>
                  <a:lnTo>
                    <a:pt x="217297" y="1016"/>
                  </a:lnTo>
                  <a:lnTo>
                    <a:pt x="227203" y="2286"/>
                  </a:lnTo>
                  <a:lnTo>
                    <a:pt x="236855" y="4064"/>
                  </a:lnTo>
                  <a:lnTo>
                    <a:pt x="246380" y="6223"/>
                  </a:lnTo>
                  <a:lnTo>
                    <a:pt x="255778" y="8890"/>
                  </a:lnTo>
                  <a:lnTo>
                    <a:pt x="264922" y="11938"/>
                  </a:lnTo>
                  <a:lnTo>
                    <a:pt x="273939" y="15494"/>
                  </a:lnTo>
                  <a:lnTo>
                    <a:pt x="282575" y="19431"/>
                  </a:lnTo>
                  <a:lnTo>
                    <a:pt x="291084" y="23876"/>
                  </a:lnTo>
                  <a:lnTo>
                    <a:pt x="299339" y="28575"/>
                  </a:lnTo>
                  <a:lnTo>
                    <a:pt x="307340" y="33655"/>
                  </a:lnTo>
                  <a:lnTo>
                    <a:pt x="315087" y="39243"/>
                  </a:lnTo>
                  <a:lnTo>
                    <a:pt x="322580" y="45085"/>
                  </a:lnTo>
                  <a:lnTo>
                    <a:pt x="329819" y="51308"/>
                  </a:lnTo>
                  <a:lnTo>
                    <a:pt x="336550" y="57785"/>
                  </a:lnTo>
                  <a:lnTo>
                    <a:pt x="343027" y="64643"/>
                  </a:lnTo>
                  <a:lnTo>
                    <a:pt x="349250" y="71882"/>
                  </a:lnTo>
                  <a:lnTo>
                    <a:pt x="355092" y="79248"/>
                  </a:lnTo>
                  <a:lnTo>
                    <a:pt x="360680" y="86995"/>
                  </a:lnTo>
                  <a:lnTo>
                    <a:pt x="365633" y="94869"/>
                  </a:lnTo>
                  <a:lnTo>
                    <a:pt x="370459" y="103251"/>
                  </a:lnTo>
                  <a:lnTo>
                    <a:pt x="374904" y="111760"/>
                  </a:lnTo>
                  <a:lnTo>
                    <a:pt x="378714" y="120523"/>
                  </a:lnTo>
                  <a:lnTo>
                    <a:pt x="382397" y="129413"/>
                  </a:lnTo>
                  <a:lnTo>
                    <a:pt x="385445" y="138684"/>
                  </a:lnTo>
                  <a:lnTo>
                    <a:pt x="388112" y="148082"/>
                  </a:lnTo>
                  <a:lnTo>
                    <a:pt x="390398" y="157607"/>
                  </a:lnTo>
                  <a:lnTo>
                    <a:pt x="392049" y="167259"/>
                  </a:lnTo>
                  <a:lnTo>
                    <a:pt x="393192" y="177165"/>
                  </a:lnTo>
                  <a:lnTo>
                    <a:pt x="394081" y="187198"/>
                  </a:lnTo>
                  <a:lnTo>
                    <a:pt x="394208" y="197358"/>
                  </a:lnTo>
                  <a:lnTo>
                    <a:pt x="394081" y="207518"/>
                  </a:lnTo>
                  <a:lnTo>
                    <a:pt x="393192" y="217424"/>
                  </a:lnTo>
                  <a:lnTo>
                    <a:pt x="392049" y="227457"/>
                  </a:lnTo>
                  <a:lnTo>
                    <a:pt x="390398" y="237109"/>
                  </a:lnTo>
                  <a:lnTo>
                    <a:pt x="388112" y="246634"/>
                  </a:lnTo>
                  <a:lnTo>
                    <a:pt x="385445" y="256032"/>
                  </a:lnTo>
                  <a:lnTo>
                    <a:pt x="382397" y="265176"/>
                  </a:lnTo>
                  <a:lnTo>
                    <a:pt x="378714" y="274066"/>
                  </a:lnTo>
                  <a:lnTo>
                    <a:pt x="374904" y="282956"/>
                  </a:lnTo>
                  <a:lnTo>
                    <a:pt x="370459" y="291465"/>
                  </a:lnTo>
                  <a:lnTo>
                    <a:pt x="365633" y="299720"/>
                  </a:lnTo>
                  <a:lnTo>
                    <a:pt x="360680" y="307721"/>
                  </a:lnTo>
                  <a:lnTo>
                    <a:pt x="355092" y="315468"/>
                  </a:lnTo>
                  <a:lnTo>
                    <a:pt x="349250" y="322834"/>
                  </a:lnTo>
                  <a:lnTo>
                    <a:pt x="343027" y="330073"/>
                  </a:lnTo>
                  <a:lnTo>
                    <a:pt x="336550" y="336931"/>
                  </a:lnTo>
                  <a:lnTo>
                    <a:pt x="329819" y="343408"/>
                  </a:lnTo>
                  <a:lnTo>
                    <a:pt x="322580" y="349631"/>
                  </a:lnTo>
                  <a:lnTo>
                    <a:pt x="315087" y="355473"/>
                  </a:lnTo>
                  <a:lnTo>
                    <a:pt x="307340" y="360934"/>
                  </a:lnTo>
                  <a:lnTo>
                    <a:pt x="299339" y="366141"/>
                  </a:lnTo>
                  <a:lnTo>
                    <a:pt x="291084" y="370840"/>
                  </a:lnTo>
                  <a:lnTo>
                    <a:pt x="282575" y="375158"/>
                  </a:lnTo>
                  <a:lnTo>
                    <a:pt x="273939" y="379222"/>
                  </a:lnTo>
                  <a:lnTo>
                    <a:pt x="264922" y="382778"/>
                  </a:lnTo>
                  <a:lnTo>
                    <a:pt x="255778" y="385826"/>
                  </a:lnTo>
                  <a:lnTo>
                    <a:pt x="246380" y="388493"/>
                  </a:lnTo>
                  <a:lnTo>
                    <a:pt x="236855" y="390779"/>
                  </a:lnTo>
                  <a:lnTo>
                    <a:pt x="227203" y="392557"/>
                  </a:lnTo>
                  <a:lnTo>
                    <a:pt x="217297" y="393573"/>
                  </a:lnTo>
                  <a:lnTo>
                    <a:pt x="207264" y="394462"/>
                  </a:lnTo>
                  <a:lnTo>
                    <a:pt x="197104" y="394716"/>
                  </a:lnTo>
                  <a:lnTo>
                    <a:pt x="186944" y="394462"/>
                  </a:lnTo>
                  <a:lnTo>
                    <a:pt x="177038" y="393573"/>
                  </a:lnTo>
                  <a:lnTo>
                    <a:pt x="167005" y="392557"/>
                  </a:lnTo>
                  <a:lnTo>
                    <a:pt x="157353" y="390779"/>
                  </a:lnTo>
                  <a:lnTo>
                    <a:pt x="147828" y="388493"/>
                  </a:lnTo>
                  <a:lnTo>
                    <a:pt x="138430" y="385826"/>
                  </a:lnTo>
                  <a:lnTo>
                    <a:pt x="129413" y="382778"/>
                  </a:lnTo>
                  <a:lnTo>
                    <a:pt x="120396" y="379222"/>
                  </a:lnTo>
                  <a:lnTo>
                    <a:pt x="111760" y="375158"/>
                  </a:lnTo>
                  <a:lnTo>
                    <a:pt x="103124" y="370840"/>
                  </a:lnTo>
                  <a:lnTo>
                    <a:pt x="94869" y="366141"/>
                  </a:lnTo>
                  <a:lnTo>
                    <a:pt x="86868" y="360934"/>
                  </a:lnTo>
                  <a:lnTo>
                    <a:pt x="79121" y="355473"/>
                  </a:lnTo>
                  <a:lnTo>
                    <a:pt x="71628" y="349631"/>
                  </a:lnTo>
                  <a:lnTo>
                    <a:pt x="64516" y="343408"/>
                  </a:lnTo>
                  <a:lnTo>
                    <a:pt x="57658" y="336931"/>
                  </a:lnTo>
                  <a:lnTo>
                    <a:pt x="51181" y="330073"/>
                  </a:lnTo>
                  <a:lnTo>
                    <a:pt x="44958" y="322834"/>
                  </a:lnTo>
                  <a:lnTo>
                    <a:pt x="39243" y="315468"/>
                  </a:lnTo>
                  <a:lnTo>
                    <a:pt x="33528" y="307721"/>
                  </a:lnTo>
                  <a:lnTo>
                    <a:pt x="28575" y="299720"/>
                  </a:lnTo>
                  <a:lnTo>
                    <a:pt x="23876" y="291465"/>
                  </a:lnTo>
                  <a:lnTo>
                    <a:pt x="19431" y="282956"/>
                  </a:lnTo>
                  <a:lnTo>
                    <a:pt x="15494" y="274066"/>
                  </a:lnTo>
                  <a:lnTo>
                    <a:pt x="11938" y="265176"/>
                  </a:lnTo>
                  <a:lnTo>
                    <a:pt x="8763" y="256032"/>
                  </a:lnTo>
                  <a:lnTo>
                    <a:pt x="6223" y="246634"/>
                  </a:lnTo>
                  <a:lnTo>
                    <a:pt x="3937" y="237109"/>
                  </a:lnTo>
                  <a:lnTo>
                    <a:pt x="2159" y="227457"/>
                  </a:lnTo>
                  <a:lnTo>
                    <a:pt x="1016" y="217424"/>
                  </a:lnTo>
                  <a:lnTo>
                    <a:pt x="127" y="207518"/>
                  </a:lnTo>
                  <a:lnTo>
                    <a:pt x="0" y="19735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74" name="Freeform 173"/>
            <p:cNvSpPr/>
            <p:nvPr/>
          </p:nvSpPr>
          <p:spPr>
            <a:xfrm>
              <a:off x="2659761" y="5669661"/>
              <a:ext cx="394340" cy="394823"/>
            </a:xfrm>
            <a:custGeom>
              <a:avLst/>
              <a:gdLst/>
              <a:ahLst/>
              <a:cxnLst/>
              <a:rect l="0" t="0" r="0" b="0"/>
              <a:pathLst>
                <a:path w="394331" h="394812">
                  <a:moveTo>
                    <a:pt x="0" y="197406"/>
                  </a:moveTo>
                  <a:lnTo>
                    <a:pt x="306" y="207506"/>
                  </a:lnTo>
                  <a:lnTo>
                    <a:pt x="918" y="217299"/>
                  </a:lnTo>
                  <a:lnTo>
                    <a:pt x="2142" y="227399"/>
                  </a:lnTo>
                  <a:lnTo>
                    <a:pt x="3977" y="237193"/>
                  </a:lnTo>
                  <a:lnTo>
                    <a:pt x="6118" y="246680"/>
                  </a:lnTo>
                  <a:lnTo>
                    <a:pt x="8872" y="255862"/>
                  </a:lnTo>
                  <a:lnTo>
                    <a:pt x="11931" y="265350"/>
                  </a:lnTo>
                  <a:lnTo>
                    <a:pt x="15602" y="274226"/>
                  </a:lnTo>
                  <a:lnTo>
                    <a:pt x="19273" y="282795"/>
                  </a:lnTo>
                  <a:lnTo>
                    <a:pt x="23861" y="291365"/>
                  </a:lnTo>
                  <a:lnTo>
                    <a:pt x="28450" y="299628"/>
                  </a:lnTo>
                  <a:lnTo>
                    <a:pt x="33651" y="307586"/>
                  </a:lnTo>
                  <a:lnTo>
                    <a:pt x="39158" y="315543"/>
                  </a:lnTo>
                  <a:lnTo>
                    <a:pt x="44970" y="322888"/>
                  </a:lnTo>
                  <a:lnTo>
                    <a:pt x="51088" y="329928"/>
                  </a:lnTo>
                  <a:lnTo>
                    <a:pt x="57818" y="336967"/>
                  </a:lnTo>
                  <a:lnTo>
                    <a:pt x="64549" y="343394"/>
                  </a:lnTo>
                  <a:lnTo>
                    <a:pt x="71585" y="349821"/>
                  </a:lnTo>
                  <a:lnTo>
                    <a:pt x="79233" y="355330"/>
                  </a:lnTo>
                  <a:lnTo>
                    <a:pt x="86881" y="360839"/>
                  </a:lnTo>
                  <a:lnTo>
                    <a:pt x="94835" y="366042"/>
                  </a:lnTo>
                  <a:lnTo>
                    <a:pt x="103095" y="370939"/>
                  </a:lnTo>
                  <a:lnTo>
                    <a:pt x="111661" y="375224"/>
                  </a:lnTo>
                  <a:lnTo>
                    <a:pt x="120226" y="379203"/>
                  </a:lnTo>
                  <a:lnTo>
                    <a:pt x="129404" y="382875"/>
                  </a:lnTo>
                  <a:lnTo>
                    <a:pt x="138582" y="385936"/>
                  </a:lnTo>
                  <a:lnTo>
                    <a:pt x="147759" y="388690"/>
                  </a:lnTo>
                  <a:lnTo>
                    <a:pt x="157243" y="390832"/>
                  </a:lnTo>
                  <a:lnTo>
                    <a:pt x="167032" y="392363"/>
                  </a:lnTo>
                  <a:lnTo>
                    <a:pt x="177128" y="393587"/>
                  </a:lnTo>
                  <a:lnTo>
                    <a:pt x="186917" y="394505"/>
                  </a:lnTo>
                  <a:lnTo>
                    <a:pt x="197012" y="394811"/>
                  </a:lnTo>
                  <a:lnTo>
                    <a:pt x="207413" y="394505"/>
                  </a:lnTo>
                  <a:lnTo>
                    <a:pt x="217203" y="393587"/>
                  </a:lnTo>
                  <a:lnTo>
                    <a:pt x="227299" y="392363"/>
                  </a:lnTo>
                  <a:lnTo>
                    <a:pt x="236781" y="390832"/>
                  </a:lnTo>
                  <a:lnTo>
                    <a:pt x="246265" y="388690"/>
                  </a:lnTo>
                  <a:lnTo>
                    <a:pt x="255749" y="385936"/>
                  </a:lnTo>
                  <a:lnTo>
                    <a:pt x="264926" y="382875"/>
                  </a:lnTo>
                  <a:lnTo>
                    <a:pt x="273798" y="379203"/>
                  </a:lnTo>
                  <a:lnTo>
                    <a:pt x="282670" y="375224"/>
                  </a:lnTo>
                  <a:lnTo>
                    <a:pt x="291235" y="370939"/>
                  </a:lnTo>
                  <a:lnTo>
                    <a:pt x="299189" y="366042"/>
                  </a:lnTo>
                  <a:lnTo>
                    <a:pt x="307449" y="360839"/>
                  </a:lnTo>
                  <a:lnTo>
                    <a:pt x="315097" y="355330"/>
                  </a:lnTo>
                  <a:lnTo>
                    <a:pt x="322439" y="349821"/>
                  </a:lnTo>
                  <a:lnTo>
                    <a:pt x="329781" y="343394"/>
                  </a:lnTo>
                  <a:lnTo>
                    <a:pt x="336511" y="336967"/>
                  </a:lnTo>
                  <a:lnTo>
                    <a:pt x="342935" y="329928"/>
                  </a:lnTo>
                  <a:lnTo>
                    <a:pt x="349360" y="322888"/>
                  </a:lnTo>
                  <a:lnTo>
                    <a:pt x="355173" y="315543"/>
                  </a:lnTo>
                  <a:lnTo>
                    <a:pt x="360679" y="307586"/>
                  </a:lnTo>
                  <a:lnTo>
                    <a:pt x="365574" y="299628"/>
                  </a:lnTo>
                  <a:lnTo>
                    <a:pt x="370468" y="291365"/>
                  </a:lnTo>
                  <a:lnTo>
                    <a:pt x="374751" y="282795"/>
                  </a:lnTo>
                  <a:lnTo>
                    <a:pt x="378729" y="274226"/>
                  </a:lnTo>
                  <a:lnTo>
                    <a:pt x="382400" y="265350"/>
                  </a:lnTo>
                  <a:lnTo>
                    <a:pt x="385459" y="255862"/>
                  </a:lnTo>
                  <a:lnTo>
                    <a:pt x="388212" y="246680"/>
                  </a:lnTo>
                  <a:lnTo>
                    <a:pt x="390354" y="237193"/>
                  </a:lnTo>
                  <a:lnTo>
                    <a:pt x="392189" y="227399"/>
                  </a:lnTo>
                  <a:lnTo>
                    <a:pt x="393106" y="217299"/>
                  </a:lnTo>
                  <a:lnTo>
                    <a:pt x="394024" y="207506"/>
                  </a:lnTo>
                  <a:lnTo>
                    <a:pt x="394330" y="197406"/>
                  </a:lnTo>
                  <a:lnTo>
                    <a:pt x="394024" y="187306"/>
                  </a:lnTo>
                  <a:lnTo>
                    <a:pt x="393106" y="177206"/>
                  </a:lnTo>
                  <a:lnTo>
                    <a:pt x="392189" y="167412"/>
                  </a:lnTo>
                  <a:lnTo>
                    <a:pt x="390354" y="157618"/>
                  </a:lnTo>
                  <a:lnTo>
                    <a:pt x="388212" y="148131"/>
                  </a:lnTo>
                  <a:lnTo>
                    <a:pt x="385459" y="138643"/>
                  </a:lnTo>
                  <a:lnTo>
                    <a:pt x="382400" y="129462"/>
                  </a:lnTo>
                  <a:lnTo>
                    <a:pt x="378729" y="120586"/>
                  </a:lnTo>
                  <a:lnTo>
                    <a:pt x="374751" y="111710"/>
                  </a:lnTo>
                  <a:lnTo>
                    <a:pt x="370468" y="103447"/>
                  </a:lnTo>
                  <a:lnTo>
                    <a:pt x="365574" y="94877"/>
                  </a:lnTo>
                  <a:lnTo>
                    <a:pt x="360679" y="86920"/>
                  </a:lnTo>
                  <a:lnTo>
                    <a:pt x="355173" y="79269"/>
                  </a:lnTo>
                  <a:lnTo>
                    <a:pt x="349360" y="71923"/>
                  </a:lnTo>
                  <a:lnTo>
                    <a:pt x="342935" y="64578"/>
                  </a:lnTo>
                  <a:lnTo>
                    <a:pt x="336511" y="57845"/>
                  </a:lnTo>
                  <a:lnTo>
                    <a:pt x="329781" y="51111"/>
                  </a:lnTo>
                  <a:lnTo>
                    <a:pt x="322439" y="44990"/>
                  </a:lnTo>
                  <a:lnTo>
                    <a:pt x="315097" y="39175"/>
                  </a:lnTo>
                  <a:lnTo>
                    <a:pt x="307449" y="33666"/>
                  </a:lnTo>
                  <a:lnTo>
                    <a:pt x="299189" y="28463"/>
                  </a:lnTo>
                  <a:lnTo>
                    <a:pt x="291235" y="23872"/>
                  </a:lnTo>
                  <a:lnTo>
                    <a:pt x="282670" y="19282"/>
                  </a:lnTo>
                  <a:lnTo>
                    <a:pt x="273798" y="15609"/>
                  </a:lnTo>
                  <a:lnTo>
                    <a:pt x="264926" y="11936"/>
                  </a:lnTo>
                  <a:lnTo>
                    <a:pt x="255749" y="8876"/>
                  </a:lnTo>
                  <a:lnTo>
                    <a:pt x="246265" y="6121"/>
                  </a:lnTo>
                  <a:lnTo>
                    <a:pt x="236781" y="3979"/>
                  </a:lnTo>
                  <a:lnTo>
                    <a:pt x="227299" y="2448"/>
                  </a:lnTo>
                  <a:lnTo>
                    <a:pt x="217203" y="918"/>
                  </a:lnTo>
                  <a:lnTo>
                    <a:pt x="207413" y="306"/>
                  </a:lnTo>
                  <a:lnTo>
                    <a:pt x="197012" y="0"/>
                  </a:lnTo>
                  <a:lnTo>
                    <a:pt x="186917" y="306"/>
                  </a:lnTo>
                  <a:lnTo>
                    <a:pt x="177128" y="918"/>
                  </a:lnTo>
                  <a:lnTo>
                    <a:pt x="167032" y="2448"/>
                  </a:lnTo>
                  <a:lnTo>
                    <a:pt x="157243" y="3979"/>
                  </a:lnTo>
                  <a:lnTo>
                    <a:pt x="147759" y="6121"/>
                  </a:lnTo>
                  <a:lnTo>
                    <a:pt x="138582" y="8876"/>
                  </a:lnTo>
                  <a:lnTo>
                    <a:pt x="129404" y="11936"/>
                  </a:lnTo>
                  <a:lnTo>
                    <a:pt x="120226" y="15609"/>
                  </a:lnTo>
                  <a:lnTo>
                    <a:pt x="111661" y="19282"/>
                  </a:lnTo>
                  <a:lnTo>
                    <a:pt x="103095" y="23872"/>
                  </a:lnTo>
                  <a:lnTo>
                    <a:pt x="94835" y="28463"/>
                  </a:lnTo>
                  <a:lnTo>
                    <a:pt x="86881" y="33666"/>
                  </a:lnTo>
                  <a:lnTo>
                    <a:pt x="79233" y="39175"/>
                  </a:lnTo>
                  <a:lnTo>
                    <a:pt x="71585" y="44990"/>
                  </a:lnTo>
                  <a:lnTo>
                    <a:pt x="64549" y="51111"/>
                  </a:lnTo>
                  <a:lnTo>
                    <a:pt x="57818" y="57845"/>
                  </a:lnTo>
                  <a:lnTo>
                    <a:pt x="51088" y="64578"/>
                  </a:lnTo>
                  <a:lnTo>
                    <a:pt x="44970" y="71923"/>
                  </a:lnTo>
                  <a:lnTo>
                    <a:pt x="39158" y="79269"/>
                  </a:lnTo>
                  <a:lnTo>
                    <a:pt x="33651" y="86920"/>
                  </a:lnTo>
                  <a:lnTo>
                    <a:pt x="28450" y="94877"/>
                  </a:lnTo>
                  <a:lnTo>
                    <a:pt x="23861" y="103447"/>
                  </a:lnTo>
                  <a:lnTo>
                    <a:pt x="19273" y="111710"/>
                  </a:lnTo>
                  <a:lnTo>
                    <a:pt x="15602" y="120586"/>
                  </a:lnTo>
                  <a:lnTo>
                    <a:pt x="11931" y="129462"/>
                  </a:lnTo>
                  <a:lnTo>
                    <a:pt x="8872" y="138643"/>
                  </a:lnTo>
                  <a:lnTo>
                    <a:pt x="6118" y="148131"/>
                  </a:lnTo>
                  <a:lnTo>
                    <a:pt x="3977" y="157618"/>
                  </a:lnTo>
                  <a:lnTo>
                    <a:pt x="2142" y="167412"/>
                  </a:lnTo>
                  <a:lnTo>
                    <a:pt x="918" y="177206"/>
                  </a:lnTo>
                  <a:lnTo>
                    <a:pt x="306" y="187306"/>
                  </a:lnTo>
                  <a:close/>
                </a:path>
              </a:pathLst>
            </a:custGeom>
            <a:solidFill>
              <a:schemeClr val="accent1">
                <a:alpha val="0"/>
              </a:schemeClr>
            </a:solidFill>
            <a:ln w="914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75" name="Freeform 174"/>
            <p:cNvSpPr/>
            <p:nvPr/>
          </p:nvSpPr>
          <p:spPr>
            <a:xfrm>
              <a:off x="2732787" y="5934957"/>
              <a:ext cx="242446" cy="51499"/>
            </a:xfrm>
            <a:custGeom>
              <a:avLst/>
              <a:gdLst/>
              <a:ahLst/>
              <a:cxnLst/>
              <a:rect l="0" t="0" r="0" b="0"/>
              <a:pathLst>
                <a:path w="242902" h="52644">
                  <a:moveTo>
                    <a:pt x="242901" y="15303"/>
                  </a:moveTo>
                  <a:lnTo>
                    <a:pt x="239230" y="11018"/>
                  </a:lnTo>
                  <a:lnTo>
                    <a:pt x="235864" y="6734"/>
                  </a:lnTo>
                  <a:lnTo>
                    <a:pt x="234029" y="4591"/>
                  </a:lnTo>
                  <a:lnTo>
                    <a:pt x="232193" y="2755"/>
                  </a:lnTo>
                  <a:lnTo>
                    <a:pt x="230052" y="1225"/>
                  </a:lnTo>
                  <a:lnTo>
                    <a:pt x="227605" y="0"/>
                  </a:lnTo>
                  <a:lnTo>
                    <a:pt x="224545" y="4285"/>
                  </a:lnTo>
                  <a:lnTo>
                    <a:pt x="220874" y="8570"/>
                  </a:lnTo>
                  <a:lnTo>
                    <a:pt x="216898" y="12549"/>
                  </a:lnTo>
                  <a:lnTo>
                    <a:pt x="212309" y="16834"/>
                  </a:lnTo>
                  <a:lnTo>
                    <a:pt x="207414" y="20812"/>
                  </a:lnTo>
                  <a:lnTo>
                    <a:pt x="201907" y="24791"/>
                  </a:lnTo>
                  <a:lnTo>
                    <a:pt x="196401" y="28464"/>
                  </a:lnTo>
                  <a:lnTo>
                    <a:pt x="190282" y="32137"/>
                  </a:lnTo>
                  <a:lnTo>
                    <a:pt x="183858" y="35503"/>
                  </a:lnTo>
                  <a:lnTo>
                    <a:pt x="177128" y="38564"/>
                  </a:lnTo>
                  <a:lnTo>
                    <a:pt x="170397" y="41318"/>
                  </a:lnTo>
                  <a:lnTo>
                    <a:pt x="163056" y="44073"/>
                  </a:lnTo>
                  <a:lnTo>
                    <a:pt x="155714" y="46215"/>
                  </a:lnTo>
                  <a:lnTo>
                    <a:pt x="148372" y="48358"/>
                  </a:lnTo>
                  <a:lnTo>
                    <a:pt x="140418" y="49888"/>
                  </a:lnTo>
                  <a:lnTo>
                    <a:pt x="132769" y="51418"/>
                  </a:lnTo>
                  <a:lnTo>
                    <a:pt x="124815" y="52031"/>
                  </a:lnTo>
                  <a:lnTo>
                    <a:pt x="116862" y="52643"/>
                  </a:lnTo>
                  <a:lnTo>
                    <a:pt x="109213" y="52643"/>
                  </a:lnTo>
                  <a:lnTo>
                    <a:pt x="101260" y="52031"/>
                  </a:lnTo>
                  <a:lnTo>
                    <a:pt x="93000" y="51112"/>
                  </a:lnTo>
                  <a:lnTo>
                    <a:pt x="85352" y="49582"/>
                  </a:lnTo>
                  <a:lnTo>
                    <a:pt x="77398" y="47440"/>
                  </a:lnTo>
                  <a:lnTo>
                    <a:pt x="69750" y="44685"/>
                  </a:lnTo>
                  <a:lnTo>
                    <a:pt x="62102" y="41625"/>
                  </a:lnTo>
                  <a:lnTo>
                    <a:pt x="54760" y="37646"/>
                  </a:lnTo>
                  <a:lnTo>
                    <a:pt x="47418" y="33361"/>
                  </a:lnTo>
                  <a:lnTo>
                    <a:pt x="40688" y="28158"/>
                  </a:lnTo>
                  <a:lnTo>
                    <a:pt x="33651" y="22037"/>
                  </a:lnTo>
                  <a:lnTo>
                    <a:pt x="27227" y="15610"/>
                  </a:lnTo>
                  <a:lnTo>
                    <a:pt x="21108" y="8264"/>
                  </a:lnTo>
                  <a:lnTo>
                    <a:pt x="15296" y="0"/>
                  </a:lnTo>
                  <a:lnTo>
                    <a:pt x="12849" y="1225"/>
                  </a:lnTo>
                  <a:lnTo>
                    <a:pt x="10707" y="2755"/>
                  </a:lnTo>
                  <a:lnTo>
                    <a:pt x="8872" y="4591"/>
                  </a:lnTo>
                  <a:lnTo>
                    <a:pt x="7037" y="6734"/>
                  </a:lnTo>
                  <a:lnTo>
                    <a:pt x="3671" y="11018"/>
                  </a:lnTo>
                  <a:lnTo>
                    <a:pt x="0" y="15303"/>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76" name="Freeform 175"/>
            <p:cNvSpPr/>
            <p:nvPr/>
          </p:nvSpPr>
          <p:spPr>
            <a:xfrm>
              <a:off x="2776602" y="5799188"/>
              <a:ext cx="16066" cy="29650"/>
            </a:xfrm>
            <a:custGeom>
              <a:avLst/>
              <a:gdLst/>
              <a:ahLst/>
              <a:cxnLst/>
              <a:rect l="0" t="0" r="0" b="0"/>
              <a:pathLst>
                <a:path w="15114" h="30354">
                  <a:moveTo>
                    <a:pt x="127" y="12192"/>
                  </a:moveTo>
                  <a:lnTo>
                    <a:pt x="635" y="9398"/>
                  </a:lnTo>
                  <a:lnTo>
                    <a:pt x="1270" y="6731"/>
                  </a:lnTo>
                  <a:lnTo>
                    <a:pt x="2286" y="4445"/>
                  </a:lnTo>
                  <a:lnTo>
                    <a:pt x="3429" y="2667"/>
                  </a:lnTo>
                  <a:lnTo>
                    <a:pt x="4572" y="1143"/>
                  </a:lnTo>
                  <a:lnTo>
                    <a:pt x="5969" y="381"/>
                  </a:lnTo>
                  <a:lnTo>
                    <a:pt x="7620" y="0"/>
                  </a:lnTo>
                  <a:lnTo>
                    <a:pt x="9144" y="381"/>
                  </a:lnTo>
                  <a:lnTo>
                    <a:pt x="10541" y="1143"/>
                  </a:lnTo>
                  <a:lnTo>
                    <a:pt x="11811" y="2667"/>
                  </a:lnTo>
                  <a:lnTo>
                    <a:pt x="12954" y="4445"/>
                  </a:lnTo>
                  <a:lnTo>
                    <a:pt x="13843" y="6731"/>
                  </a:lnTo>
                  <a:lnTo>
                    <a:pt x="14605" y="9398"/>
                  </a:lnTo>
                  <a:lnTo>
                    <a:pt x="14986" y="12192"/>
                  </a:lnTo>
                  <a:lnTo>
                    <a:pt x="15113" y="15240"/>
                  </a:lnTo>
                  <a:lnTo>
                    <a:pt x="14986" y="18415"/>
                  </a:lnTo>
                  <a:lnTo>
                    <a:pt x="14605" y="21082"/>
                  </a:lnTo>
                  <a:lnTo>
                    <a:pt x="13843" y="23749"/>
                  </a:lnTo>
                  <a:lnTo>
                    <a:pt x="12954" y="25908"/>
                  </a:lnTo>
                  <a:lnTo>
                    <a:pt x="11811" y="27813"/>
                  </a:lnTo>
                  <a:lnTo>
                    <a:pt x="10541" y="29210"/>
                  </a:lnTo>
                  <a:lnTo>
                    <a:pt x="9144" y="30099"/>
                  </a:lnTo>
                  <a:lnTo>
                    <a:pt x="7620" y="30353"/>
                  </a:lnTo>
                  <a:lnTo>
                    <a:pt x="5969" y="30099"/>
                  </a:lnTo>
                  <a:lnTo>
                    <a:pt x="4572" y="29210"/>
                  </a:lnTo>
                  <a:lnTo>
                    <a:pt x="3429" y="27813"/>
                  </a:lnTo>
                  <a:lnTo>
                    <a:pt x="2286" y="25908"/>
                  </a:lnTo>
                  <a:lnTo>
                    <a:pt x="1270" y="23749"/>
                  </a:lnTo>
                  <a:lnTo>
                    <a:pt x="635"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77" name="Freeform 176"/>
            <p:cNvSpPr/>
            <p:nvPr/>
          </p:nvSpPr>
          <p:spPr>
            <a:xfrm>
              <a:off x="2776602" y="5799188"/>
              <a:ext cx="16066" cy="29650"/>
            </a:xfrm>
            <a:custGeom>
              <a:avLst/>
              <a:gdLst/>
              <a:ahLst/>
              <a:cxnLst/>
              <a:rect l="0" t="0" r="0" b="0"/>
              <a:pathLst>
                <a:path w="14993" h="30301">
                  <a:moveTo>
                    <a:pt x="0" y="14997"/>
                  </a:moveTo>
                  <a:lnTo>
                    <a:pt x="0" y="18364"/>
                  </a:lnTo>
                  <a:lnTo>
                    <a:pt x="613" y="21119"/>
                  </a:lnTo>
                  <a:lnTo>
                    <a:pt x="1224" y="23567"/>
                  </a:lnTo>
                  <a:lnTo>
                    <a:pt x="2142" y="25709"/>
                  </a:lnTo>
                  <a:lnTo>
                    <a:pt x="3366" y="27852"/>
                  </a:lnTo>
                  <a:lnTo>
                    <a:pt x="4590" y="29076"/>
                  </a:lnTo>
                  <a:lnTo>
                    <a:pt x="5814" y="29994"/>
                  </a:lnTo>
                  <a:lnTo>
                    <a:pt x="7649" y="30300"/>
                  </a:lnTo>
                  <a:lnTo>
                    <a:pt x="8873" y="29994"/>
                  </a:lnTo>
                  <a:lnTo>
                    <a:pt x="10403" y="29076"/>
                  </a:lnTo>
                  <a:lnTo>
                    <a:pt x="11626" y="27852"/>
                  </a:lnTo>
                  <a:lnTo>
                    <a:pt x="12850" y="25709"/>
                  </a:lnTo>
                  <a:lnTo>
                    <a:pt x="13768" y="23567"/>
                  </a:lnTo>
                  <a:lnTo>
                    <a:pt x="14380" y="21119"/>
                  </a:lnTo>
                  <a:lnTo>
                    <a:pt x="14992" y="18364"/>
                  </a:lnTo>
                  <a:lnTo>
                    <a:pt x="14992" y="14997"/>
                  </a:lnTo>
                  <a:lnTo>
                    <a:pt x="14992" y="11936"/>
                  </a:lnTo>
                  <a:lnTo>
                    <a:pt x="14380" y="9182"/>
                  </a:lnTo>
                  <a:lnTo>
                    <a:pt x="13768" y="6734"/>
                  </a:lnTo>
                  <a:lnTo>
                    <a:pt x="12850" y="4285"/>
                  </a:lnTo>
                  <a:lnTo>
                    <a:pt x="11626" y="2449"/>
                  </a:lnTo>
                  <a:lnTo>
                    <a:pt x="10403" y="1225"/>
                  </a:lnTo>
                  <a:lnTo>
                    <a:pt x="8873" y="306"/>
                  </a:lnTo>
                  <a:lnTo>
                    <a:pt x="7649" y="0"/>
                  </a:lnTo>
                  <a:lnTo>
                    <a:pt x="5814" y="306"/>
                  </a:lnTo>
                  <a:lnTo>
                    <a:pt x="4590" y="1225"/>
                  </a:lnTo>
                  <a:lnTo>
                    <a:pt x="3366" y="2449"/>
                  </a:lnTo>
                  <a:lnTo>
                    <a:pt x="2142" y="4285"/>
                  </a:lnTo>
                  <a:lnTo>
                    <a:pt x="1224" y="6734"/>
                  </a:lnTo>
                  <a:lnTo>
                    <a:pt x="613"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78" name="Freeform 177"/>
            <p:cNvSpPr/>
            <p:nvPr/>
          </p:nvSpPr>
          <p:spPr>
            <a:xfrm>
              <a:off x="2921194" y="5799188"/>
              <a:ext cx="16065" cy="29650"/>
            </a:xfrm>
            <a:custGeom>
              <a:avLst/>
              <a:gdLst/>
              <a:ahLst/>
              <a:cxnLst/>
              <a:rect l="0" t="0" r="0" b="0"/>
              <a:pathLst>
                <a:path w="15241" h="30354">
                  <a:moveTo>
                    <a:pt x="127" y="12192"/>
                  </a:moveTo>
                  <a:lnTo>
                    <a:pt x="508" y="9398"/>
                  </a:lnTo>
                  <a:lnTo>
                    <a:pt x="1270" y="6731"/>
                  </a:lnTo>
                  <a:lnTo>
                    <a:pt x="2159" y="4445"/>
                  </a:lnTo>
                  <a:lnTo>
                    <a:pt x="3429" y="2667"/>
                  </a:lnTo>
                  <a:lnTo>
                    <a:pt x="4699" y="1143"/>
                  </a:lnTo>
                  <a:lnTo>
                    <a:pt x="6096" y="381"/>
                  </a:lnTo>
                  <a:lnTo>
                    <a:pt x="7747" y="0"/>
                  </a:lnTo>
                  <a:lnTo>
                    <a:pt x="9144" y="381"/>
                  </a:lnTo>
                  <a:lnTo>
                    <a:pt x="10541" y="1143"/>
                  </a:lnTo>
                  <a:lnTo>
                    <a:pt x="11811" y="2667"/>
                  </a:lnTo>
                  <a:lnTo>
                    <a:pt x="12954" y="4445"/>
                  </a:lnTo>
                  <a:lnTo>
                    <a:pt x="13843" y="6731"/>
                  </a:lnTo>
                  <a:lnTo>
                    <a:pt x="14605" y="9398"/>
                  </a:lnTo>
                  <a:lnTo>
                    <a:pt x="15113" y="12192"/>
                  </a:lnTo>
                  <a:lnTo>
                    <a:pt x="15240" y="15240"/>
                  </a:lnTo>
                  <a:lnTo>
                    <a:pt x="15113" y="18415"/>
                  </a:lnTo>
                  <a:lnTo>
                    <a:pt x="14605" y="21082"/>
                  </a:lnTo>
                  <a:lnTo>
                    <a:pt x="13843" y="23749"/>
                  </a:lnTo>
                  <a:lnTo>
                    <a:pt x="12954" y="25908"/>
                  </a:lnTo>
                  <a:lnTo>
                    <a:pt x="11811" y="27813"/>
                  </a:lnTo>
                  <a:lnTo>
                    <a:pt x="10541" y="29210"/>
                  </a:lnTo>
                  <a:lnTo>
                    <a:pt x="9144" y="30099"/>
                  </a:lnTo>
                  <a:lnTo>
                    <a:pt x="7747" y="30353"/>
                  </a:lnTo>
                  <a:lnTo>
                    <a:pt x="6223" y="30099"/>
                  </a:lnTo>
                  <a:lnTo>
                    <a:pt x="4699" y="29210"/>
                  </a:lnTo>
                  <a:lnTo>
                    <a:pt x="3429" y="27813"/>
                  </a:lnTo>
                  <a:lnTo>
                    <a:pt x="2159" y="25908"/>
                  </a:lnTo>
                  <a:lnTo>
                    <a:pt x="1270" y="23749"/>
                  </a:lnTo>
                  <a:lnTo>
                    <a:pt x="508"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79" name="Freeform 178"/>
            <p:cNvSpPr/>
            <p:nvPr/>
          </p:nvSpPr>
          <p:spPr>
            <a:xfrm>
              <a:off x="2921194" y="5799188"/>
              <a:ext cx="16065" cy="29650"/>
            </a:xfrm>
            <a:custGeom>
              <a:avLst/>
              <a:gdLst/>
              <a:ahLst/>
              <a:cxnLst/>
              <a:rect l="0" t="0" r="0" b="0"/>
              <a:pathLst>
                <a:path w="14992" h="30301">
                  <a:moveTo>
                    <a:pt x="0" y="14997"/>
                  </a:moveTo>
                  <a:lnTo>
                    <a:pt x="0" y="18364"/>
                  </a:lnTo>
                  <a:lnTo>
                    <a:pt x="612" y="21119"/>
                  </a:lnTo>
                  <a:lnTo>
                    <a:pt x="1223" y="23567"/>
                  </a:lnTo>
                  <a:lnTo>
                    <a:pt x="2142" y="25709"/>
                  </a:lnTo>
                  <a:lnTo>
                    <a:pt x="3366" y="27852"/>
                  </a:lnTo>
                  <a:lnTo>
                    <a:pt x="4589" y="29076"/>
                  </a:lnTo>
                  <a:lnTo>
                    <a:pt x="6119" y="29994"/>
                  </a:lnTo>
                  <a:lnTo>
                    <a:pt x="7649" y="30300"/>
                  </a:lnTo>
                  <a:lnTo>
                    <a:pt x="8872" y="29994"/>
                  </a:lnTo>
                  <a:lnTo>
                    <a:pt x="10402" y="29076"/>
                  </a:lnTo>
                  <a:lnTo>
                    <a:pt x="11626" y="27852"/>
                  </a:lnTo>
                  <a:lnTo>
                    <a:pt x="12850" y="25709"/>
                  </a:lnTo>
                  <a:lnTo>
                    <a:pt x="13767" y="23567"/>
                  </a:lnTo>
                  <a:lnTo>
                    <a:pt x="14379" y="21119"/>
                  </a:lnTo>
                  <a:lnTo>
                    <a:pt x="14991" y="18364"/>
                  </a:lnTo>
                  <a:lnTo>
                    <a:pt x="14991" y="14997"/>
                  </a:lnTo>
                  <a:lnTo>
                    <a:pt x="14991" y="11936"/>
                  </a:lnTo>
                  <a:lnTo>
                    <a:pt x="14379" y="9182"/>
                  </a:lnTo>
                  <a:lnTo>
                    <a:pt x="13767" y="6734"/>
                  </a:lnTo>
                  <a:lnTo>
                    <a:pt x="12850" y="4285"/>
                  </a:lnTo>
                  <a:lnTo>
                    <a:pt x="11626" y="2449"/>
                  </a:lnTo>
                  <a:lnTo>
                    <a:pt x="10402" y="1225"/>
                  </a:lnTo>
                  <a:lnTo>
                    <a:pt x="8872" y="306"/>
                  </a:lnTo>
                  <a:lnTo>
                    <a:pt x="7649" y="0"/>
                  </a:lnTo>
                  <a:lnTo>
                    <a:pt x="5813" y="306"/>
                  </a:lnTo>
                  <a:lnTo>
                    <a:pt x="4589" y="1225"/>
                  </a:lnTo>
                  <a:lnTo>
                    <a:pt x="3366" y="2449"/>
                  </a:lnTo>
                  <a:lnTo>
                    <a:pt x="2142" y="4285"/>
                  </a:lnTo>
                  <a:lnTo>
                    <a:pt x="1223" y="6734"/>
                  </a:lnTo>
                  <a:lnTo>
                    <a:pt x="612"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80" name="Freeform 179"/>
            <p:cNvSpPr/>
            <p:nvPr/>
          </p:nvSpPr>
          <p:spPr>
            <a:xfrm>
              <a:off x="2823339" y="5881898"/>
              <a:ext cx="59882" cy="23409"/>
            </a:xfrm>
            <a:custGeom>
              <a:avLst/>
              <a:gdLst/>
              <a:ahLst/>
              <a:cxnLst/>
              <a:rect l="0" t="0" r="0" b="0"/>
              <a:pathLst>
                <a:path w="60574" h="22955">
                  <a:moveTo>
                    <a:pt x="60573" y="0"/>
                  </a:moveTo>
                  <a:lnTo>
                    <a:pt x="60267" y="2754"/>
                  </a:lnTo>
                  <a:lnTo>
                    <a:pt x="59961" y="5509"/>
                  </a:lnTo>
                  <a:lnTo>
                    <a:pt x="59043" y="7957"/>
                  </a:lnTo>
                  <a:lnTo>
                    <a:pt x="58126" y="10099"/>
                  </a:lnTo>
                  <a:lnTo>
                    <a:pt x="56596" y="12242"/>
                  </a:lnTo>
                  <a:lnTo>
                    <a:pt x="55066" y="14078"/>
                  </a:lnTo>
                  <a:lnTo>
                    <a:pt x="53231" y="15609"/>
                  </a:lnTo>
                  <a:lnTo>
                    <a:pt x="51089" y="17139"/>
                  </a:lnTo>
                  <a:lnTo>
                    <a:pt x="48947" y="18669"/>
                  </a:lnTo>
                  <a:lnTo>
                    <a:pt x="46501" y="19588"/>
                  </a:lnTo>
                  <a:lnTo>
                    <a:pt x="41300" y="21424"/>
                  </a:lnTo>
                  <a:lnTo>
                    <a:pt x="35793" y="22648"/>
                  </a:lnTo>
                  <a:lnTo>
                    <a:pt x="30287" y="22954"/>
                  </a:lnTo>
                  <a:lnTo>
                    <a:pt x="24474" y="22648"/>
                  </a:lnTo>
                  <a:lnTo>
                    <a:pt x="18967" y="21424"/>
                  </a:lnTo>
                  <a:lnTo>
                    <a:pt x="14073" y="19588"/>
                  </a:lnTo>
                  <a:lnTo>
                    <a:pt x="11626" y="18669"/>
                  </a:lnTo>
                  <a:lnTo>
                    <a:pt x="9484" y="17139"/>
                  </a:lnTo>
                  <a:lnTo>
                    <a:pt x="7343" y="15609"/>
                  </a:lnTo>
                  <a:lnTo>
                    <a:pt x="5507" y="14078"/>
                  </a:lnTo>
                  <a:lnTo>
                    <a:pt x="3978" y="12242"/>
                  </a:lnTo>
                  <a:lnTo>
                    <a:pt x="2448" y="10099"/>
                  </a:lnTo>
                  <a:lnTo>
                    <a:pt x="1224" y="7957"/>
                  </a:lnTo>
                  <a:lnTo>
                    <a:pt x="612" y="5509"/>
                  </a:lnTo>
                  <a:lnTo>
                    <a:pt x="0" y="2754"/>
                  </a:lnTo>
                  <a:lnTo>
                    <a:pt x="0" y="0"/>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grpSp>
      <p:pic>
        <p:nvPicPr>
          <p:cNvPr id="91154" name="Picture 181"/>
          <p:cNvPicPr>
            <a:picLocks/>
          </p:cNvPicPr>
          <p:nvPr/>
        </p:nvPicPr>
        <p:blipFill>
          <a:blip r:embed="rId3"/>
          <a:srcRect/>
          <a:stretch>
            <a:fillRect/>
          </a:stretch>
        </p:blipFill>
        <p:spPr bwMode="auto">
          <a:xfrm>
            <a:off x="3281363" y="3878263"/>
            <a:ext cx="785812" cy="666750"/>
          </a:xfrm>
          <a:prstGeom prst="rect">
            <a:avLst/>
          </a:prstGeom>
          <a:solidFill>
            <a:srgbClr val="000000">
              <a:alpha val="0"/>
            </a:srgbClr>
          </a:solidFill>
          <a:ln w="9525">
            <a:noFill/>
            <a:miter lim="800000"/>
            <a:headEnd/>
            <a:tailEnd/>
          </a:ln>
        </p:spPr>
      </p:pic>
      <p:grpSp>
        <p:nvGrpSpPr>
          <p:cNvPr id="91155" name="Group 191"/>
          <p:cNvGrpSpPr>
            <a:grpSpLocks/>
          </p:cNvGrpSpPr>
          <p:nvPr/>
        </p:nvGrpSpPr>
        <p:grpSpPr bwMode="auto">
          <a:xfrm>
            <a:off x="4560888" y="3994150"/>
            <a:ext cx="628650" cy="384175"/>
            <a:chOff x="2626233" y="3743706"/>
            <a:chExt cx="578359" cy="376429"/>
          </a:xfrm>
        </p:grpSpPr>
        <p:sp>
          <p:nvSpPr>
            <p:cNvPr id="183" name="Freeform 182"/>
            <p:cNvSpPr/>
            <p:nvPr/>
          </p:nvSpPr>
          <p:spPr>
            <a:xfrm>
              <a:off x="2626233" y="3743706"/>
              <a:ext cx="103695" cy="139994"/>
            </a:xfrm>
            <a:custGeom>
              <a:avLst/>
              <a:gdLst/>
              <a:ahLst/>
              <a:cxnLst/>
              <a:rect l="0" t="0" r="0" b="0"/>
              <a:pathLst>
                <a:path w="103633" h="139320">
                  <a:moveTo>
                    <a:pt x="26543" y="139319"/>
                  </a:moveTo>
                  <a:lnTo>
                    <a:pt x="17907" y="126492"/>
                  </a:lnTo>
                  <a:lnTo>
                    <a:pt x="10922" y="113919"/>
                  </a:lnTo>
                  <a:lnTo>
                    <a:pt x="3556" y="95377"/>
                  </a:lnTo>
                  <a:lnTo>
                    <a:pt x="0" y="77343"/>
                  </a:lnTo>
                  <a:lnTo>
                    <a:pt x="381" y="59817"/>
                  </a:lnTo>
                  <a:lnTo>
                    <a:pt x="4699" y="42672"/>
                  </a:lnTo>
                  <a:lnTo>
                    <a:pt x="10541" y="33147"/>
                  </a:lnTo>
                  <a:lnTo>
                    <a:pt x="17145" y="24892"/>
                  </a:lnTo>
                  <a:lnTo>
                    <a:pt x="27178" y="15748"/>
                  </a:lnTo>
                  <a:lnTo>
                    <a:pt x="41148" y="7239"/>
                  </a:lnTo>
                  <a:lnTo>
                    <a:pt x="50673" y="3683"/>
                  </a:lnTo>
                  <a:lnTo>
                    <a:pt x="64135" y="889"/>
                  </a:lnTo>
                  <a:lnTo>
                    <a:pt x="75184" y="0"/>
                  </a:lnTo>
                  <a:lnTo>
                    <a:pt x="86868" y="381"/>
                  </a:lnTo>
                  <a:lnTo>
                    <a:pt x="103632" y="2794"/>
                  </a:lnTo>
                  <a:lnTo>
                    <a:pt x="89027" y="5207"/>
                  </a:lnTo>
                  <a:lnTo>
                    <a:pt x="76200" y="8382"/>
                  </a:lnTo>
                  <a:lnTo>
                    <a:pt x="59309" y="13970"/>
                  </a:lnTo>
                  <a:lnTo>
                    <a:pt x="45847" y="21209"/>
                  </a:lnTo>
                  <a:lnTo>
                    <a:pt x="35560" y="29845"/>
                  </a:lnTo>
                  <a:lnTo>
                    <a:pt x="28702" y="39878"/>
                  </a:lnTo>
                  <a:lnTo>
                    <a:pt x="24765" y="51181"/>
                  </a:lnTo>
                  <a:lnTo>
                    <a:pt x="24257" y="64008"/>
                  </a:lnTo>
                  <a:lnTo>
                    <a:pt x="28829" y="83312"/>
                  </a:lnTo>
                  <a:lnTo>
                    <a:pt x="38989" y="105156"/>
                  </a:lnTo>
                  <a:lnTo>
                    <a:pt x="46355" y="117094"/>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84" name="Freeform 183"/>
            <p:cNvSpPr/>
            <p:nvPr/>
          </p:nvSpPr>
          <p:spPr>
            <a:xfrm>
              <a:off x="2705100" y="3997252"/>
              <a:ext cx="81788" cy="94885"/>
            </a:xfrm>
            <a:custGeom>
              <a:avLst/>
              <a:gdLst/>
              <a:ahLst/>
              <a:cxnLst/>
              <a:rect l="0" t="0" r="0" b="0"/>
              <a:pathLst>
                <a:path w="82297" h="95124">
                  <a:moveTo>
                    <a:pt x="33020" y="0"/>
                  </a:moveTo>
                  <a:lnTo>
                    <a:pt x="34925" y="7747"/>
                  </a:lnTo>
                  <a:lnTo>
                    <a:pt x="37592" y="18796"/>
                  </a:lnTo>
                  <a:lnTo>
                    <a:pt x="41148" y="31496"/>
                  </a:lnTo>
                  <a:lnTo>
                    <a:pt x="43688" y="39624"/>
                  </a:lnTo>
                  <a:lnTo>
                    <a:pt x="46101" y="46736"/>
                  </a:lnTo>
                  <a:lnTo>
                    <a:pt x="51054" y="58166"/>
                  </a:lnTo>
                  <a:lnTo>
                    <a:pt x="53594" y="61849"/>
                  </a:lnTo>
                  <a:lnTo>
                    <a:pt x="71247" y="70866"/>
                  </a:lnTo>
                  <a:lnTo>
                    <a:pt x="77343" y="75565"/>
                  </a:lnTo>
                  <a:lnTo>
                    <a:pt x="81407" y="81407"/>
                  </a:lnTo>
                  <a:lnTo>
                    <a:pt x="82296" y="85344"/>
                  </a:lnTo>
                  <a:lnTo>
                    <a:pt x="81280" y="90551"/>
                  </a:lnTo>
                  <a:lnTo>
                    <a:pt x="79502" y="93726"/>
                  </a:lnTo>
                  <a:lnTo>
                    <a:pt x="73279" y="95123"/>
                  </a:lnTo>
                  <a:lnTo>
                    <a:pt x="64135" y="94742"/>
                  </a:lnTo>
                  <a:lnTo>
                    <a:pt x="64008" y="85471"/>
                  </a:lnTo>
                  <a:lnTo>
                    <a:pt x="62738" y="81661"/>
                  </a:lnTo>
                  <a:lnTo>
                    <a:pt x="60325" y="78740"/>
                  </a:lnTo>
                  <a:lnTo>
                    <a:pt x="57023" y="77343"/>
                  </a:lnTo>
                  <a:lnTo>
                    <a:pt x="55753" y="76962"/>
                  </a:lnTo>
                  <a:lnTo>
                    <a:pt x="54356" y="76962"/>
                  </a:lnTo>
                  <a:lnTo>
                    <a:pt x="55753" y="76962"/>
                  </a:lnTo>
                  <a:lnTo>
                    <a:pt x="57023" y="77343"/>
                  </a:lnTo>
                  <a:lnTo>
                    <a:pt x="60325" y="78740"/>
                  </a:lnTo>
                  <a:lnTo>
                    <a:pt x="62738" y="81661"/>
                  </a:lnTo>
                  <a:lnTo>
                    <a:pt x="64008" y="85471"/>
                  </a:lnTo>
                  <a:lnTo>
                    <a:pt x="64135" y="94742"/>
                  </a:lnTo>
                  <a:lnTo>
                    <a:pt x="48133" y="90551"/>
                  </a:lnTo>
                  <a:lnTo>
                    <a:pt x="45085" y="89408"/>
                  </a:lnTo>
                  <a:lnTo>
                    <a:pt x="39243" y="77216"/>
                  </a:lnTo>
                  <a:lnTo>
                    <a:pt x="33401" y="65532"/>
                  </a:lnTo>
                  <a:lnTo>
                    <a:pt x="27559" y="54356"/>
                  </a:lnTo>
                  <a:lnTo>
                    <a:pt x="19177" y="39243"/>
                  </a:lnTo>
                  <a:lnTo>
                    <a:pt x="10795" y="25400"/>
                  </a:lnTo>
                  <a:lnTo>
                    <a:pt x="0" y="9271"/>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85" name="Freeform 184"/>
            <p:cNvSpPr/>
            <p:nvPr/>
          </p:nvSpPr>
          <p:spPr>
            <a:xfrm>
              <a:off x="2972372" y="4022140"/>
              <a:ext cx="61341" cy="85552"/>
            </a:xfrm>
            <a:custGeom>
              <a:avLst/>
              <a:gdLst/>
              <a:ahLst/>
              <a:cxnLst/>
              <a:rect l="0" t="0" r="0" b="0"/>
              <a:pathLst>
                <a:path w="62485" h="84710">
                  <a:moveTo>
                    <a:pt x="36957" y="3429"/>
                  </a:moveTo>
                  <a:lnTo>
                    <a:pt x="35306" y="7366"/>
                  </a:lnTo>
                  <a:lnTo>
                    <a:pt x="32258" y="18796"/>
                  </a:lnTo>
                  <a:lnTo>
                    <a:pt x="31242" y="25781"/>
                  </a:lnTo>
                  <a:lnTo>
                    <a:pt x="31369" y="32639"/>
                  </a:lnTo>
                  <a:lnTo>
                    <a:pt x="32512" y="40259"/>
                  </a:lnTo>
                  <a:lnTo>
                    <a:pt x="36576" y="50292"/>
                  </a:lnTo>
                  <a:lnTo>
                    <a:pt x="43053" y="57277"/>
                  </a:lnTo>
                  <a:lnTo>
                    <a:pt x="54991" y="66548"/>
                  </a:lnTo>
                  <a:lnTo>
                    <a:pt x="60452" y="72390"/>
                  </a:lnTo>
                  <a:lnTo>
                    <a:pt x="62484" y="76200"/>
                  </a:lnTo>
                  <a:lnTo>
                    <a:pt x="62230" y="78613"/>
                  </a:lnTo>
                  <a:lnTo>
                    <a:pt x="60452" y="80391"/>
                  </a:lnTo>
                  <a:lnTo>
                    <a:pt x="49530" y="83058"/>
                  </a:lnTo>
                  <a:lnTo>
                    <a:pt x="49403" y="77470"/>
                  </a:lnTo>
                  <a:lnTo>
                    <a:pt x="48514" y="73152"/>
                  </a:lnTo>
                  <a:lnTo>
                    <a:pt x="47117" y="70612"/>
                  </a:lnTo>
                  <a:lnTo>
                    <a:pt x="45593" y="68961"/>
                  </a:lnTo>
                  <a:lnTo>
                    <a:pt x="43307" y="67945"/>
                  </a:lnTo>
                  <a:lnTo>
                    <a:pt x="40005" y="67818"/>
                  </a:lnTo>
                  <a:lnTo>
                    <a:pt x="43307" y="67945"/>
                  </a:lnTo>
                  <a:lnTo>
                    <a:pt x="45593" y="68961"/>
                  </a:lnTo>
                  <a:lnTo>
                    <a:pt x="47117" y="70612"/>
                  </a:lnTo>
                  <a:lnTo>
                    <a:pt x="48514" y="73152"/>
                  </a:lnTo>
                  <a:lnTo>
                    <a:pt x="49403" y="77470"/>
                  </a:lnTo>
                  <a:lnTo>
                    <a:pt x="49530" y="83058"/>
                  </a:lnTo>
                  <a:lnTo>
                    <a:pt x="38100" y="84709"/>
                  </a:lnTo>
                  <a:lnTo>
                    <a:pt x="0" y="60960"/>
                  </a:lnTo>
                  <a:lnTo>
                    <a:pt x="26924" y="0"/>
                  </a:lnTo>
                  <a:close/>
                </a:path>
              </a:pathLst>
            </a:custGeom>
            <a:solidFill>
              <a:srgbClr val="9449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86" name="Freeform 185"/>
            <p:cNvSpPr/>
            <p:nvPr/>
          </p:nvSpPr>
          <p:spPr>
            <a:xfrm>
              <a:off x="2998661" y="4019029"/>
              <a:ext cx="10224" cy="7777"/>
            </a:xfrm>
            <a:custGeom>
              <a:avLst/>
              <a:gdLst/>
              <a:ahLst/>
              <a:cxnLst/>
              <a:rect l="0" t="0" r="0" b="0"/>
              <a:pathLst>
                <a:path w="10288" h="6859">
                  <a:moveTo>
                    <a:pt x="0" y="3429"/>
                  </a:moveTo>
                  <a:lnTo>
                    <a:pt x="1524" y="0"/>
                  </a:lnTo>
                  <a:lnTo>
                    <a:pt x="10287" y="6223"/>
                  </a:lnTo>
                  <a:lnTo>
                    <a:pt x="10033" y="6477"/>
                  </a:lnTo>
                  <a:lnTo>
                    <a:pt x="10033" y="6858"/>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87" name="Freeform 186"/>
            <p:cNvSpPr/>
            <p:nvPr/>
          </p:nvSpPr>
          <p:spPr>
            <a:xfrm>
              <a:off x="2646680" y="3768594"/>
              <a:ext cx="553530" cy="351541"/>
            </a:xfrm>
            <a:custGeom>
              <a:avLst/>
              <a:gdLst/>
              <a:ahLst/>
              <a:cxnLst/>
              <a:rect l="0" t="0" r="0" b="0"/>
              <a:pathLst>
                <a:path w="553721" h="351664">
                  <a:moveTo>
                    <a:pt x="411734" y="10033"/>
                  </a:moveTo>
                  <a:lnTo>
                    <a:pt x="422529" y="3937"/>
                  </a:lnTo>
                  <a:lnTo>
                    <a:pt x="433832" y="508"/>
                  </a:lnTo>
                  <a:lnTo>
                    <a:pt x="445897" y="0"/>
                  </a:lnTo>
                  <a:lnTo>
                    <a:pt x="458724" y="2159"/>
                  </a:lnTo>
                  <a:lnTo>
                    <a:pt x="476123" y="10541"/>
                  </a:lnTo>
                  <a:lnTo>
                    <a:pt x="487807" y="19558"/>
                  </a:lnTo>
                  <a:lnTo>
                    <a:pt x="497586" y="26416"/>
                  </a:lnTo>
                  <a:lnTo>
                    <a:pt x="512572" y="35179"/>
                  </a:lnTo>
                  <a:lnTo>
                    <a:pt x="522605" y="39878"/>
                  </a:lnTo>
                  <a:lnTo>
                    <a:pt x="537718" y="44323"/>
                  </a:lnTo>
                  <a:lnTo>
                    <a:pt x="547624" y="46101"/>
                  </a:lnTo>
                  <a:lnTo>
                    <a:pt x="553720" y="63373"/>
                  </a:lnTo>
                  <a:lnTo>
                    <a:pt x="553085" y="70104"/>
                  </a:lnTo>
                  <a:lnTo>
                    <a:pt x="550037" y="81915"/>
                  </a:lnTo>
                  <a:lnTo>
                    <a:pt x="547243" y="86741"/>
                  </a:lnTo>
                  <a:lnTo>
                    <a:pt x="543814" y="90932"/>
                  </a:lnTo>
                  <a:lnTo>
                    <a:pt x="540893" y="93345"/>
                  </a:lnTo>
                  <a:lnTo>
                    <a:pt x="536448" y="95758"/>
                  </a:lnTo>
                  <a:lnTo>
                    <a:pt x="531876" y="97028"/>
                  </a:lnTo>
                  <a:lnTo>
                    <a:pt x="527304" y="97282"/>
                  </a:lnTo>
                  <a:lnTo>
                    <a:pt x="522605" y="96393"/>
                  </a:lnTo>
                  <a:lnTo>
                    <a:pt x="511937" y="92329"/>
                  </a:lnTo>
                  <a:lnTo>
                    <a:pt x="505968" y="91567"/>
                  </a:lnTo>
                  <a:lnTo>
                    <a:pt x="484886" y="94107"/>
                  </a:lnTo>
                  <a:lnTo>
                    <a:pt x="474345" y="94869"/>
                  </a:lnTo>
                  <a:lnTo>
                    <a:pt x="474345" y="94742"/>
                  </a:lnTo>
                  <a:lnTo>
                    <a:pt x="484886" y="94107"/>
                  </a:lnTo>
                  <a:lnTo>
                    <a:pt x="505968" y="91567"/>
                  </a:lnTo>
                  <a:lnTo>
                    <a:pt x="511937" y="92329"/>
                  </a:lnTo>
                  <a:lnTo>
                    <a:pt x="522605" y="96393"/>
                  </a:lnTo>
                  <a:lnTo>
                    <a:pt x="527304" y="97282"/>
                  </a:lnTo>
                  <a:lnTo>
                    <a:pt x="531876" y="97028"/>
                  </a:lnTo>
                  <a:lnTo>
                    <a:pt x="536448" y="95758"/>
                  </a:lnTo>
                  <a:lnTo>
                    <a:pt x="541655" y="92710"/>
                  </a:lnTo>
                  <a:lnTo>
                    <a:pt x="536448" y="96139"/>
                  </a:lnTo>
                  <a:lnTo>
                    <a:pt x="529336" y="99314"/>
                  </a:lnTo>
                  <a:lnTo>
                    <a:pt x="513969" y="102108"/>
                  </a:lnTo>
                  <a:lnTo>
                    <a:pt x="474345" y="102108"/>
                  </a:lnTo>
                  <a:lnTo>
                    <a:pt x="462026" y="107442"/>
                  </a:lnTo>
                  <a:lnTo>
                    <a:pt x="452247" y="109474"/>
                  </a:lnTo>
                  <a:lnTo>
                    <a:pt x="442468" y="109220"/>
                  </a:lnTo>
                  <a:lnTo>
                    <a:pt x="434848" y="107696"/>
                  </a:lnTo>
                  <a:lnTo>
                    <a:pt x="428498" y="115570"/>
                  </a:lnTo>
                  <a:lnTo>
                    <a:pt x="420751" y="128143"/>
                  </a:lnTo>
                  <a:lnTo>
                    <a:pt x="415417" y="141859"/>
                  </a:lnTo>
                  <a:lnTo>
                    <a:pt x="412115" y="156337"/>
                  </a:lnTo>
                  <a:lnTo>
                    <a:pt x="411099" y="172085"/>
                  </a:lnTo>
                  <a:lnTo>
                    <a:pt x="411607" y="188341"/>
                  </a:lnTo>
                  <a:lnTo>
                    <a:pt x="411099" y="195834"/>
                  </a:lnTo>
                  <a:lnTo>
                    <a:pt x="409321" y="207518"/>
                  </a:lnTo>
                  <a:lnTo>
                    <a:pt x="405511" y="217932"/>
                  </a:lnTo>
                  <a:lnTo>
                    <a:pt x="399415" y="227457"/>
                  </a:lnTo>
                  <a:lnTo>
                    <a:pt x="391414" y="235712"/>
                  </a:lnTo>
                  <a:lnTo>
                    <a:pt x="375412" y="245237"/>
                  </a:lnTo>
                  <a:lnTo>
                    <a:pt x="364363" y="254000"/>
                  </a:lnTo>
                  <a:lnTo>
                    <a:pt x="368300" y="247142"/>
                  </a:lnTo>
                  <a:lnTo>
                    <a:pt x="371729" y="240411"/>
                  </a:lnTo>
                  <a:lnTo>
                    <a:pt x="373507" y="234950"/>
                  </a:lnTo>
                  <a:lnTo>
                    <a:pt x="375285" y="226822"/>
                  </a:lnTo>
                  <a:lnTo>
                    <a:pt x="376047" y="218821"/>
                  </a:lnTo>
                  <a:lnTo>
                    <a:pt x="375285" y="226822"/>
                  </a:lnTo>
                  <a:lnTo>
                    <a:pt x="373507" y="234950"/>
                  </a:lnTo>
                  <a:lnTo>
                    <a:pt x="371729" y="240411"/>
                  </a:lnTo>
                  <a:lnTo>
                    <a:pt x="366395" y="250444"/>
                  </a:lnTo>
                  <a:lnTo>
                    <a:pt x="361696" y="257810"/>
                  </a:lnTo>
                  <a:lnTo>
                    <a:pt x="357505" y="263271"/>
                  </a:lnTo>
                  <a:lnTo>
                    <a:pt x="348615" y="276860"/>
                  </a:lnTo>
                  <a:lnTo>
                    <a:pt x="343789" y="291592"/>
                  </a:lnTo>
                  <a:lnTo>
                    <a:pt x="341630" y="304292"/>
                  </a:lnTo>
                  <a:lnTo>
                    <a:pt x="340487" y="312674"/>
                  </a:lnTo>
                  <a:lnTo>
                    <a:pt x="342138" y="320040"/>
                  </a:lnTo>
                  <a:lnTo>
                    <a:pt x="346456" y="326263"/>
                  </a:lnTo>
                  <a:lnTo>
                    <a:pt x="360680" y="336296"/>
                  </a:lnTo>
                  <a:lnTo>
                    <a:pt x="364998" y="341503"/>
                  </a:lnTo>
                  <a:lnTo>
                    <a:pt x="365125" y="344424"/>
                  </a:lnTo>
                  <a:lnTo>
                    <a:pt x="360680" y="347599"/>
                  </a:lnTo>
                  <a:lnTo>
                    <a:pt x="349885" y="350647"/>
                  </a:lnTo>
                  <a:lnTo>
                    <a:pt x="338582" y="351663"/>
                  </a:lnTo>
                  <a:lnTo>
                    <a:pt x="321564" y="350520"/>
                  </a:lnTo>
                  <a:lnTo>
                    <a:pt x="314706" y="342900"/>
                  </a:lnTo>
                  <a:lnTo>
                    <a:pt x="309880" y="334137"/>
                  </a:lnTo>
                  <a:lnTo>
                    <a:pt x="306832" y="324104"/>
                  </a:lnTo>
                  <a:lnTo>
                    <a:pt x="306197" y="311023"/>
                  </a:lnTo>
                  <a:lnTo>
                    <a:pt x="307086" y="302387"/>
                  </a:lnTo>
                  <a:lnTo>
                    <a:pt x="306705" y="292735"/>
                  </a:lnTo>
                  <a:lnTo>
                    <a:pt x="304546" y="281051"/>
                  </a:lnTo>
                  <a:lnTo>
                    <a:pt x="296799" y="260858"/>
                  </a:lnTo>
                  <a:lnTo>
                    <a:pt x="294767" y="254635"/>
                  </a:lnTo>
                  <a:lnTo>
                    <a:pt x="285623" y="238125"/>
                  </a:lnTo>
                  <a:lnTo>
                    <a:pt x="279654" y="224155"/>
                  </a:lnTo>
                  <a:lnTo>
                    <a:pt x="276352" y="211582"/>
                  </a:lnTo>
                  <a:lnTo>
                    <a:pt x="275717" y="200279"/>
                  </a:lnTo>
                  <a:lnTo>
                    <a:pt x="277368" y="190500"/>
                  </a:lnTo>
                  <a:lnTo>
                    <a:pt x="278765" y="187579"/>
                  </a:lnTo>
                  <a:lnTo>
                    <a:pt x="277368" y="190500"/>
                  </a:lnTo>
                  <a:lnTo>
                    <a:pt x="275717" y="200279"/>
                  </a:lnTo>
                  <a:lnTo>
                    <a:pt x="276352" y="211582"/>
                  </a:lnTo>
                  <a:lnTo>
                    <a:pt x="279654" y="224155"/>
                  </a:lnTo>
                  <a:lnTo>
                    <a:pt x="285623" y="238125"/>
                  </a:lnTo>
                  <a:lnTo>
                    <a:pt x="294132" y="253492"/>
                  </a:lnTo>
                  <a:lnTo>
                    <a:pt x="290449" y="256032"/>
                  </a:lnTo>
                  <a:lnTo>
                    <a:pt x="280162" y="258191"/>
                  </a:lnTo>
                  <a:lnTo>
                    <a:pt x="270510" y="258699"/>
                  </a:lnTo>
                  <a:lnTo>
                    <a:pt x="260350" y="258445"/>
                  </a:lnTo>
                  <a:lnTo>
                    <a:pt x="246888" y="256794"/>
                  </a:lnTo>
                  <a:lnTo>
                    <a:pt x="234569" y="254127"/>
                  </a:lnTo>
                  <a:lnTo>
                    <a:pt x="221615" y="250698"/>
                  </a:lnTo>
                  <a:lnTo>
                    <a:pt x="204978" y="245110"/>
                  </a:lnTo>
                  <a:lnTo>
                    <a:pt x="180848" y="235712"/>
                  </a:lnTo>
                  <a:lnTo>
                    <a:pt x="157861" y="225044"/>
                  </a:lnTo>
                  <a:lnTo>
                    <a:pt x="149225" y="220980"/>
                  </a:lnTo>
                  <a:lnTo>
                    <a:pt x="133350" y="212852"/>
                  </a:lnTo>
                  <a:lnTo>
                    <a:pt x="126238" y="208788"/>
                  </a:lnTo>
                  <a:lnTo>
                    <a:pt x="131572" y="198628"/>
                  </a:lnTo>
                  <a:lnTo>
                    <a:pt x="135382" y="188468"/>
                  </a:lnTo>
                  <a:lnTo>
                    <a:pt x="136652" y="183515"/>
                  </a:lnTo>
                  <a:lnTo>
                    <a:pt x="138684" y="168275"/>
                  </a:lnTo>
                  <a:lnTo>
                    <a:pt x="136652" y="183515"/>
                  </a:lnTo>
                  <a:lnTo>
                    <a:pt x="135382" y="188468"/>
                  </a:lnTo>
                  <a:lnTo>
                    <a:pt x="131572" y="198628"/>
                  </a:lnTo>
                  <a:lnTo>
                    <a:pt x="126238" y="208788"/>
                  </a:lnTo>
                  <a:lnTo>
                    <a:pt x="120396" y="216408"/>
                  </a:lnTo>
                  <a:lnTo>
                    <a:pt x="110236" y="226822"/>
                  </a:lnTo>
                  <a:lnTo>
                    <a:pt x="96393" y="235839"/>
                  </a:lnTo>
                  <a:lnTo>
                    <a:pt x="84709" y="240665"/>
                  </a:lnTo>
                  <a:lnTo>
                    <a:pt x="75946" y="243586"/>
                  </a:lnTo>
                  <a:lnTo>
                    <a:pt x="66548" y="250063"/>
                  </a:lnTo>
                  <a:lnTo>
                    <a:pt x="62865" y="258826"/>
                  </a:lnTo>
                  <a:lnTo>
                    <a:pt x="63627" y="269367"/>
                  </a:lnTo>
                  <a:lnTo>
                    <a:pt x="65405" y="280035"/>
                  </a:lnTo>
                  <a:lnTo>
                    <a:pt x="70612" y="296545"/>
                  </a:lnTo>
                  <a:lnTo>
                    <a:pt x="78359" y="308991"/>
                  </a:lnTo>
                  <a:lnTo>
                    <a:pt x="90805" y="318770"/>
                  </a:lnTo>
                  <a:lnTo>
                    <a:pt x="97917" y="325247"/>
                  </a:lnTo>
                  <a:lnTo>
                    <a:pt x="103632" y="331851"/>
                  </a:lnTo>
                  <a:lnTo>
                    <a:pt x="105664" y="336042"/>
                  </a:lnTo>
                  <a:lnTo>
                    <a:pt x="105791" y="337439"/>
                  </a:lnTo>
                  <a:lnTo>
                    <a:pt x="104394" y="340233"/>
                  </a:lnTo>
                  <a:lnTo>
                    <a:pt x="98171" y="343408"/>
                  </a:lnTo>
                  <a:lnTo>
                    <a:pt x="84709" y="346202"/>
                  </a:lnTo>
                  <a:lnTo>
                    <a:pt x="76200" y="346329"/>
                  </a:lnTo>
                  <a:lnTo>
                    <a:pt x="58420" y="342265"/>
                  </a:lnTo>
                  <a:lnTo>
                    <a:pt x="51943" y="310261"/>
                  </a:lnTo>
                  <a:lnTo>
                    <a:pt x="46482" y="298323"/>
                  </a:lnTo>
                  <a:lnTo>
                    <a:pt x="33528" y="279527"/>
                  </a:lnTo>
                  <a:lnTo>
                    <a:pt x="24892" y="270002"/>
                  </a:lnTo>
                  <a:lnTo>
                    <a:pt x="17780" y="257683"/>
                  </a:lnTo>
                  <a:lnTo>
                    <a:pt x="14351" y="246380"/>
                  </a:lnTo>
                  <a:lnTo>
                    <a:pt x="13335" y="237109"/>
                  </a:lnTo>
                  <a:lnTo>
                    <a:pt x="13335" y="227203"/>
                  </a:lnTo>
                  <a:lnTo>
                    <a:pt x="21082" y="224790"/>
                  </a:lnTo>
                  <a:lnTo>
                    <a:pt x="24765" y="222250"/>
                  </a:lnTo>
                  <a:lnTo>
                    <a:pt x="27559" y="217932"/>
                  </a:lnTo>
                  <a:lnTo>
                    <a:pt x="27813" y="210185"/>
                  </a:lnTo>
                  <a:lnTo>
                    <a:pt x="25781" y="203454"/>
                  </a:lnTo>
                  <a:lnTo>
                    <a:pt x="21844" y="196088"/>
                  </a:lnTo>
                  <a:lnTo>
                    <a:pt x="14605" y="185547"/>
                  </a:lnTo>
                  <a:lnTo>
                    <a:pt x="4445" y="164084"/>
                  </a:lnTo>
                  <a:lnTo>
                    <a:pt x="381" y="146939"/>
                  </a:lnTo>
                  <a:lnTo>
                    <a:pt x="0" y="136525"/>
                  </a:lnTo>
                  <a:lnTo>
                    <a:pt x="3048" y="121412"/>
                  </a:lnTo>
                  <a:lnTo>
                    <a:pt x="7747" y="110363"/>
                  </a:lnTo>
                  <a:lnTo>
                    <a:pt x="13970" y="101346"/>
                  </a:lnTo>
                  <a:lnTo>
                    <a:pt x="24384" y="91694"/>
                  </a:lnTo>
                  <a:lnTo>
                    <a:pt x="36576" y="85090"/>
                  </a:lnTo>
                  <a:lnTo>
                    <a:pt x="48641" y="81661"/>
                  </a:lnTo>
                  <a:lnTo>
                    <a:pt x="62484" y="80010"/>
                  </a:lnTo>
                  <a:lnTo>
                    <a:pt x="86233" y="81915"/>
                  </a:lnTo>
                  <a:lnTo>
                    <a:pt x="109601" y="85471"/>
                  </a:lnTo>
                  <a:lnTo>
                    <a:pt x="132207" y="90932"/>
                  </a:lnTo>
                  <a:lnTo>
                    <a:pt x="154432" y="98298"/>
                  </a:lnTo>
                  <a:lnTo>
                    <a:pt x="177165" y="104521"/>
                  </a:lnTo>
                  <a:lnTo>
                    <a:pt x="199009" y="109474"/>
                  </a:lnTo>
                  <a:lnTo>
                    <a:pt x="220091" y="112903"/>
                  </a:lnTo>
                  <a:lnTo>
                    <a:pt x="240538" y="115189"/>
                  </a:lnTo>
                  <a:lnTo>
                    <a:pt x="254889" y="115951"/>
                  </a:lnTo>
                  <a:lnTo>
                    <a:pt x="273812" y="115951"/>
                  </a:lnTo>
                  <a:lnTo>
                    <a:pt x="291846" y="114681"/>
                  </a:lnTo>
                  <a:lnTo>
                    <a:pt x="309118" y="112014"/>
                  </a:lnTo>
                  <a:lnTo>
                    <a:pt x="323469" y="108204"/>
                  </a:lnTo>
                  <a:lnTo>
                    <a:pt x="336169" y="102997"/>
                  </a:lnTo>
                  <a:lnTo>
                    <a:pt x="345059" y="97917"/>
                  </a:lnTo>
                  <a:lnTo>
                    <a:pt x="354584" y="90805"/>
                  </a:lnTo>
                  <a:lnTo>
                    <a:pt x="365633" y="80010"/>
                  </a:lnTo>
                  <a:lnTo>
                    <a:pt x="376174" y="65659"/>
                  </a:lnTo>
                  <a:lnTo>
                    <a:pt x="379857" y="59182"/>
                  </a:lnTo>
                  <a:lnTo>
                    <a:pt x="386588" y="44958"/>
                  </a:lnTo>
                  <a:lnTo>
                    <a:pt x="392303" y="30480"/>
                  </a:lnTo>
                  <a:lnTo>
                    <a:pt x="399923" y="19685"/>
                  </a:lnTo>
                  <a:lnTo>
                    <a:pt x="408305" y="12827"/>
                  </a:lnTo>
                  <a:close/>
                </a:path>
              </a:pathLst>
            </a:custGeom>
            <a:solidFill>
              <a:srgbClr val="B46301"/>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88" name="Freeform 187"/>
            <p:cNvSpPr/>
            <p:nvPr/>
          </p:nvSpPr>
          <p:spPr>
            <a:xfrm>
              <a:off x="3105278" y="3788816"/>
              <a:ext cx="21907" cy="26443"/>
            </a:xfrm>
            <a:custGeom>
              <a:avLst/>
              <a:gdLst/>
              <a:ahLst/>
              <a:cxnLst/>
              <a:rect l="0" t="0" r="0" b="0"/>
              <a:pathLst>
                <a:path w="22226" h="27306">
                  <a:moveTo>
                    <a:pt x="20828" y="22606"/>
                  </a:moveTo>
                  <a:lnTo>
                    <a:pt x="19558" y="24511"/>
                  </a:lnTo>
                  <a:lnTo>
                    <a:pt x="17907" y="25781"/>
                  </a:lnTo>
                  <a:lnTo>
                    <a:pt x="15367" y="27305"/>
                  </a:lnTo>
                  <a:lnTo>
                    <a:pt x="12065" y="27305"/>
                  </a:lnTo>
                  <a:lnTo>
                    <a:pt x="8890" y="26162"/>
                  </a:lnTo>
                  <a:lnTo>
                    <a:pt x="4826" y="23241"/>
                  </a:lnTo>
                  <a:lnTo>
                    <a:pt x="889" y="16129"/>
                  </a:lnTo>
                  <a:lnTo>
                    <a:pt x="0" y="10668"/>
                  </a:lnTo>
                  <a:lnTo>
                    <a:pt x="2032" y="3810"/>
                  </a:lnTo>
                  <a:lnTo>
                    <a:pt x="4191" y="1397"/>
                  </a:lnTo>
                  <a:lnTo>
                    <a:pt x="7112" y="127"/>
                  </a:lnTo>
                  <a:lnTo>
                    <a:pt x="11430" y="0"/>
                  </a:lnTo>
                  <a:lnTo>
                    <a:pt x="14478" y="1397"/>
                  </a:lnTo>
                  <a:lnTo>
                    <a:pt x="17526" y="3937"/>
                  </a:lnTo>
                  <a:lnTo>
                    <a:pt x="19812" y="7112"/>
                  </a:lnTo>
                  <a:lnTo>
                    <a:pt x="21590" y="11176"/>
                  </a:lnTo>
                  <a:lnTo>
                    <a:pt x="22225" y="16637"/>
                  </a:lnTo>
                  <a:lnTo>
                    <a:pt x="21971" y="19050"/>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89" name="Freeform 188"/>
            <p:cNvSpPr/>
            <p:nvPr/>
          </p:nvSpPr>
          <p:spPr>
            <a:xfrm>
              <a:off x="3184145" y="3813704"/>
              <a:ext cx="20447" cy="18666"/>
            </a:xfrm>
            <a:custGeom>
              <a:avLst/>
              <a:gdLst/>
              <a:ahLst/>
              <a:cxnLst/>
              <a:rect l="0" t="0" r="0" b="0"/>
              <a:pathLst>
                <a:path w="20702" h="18797">
                  <a:moveTo>
                    <a:pt x="7620" y="0"/>
                  </a:moveTo>
                  <a:lnTo>
                    <a:pt x="10668" y="254"/>
                  </a:lnTo>
                  <a:lnTo>
                    <a:pt x="15240" y="2413"/>
                  </a:lnTo>
                  <a:lnTo>
                    <a:pt x="18034" y="5080"/>
                  </a:lnTo>
                  <a:lnTo>
                    <a:pt x="20066" y="8128"/>
                  </a:lnTo>
                  <a:lnTo>
                    <a:pt x="20701" y="12319"/>
                  </a:lnTo>
                  <a:lnTo>
                    <a:pt x="20066" y="16256"/>
                  </a:lnTo>
                  <a:lnTo>
                    <a:pt x="17653" y="18542"/>
                  </a:lnTo>
                  <a:lnTo>
                    <a:pt x="15621" y="18796"/>
                  </a:lnTo>
                  <a:lnTo>
                    <a:pt x="6858" y="18161"/>
                  </a:lnTo>
                  <a:lnTo>
                    <a:pt x="3175" y="16637"/>
                  </a:lnTo>
                  <a:lnTo>
                    <a:pt x="508" y="12700"/>
                  </a:lnTo>
                  <a:lnTo>
                    <a:pt x="0" y="8636"/>
                  </a:lnTo>
                  <a:lnTo>
                    <a:pt x="1016" y="3429"/>
                  </a:lnTo>
                  <a:lnTo>
                    <a:pt x="4064" y="1143"/>
                  </a:lnTo>
                  <a:lnTo>
                    <a:pt x="5969" y="381"/>
                  </a:lnTo>
                  <a:close/>
                </a:path>
              </a:pathLst>
            </a:custGeom>
            <a:solidFill>
              <a:srgbClr val="333333"/>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90" name="Freeform 189"/>
            <p:cNvSpPr/>
            <p:nvPr/>
          </p:nvSpPr>
          <p:spPr>
            <a:xfrm>
              <a:off x="3055621" y="3801260"/>
              <a:ext cx="37973" cy="73108"/>
            </a:xfrm>
            <a:custGeom>
              <a:avLst/>
              <a:gdLst/>
              <a:ahLst/>
              <a:cxnLst/>
              <a:rect l="0" t="0" r="0" b="0"/>
              <a:pathLst>
                <a:path w="37807" h="72600">
                  <a:moveTo>
                    <a:pt x="1289" y="3403"/>
                  </a:moveTo>
                  <a:lnTo>
                    <a:pt x="430" y="12856"/>
                  </a:lnTo>
                  <a:lnTo>
                    <a:pt x="0" y="25334"/>
                  </a:lnTo>
                  <a:lnTo>
                    <a:pt x="0" y="36677"/>
                  </a:lnTo>
                  <a:lnTo>
                    <a:pt x="860" y="46130"/>
                  </a:lnTo>
                  <a:lnTo>
                    <a:pt x="3867" y="58986"/>
                  </a:lnTo>
                  <a:lnTo>
                    <a:pt x="7304" y="66171"/>
                  </a:lnTo>
                  <a:lnTo>
                    <a:pt x="12459" y="70708"/>
                  </a:lnTo>
                  <a:lnTo>
                    <a:pt x="20192" y="72599"/>
                  </a:lnTo>
                  <a:lnTo>
                    <a:pt x="27496" y="71464"/>
                  </a:lnTo>
                  <a:lnTo>
                    <a:pt x="31362" y="68817"/>
                  </a:lnTo>
                  <a:lnTo>
                    <a:pt x="34370" y="63902"/>
                  </a:lnTo>
                  <a:lnTo>
                    <a:pt x="36518" y="57096"/>
                  </a:lnTo>
                  <a:lnTo>
                    <a:pt x="37806" y="48399"/>
                  </a:lnTo>
                  <a:lnTo>
                    <a:pt x="37806" y="37055"/>
                  </a:lnTo>
                  <a:lnTo>
                    <a:pt x="37806" y="21931"/>
                  </a:lnTo>
                  <a:lnTo>
                    <a:pt x="36947" y="10587"/>
                  </a:lnTo>
                  <a:lnTo>
                    <a:pt x="36088" y="0"/>
                  </a:lnTo>
                </a:path>
              </a:pathLst>
            </a:custGeom>
            <a:ln w="381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91" name="Oval 190"/>
            <p:cNvSpPr/>
            <p:nvPr/>
          </p:nvSpPr>
          <p:spPr>
            <a:xfrm>
              <a:off x="3114041" y="3802815"/>
              <a:ext cx="11684" cy="9333"/>
            </a:xfrm>
            <a:prstGeom prst="ellipse">
              <a:avLst/>
            </a:prstGeom>
            <a:solidFill>
              <a:srgbClr val="0099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grpSp>
      <p:pic>
        <p:nvPicPr>
          <p:cNvPr id="91156" name="Picture 192"/>
          <p:cNvPicPr>
            <a:picLocks/>
          </p:cNvPicPr>
          <p:nvPr/>
        </p:nvPicPr>
        <p:blipFill>
          <a:blip r:embed="rId5"/>
          <a:srcRect/>
          <a:stretch>
            <a:fillRect/>
          </a:stretch>
        </p:blipFill>
        <p:spPr bwMode="auto">
          <a:xfrm>
            <a:off x="4675188" y="3225800"/>
            <a:ext cx="517525" cy="485775"/>
          </a:xfrm>
          <a:prstGeom prst="rect">
            <a:avLst/>
          </a:prstGeom>
          <a:solidFill>
            <a:srgbClr val="000000">
              <a:alpha val="0"/>
            </a:srgbClr>
          </a:solidFill>
          <a:ln w="9525">
            <a:noFill/>
            <a:miter lim="800000"/>
            <a:headEnd/>
            <a:tailEnd/>
          </a:ln>
        </p:spPr>
      </p:pic>
      <p:pic>
        <p:nvPicPr>
          <p:cNvPr id="91157" name="Picture 193"/>
          <p:cNvPicPr>
            <a:picLocks/>
          </p:cNvPicPr>
          <p:nvPr/>
        </p:nvPicPr>
        <p:blipFill>
          <a:blip r:embed="rId6"/>
          <a:srcRect/>
          <a:stretch>
            <a:fillRect/>
          </a:stretch>
        </p:blipFill>
        <p:spPr bwMode="auto">
          <a:xfrm>
            <a:off x="4537075" y="5335588"/>
            <a:ext cx="538163" cy="504825"/>
          </a:xfrm>
          <a:prstGeom prst="rect">
            <a:avLst/>
          </a:prstGeom>
          <a:solidFill>
            <a:srgbClr val="000000">
              <a:alpha val="0"/>
            </a:srgbClr>
          </a:solidFill>
          <a:ln w="9525">
            <a:noFill/>
            <a:miter lim="800000"/>
            <a:headEnd/>
            <a:tailEnd/>
          </a:ln>
        </p:spPr>
      </p:pic>
      <p:grpSp>
        <p:nvGrpSpPr>
          <p:cNvPr id="91158" name="Group 207"/>
          <p:cNvGrpSpPr>
            <a:grpSpLocks/>
          </p:cNvGrpSpPr>
          <p:nvPr/>
        </p:nvGrpSpPr>
        <p:grpSpPr bwMode="auto">
          <a:xfrm>
            <a:off x="3446463" y="6019800"/>
            <a:ext cx="457200" cy="430213"/>
            <a:chOff x="1600200" y="5588000"/>
            <a:chExt cx="420878" cy="421894"/>
          </a:xfrm>
        </p:grpSpPr>
        <p:sp>
          <p:nvSpPr>
            <p:cNvPr id="195" name="Oval 194"/>
            <p:cNvSpPr/>
            <p:nvPr/>
          </p:nvSpPr>
          <p:spPr>
            <a:xfrm>
              <a:off x="1600200" y="5588000"/>
              <a:ext cx="420878" cy="42189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96" name="Freeform 195"/>
            <p:cNvSpPr/>
            <p:nvPr/>
          </p:nvSpPr>
          <p:spPr>
            <a:xfrm>
              <a:off x="1756567" y="5588000"/>
              <a:ext cx="143215" cy="42034"/>
            </a:xfrm>
            <a:custGeom>
              <a:avLst/>
              <a:gdLst/>
              <a:ahLst/>
              <a:cxnLst/>
              <a:rect l="0" t="0" r="0" b="0"/>
              <a:pathLst>
                <a:path w="143003" h="42292">
                  <a:moveTo>
                    <a:pt x="143002" y="26416"/>
                  </a:moveTo>
                  <a:lnTo>
                    <a:pt x="96901" y="42291"/>
                  </a:lnTo>
                  <a:lnTo>
                    <a:pt x="17272" y="30734"/>
                  </a:lnTo>
                  <a:lnTo>
                    <a:pt x="0" y="10541"/>
                  </a:lnTo>
                  <a:lnTo>
                    <a:pt x="34036" y="0"/>
                  </a:lnTo>
                  <a:lnTo>
                    <a:pt x="69596" y="0"/>
                  </a:lnTo>
                  <a:lnTo>
                    <a:pt x="110363" y="673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97" name="Freeform 196"/>
            <p:cNvSpPr/>
            <p:nvPr/>
          </p:nvSpPr>
          <p:spPr>
            <a:xfrm>
              <a:off x="1727340" y="5625363"/>
              <a:ext cx="150523" cy="118317"/>
            </a:xfrm>
            <a:custGeom>
              <a:avLst/>
              <a:gdLst/>
              <a:ahLst/>
              <a:cxnLst/>
              <a:rect l="0" t="0" r="0" b="0"/>
              <a:pathLst>
                <a:path w="151639" h="119000">
                  <a:moveTo>
                    <a:pt x="147828" y="54229"/>
                  </a:moveTo>
                  <a:lnTo>
                    <a:pt x="151638" y="71501"/>
                  </a:lnTo>
                  <a:lnTo>
                    <a:pt x="97917" y="118999"/>
                  </a:lnTo>
                  <a:lnTo>
                    <a:pt x="19558" y="100838"/>
                  </a:lnTo>
                  <a:lnTo>
                    <a:pt x="0" y="42291"/>
                  </a:lnTo>
                  <a:lnTo>
                    <a:pt x="42164" y="0"/>
                  </a:lnTo>
                  <a:lnTo>
                    <a:pt x="126619" y="9144"/>
                  </a:lnTo>
                  <a:close/>
                </a:path>
              </a:pathLst>
            </a:custGeom>
            <a:solidFill>
              <a:srgbClr val="FFFFFF"/>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98" name="Freeform 197"/>
            <p:cNvSpPr/>
            <p:nvPr/>
          </p:nvSpPr>
          <p:spPr>
            <a:xfrm>
              <a:off x="1614814" y="5648716"/>
              <a:ext cx="51148" cy="87181"/>
            </a:xfrm>
            <a:custGeom>
              <a:avLst/>
              <a:gdLst/>
              <a:ahLst/>
              <a:cxnLst/>
              <a:rect l="0" t="0" r="0" b="0"/>
              <a:pathLst>
                <a:path w="51817" h="87377">
                  <a:moveTo>
                    <a:pt x="1397" y="87376"/>
                  </a:moveTo>
                  <a:lnTo>
                    <a:pt x="0" y="75819"/>
                  </a:lnTo>
                  <a:lnTo>
                    <a:pt x="18288" y="35560"/>
                  </a:lnTo>
                  <a:lnTo>
                    <a:pt x="41275" y="6731"/>
                  </a:lnTo>
                  <a:lnTo>
                    <a:pt x="51816" y="0"/>
                  </a:lnTo>
                  <a:lnTo>
                    <a:pt x="51816" y="10541"/>
                  </a:lnTo>
                  <a:lnTo>
                    <a:pt x="26416" y="47498"/>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199" name="Freeform 198"/>
            <p:cNvSpPr/>
            <p:nvPr/>
          </p:nvSpPr>
          <p:spPr>
            <a:xfrm>
              <a:off x="1619198" y="5658057"/>
              <a:ext cx="127141" cy="151009"/>
            </a:xfrm>
            <a:custGeom>
              <a:avLst/>
              <a:gdLst/>
              <a:ahLst/>
              <a:cxnLst/>
              <a:rect l="0" t="0" r="0" b="0"/>
              <a:pathLst>
                <a:path w="125731" h="150242">
                  <a:moveTo>
                    <a:pt x="125730" y="71501"/>
                  </a:moveTo>
                  <a:lnTo>
                    <a:pt x="88773" y="142113"/>
                  </a:lnTo>
                  <a:lnTo>
                    <a:pt x="21082" y="150241"/>
                  </a:lnTo>
                  <a:lnTo>
                    <a:pt x="0" y="82550"/>
                  </a:lnTo>
                  <a:lnTo>
                    <a:pt x="22479" y="42164"/>
                  </a:lnTo>
                  <a:lnTo>
                    <a:pt x="50800" y="0"/>
                  </a:lnTo>
                  <a:lnTo>
                    <a:pt x="104648" y="1143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00" name="Freeform 199"/>
            <p:cNvSpPr/>
            <p:nvPr/>
          </p:nvSpPr>
          <p:spPr>
            <a:xfrm>
              <a:off x="1949470" y="5684522"/>
              <a:ext cx="64301" cy="147897"/>
            </a:xfrm>
            <a:custGeom>
              <a:avLst/>
              <a:gdLst/>
              <a:ahLst/>
              <a:cxnLst/>
              <a:rect l="0" t="0" r="0" b="0"/>
              <a:pathLst>
                <a:path w="63882" h="147829">
                  <a:moveTo>
                    <a:pt x="21590" y="0"/>
                  </a:moveTo>
                  <a:lnTo>
                    <a:pt x="50927" y="35052"/>
                  </a:lnTo>
                  <a:lnTo>
                    <a:pt x="61468" y="80137"/>
                  </a:lnTo>
                  <a:lnTo>
                    <a:pt x="63881" y="120523"/>
                  </a:lnTo>
                  <a:lnTo>
                    <a:pt x="45593" y="147828"/>
                  </a:lnTo>
                  <a:lnTo>
                    <a:pt x="10160" y="120523"/>
                  </a:lnTo>
                  <a:lnTo>
                    <a:pt x="0" y="4508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01" name="Freeform 200"/>
            <p:cNvSpPr/>
            <p:nvPr/>
          </p:nvSpPr>
          <p:spPr>
            <a:xfrm>
              <a:off x="1828176" y="5700090"/>
              <a:ext cx="127140" cy="160351"/>
            </a:xfrm>
            <a:custGeom>
              <a:avLst/>
              <a:gdLst/>
              <a:ahLst/>
              <a:cxnLst/>
              <a:rect l="0" t="0" r="0" b="0"/>
              <a:pathLst>
                <a:path w="127128" h="160275">
                  <a:moveTo>
                    <a:pt x="127127" y="108458"/>
                  </a:moveTo>
                  <a:lnTo>
                    <a:pt x="70485" y="160274"/>
                  </a:lnTo>
                  <a:lnTo>
                    <a:pt x="7620" y="121920"/>
                  </a:lnTo>
                  <a:lnTo>
                    <a:pt x="0" y="47498"/>
                  </a:lnTo>
                  <a:lnTo>
                    <a:pt x="53213" y="0"/>
                  </a:lnTo>
                  <a:lnTo>
                    <a:pt x="116586" y="2921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02" name="Freeform 201"/>
            <p:cNvSpPr/>
            <p:nvPr/>
          </p:nvSpPr>
          <p:spPr>
            <a:xfrm>
              <a:off x="1630889" y="5805952"/>
              <a:ext cx="125679" cy="136999"/>
            </a:xfrm>
            <a:custGeom>
              <a:avLst/>
              <a:gdLst/>
              <a:ahLst/>
              <a:cxnLst/>
              <a:rect l="0" t="0" r="0" b="0"/>
              <a:pathLst>
                <a:path w="125858" h="138304">
                  <a:moveTo>
                    <a:pt x="7747" y="6731"/>
                  </a:moveTo>
                  <a:lnTo>
                    <a:pt x="77343" y="0"/>
                  </a:lnTo>
                  <a:lnTo>
                    <a:pt x="125857" y="57150"/>
                  </a:lnTo>
                  <a:lnTo>
                    <a:pt x="122936" y="128651"/>
                  </a:lnTo>
                  <a:lnTo>
                    <a:pt x="56642" y="138303"/>
                  </a:lnTo>
                  <a:lnTo>
                    <a:pt x="26035" y="114681"/>
                  </a:lnTo>
                  <a:lnTo>
                    <a:pt x="0" y="7200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03" name="Freeform 202"/>
            <p:cNvSpPr/>
            <p:nvPr/>
          </p:nvSpPr>
          <p:spPr>
            <a:xfrm>
              <a:off x="1759490" y="5827748"/>
              <a:ext cx="134447" cy="141670"/>
            </a:xfrm>
            <a:custGeom>
              <a:avLst/>
              <a:gdLst/>
              <a:ahLst/>
              <a:cxnLst/>
              <a:rect l="0" t="0" r="0" b="0"/>
              <a:pathLst>
                <a:path w="134367" h="142114">
                  <a:moveTo>
                    <a:pt x="134366" y="35941"/>
                  </a:moveTo>
                  <a:lnTo>
                    <a:pt x="133350" y="106045"/>
                  </a:lnTo>
                  <a:lnTo>
                    <a:pt x="62865" y="142113"/>
                  </a:lnTo>
                  <a:lnTo>
                    <a:pt x="0" y="107569"/>
                  </a:lnTo>
                  <a:lnTo>
                    <a:pt x="2286" y="33655"/>
                  </a:lnTo>
                  <a:lnTo>
                    <a:pt x="78613"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04" name="Freeform 203"/>
            <p:cNvSpPr/>
            <p:nvPr/>
          </p:nvSpPr>
          <p:spPr>
            <a:xfrm>
              <a:off x="1623582" y="5879123"/>
              <a:ext cx="62839" cy="77840"/>
            </a:xfrm>
            <a:custGeom>
              <a:avLst/>
              <a:gdLst/>
              <a:ahLst/>
              <a:cxnLst/>
              <a:rect l="0" t="0" r="0" b="0"/>
              <a:pathLst>
                <a:path w="62358" h="77725">
                  <a:moveTo>
                    <a:pt x="3302" y="0"/>
                  </a:moveTo>
                  <a:lnTo>
                    <a:pt x="28321" y="40386"/>
                  </a:lnTo>
                  <a:lnTo>
                    <a:pt x="59055" y="64389"/>
                  </a:lnTo>
                  <a:lnTo>
                    <a:pt x="62357" y="77724"/>
                  </a:lnTo>
                  <a:lnTo>
                    <a:pt x="53213" y="74422"/>
                  </a:lnTo>
                  <a:lnTo>
                    <a:pt x="25908" y="49403"/>
                  </a:lnTo>
                  <a:lnTo>
                    <a:pt x="6731" y="22606"/>
                  </a:lnTo>
                  <a:lnTo>
                    <a:pt x="0" y="1016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05" name="Freeform 204"/>
            <p:cNvSpPr/>
            <p:nvPr/>
          </p:nvSpPr>
          <p:spPr>
            <a:xfrm>
              <a:off x="1819407" y="5925827"/>
              <a:ext cx="125679" cy="70056"/>
            </a:xfrm>
            <a:custGeom>
              <a:avLst/>
              <a:gdLst/>
              <a:ahLst/>
              <a:cxnLst/>
              <a:rect l="0" t="0" r="0" b="0"/>
              <a:pathLst>
                <a:path w="125731" h="70994">
                  <a:moveTo>
                    <a:pt x="7620" y="48514"/>
                  </a:moveTo>
                  <a:lnTo>
                    <a:pt x="77216" y="13462"/>
                  </a:lnTo>
                  <a:lnTo>
                    <a:pt x="125730" y="0"/>
                  </a:lnTo>
                  <a:lnTo>
                    <a:pt x="125730" y="21082"/>
                  </a:lnTo>
                  <a:lnTo>
                    <a:pt x="111379" y="35941"/>
                  </a:lnTo>
                  <a:lnTo>
                    <a:pt x="73406" y="56642"/>
                  </a:lnTo>
                  <a:lnTo>
                    <a:pt x="48514" y="64262"/>
                  </a:lnTo>
                  <a:lnTo>
                    <a:pt x="25019" y="70993"/>
                  </a:lnTo>
                  <a:lnTo>
                    <a:pt x="0" y="6858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06" name="Freeform 205"/>
            <p:cNvSpPr/>
            <p:nvPr/>
          </p:nvSpPr>
          <p:spPr>
            <a:xfrm>
              <a:off x="1896860" y="5809066"/>
              <a:ext cx="97913" cy="124544"/>
            </a:xfrm>
            <a:custGeom>
              <a:avLst/>
              <a:gdLst/>
              <a:ahLst/>
              <a:cxnLst/>
              <a:rect l="0" t="0" r="0" b="0"/>
              <a:pathLst>
                <a:path w="97918" h="124715">
                  <a:moveTo>
                    <a:pt x="97917" y="26797"/>
                  </a:moveTo>
                  <a:lnTo>
                    <a:pt x="94615" y="62865"/>
                  </a:lnTo>
                  <a:lnTo>
                    <a:pt x="51435" y="108966"/>
                  </a:lnTo>
                  <a:lnTo>
                    <a:pt x="0" y="124714"/>
                  </a:lnTo>
                  <a:lnTo>
                    <a:pt x="3937" y="56134"/>
                  </a:lnTo>
                  <a:lnTo>
                    <a:pt x="62865"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07" name="Freeform 206"/>
            <p:cNvSpPr/>
            <p:nvPr/>
          </p:nvSpPr>
          <p:spPr>
            <a:xfrm>
              <a:off x="1600200" y="5743680"/>
              <a:ext cx="33611" cy="130771"/>
            </a:xfrm>
            <a:custGeom>
              <a:avLst/>
              <a:gdLst/>
              <a:ahLst/>
              <a:cxnLst/>
              <a:rect l="0" t="0" r="0" b="0"/>
              <a:pathLst>
                <a:path w="33529" h="131065">
                  <a:moveTo>
                    <a:pt x="33528" y="65278"/>
                  </a:moveTo>
                  <a:lnTo>
                    <a:pt x="27305" y="131064"/>
                  </a:lnTo>
                  <a:lnTo>
                    <a:pt x="10541" y="116078"/>
                  </a:lnTo>
                  <a:lnTo>
                    <a:pt x="0" y="76708"/>
                  </a:lnTo>
                  <a:lnTo>
                    <a:pt x="0" y="25908"/>
                  </a:lnTo>
                  <a:lnTo>
                    <a:pt x="12954"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grpSp>
      <p:pic>
        <p:nvPicPr>
          <p:cNvPr id="91159" name="Picture 208"/>
          <p:cNvPicPr>
            <a:picLocks/>
          </p:cNvPicPr>
          <p:nvPr/>
        </p:nvPicPr>
        <p:blipFill>
          <a:blip r:embed="rId6"/>
          <a:srcRect/>
          <a:stretch>
            <a:fillRect/>
          </a:stretch>
        </p:blipFill>
        <p:spPr bwMode="auto">
          <a:xfrm>
            <a:off x="3225800" y="4545013"/>
            <a:ext cx="538163" cy="506412"/>
          </a:xfrm>
          <a:prstGeom prst="rect">
            <a:avLst/>
          </a:prstGeom>
          <a:solidFill>
            <a:srgbClr val="000000">
              <a:alpha val="0"/>
            </a:srgbClr>
          </a:solidFill>
          <a:ln w="9525">
            <a:noFill/>
            <a:miter lim="800000"/>
            <a:headEnd/>
            <a:tailEnd/>
          </a:ln>
        </p:spPr>
      </p:pic>
      <p:grpSp>
        <p:nvGrpSpPr>
          <p:cNvPr id="91160" name="Group 217"/>
          <p:cNvGrpSpPr>
            <a:grpSpLocks/>
          </p:cNvGrpSpPr>
          <p:nvPr/>
        </p:nvGrpSpPr>
        <p:grpSpPr bwMode="auto">
          <a:xfrm>
            <a:off x="4625975" y="4681538"/>
            <a:ext cx="428625" cy="401637"/>
            <a:chOff x="2685161" y="4425061"/>
            <a:chExt cx="394341" cy="394823"/>
          </a:xfrm>
        </p:grpSpPr>
        <p:sp>
          <p:nvSpPr>
            <p:cNvPr id="210" name="Freeform 209"/>
            <p:cNvSpPr/>
            <p:nvPr/>
          </p:nvSpPr>
          <p:spPr>
            <a:xfrm>
              <a:off x="2685161" y="4425061"/>
              <a:ext cx="394341" cy="394823"/>
            </a:xfrm>
            <a:custGeom>
              <a:avLst/>
              <a:gdLst/>
              <a:ahLst/>
              <a:cxnLst/>
              <a:rect l="0" t="0" r="0" b="0"/>
              <a:pathLst>
                <a:path w="394209" h="394717">
                  <a:moveTo>
                    <a:pt x="127" y="187198"/>
                  </a:moveTo>
                  <a:lnTo>
                    <a:pt x="1016" y="177165"/>
                  </a:lnTo>
                  <a:lnTo>
                    <a:pt x="2159" y="167259"/>
                  </a:lnTo>
                  <a:lnTo>
                    <a:pt x="3937" y="157607"/>
                  </a:lnTo>
                  <a:lnTo>
                    <a:pt x="6223" y="148082"/>
                  </a:lnTo>
                  <a:lnTo>
                    <a:pt x="8763" y="138684"/>
                  </a:lnTo>
                  <a:lnTo>
                    <a:pt x="11938" y="129413"/>
                  </a:lnTo>
                  <a:lnTo>
                    <a:pt x="15494" y="120523"/>
                  </a:lnTo>
                  <a:lnTo>
                    <a:pt x="19431" y="111760"/>
                  </a:lnTo>
                  <a:lnTo>
                    <a:pt x="23876" y="103251"/>
                  </a:lnTo>
                  <a:lnTo>
                    <a:pt x="28575" y="94869"/>
                  </a:lnTo>
                  <a:lnTo>
                    <a:pt x="33528" y="86995"/>
                  </a:lnTo>
                  <a:lnTo>
                    <a:pt x="39243" y="79248"/>
                  </a:lnTo>
                  <a:lnTo>
                    <a:pt x="44958" y="71882"/>
                  </a:lnTo>
                  <a:lnTo>
                    <a:pt x="51181" y="64643"/>
                  </a:lnTo>
                  <a:lnTo>
                    <a:pt x="57658" y="57785"/>
                  </a:lnTo>
                  <a:lnTo>
                    <a:pt x="64516" y="51308"/>
                  </a:lnTo>
                  <a:lnTo>
                    <a:pt x="71628" y="45085"/>
                  </a:lnTo>
                  <a:lnTo>
                    <a:pt x="79121" y="39243"/>
                  </a:lnTo>
                  <a:lnTo>
                    <a:pt x="86868" y="33655"/>
                  </a:lnTo>
                  <a:lnTo>
                    <a:pt x="94869" y="28575"/>
                  </a:lnTo>
                  <a:lnTo>
                    <a:pt x="103124" y="23876"/>
                  </a:lnTo>
                  <a:lnTo>
                    <a:pt x="111760" y="19431"/>
                  </a:lnTo>
                  <a:lnTo>
                    <a:pt x="120396" y="15494"/>
                  </a:lnTo>
                  <a:lnTo>
                    <a:pt x="129413" y="11938"/>
                  </a:lnTo>
                  <a:lnTo>
                    <a:pt x="138430" y="8890"/>
                  </a:lnTo>
                  <a:lnTo>
                    <a:pt x="147828" y="6223"/>
                  </a:lnTo>
                  <a:lnTo>
                    <a:pt x="157353" y="4064"/>
                  </a:lnTo>
                  <a:lnTo>
                    <a:pt x="167005" y="2286"/>
                  </a:lnTo>
                  <a:lnTo>
                    <a:pt x="177038" y="1016"/>
                  </a:lnTo>
                  <a:lnTo>
                    <a:pt x="186944" y="127"/>
                  </a:lnTo>
                  <a:lnTo>
                    <a:pt x="197104" y="0"/>
                  </a:lnTo>
                  <a:lnTo>
                    <a:pt x="207264" y="127"/>
                  </a:lnTo>
                  <a:lnTo>
                    <a:pt x="217297" y="1016"/>
                  </a:lnTo>
                  <a:lnTo>
                    <a:pt x="227203" y="2286"/>
                  </a:lnTo>
                  <a:lnTo>
                    <a:pt x="236855" y="4064"/>
                  </a:lnTo>
                  <a:lnTo>
                    <a:pt x="246380" y="6223"/>
                  </a:lnTo>
                  <a:lnTo>
                    <a:pt x="255778" y="8890"/>
                  </a:lnTo>
                  <a:lnTo>
                    <a:pt x="264922" y="11938"/>
                  </a:lnTo>
                  <a:lnTo>
                    <a:pt x="273939" y="15494"/>
                  </a:lnTo>
                  <a:lnTo>
                    <a:pt x="282575" y="19431"/>
                  </a:lnTo>
                  <a:lnTo>
                    <a:pt x="291084" y="23876"/>
                  </a:lnTo>
                  <a:lnTo>
                    <a:pt x="299339" y="28575"/>
                  </a:lnTo>
                  <a:lnTo>
                    <a:pt x="307340" y="33655"/>
                  </a:lnTo>
                  <a:lnTo>
                    <a:pt x="315087" y="39243"/>
                  </a:lnTo>
                  <a:lnTo>
                    <a:pt x="322580" y="45085"/>
                  </a:lnTo>
                  <a:lnTo>
                    <a:pt x="329819" y="51308"/>
                  </a:lnTo>
                  <a:lnTo>
                    <a:pt x="336550" y="57785"/>
                  </a:lnTo>
                  <a:lnTo>
                    <a:pt x="343027" y="64643"/>
                  </a:lnTo>
                  <a:lnTo>
                    <a:pt x="349250" y="71882"/>
                  </a:lnTo>
                  <a:lnTo>
                    <a:pt x="355092" y="79248"/>
                  </a:lnTo>
                  <a:lnTo>
                    <a:pt x="360680" y="86995"/>
                  </a:lnTo>
                  <a:lnTo>
                    <a:pt x="365633" y="94869"/>
                  </a:lnTo>
                  <a:lnTo>
                    <a:pt x="370459" y="103251"/>
                  </a:lnTo>
                  <a:lnTo>
                    <a:pt x="374904" y="111760"/>
                  </a:lnTo>
                  <a:lnTo>
                    <a:pt x="378714" y="120523"/>
                  </a:lnTo>
                  <a:lnTo>
                    <a:pt x="382397" y="129413"/>
                  </a:lnTo>
                  <a:lnTo>
                    <a:pt x="385445" y="138684"/>
                  </a:lnTo>
                  <a:lnTo>
                    <a:pt x="388112" y="148082"/>
                  </a:lnTo>
                  <a:lnTo>
                    <a:pt x="390398" y="157607"/>
                  </a:lnTo>
                  <a:lnTo>
                    <a:pt x="392049" y="167259"/>
                  </a:lnTo>
                  <a:lnTo>
                    <a:pt x="393192" y="177165"/>
                  </a:lnTo>
                  <a:lnTo>
                    <a:pt x="394081" y="187198"/>
                  </a:lnTo>
                  <a:lnTo>
                    <a:pt x="394208" y="197358"/>
                  </a:lnTo>
                  <a:lnTo>
                    <a:pt x="394081" y="207518"/>
                  </a:lnTo>
                  <a:lnTo>
                    <a:pt x="393192" y="217424"/>
                  </a:lnTo>
                  <a:lnTo>
                    <a:pt x="392049" y="227457"/>
                  </a:lnTo>
                  <a:lnTo>
                    <a:pt x="390398" y="237109"/>
                  </a:lnTo>
                  <a:lnTo>
                    <a:pt x="388112" y="246634"/>
                  </a:lnTo>
                  <a:lnTo>
                    <a:pt x="385445" y="256032"/>
                  </a:lnTo>
                  <a:lnTo>
                    <a:pt x="382397" y="265176"/>
                  </a:lnTo>
                  <a:lnTo>
                    <a:pt x="378714" y="274066"/>
                  </a:lnTo>
                  <a:lnTo>
                    <a:pt x="374904" y="282956"/>
                  </a:lnTo>
                  <a:lnTo>
                    <a:pt x="370459" y="291465"/>
                  </a:lnTo>
                  <a:lnTo>
                    <a:pt x="365633" y="299720"/>
                  </a:lnTo>
                  <a:lnTo>
                    <a:pt x="360680" y="307721"/>
                  </a:lnTo>
                  <a:lnTo>
                    <a:pt x="355092" y="315468"/>
                  </a:lnTo>
                  <a:lnTo>
                    <a:pt x="349250" y="322834"/>
                  </a:lnTo>
                  <a:lnTo>
                    <a:pt x="343027" y="330073"/>
                  </a:lnTo>
                  <a:lnTo>
                    <a:pt x="336550" y="336931"/>
                  </a:lnTo>
                  <a:lnTo>
                    <a:pt x="329819" y="343408"/>
                  </a:lnTo>
                  <a:lnTo>
                    <a:pt x="322580" y="349631"/>
                  </a:lnTo>
                  <a:lnTo>
                    <a:pt x="315087" y="355473"/>
                  </a:lnTo>
                  <a:lnTo>
                    <a:pt x="307340" y="360934"/>
                  </a:lnTo>
                  <a:lnTo>
                    <a:pt x="299339" y="366141"/>
                  </a:lnTo>
                  <a:lnTo>
                    <a:pt x="291084" y="370840"/>
                  </a:lnTo>
                  <a:lnTo>
                    <a:pt x="282575" y="375158"/>
                  </a:lnTo>
                  <a:lnTo>
                    <a:pt x="273939" y="379222"/>
                  </a:lnTo>
                  <a:lnTo>
                    <a:pt x="264922" y="382778"/>
                  </a:lnTo>
                  <a:lnTo>
                    <a:pt x="255778" y="385826"/>
                  </a:lnTo>
                  <a:lnTo>
                    <a:pt x="246380" y="388493"/>
                  </a:lnTo>
                  <a:lnTo>
                    <a:pt x="236855" y="390779"/>
                  </a:lnTo>
                  <a:lnTo>
                    <a:pt x="227203" y="392557"/>
                  </a:lnTo>
                  <a:lnTo>
                    <a:pt x="217297" y="393573"/>
                  </a:lnTo>
                  <a:lnTo>
                    <a:pt x="207264" y="394462"/>
                  </a:lnTo>
                  <a:lnTo>
                    <a:pt x="197104" y="394716"/>
                  </a:lnTo>
                  <a:lnTo>
                    <a:pt x="186944" y="394462"/>
                  </a:lnTo>
                  <a:lnTo>
                    <a:pt x="177038" y="393573"/>
                  </a:lnTo>
                  <a:lnTo>
                    <a:pt x="167005" y="392557"/>
                  </a:lnTo>
                  <a:lnTo>
                    <a:pt x="157353" y="390779"/>
                  </a:lnTo>
                  <a:lnTo>
                    <a:pt x="147828" y="388493"/>
                  </a:lnTo>
                  <a:lnTo>
                    <a:pt x="138430" y="385826"/>
                  </a:lnTo>
                  <a:lnTo>
                    <a:pt x="129413" y="382778"/>
                  </a:lnTo>
                  <a:lnTo>
                    <a:pt x="120396" y="379222"/>
                  </a:lnTo>
                  <a:lnTo>
                    <a:pt x="111760" y="375158"/>
                  </a:lnTo>
                  <a:lnTo>
                    <a:pt x="103124" y="370840"/>
                  </a:lnTo>
                  <a:lnTo>
                    <a:pt x="94869" y="366141"/>
                  </a:lnTo>
                  <a:lnTo>
                    <a:pt x="86868" y="360934"/>
                  </a:lnTo>
                  <a:lnTo>
                    <a:pt x="79121" y="355473"/>
                  </a:lnTo>
                  <a:lnTo>
                    <a:pt x="71628" y="349631"/>
                  </a:lnTo>
                  <a:lnTo>
                    <a:pt x="64516" y="343408"/>
                  </a:lnTo>
                  <a:lnTo>
                    <a:pt x="57658" y="336931"/>
                  </a:lnTo>
                  <a:lnTo>
                    <a:pt x="51181" y="330073"/>
                  </a:lnTo>
                  <a:lnTo>
                    <a:pt x="44958" y="322834"/>
                  </a:lnTo>
                  <a:lnTo>
                    <a:pt x="39243" y="315468"/>
                  </a:lnTo>
                  <a:lnTo>
                    <a:pt x="33528" y="307721"/>
                  </a:lnTo>
                  <a:lnTo>
                    <a:pt x="28575" y="299720"/>
                  </a:lnTo>
                  <a:lnTo>
                    <a:pt x="23876" y="291465"/>
                  </a:lnTo>
                  <a:lnTo>
                    <a:pt x="19431" y="282956"/>
                  </a:lnTo>
                  <a:lnTo>
                    <a:pt x="15494" y="274066"/>
                  </a:lnTo>
                  <a:lnTo>
                    <a:pt x="11938" y="265176"/>
                  </a:lnTo>
                  <a:lnTo>
                    <a:pt x="8763" y="256032"/>
                  </a:lnTo>
                  <a:lnTo>
                    <a:pt x="6223" y="246634"/>
                  </a:lnTo>
                  <a:lnTo>
                    <a:pt x="3937" y="237109"/>
                  </a:lnTo>
                  <a:lnTo>
                    <a:pt x="2159" y="227457"/>
                  </a:lnTo>
                  <a:lnTo>
                    <a:pt x="1016" y="217424"/>
                  </a:lnTo>
                  <a:lnTo>
                    <a:pt x="127" y="207518"/>
                  </a:lnTo>
                  <a:lnTo>
                    <a:pt x="0" y="197358"/>
                  </a:lnTo>
                  <a:close/>
                </a:path>
              </a:pathLst>
            </a:custGeom>
            <a:solidFill>
              <a:srgbClr val="FAD8B7"/>
            </a:solidFill>
            <a:ln w="0" cap="flat" cmpd="sng" algn="ctr">
              <a:solidFill>
                <a:srgbClr val="FAD8B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11" name="Freeform 210"/>
            <p:cNvSpPr/>
            <p:nvPr/>
          </p:nvSpPr>
          <p:spPr>
            <a:xfrm>
              <a:off x="2685161" y="4425061"/>
              <a:ext cx="394341" cy="394823"/>
            </a:xfrm>
            <a:custGeom>
              <a:avLst/>
              <a:gdLst/>
              <a:ahLst/>
              <a:cxnLst/>
              <a:rect l="0" t="0" r="0" b="0"/>
              <a:pathLst>
                <a:path w="394332" h="394812">
                  <a:moveTo>
                    <a:pt x="0" y="197406"/>
                  </a:moveTo>
                  <a:lnTo>
                    <a:pt x="306" y="207506"/>
                  </a:lnTo>
                  <a:lnTo>
                    <a:pt x="918" y="217299"/>
                  </a:lnTo>
                  <a:lnTo>
                    <a:pt x="2142" y="227399"/>
                  </a:lnTo>
                  <a:lnTo>
                    <a:pt x="3977" y="237193"/>
                  </a:lnTo>
                  <a:lnTo>
                    <a:pt x="6118" y="246680"/>
                  </a:lnTo>
                  <a:lnTo>
                    <a:pt x="8872" y="255862"/>
                  </a:lnTo>
                  <a:lnTo>
                    <a:pt x="11931" y="265350"/>
                  </a:lnTo>
                  <a:lnTo>
                    <a:pt x="15602" y="274226"/>
                  </a:lnTo>
                  <a:lnTo>
                    <a:pt x="19273" y="282795"/>
                  </a:lnTo>
                  <a:lnTo>
                    <a:pt x="23862" y="291365"/>
                  </a:lnTo>
                  <a:lnTo>
                    <a:pt x="28451" y="299628"/>
                  </a:lnTo>
                  <a:lnTo>
                    <a:pt x="33651" y="307586"/>
                  </a:lnTo>
                  <a:lnTo>
                    <a:pt x="39158" y="315543"/>
                  </a:lnTo>
                  <a:lnTo>
                    <a:pt x="44970" y="322888"/>
                  </a:lnTo>
                  <a:lnTo>
                    <a:pt x="51089" y="329928"/>
                  </a:lnTo>
                  <a:lnTo>
                    <a:pt x="57819" y="336967"/>
                  </a:lnTo>
                  <a:lnTo>
                    <a:pt x="64549" y="343394"/>
                  </a:lnTo>
                  <a:lnTo>
                    <a:pt x="71586" y="349821"/>
                  </a:lnTo>
                  <a:lnTo>
                    <a:pt x="79233" y="355330"/>
                  </a:lnTo>
                  <a:lnTo>
                    <a:pt x="86881" y="360839"/>
                  </a:lnTo>
                  <a:lnTo>
                    <a:pt x="94835" y="366042"/>
                  </a:lnTo>
                  <a:lnTo>
                    <a:pt x="103095" y="370939"/>
                  </a:lnTo>
                  <a:lnTo>
                    <a:pt x="111661" y="375224"/>
                  </a:lnTo>
                  <a:lnTo>
                    <a:pt x="120227" y="379203"/>
                  </a:lnTo>
                  <a:lnTo>
                    <a:pt x="129404" y="382875"/>
                  </a:lnTo>
                  <a:lnTo>
                    <a:pt x="138582" y="385936"/>
                  </a:lnTo>
                  <a:lnTo>
                    <a:pt x="147759" y="388690"/>
                  </a:lnTo>
                  <a:lnTo>
                    <a:pt x="157243" y="390832"/>
                  </a:lnTo>
                  <a:lnTo>
                    <a:pt x="167032" y="392363"/>
                  </a:lnTo>
                  <a:lnTo>
                    <a:pt x="177128" y="393587"/>
                  </a:lnTo>
                  <a:lnTo>
                    <a:pt x="186917" y="394505"/>
                  </a:lnTo>
                  <a:lnTo>
                    <a:pt x="197012" y="394811"/>
                  </a:lnTo>
                  <a:lnTo>
                    <a:pt x="207414" y="394505"/>
                  </a:lnTo>
                  <a:lnTo>
                    <a:pt x="217203" y="393587"/>
                  </a:lnTo>
                  <a:lnTo>
                    <a:pt x="227299" y="392363"/>
                  </a:lnTo>
                  <a:lnTo>
                    <a:pt x="236782" y="390832"/>
                  </a:lnTo>
                  <a:lnTo>
                    <a:pt x="246266" y="388690"/>
                  </a:lnTo>
                  <a:lnTo>
                    <a:pt x="255749" y="385936"/>
                  </a:lnTo>
                  <a:lnTo>
                    <a:pt x="264927" y="382875"/>
                  </a:lnTo>
                  <a:lnTo>
                    <a:pt x="273798" y="379203"/>
                  </a:lnTo>
                  <a:lnTo>
                    <a:pt x="282670" y="375224"/>
                  </a:lnTo>
                  <a:lnTo>
                    <a:pt x="291236" y="370939"/>
                  </a:lnTo>
                  <a:lnTo>
                    <a:pt x="299190" y="366042"/>
                  </a:lnTo>
                  <a:lnTo>
                    <a:pt x="307449" y="360839"/>
                  </a:lnTo>
                  <a:lnTo>
                    <a:pt x="315097" y="355330"/>
                  </a:lnTo>
                  <a:lnTo>
                    <a:pt x="322440" y="349821"/>
                  </a:lnTo>
                  <a:lnTo>
                    <a:pt x="329781" y="343394"/>
                  </a:lnTo>
                  <a:lnTo>
                    <a:pt x="336512" y="336967"/>
                  </a:lnTo>
                  <a:lnTo>
                    <a:pt x="342936" y="329928"/>
                  </a:lnTo>
                  <a:lnTo>
                    <a:pt x="349360" y="322888"/>
                  </a:lnTo>
                  <a:lnTo>
                    <a:pt x="355173" y="315543"/>
                  </a:lnTo>
                  <a:lnTo>
                    <a:pt x="360680" y="307586"/>
                  </a:lnTo>
                  <a:lnTo>
                    <a:pt x="365574" y="299628"/>
                  </a:lnTo>
                  <a:lnTo>
                    <a:pt x="370468" y="291365"/>
                  </a:lnTo>
                  <a:lnTo>
                    <a:pt x="374752" y="282795"/>
                  </a:lnTo>
                  <a:lnTo>
                    <a:pt x="378729" y="274226"/>
                  </a:lnTo>
                  <a:lnTo>
                    <a:pt x="382400" y="265350"/>
                  </a:lnTo>
                  <a:lnTo>
                    <a:pt x="385459" y="255862"/>
                  </a:lnTo>
                  <a:lnTo>
                    <a:pt x="388212" y="246680"/>
                  </a:lnTo>
                  <a:lnTo>
                    <a:pt x="390354" y="237193"/>
                  </a:lnTo>
                  <a:lnTo>
                    <a:pt x="392189" y="227399"/>
                  </a:lnTo>
                  <a:lnTo>
                    <a:pt x="393107" y="217299"/>
                  </a:lnTo>
                  <a:lnTo>
                    <a:pt x="394025" y="207506"/>
                  </a:lnTo>
                  <a:lnTo>
                    <a:pt x="394331" y="197406"/>
                  </a:lnTo>
                  <a:lnTo>
                    <a:pt x="394025" y="187306"/>
                  </a:lnTo>
                  <a:lnTo>
                    <a:pt x="393107" y="177206"/>
                  </a:lnTo>
                  <a:lnTo>
                    <a:pt x="392189" y="167412"/>
                  </a:lnTo>
                  <a:lnTo>
                    <a:pt x="390354" y="157618"/>
                  </a:lnTo>
                  <a:lnTo>
                    <a:pt x="388212" y="148131"/>
                  </a:lnTo>
                  <a:lnTo>
                    <a:pt x="385459" y="138643"/>
                  </a:lnTo>
                  <a:lnTo>
                    <a:pt x="382400" y="129462"/>
                  </a:lnTo>
                  <a:lnTo>
                    <a:pt x="378729" y="120586"/>
                  </a:lnTo>
                  <a:lnTo>
                    <a:pt x="374752" y="111710"/>
                  </a:lnTo>
                  <a:lnTo>
                    <a:pt x="370468" y="103447"/>
                  </a:lnTo>
                  <a:lnTo>
                    <a:pt x="365574" y="94877"/>
                  </a:lnTo>
                  <a:lnTo>
                    <a:pt x="360680" y="86920"/>
                  </a:lnTo>
                  <a:lnTo>
                    <a:pt x="355173" y="79269"/>
                  </a:lnTo>
                  <a:lnTo>
                    <a:pt x="349360" y="71923"/>
                  </a:lnTo>
                  <a:lnTo>
                    <a:pt x="342936" y="64578"/>
                  </a:lnTo>
                  <a:lnTo>
                    <a:pt x="336512" y="57845"/>
                  </a:lnTo>
                  <a:lnTo>
                    <a:pt x="329781" y="51111"/>
                  </a:lnTo>
                  <a:lnTo>
                    <a:pt x="322440" y="44990"/>
                  </a:lnTo>
                  <a:lnTo>
                    <a:pt x="315097" y="39175"/>
                  </a:lnTo>
                  <a:lnTo>
                    <a:pt x="307449" y="33666"/>
                  </a:lnTo>
                  <a:lnTo>
                    <a:pt x="299190" y="28463"/>
                  </a:lnTo>
                  <a:lnTo>
                    <a:pt x="291236" y="23872"/>
                  </a:lnTo>
                  <a:lnTo>
                    <a:pt x="282670" y="19282"/>
                  </a:lnTo>
                  <a:lnTo>
                    <a:pt x="273798" y="15609"/>
                  </a:lnTo>
                  <a:lnTo>
                    <a:pt x="264927" y="11936"/>
                  </a:lnTo>
                  <a:lnTo>
                    <a:pt x="255749" y="8876"/>
                  </a:lnTo>
                  <a:lnTo>
                    <a:pt x="246266" y="6121"/>
                  </a:lnTo>
                  <a:lnTo>
                    <a:pt x="236782" y="3979"/>
                  </a:lnTo>
                  <a:lnTo>
                    <a:pt x="227299" y="2448"/>
                  </a:lnTo>
                  <a:lnTo>
                    <a:pt x="217203" y="918"/>
                  </a:lnTo>
                  <a:lnTo>
                    <a:pt x="207414" y="306"/>
                  </a:lnTo>
                  <a:lnTo>
                    <a:pt x="197012" y="0"/>
                  </a:lnTo>
                  <a:lnTo>
                    <a:pt x="186917" y="306"/>
                  </a:lnTo>
                  <a:lnTo>
                    <a:pt x="177128" y="918"/>
                  </a:lnTo>
                  <a:lnTo>
                    <a:pt x="167032" y="2448"/>
                  </a:lnTo>
                  <a:lnTo>
                    <a:pt x="157243" y="3979"/>
                  </a:lnTo>
                  <a:lnTo>
                    <a:pt x="147759" y="6121"/>
                  </a:lnTo>
                  <a:lnTo>
                    <a:pt x="138582" y="8876"/>
                  </a:lnTo>
                  <a:lnTo>
                    <a:pt x="129404" y="11936"/>
                  </a:lnTo>
                  <a:lnTo>
                    <a:pt x="120227" y="15609"/>
                  </a:lnTo>
                  <a:lnTo>
                    <a:pt x="111661" y="19282"/>
                  </a:lnTo>
                  <a:lnTo>
                    <a:pt x="103095" y="23872"/>
                  </a:lnTo>
                  <a:lnTo>
                    <a:pt x="94835" y="28463"/>
                  </a:lnTo>
                  <a:lnTo>
                    <a:pt x="86881" y="33666"/>
                  </a:lnTo>
                  <a:lnTo>
                    <a:pt x="79233" y="39175"/>
                  </a:lnTo>
                  <a:lnTo>
                    <a:pt x="71586" y="44990"/>
                  </a:lnTo>
                  <a:lnTo>
                    <a:pt x="64549" y="51111"/>
                  </a:lnTo>
                  <a:lnTo>
                    <a:pt x="57819" y="57845"/>
                  </a:lnTo>
                  <a:lnTo>
                    <a:pt x="51089" y="64578"/>
                  </a:lnTo>
                  <a:lnTo>
                    <a:pt x="44970" y="71923"/>
                  </a:lnTo>
                  <a:lnTo>
                    <a:pt x="39158" y="79269"/>
                  </a:lnTo>
                  <a:lnTo>
                    <a:pt x="33651" y="86920"/>
                  </a:lnTo>
                  <a:lnTo>
                    <a:pt x="28451" y="94877"/>
                  </a:lnTo>
                  <a:lnTo>
                    <a:pt x="23862" y="103447"/>
                  </a:lnTo>
                  <a:lnTo>
                    <a:pt x="19273" y="111710"/>
                  </a:lnTo>
                  <a:lnTo>
                    <a:pt x="15602" y="120586"/>
                  </a:lnTo>
                  <a:lnTo>
                    <a:pt x="11931" y="129462"/>
                  </a:lnTo>
                  <a:lnTo>
                    <a:pt x="8872" y="138643"/>
                  </a:lnTo>
                  <a:lnTo>
                    <a:pt x="6118" y="148131"/>
                  </a:lnTo>
                  <a:lnTo>
                    <a:pt x="3977" y="157618"/>
                  </a:lnTo>
                  <a:lnTo>
                    <a:pt x="2142" y="167412"/>
                  </a:lnTo>
                  <a:lnTo>
                    <a:pt x="918" y="177206"/>
                  </a:lnTo>
                  <a:lnTo>
                    <a:pt x="306" y="187306"/>
                  </a:lnTo>
                  <a:close/>
                </a:path>
              </a:pathLst>
            </a:custGeom>
            <a:solidFill>
              <a:schemeClr val="accent1">
                <a:alpha val="0"/>
              </a:schemeClr>
            </a:solidFill>
            <a:ln w="914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12" name="Freeform 211"/>
            <p:cNvSpPr/>
            <p:nvPr/>
          </p:nvSpPr>
          <p:spPr>
            <a:xfrm>
              <a:off x="2758187" y="4690357"/>
              <a:ext cx="242447" cy="51498"/>
            </a:xfrm>
            <a:custGeom>
              <a:avLst/>
              <a:gdLst/>
              <a:ahLst/>
              <a:cxnLst/>
              <a:rect l="0" t="0" r="0" b="0"/>
              <a:pathLst>
                <a:path w="242902" h="52644">
                  <a:moveTo>
                    <a:pt x="242901" y="15303"/>
                  </a:moveTo>
                  <a:lnTo>
                    <a:pt x="239230" y="11018"/>
                  </a:lnTo>
                  <a:lnTo>
                    <a:pt x="235864" y="6734"/>
                  </a:lnTo>
                  <a:lnTo>
                    <a:pt x="234029" y="4591"/>
                  </a:lnTo>
                  <a:lnTo>
                    <a:pt x="232194" y="2755"/>
                  </a:lnTo>
                  <a:lnTo>
                    <a:pt x="230052" y="1225"/>
                  </a:lnTo>
                  <a:lnTo>
                    <a:pt x="227605" y="0"/>
                  </a:lnTo>
                  <a:lnTo>
                    <a:pt x="224545" y="4285"/>
                  </a:lnTo>
                  <a:lnTo>
                    <a:pt x="220875" y="8570"/>
                  </a:lnTo>
                  <a:lnTo>
                    <a:pt x="216898" y="12549"/>
                  </a:lnTo>
                  <a:lnTo>
                    <a:pt x="212309" y="16834"/>
                  </a:lnTo>
                  <a:lnTo>
                    <a:pt x="207414" y="20812"/>
                  </a:lnTo>
                  <a:lnTo>
                    <a:pt x="201908" y="24791"/>
                  </a:lnTo>
                  <a:lnTo>
                    <a:pt x="196401" y="28464"/>
                  </a:lnTo>
                  <a:lnTo>
                    <a:pt x="190283" y="32137"/>
                  </a:lnTo>
                  <a:lnTo>
                    <a:pt x="183858" y="35503"/>
                  </a:lnTo>
                  <a:lnTo>
                    <a:pt x="177128" y="38564"/>
                  </a:lnTo>
                  <a:lnTo>
                    <a:pt x="170397" y="41318"/>
                  </a:lnTo>
                  <a:lnTo>
                    <a:pt x="163056" y="44073"/>
                  </a:lnTo>
                  <a:lnTo>
                    <a:pt x="155714" y="46215"/>
                  </a:lnTo>
                  <a:lnTo>
                    <a:pt x="148372" y="48358"/>
                  </a:lnTo>
                  <a:lnTo>
                    <a:pt x="140418" y="49888"/>
                  </a:lnTo>
                  <a:lnTo>
                    <a:pt x="132770" y="51418"/>
                  </a:lnTo>
                  <a:lnTo>
                    <a:pt x="124815" y="52031"/>
                  </a:lnTo>
                  <a:lnTo>
                    <a:pt x="116862" y="52643"/>
                  </a:lnTo>
                  <a:lnTo>
                    <a:pt x="109213" y="52643"/>
                  </a:lnTo>
                  <a:lnTo>
                    <a:pt x="101260" y="52031"/>
                  </a:lnTo>
                  <a:lnTo>
                    <a:pt x="93000" y="51112"/>
                  </a:lnTo>
                  <a:lnTo>
                    <a:pt x="85352" y="49582"/>
                  </a:lnTo>
                  <a:lnTo>
                    <a:pt x="77398" y="47440"/>
                  </a:lnTo>
                  <a:lnTo>
                    <a:pt x="69750" y="44685"/>
                  </a:lnTo>
                  <a:lnTo>
                    <a:pt x="62102" y="41625"/>
                  </a:lnTo>
                  <a:lnTo>
                    <a:pt x="54760" y="37646"/>
                  </a:lnTo>
                  <a:lnTo>
                    <a:pt x="47418" y="33361"/>
                  </a:lnTo>
                  <a:lnTo>
                    <a:pt x="40688" y="28158"/>
                  </a:lnTo>
                  <a:lnTo>
                    <a:pt x="33651" y="22037"/>
                  </a:lnTo>
                  <a:lnTo>
                    <a:pt x="27227" y="15610"/>
                  </a:lnTo>
                  <a:lnTo>
                    <a:pt x="21108" y="8264"/>
                  </a:lnTo>
                  <a:lnTo>
                    <a:pt x="15296" y="0"/>
                  </a:lnTo>
                  <a:lnTo>
                    <a:pt x="12849" y="1225"/>
                  </a:lnTo>
                  <a:lnTo>
                    <a:pt x="10707" y="2755"/>
                  </a:lnTo>
                  <a:lnTo>
                    <a:pt x="8872" y="4591"/>
                  </a:lnTo>
                  <a:lnTo>
                    <a:pt x="7037" y="6734"/>
                  </a:lnTo>
                  <a:lnTo>
                    <a:pt x="3671" y="11018"/>
                  </a:lnTo>
                  <a:lnTo>
                    <a:pt x="0" y="15303"/>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13" name="Freeform 212"/>
            <p:cNvSpPr/>
            <p:nvPr/>
          </p:nvSpPr>
          <p:spPr>
            <a:xfrm>
              <a:off x="2802003" y="4554588"/>
              <a:ext cx="16066" cy="29651"/>
            </a:xfrm>
            <a:custGeom>
              <a:avLst/>
              <a:gdLst/>
              <a:ahLst/>
              <a:cxnLst/>
              <a:rect l="0" t="0" r="0" b="0"/>
              <a:pathLst>
                <a:path w="15114" h="30354">
                  <a:moveTo>
                    <a:pt x="127" y="12192"/>
                  </a:moveTo>
                  <a:lnTo>
                    <a:pt x="635" y="9398"/>
                  </a:lnTo>
                  <a:lnTo>
                    <a:pt x="1270" y="6731"/>
                  </a:lnTo>
                  <a:lnTo>
                    <a:pt x="2286" y="4445"/>
                  </a:lnTo>
                  <a:lnTo>
                    <a:pt x="3429" y="2667"/>
                  </a:lnTo>
                  <a:lnTo>
                    <a:pt x="4572" y="1143"/>
                  </a:lnTo>
                  <a:lnTo>
                    <a:pt x="5969" y="381"/>
                  </a:lnTo>
                  <a:lnTo>
                    <a:pt x="7620" y="0"/>
                  </a:lnTo>
                  <a:lnTo>
                    <a:pt x="9144" y="381"/>
                  </a:lnTo>
                  <a:lnTo>
                    <a:pt x="10541" y="1143"/>
                  </a:lnTo>
                  <a:lnTo>
                    <a:pt x="11811" y="2667"/>
                  </a:lnTo>
                  <a:lnTo>
                    <a:pt x="12954" y="4445"/>
                  </a:lnTo>
                  <a:lnTo>
                    <a:pt x="13843" y="6731"/>
                  </a:lnTo>
                  <a:lnTo>
                    <a:pt x="14605" y="9398"/>
                  </a:lnTo>
                  <a:lnTo>
                    <a:pt x="14986" y="12192"/>
                  </a:lnTo>
                  <a:lnTo>
                    <a:pt x="15113" y="15240"/>
                  </a:lnTo>
                  <a:lnTo>
                    <a:pt x="14986" y="18415"/>
                  </a:lnTo>
                  <a:lnTo>
                    <a:pt x="14605" y="21082"/>
                  </a:lnTo>
                  <a:lnTo>
                    <a:pt x="13843" y="23749"/>
                  </a:lnTo>
                  <a:lnTo>
                    <a:pt x="12954" y="25908"/>
                  </a:lnTo>
                  <a:lnTo>
                    <a:pt x="11811" y="27813"/>
                  </a:lnTo>
                  <a:lnTo>
                    <a:pt x="10541" y="29210"/>
                  </a:lnTo>
                  <a:lnTo>
                    <a:pt x="9144" y="30099"/>
                  </a:lnTo>
                  <a:lnTo>
                    <a:pt x="7620" y="30353"/>
                  </a:lnTo>
                  <a:lnTo>
                    <a:pt x="5969" y="30099"/>
                  </a:lnTo>
                  <a:lnTo>
                    <a:pt x="4572" y="29210"/>
                  </a:lnTo>
                  <a:lnTo>
                    <a:pt x="3429" y="27813"/>
                  </a:lnTo>
                  <a:lnTo>
                    <a:pt x="2286" y="25908"/>
                  </a:lnTo>
                  <a:lnTo>
                    <a:pt x="1270" y="23749"/>
                  </a:lnTo>
                  <a:lnTo>
                    <a:pt x="635"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14" name="Freeform 213"/>
            <p:cNvSpPr/>
            <p:nvPr/>
          </p:nvSpPr>
          <p:spPr>
            <a:xfrm>
              <a:off x="2802003" y="4554588"/>
              <a:ext cx="16066" cy="29651"/>
            </a:xfrm>
            <a:custGeom>
              <a:avLst/>
              <a:gdLst/>
              <a:ahLst/>
              <a:cxnLst/>
              <a:rect l="0" t="0" r="0" b="0"/>
              <a:pathLst>
                <a:path w="14993" h="30301">
                  <a:moveTo>
                    <a:pt x="0" y="14997"/>
                  </a:moveTo>
                  <a:lnTo>
                    <a:pt x="0" y="18364"/>
                  </a:lnTo>
                  <a:lnTo>
                    <a:pt x="613" y="21119"/>
                  </a:lnTo>
                  <a:lnTo>
                    <a:pt x="1224" y="23567"/>
                  </a:lnTo>
                  <a:lnTo>
                    <a:pt x="2142" y="25709"/>
                  </a:lnTo>
                  <a:lnTo>
                    <a:pt x="3366" y="27852"/>
                  </a:lnTo>
                  <a:lnTo>
                    <a:pt x="4590" y="29076"/>
                  </a:lnTo>
                  <a:lnTo>
                    <a:pt x="5814" y="29994"/>
                  </a:lnTo>
                  <a:lnTo>
                    <a:pt x="7649" y="30300"/>
                  </a:lnTo>
                  <a:lnTo>
                    <a:pt x="8873" y="29994"/>
                  </a:lnTo>
                  <a:lnTo>
                    <a:pt x="10403" y="29076"/>
                  </a:lnTo>
                  <a:lnTo>
                    <a:pt x="11626" y="27852"/>
                  </a:lnTo>
                  <a:lnTo>
                    <a:pt x="12850" y="25709"/>
                  </a:lnTo>
                  <a:lnTo>
                    <a:pt x="13768" y="23567"/>
                  </a:lnTo>
                  <a:lnTo>
                    <a:pt x="14380" y="21119"/>
                  </a:lnTo>
                  <a:lnTo>
                    <a:pt x="14992" y="18364"/>
                  </a:lnTo>
                  <a:lnTo>
                    <a:pt x="14992" y="14997"/>
                  </a:lnTo>
                  <a:lnTo>
                    <a:pt x="14992" y="11936"/>
                  </a:lnTo>
                  <a:lnTo>
                    <a:pt x="14380" y="9182"/>
                  </a:lnTo>
                  <a:lnTo>
                    <a:pt x="13768" y="6734"/>
                  </a:lnTo>
                  <a:lnTo>
                    <a:pt x="12850" y="4285"/>
                  </a:lnTo>
                  <a:lnTo>
                    <a:pt x="11626" y="2449"/>
                  </a:lnTo>
                  <a:lnTo>
                    <a:pt x="10403" y="1225"/>
                  </a:lnTo>
                  <a:lnTo>
                    <a:pt x="8873" y="306"/>
                  </a:lnTo>
                  <a:lnTo>
                    <a:pt x="7649" y="0"/>
                  </a:lnTo>
                  <a:lnTo>
                    <a:pt x="5814" y="306"/>
                  </a:lnTo>
                  <a:lnTo>
                    <a:pt x="4590" y="1225"/>
                  </a:lnTo>
                  <a:lnTo>
                    <a:pt x="3366" y="2449"/>
                  </a:lnTo>
                  <a:lnTo>
                    <a:pt x="2142" y="4285"/>
                  </a:lnTo>
                  <a:lnTo>
                    <a:pt x="1224" y="6734"/>
                  </a:lnTo>
                  <a:lnTo>
                    <a:pt x="613"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15" name="Freeform 214"/>
            <p:cNvSpPr/>
            <p:nvPr/>
          </p:nvSpPr>
          <p:spPr>
            <a:xfrm>
              <a:off x="2946595" y="4554588"/>
              <a:ext cx="16065" cy="29651"/>
            </a:xfrm>
            <a:custGeom>
              <a:avLst/>
              <a:gdLst/>
              <a:ahLst/>
              <a:cxnLst/>
              <a:rect l="0" t="0" r="0" b="0"/>
              <a:pathLst>
                <a:path w="15241" h="30354">
                  <a:moveTo>
                    <a:pt x="127" y="12192"/>
                  </a:moveTo>
                  <a:lnTo>
                    <a:pt x="508" y="9398"/>
                  </a:lnTo>
                  <a:lnTo>
                    <a:pt x="1270" y="6731"/>
                  </a:lnTo>
                  <a:lnTo>
                    <a:pt x="2159" y="4445"/>
                  </a:lnTo>
                  <a:lnTo>
                    <a:pt x="3429" y="2667"/>
                  </a:lnTo>
                  <a:lnTo>
                    <a:pt x="4699" y="1143"/>
                  </a:lnTo>
                  <a:lnTo>
                    <a:pt x="6096" y="381"/>
                  </a:lnTo>
                  <a:lnTo>
                    <a:pt x="7747" y="0"/>
                  </a:lnTo>
                  <a:lnTo>
                    <a:pt x="9144" y="381"/>
                  </a:lnTo>
                  <a:lnTo>
                    <a:pt x="10541" y="1143"/>
                  </a:lnTo>
                  <a:lnTo>
                    <a:pt x="11811" y="2667"/>
                  </a:lnTo>
                  <a:lnTo>
                    <a:pt x="12954" y="4445"/>
                  </a:lnTo>
                  <a:lnTo>
                    <a:pt x="13843" y="6731"/>
                  </a:lnTo>
                  <a:lnTo>
                    <a:pt x="14605" y="9398"/>
                  </a:lnTo>
                  <a:lnTo>
                    <a:pt x="15113" y="12192"/>
                  </a:lnTo>
                  <a:lnTo>
                    <a:pt x="15240" y="15240"/>
                  </a:lnTo>
                  <a:lnTo>
                    <a:pt x="15113" y="18415"/>
                  </a:lnTo>
                  <a:lnTo>
                    <a:pt x="14605" y="21082"/>
                  </a:lnTo>
                  <a:lnTo>
                    <a:pt x="13843" y="23749"/>
                  </a:lnTo>
                  <a:lnTo>
                    <a:pt x="12954" y="25908"/>
                  </a:lnTo>
                  <a:lnTo>
                    <a:pt x="11811" y="27813"/>
                  </a:lnTo>
                  <a:lnTo>
                    <a:pt x="10541" y="29210"/>
                  </a:lnTo>
                  <a:lnTo>
                    <a:pt x="9144" y="30099"/>
                  </a:lnTo>
                  <a:lnTo>
                    <a:pt x="7747" y="30353"/>
                  </a:lnTo>
                  <a:lnTo>
                    <a:pt x="6223" y="30099"/>
                  </a:lnTo>
                  <a:lnTo>
                    <a:pt x="4699" y="29210"/>
                  </a:lnTo>
                  <a:lnTo>
                    <a:pt x="3429" y="27813"/>
                  </a:lnTo>
                  <a:lnTo>
                    <a:pt x="2159" y="25908"/>
                  </a:lnTo>
                  <a:lnTo>
                    <a:pt x="1270" y="23749"/>
                  </a:lnTo>
                  <a:lnTo>
                    <a:pt x="508" y="21082"/>
                  </a:lnTo>
                  <a:lnTo>
                    <a:pt x="127" y="18415"/>
                  </a:lnTo>
                  <a:lnTo>
                    <a:pt x="0" y="1524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16" name="Freeform 215"/>
            <p:cNvSpPr/>
            <p:nvPr/>
          </p:nvSpPr>
          <p:spPr>
            <a:xfrm>
              <a:off x="2946595" y="4554588"/>
              <a:ext cx="16065" cy="29651"/>
            </a:xfrm>
            <a:custGeom>
              <a:avLst/>
              <a:gdLst/>
              <a:ahLst/>
              <a:cxnLst/>
              <a:rect l="0" t="0" r="0" b="0"/>
              <a:pathLst>
                <a:path w="14993" h="30301">
                  <a:moveTo>
                    <a:pt x="0" y="14997"/>
                  </a:moveTo>
                  <a:lnTo>
                    <a:pt x="0" y="18364"/>
                  </a:lnTo>
                  <a:lnTo>
                    <a:pt x="612" y="21119"/>
                  </a:lnTo>
                  <a:lnTo>
                    <a:pt x="1224" y="23567"/>
                  </a:lnTo>
                  <a:lnTo>
                    <a:pt x="2142" y="25709"/>
                  </a:lnTo>
                  <a:lnTo>
                    <a:pt x="3366" y="27852"/>
                  </a:lnTo>
                  <a:lnTo>
                    <a:pt x="4589" y="29076"/>
                  </a:lnTo>
                  <a:lnTo>
                    <a:pt x="6119" y="29994"/>
                  </a:lnTo>
                  <a:lnTo>
                    <a:pt x="7649" y="30300"/>
                  </a:lnTo>
                  <a:lnTo>
                    <a:pt x="8872" y="29994"/>
                  </a:lnTo>
                  <a:lnTo>
                    <a:pt x="10402" y="29076"/>
                  </a:lnTo>
                  <a:lnTo>
                    <a:pt x="11627" y="27852"/>
                  </a:lnTo>
                  <a:lnTo>
                    <a:pt x="12850" y="25709"/>
                  </a:lnTo>
                  <a:lnTo>
                    <a:pt x="13768" y="23567"/>
                  </a:lnTo>
                  <a:lnTo>
                    <a:pt x="14379" y="21119"/>
                  </a:lnTo>
                  <a:lnTo>
                    <a:pt x="14992" y="18364"/>
                  </a:lnTo>
                  <a:lnTo>
                    <a:pt x="14992" y="14997"/>
                  </a:lnTo>
                  <a:lnTo>
                    <a:pt x="14992" y="11936"/>
                  </a:lnTo>
                  <a:lnTo>
                    <a:pt x="14379" y="9182"/>
                  </a:lnTo>
                  <a:lnTo>
                    <a:pt x="13768" y="6734"/>
                  </a:lnTo>
                  <a:lnTo>
                    <a:pt x="12850" y="4285"/>
                  </a:lnTo>
                  <a:lnTo>
                    <a:pt x="11627" y="2449"/>
                  </a:lnTo>
                  <a:lnTo>
                    <a:pt x="10402" y="1225"/>
                  </a:lnTo>
                  <a:lnTo>
                    <a:pt x="8872" y="306"/>
                  </a:lnTo>
                  <a:lnTo>
                    <a:pt x="7649" y="0"/>
                  </a:lnTo>
                  <a:lnTo>
                    <a:pt x="5813" y="306"/>
                  </a:lnTo>
                  <a:lnTo>
                    <a:pt x="4589" y="1225"/>
                  </a:lnTo>
                  <a:lnTo>
                    <a:pt x="3366" y="2449"/>
                  </a:lnTo>
                  <a:lnTo>
                    <a:pt x="2142" y="4285"/>
                  </a:lnTo>
                  <a:lnTo>
                    <a:pt x="1224" y="6734"/>
                  </a:lnTo>
                  <a:lnTo>
                    <a:pt x="612" y="9182"/>
                  </a:lnTo>
                  <a:lnTo>
                    <a:pt x="0" y="11936"/>
                  </a:lnTo>
                  <a:close/>
                </a:path>
              </a:pathLst>
            </a:custGeom>
            <a:solidFill>
              <a:schemeClr val="accent1">
                <a:alpha val="0"/>
              </a:schemeClr>
            </a:solidFill>
            <a:ln w="3048"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sp>
          <p:nvSpPr>
            <p:cNvPr id="217" name="Freeform 216"/>
            <p:cNvSpPr/>
            <p:nvPr/>
          </p:nvSpPr>
          <p:spPr>
            <a:xfrm>
              <a:off x="2848739" y="4637298"/>
              <a:ext cx="59882" cy="23408"/>
            </a:xfrm>
            <a:custGeom>
              <a:avLst/>
              <a:gdLst/>
              <a:ahLst/>
              <a:cxnLst/>
              <a:rect l="0" t="0" r="0" b="0"/>
              <a:pathLst>
                <a:path w="60573" h="22955">
                  <a:moveTo>
                    <a:pt x="60572" y="0"/>
                  </a:moveTo>
                  <a:lnTo>
                    <a:pt x="60266" y="2754"/>
                  </a:lnTo>
                  <a:lnTo>
                    <a:pt x="59960" y="5509"/>
                  </a:lnTo>
                  <a:lnTo>
                    <a:pt x="59042" y="7957"/>
                  </a:lnTo>
                  <a:lnTo>
                    <a:pt x="58125" y="10099"/>
                  </a:lnTo>
                  <a:lnTo>
                    <a:pt x="56595" y="12242"/>
                  </a:lnTo>
                  <a:lnTo>
                    <a:pt x="55065" y="14078"/>
                  </a:lnTo>
                  <a:lnTo>
                    <a:pt x="53230" y="15609"/>
                  </a:lnTo>
                  <a:lnTo>
                    <a:pt x="51088" y="17139"/>
                  </a:lnTo>
                  <a:lnTo>
                    <a:pt x="48947" y="18669"/>
                  </a:lnTo>
                  <a:lnTo>
                    <a:pt x="46500" y="19588"/>
                  </a:lnTo>
                  <a:lnTo>
                    <a:pt x="41299" y="21424"/>
                  </a:lnTo>
                  <a:lnTo>
                    <a:pt x="35793" y="22648"/>
                  </a:lnTo>
                  <a:lnTo>
                    <a:pt x="30286" y="22954"/>
                  </a:lnTo>
                  <a:lnTo>
                    <a:pt x="24473" y="22648"/>
                  </a:lnTo>
                  <a:lnTo>
                    <a:pt x="18967" y="21424"/>
                  </a:lnTo>
                  <a:lnTo>
                    <a:pt x="14072" y="19588"/>
                  </a:lnTo>
                  <a:lnTo>
                    <a:pt x="11625" y="18669"/>
                  </a:lnTo>
                  <a:lnTo>
                    <a:pt x="9483" y="17139"/>
                  </a:lnTo>
                  <a:lnTo>
                    <a:pt x="7342" y="15609"/>
                  </a:lnTo>
                  <a:lnTo>
                    <a:pt x="5506" y="14078"/>
                  </a:lnTo>
                  <a:lnTo>
                    <a:pt x="3977" y="12242"/>
                  </a:lnTo>
                  <a:lnTo>
                    <a:pt x="2447" y="10099"/>
                  </a:lnTo>
                  <a:lnTo>
                    <a:pt x="1224" y="7957"/>
                  </a:lnTo>
                  <a:lnTo>
                    <a:pt x="611" y="5509"/>
                  </a:lnTo>
                  <a:lnTo>
                    <a:pt x="0" y="2754"/>
                  </a:lnTo>
                  <a:lnTo>
                    <a:pt x="0" y="0"/>
                  </a:lnTo>
                </a:path>
              </a:pathLst>
            </a:custGeom>
            <a:ln w="914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grpSp>
      <p:pic>
        <p:nvPicPr>
          <p:cNvPr id="91161" name="Picture 226"/>
          <p:cNvPicPr>
            <a:picLocks/>
          </p:cNvPicPr>
          <p:nvPr/>
        </p:nvPicPr>
        <p:blipFill>
          <a:blip r:embed="rId7"/>
          <a:srcRect/>
          <a:stretch>
            <a:fillRect/>
          </a:stretch>
        </p:blipFill>
        <p:spPr bwMode="auto">
          <a:xfrm>
            <a:off x="123825" y="115888"/>
            <a:ext cx="3752850" cy="65087"/>
          </a:xfrm>
          <a:prstGeom prst="rect">
            <a:avLst/>
          </a:prstGeom>
          <a:solidFill>
            <a:srgbClr val="000000">
              <a:alpha val="0"/>
            </a:srgbClr>
          </a:solidFill>
          <a:ln w="9525">
            <a:noFill/>
            <a:miter lim="800000"/>
            <a:headEnd/>
            <a:tailEnd/>
          </a:ln>
        </p:spPr>
      </p:pic>
      <p:grpSp>
        <p:nvGrpSpPr>
          <p:cNvPr id="91162" name="Group 227"/>
          <p:cNvGrpSpPr>
            <a:grpSpLocks/>
          </p:cNvGrpSpPr>
          <p:nvPr/>
        </p:nvGrpSpPr>
        <p:grpSpPr bwMode="auto">
          <a:xfrm>
            <a:off x="1839913" y="3313113"/>
            <a:ext cx="365125" cy="2451100"/>
            <a:chOff x="1631950" y="3133262"/>
            <a:chExt cx="365760" cy="2450456"/>
          </a:xfrm>
        </p:grpSpPr>
        <p:sp>
          <p:nvSpPr>
            <p:cNvPr id="229" name="Oval 228"/>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0" name="Oval 229"/>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1" name="Oval 230"/>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2" name="Oval 231"/>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
        <p:nvSpPr>
          <p:cNvPr id="233" name="Oval 232"/>
          <p:cNvSpPr/>
          <p:nvPr/>
        </p:nvSpPr>
        <p:spPr bwMode="auto">
          <a:xfrm>
            <a:off x="1860550" y="6049390"/>
            <a:ext cx="365125" cy="365856"/>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Box 1"/>
          <p:cNvSpPr txBox="1">
            <a:spLocks noChangeArrowheads="1"/>
          </p:cNvSpPr>
          <p:nvPr/>
        </p:nvSpPr>
        <p:spPr bwMode="auto">
          <a:xfrm>
            <a:off x="1876425" y="655638"/>
            <a:ext cx="6759575" cy="836612"/>
          </a:xfrm>
          <a:prstGeom prst="rect">
            <a:avLst/>
          </a:prstGeom>
          <a:noFill/>
          <a:ln w="9525">
            <a:noFill/>
            <a:miter lim="800000"/>
            <a:headEnd/>
            <a:tailEnd/>
          </a:ln>
        </p:spPr>
        <p:txBody>
          <a:bodyPr lIns="96469" tIns="48235" rIns="96469" bIns="48235">
            <a:spAutoFit/>
          </a:bodyPr>
          <a:lstStyle/>
          <a:p>
            <a:pPr algn="ctr"/>
            <a:r>
              <a:rPr lang="en-US" sz="2400" b="1">
                <a:solidFill>
                  <a:srgbClr val="0000FF"/>
                </a:solidFill>
              </a:rPr>
              <a:t>You can also make a table of ratio values to find equivalent ratios.</a:t>
            </a:r>
          </a:p>
        </p:txBody>
      </p:sp>
      <p:cxnSp>
        <p:nvCxnSpPr>
          <p:cNvPr id="3" name="Straight Connector 2"/>
          <p:cNvCxnSpPr/>
          <p:nvPr/>
        </p:nvCxnSpPr>
        <p:spPr>
          <a:xfrm flipH="1">
            <a:off x="6718300" y="4584700"/>
            <a:ext cx="1249363" cy="225425"/>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3188" name="TextBox 3"/>
          <p:cNvSpPr txBox="1">
            <a:spLocks noChangeArrowheads="1"/>
          </p:cNvSpPr>
          <p:nvPr/>
        </p:nvSpPr>
        <p:spPr bwMode="auto">
          <a:xfrm>
            <a:off x="7932738" y="3700463"/>
            <a:ext cx="2538412" cy="1574800"/>
          </a:xfrm>
          <a:prstGeom prst="rect">
            <a:avLst/>
          </a:prstGeom>
          <a:noFill/>
          <a:ln w="9525">
            <a:noFill/>
            <a:miter lim="800000"/>
            <a:headEnd/>
            <a:tailEnd/>
          </a:ln>
        </p:spPr>
        <p:txBody>
          <a:bodyPr lIns="96469" tIns="48235" rIns="96469" bIns="48235">
            <a:spAutoFit/>
          </a:bodyPr>
          <a:lstStyle/>
          <a:p>
            <a:r>
              <a:rPr lang="en-US" sz="2400" b="1">
                <a:solidFill>
                  <a:srgbClr val="0000FF"/>
                </a:solidFill>
              </a:rPr>
              <a:t>How much will 3 quarts of strawberries be?</a:t>
            </a:r>
          </a:p>
        </p:txBody>
      </p:sp>
      <p:cxnSp>
        <p:nvCxnSpPr>
          <p:cNvPr id="5" name="Straight Connector 4"/>
          <p:cNvCxnSpPr/>
          <p:nvPr/>
        </p:nvCxnSpPr>
        <p:spPr>
          <a:xfrm flipH="1">
            <a:off x="6718300" y="2709863"/>
            <a:ext cx="742950" cy="9906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3190" name="TextBox 5"/>
          <p:cNvSpPr txBox="1">
            <a:spLocks noChangeArrowheads="1"/>
          </p:cNvSpPr>
          <p:nvPr/>
        </p:nvSpPr>
        <p:spPr bwMode="auto">
          <a:xfrm>
            <a:off x="7545388" y="2287588"/>
            <a:ext cx="2828925" cy="836612"/>
          </a:xfrm>
          <a:prstGeom prst="rect">
            <a:avLst/>
          </a:prstGeom>
          <a:noFill/>
          <a:ln w="9525">
            <a:noFill/>
            <a:miter lim="800000"/>
            <a:headEnd/>
            <a:tailEnd/>
          </a:ln>
        </p:spPr>
        <p:txBody>
          <a:bodyPr lIns="96469" tIns="48235" rIns="96469" bIns="48235">
            <a:spAutoFit/>
          </a:bodyPr>
          <a:lstStyle/>
          <a:p>
            <a:r>
              <a:rPr lang="en-US" sz="2400" b="1">
                <a:solidFill>
                  <a:srgbClr val="0000FF"/>
                </a:solidFill>
              </a:rPr>
              <a:t>First, determine the ratio.</a:t>
            </a:r>
          </a:p>
        </p:txBody>
      </p:sp>
      <p:cxnSp>
        <p:nvCxnSpPr>
          <p:cNvPr id="7" name="Straight Connector 6"/>
          <p:cNvCxnSpPr/>
          <p:nvPr/>
        </p:nvCxnSpPr>
        <p:spPr>
          <a:xfrm flipH="1" flipV="1">
            <a:off x="6653213" y="5275263"/>
            <a:ext cx="1209675" cy="56515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3192" name="TextBox 7"/>
          <p:cNvSpPr txBox="1">
            <a:spLocks noChangeArrowheads="1"/>
          </p:cNvSpPr>
          <p:nvPr/>
        </p:nvSpPr>
        <p:spPr bwMode="auto">
          <a:xfrm>
            <a:off x="7862888" y="5638800"/>
            <a:ext cx="2538412" cy="1573213"/>
          </a:xfrm>
          <a:prstGeom prst="rect">
            <a:avLst/>
          </a:prstGeom>
          <a:noFill/>
          <a:ln w="9525">
            <a:noFill/>
            <a:miter lim="800000"/>
            <a:headEnd/>
            <a:tailEnd/>
          </a:ln>
        </p:spPr>
        <p:txBody>
          <a:bodyPr lIns="96469" tIns="48235" rIns="96469" bIns="48235">
            <a:spAutoFit/>
          </a:bodyPr>
          <a:lstStyle/>
          <a:p>
            <a:r>
              <a:rPr lang="en-US" sz="2400" b="1">
                <a:solidFill>
                  <a:srgbClr val="0000FF"/>
                </a:solidFill>
              </a:rPr>
              <a:t>How much will 4 quarts of strawberries be?</a:t>
            </a:r>
          </a:p>
        </p:txBody>
      </p:sp>
      <p:sp>
        <p:nvSpPr>
          <p:cNvPr id="93193" name="TextBox 8"/>
          <p:cNvSpPr txBox="1">
            <a:spLocks noChangeArrowheads="1"/>
          </p:cNvSpPr>
          <p:nvPr/>
        </p:nvSpPr>
        <p:spPr bwMode="auto">
          <a:xfrm>
            <a:off x="2532063" y="1912938"/>
            <a:ext cx="4281487" cy="528637"/>
          </a:xfrm>
          <a:prstGeom prst="rect">
            <a:avLst/>
          </a:prstGeom>
          <a:noFill/>
          <a:ln w="9525">
            <a:noFill/>
            <a:miter lim="800000"/>
            <a:headEnd/>
            <a:tailEnd/>
          </a:ln>
        </p:spPr>
        <p:txBody>
          <a:bodyPr lIns="96469" tIns="48235" rIns="96469" bIns="48235">
            <a:spAutoFit/>
          </a:bodyPr>
          <a:lstStyle/>
          <a:p>
            <a:r>
              <a:rPr lang="en-US" sz="2800" b="1">
                <a:solidFill>
                  <a:srgbClr val="0000FF"/>
                </a:solidFill>
              </a:rPr>
              <a:t>Cost of Strawberries</a:t>
            </a:r>
          </a:p>
        </p:txBody>
      </p:sp>
      <p:graphicFrame>
        <p:nvGraphicFramePr>
          <p:cNvPr id="10" name="Table 9"/>
          <p:cNvGraphicFramePr>
            <a:graphicFrameLocks noGrp="1"/>
          </p:cNvGraphicFramePr>
          <p:nvPr/>
        </p:nvGraphicFramePr>
        <p:xfrm>
          <a:off x="3241675" y="2663825"/>
          <a:ext cx="3382963" cy="2887663"/>
        </p:xfrm>
        <a:graphic>
          <a:graphicData uri="http://schemas.openxmlformats.org/drawingml/2006/table">
            <a:tbl>
              <a:tblPr firstRow="1" bandRow="1">
                <a:tableStyleId>{5C22544A-7EE6-4342-B048-85BDC9FD1C3A}</a:tableStyleId>
              </a:tblPr>
              <a:tblGrid>
                <a:gridCol w="1895237"/>
                <a:gridCol w="1487388"/>
              </a:tblGrid>
              <a:tr h="814916">
                <a:tc>
                  <a:txBody>
                    <a:bodyPr/>
                    <a:lstStyle/>
                    <a:p>
                      <a:r>
                        <a:rPr lang="en-US" sz="2000" b="1" i="0" u="none" baseline="0" dirty="0" smtClean="0">
                          <a:solidFill>
                            <a:srgbClr val="0000FF"/>
                          </a:solidFill>
                          <a:latin typeface="Arial - 18"/>
                        </a:rPr>
                        <a:t>Quarts of Strawberries</a:t>
                      </a:r>
                      <a:endParaRPr lang="en-US" sz="2000" b="1" i="0" u="none" baseline="0" dirty="0">
                        <a:solidFill>
                          <a:srgbClr val="0000FF"/>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2000" b="1" i="0" u="none" baseline="0" dirty="0" smtClean="0">
                        <a:solidFill>
                          <a:srgbClr val="0000FF"/>
                        </a:solidFill>
                        <a:latin typeface="Arial - 18"/>
                      </a:endParaRPr>
                    </a:p>
                    <a:p>
                      <a:r>
                        <a:rPr lang="en-US" sz="2000" b="1" i="0" u="none" baseline="0" dirty="0" smtClean="0">
                          <a:solidFill>
                            <a:srgbClr val="0000FF"/>
                          </a:solidFill>
                          <a:latin typeface="Arial - 18"/>
                        </a:rPr>
                        <a:t>Cost</a:t>
                      </a:r>
                      <a:endParaRPr lang="en-US" sz="2000" b="1" i="0" u="none" baseline="0" dirty="0">
                        <a:solidFill>
                          <a:srgbClr val="0000FF"/>
                        </a:solidFill>
                        <a:latin typeface="Arial - 18"/>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1</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2</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$6.00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3</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4</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dirty="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cxnSp>
        <p:nvCxnSpPr>
          <p:cNvPr id="11" name="Straight Connector 10"/>
          <p:cNvCxnSpPr/>
          <p:nvPr/>
        </p:nvCxnSpPr>
        <p:spPr>
          <a:xfrm>
            <a:off x="2436813" y="1465263"/>
            <a:ext cx="554513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Box 1"/>
          <p:cNvSpPr txBox="1">
            <a:spLocks noChangeArrowheads="1"/>
          </p:cNvSpPr>
          <p:nvPr/>
        </p:nvSpPr>
        <p:spPr bwMode="auto">
          <a:xfrm>
            <a:off x="1752600" y="1028700"/>
            <a:ext cx="7793038" cy="1204913"/>
          </a:xfrm>
          <a:prstGeom prst="rect">
            <a:avLst/>
          </a:prstGeom>
          <a:noFill/>
          <a:ln w="9525">
            <a:noFill/>
            <a:miter lim="800000"/>
            <a:headEnd/>
            <a:tailEnd/>
          </a:ln>
        </p:spPr>
        <p:txBody>
          <a:bodyPr lIns="96469" tIns="48235" rIns="96469" bIns="48235">
            <a:spAutoFit/>
          </a:bodyPr>
          <a:lstStyle/>
          <a:p>
            <a:r>
              <a:rPr lang="en-US" sz="2400" b="1">
                <a:solidFill>
                  <a:srgbClr val="0000FF"/>
                </a:solidFill>
              </a:rPr>
              <a:t>If the ratio of boys to girls in a school is 2 to 3. You can use this ratio to find the number of girls there would be for any number of boys.</a:t>
            </a:r>
          </a:p>
        </p:txBody>
      </p:sp>
      <p:graphicFrame>
        <p:nvGraphicFramePr>
          <p:cNvPr id="3" name="Table 2"/>
          <p:cNvGraphicFramePr>
            <a:graphicFrameLocks noGrp="1"/>
          </p:cNvGraphicFramePr>
          <p:nvPr/>
        </p:nvGraphicFramePr>
        <p:xfrm>
          <a:off x="2268538" y="3257550"/>
          <a:ext cx="6188075" cy="1035050"/>
        </p:xfrm>
        <a:graphic>
          <a:graphicData uri="http://schemas.openxmlformats.org/drawingml/2006/table">
            <a:tbl>
              <a:tblPr firstRow="1" bandRow="1">
                <a:tableStyleId>{5C22544A-7EE6-4342-B048-85BDC9FD1C3A}</a:tableStyleId>
              </a:tblPr>
              <a:tblGrid>
                <a:gridCol w="1359120"/>
                <a:gridCol w="965677"/>
                <a:gridCol w="965677"/>
                <a:gridCol w="965677"/>
                <a:gridCol w="965677"/>
                <a:gridCol w="965677"/>
              </a:tblGrid>
              <a:tr h="518286">
                <a:tc>
                  <a:txBody>
                    <a:bodyPr/>
                    <a:lstStyle/>
                    <a:p>
                      <a:r>
                        <a:rPr lang="en-US" sz="2500" b="1" i="0" u="none" baseline="0" smtClean="0">
                          <a:solidFill>
                            <a:srgbClr val="0000FF"/>
                          </a:solidFill>
                          <a:latin typeface="Arial - 24"/>
                        </a:rPr>
                        <a:t>Boys</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220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400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FF"/>
                          </a:solidFill>
                          <a:latin typeface="Arial - 24"/>
                        </a:rPr>
                        <a:t>Girls</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300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r>
                        <a:rPr lang="en-US" sz="2500" b="1" i="0" u="none" baseline="0" smtClean="0">
                          <a:solidFill>
                            <a:srgbClr val="0000FF"/>
                          </a:solidFill>
                          <a:latin typeface="Arial - 24"/>
                        </a:rPr>
                        <a:t>330</a:t>
                      </a:r>
                      <a:endParaRPr lang="en-US" sz="2500" b="1" i="0" u="none" baseline="0">
                        <a:solidFill>
                          <a:srgbClr val="0000FF"/>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endParaRPr lang="en-US" sz="1900"/>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cxnSp>
        <p:nvCxnSpPr>
          <p:cNvPr id="4" name="Straight Connector 3"/>
          <p:cNvCxnSpPr/>
          <p:nvPr/>
        </p:nvCxnSpPr>
        <p:spPr>
          <a:xfrm flipV="1">
            <a:off x="7735888" y="4484688"/>
            <a:ext cx="138112" cy="887412"/>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4235" name="TextBox 4"/>
          <p:cNvSpPr txBox="1">
            <a:spLocks noChangeArrowheads="1"/>
          </p:cNvSpPr>
          <p:nvPr/>
        </p:nvSpPr>
        <p:spPr bwMode="auto">
          <a:xfrm>
            <a:off x="6400800" y="5549900"/>
            <a:ext cx="3587750" cy="1204913"/>
          </a:xfrm>
          <a:prstGeom prst="rect">
            <a:avLst/>
          </a:prstGeom>
          <a:noFill/>
          <a:ln w="9525">
            <a:noFill/>
            <a:miter lim="800000"/>
            <a:headEnd/>
            <a:tailEnd/>
          </a:ln>
        </p:spPr>
        <p:txBody>
          <a:bodyPr lIns="96469" tIns="48235" rIns="96469" bIns="48235">
            <a:spAutoFit/>
          </a:bodyPr>
          <a:lstStyle/>
          <a:p>
            <a:r>
              <a:rPr lang="en-US" sz="2400" b="1">
                <a:solidFill>
                  <a:srgbClr val="0000FF"/>
                </a:solidFill>
              </a:rPr>
              <a:t>If there are 400 boys, how many girls would there be?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Box 1"/>
          <p:cNvSpPr txBox="1">
            <a:spLocks noChangeArrowheads="1"/>
          </p:cNvSpPr>
          <p:nvPr/>
        </p:nvSpPr>
        <p:spPr bwMode="auto">
          <a:xfrm>
            <a:off x="868363" y="985838"/>
            <a:ext cx="107457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22</a:t>
            </a:r>
          </a:p>
        </p:txBody>
      </p:sp>
      <p:sp>
        <p:nvSpPr>
          <p:cNvPr id="95235" name="TextBox 2"/>
          <p:cNvSpPr txBox="1">
            <a:spLocks noChangeArrowheads="1"/>
          </p:cNvSpPr>
          <p:nvPr/>
        </p:nvSpPr>
        <p:spPr bwMode="auto">
          <a:xfrm>
            <a:off x="1751013" y="985838"/>
            <a:ext cx="9644062" cy="960437"/>
          </a:xfrm>
          <a:prstGeom prst="rect">
            <a:avLst/>
          </a:prstGeom>
          <a:noFill/>
          <a:ln w="9525">
            <a:noFill/>
            <a:miter lim="800000"/>
            <a:headEnd/>
            <a:tailEnd/>
          </a:ln>
        </p:spPr>
        <p:txBody>
          <a:bodyPr lIns="96469" tIns="48235" rIns="96469" bIns="48235">
            <a:spAutoFit/>
          </a:bodyPr>
          <a:lstStyle/>
          <a:p>
            <a:r>
              <a:rPr lang="en-US" sz="2800" b="1">
                <a:solidFill>
                  <a:srgbClr val="000000"/>
                </a:solidFill>
              </a:rPr>
              <a:t>Jude swims 1 lap for every 3 laps that Avery swims. Which table shows this relationship?</a:t>
            </a:r>
          </a:p>
        </p:txBody>
      </p:sp>
      <p:sp>
        <p:nvSpPr>
          <p:cNvPr id="95236" name="TextBox 3"/>
          <p:cNvSpPr txBox="1">
            <a:spLocks noChangeArrowheads="1"/>
          </p:cNvSpPr>
          <p:nvPr/>
        </p:nvSpPr>
        <p:spPr bwMode="auto">
          <a:xfrm>
            <a:off x="2112963" y="2890838"/>
            <a:ext cx="11684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95237" name="TextBox 4"/>
          <p:cNvSpPr txBox="1">
            <a:spLocks noChangeArrowheads="1"/>
          </p:cNvSpPr>
          <p:nvPr/>
        </p:nvSpPr>
        <p:spPr bwMode="auto">
          <a:xfrm>
            <a:off x="2084388" y="4419600"/>
            <a:ext cx="11699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95238" name="TextBox 5"/>
          <p:cNvSpPr txBox="1">
            <a:spLocks noChangeArrowheads="1"/>
          </p:cNvSpPr>
          <p:nvPr/>
        </p:nvSpPr>
        <p:spPr bwMode="auto">
          <a:xfrm>
            <a:off x="2112963" y="6130925"/>
            <a:ext cx="11684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graphicFrame>
        <p:nvGraphicFramePr>
          <p:cNvPr id="7" name="Table 6"/>
          <p:cNvGraphicFramePr>
            <a:graphicFrameLocks noGrp="1"/>
          </p:cNvGraphicFramePr>
          <p:nvPr/>
        </p:nvGraphicFramePr>
        <p:xfrm>
          <a:off x="3051175" y="2632075"/>
          <a:ext cx="7724775" cy="1036638"/>
        </p:xfrm>
        <a:graphic>
          <a:graphicData uri="http://schemas.openxmlformats.org/drawingml/2006/table">
            <a:tbl>
              <a:tblPr firstRow="1" bandRow="1">
                <a:tableStyleId>{5C22544A-7EE6-4342-B048-85BDC9FD1C3A}</a:tableStyleId>
              </a:tblPr>
              <a:tblGrid>
                <a:gridCol w="1545082"/>
                <a:gridCol w="1545082"/>
                <a:gridCol w="1545082"/>
                <a:gridCol w="1545082"/>
                <a:gridCol w="1545082"/>
              </a:tblGrid>
              <a:tr h="518286">
                <a:tc>
                  <a:txBody>
                    <a:bodyPr/>
                    <a:lstStyle/>
                    <a:p>
                      <a:r>
                        <a:rPr lang="en-US" sz="2500" b="1" i="0" u="none" baseline="0" dirty="0" smtClean="0">
                          <a:solidFill>
                            <a:srgbClr val="000000"/>
                          </a:solidFill>
                          <a:latin typeface="Arial - 24"/>
                        </a:rPr>
                        <a:t>Jude</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5</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9</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13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00"/>
                          </a:solidFill>
                          <a:latin typeface="Arial - 24"/>
                        </a:rPr>
                        <a:t>Avery</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graphicFrame>
        <p:nvGraphicFramePr>
          <p:cNvPr id="8" name="Table 7"/>
          <p:cNvGraphicFramePr>
            <a:graphicFrameLocks noGrp="1"/>
          </p:cNvGraphicFramePr>
          <p:nvPr/>
        </p:nvGraphicFramePr>
        <p:xfrm>
          <a:off x="3022600" y="4213225"/>
          <a:ext cx="7726363" cy="1036638"/>
        </p:xfrm>
        <a:graphic>
          <a:graphicData uri="http://schemas.openxmlformats.org/drawingml/2006/table">
            <a:tbl>
              <a:tblPr firstRow="1" bandRow="1">
                <a:tableStyleId>{5C22544A-7EE6-4342-B048-85BDC9FD1C3A}</a:tableStyleId>
              </a:tblPr>
              <a:tblGrid>
                <a:gridCol w="1545082"/>
                <a:gridCol w="1545082"/>
                <a:gridCol w="1545082"/>
                <a:gridCol w="1545082"/>
                <a:gridCol w="1545082"/>
              </a:tblGrid>
              <a:tr h="518286">
                <a:tc>
                  <a:txBody>
                    <a:bodyPr/>
                    <a:lstStyle/>
                    <a:p>
                      <a:r>
                        <a:rPr lang="en-US" sz="2500" b="1" i="0" u="none" baseline="0" dirty="0" smtClean="0">
                          <a:solidFill>
                            <a:srgbClr val="000000"/>
                          </a:solidFill>
                          <a:latin typeface="Arial - 24"/>
                        </a:rPr>
                        <a:t>Jude</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5</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9</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13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00"/>
                          </a:solidFill>
                          <a:latin typeface="Arial - 24"/>
                        </a:rPr>
                        <a:t>Avery</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45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65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graphicFrame>
        <p:nvGraphicFramePr>
          <p:cNvPr id="9" name="Table 8"/>
          <p:cNvGraphicFramePr>
            <a:graphicFrameLocks noGrp="1"/>
          </p:cNvGraphicFramePr>
          <p:nvPr/>
        </p:nvGraphicFramePr>
        <p:xfrm>
          <a:off x="3009900" y="5872163"/>
          <a:ext cx="7724775" cy="1035050"/>
        </p:xfrm>
        <a:graphic>
          <a:graphicData uri="http://schemas.openxmlformats.org/drawingml/2006/table">
            <a:tbl>
              <a:tblPr firstRow="1" bandRow="1">
                <a:tableStyleId>{5C22544A-7EE6-4342-B048-85BDC9FD1C3A}</a:tableStyleId>
              </a:tblPr>
              <a:tblGrid>
                <a:gridCol w="1545082"/>
                <a:gridCol w="1545082"/>
                <a:gridCol w="1545082"/>
                <a:gridCol w="1545082"/>
                <a:gridCol w="1545082"/>
              </a:tblGrid>
              <a:tr h="518286">
                <a:tc>
                  <a:txBody>
                    <a:bodyPr/>
                    <a:lstStyle/>
                    <a:p>
                      <a:r>
                        <a:rPr lang="en-US" sz="2500" b="1" i="0" u="none" baseline="0" dirty="0" smtClean="0">
                          <a:solidFill>
                            <a:srgbClr val="000000"/>
                          </a:solidFill>
                          <a:latin typeface="Arial - 24"/>
                        </a:rPr>
                        <a:t>Jude</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5</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9</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13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r>
                        <a:rPr lang="en-US" sz="2500" b="1" i="0" u="none" baseline="0" smtClean="0">
                          <a:solidFill>
                            <a:srgbClr val="000000"/>
                          </a:solidFill>
                          <a:latin typeface="Arial - 24"/>
                        </a:rPr>
                        <a:t>Avery</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39</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95299" name="Picture 17"/>
          <p:cNvPicPr>
            <a:picLocks/>
          </p:cNvPicPr>
          <p:nvPr/>
        </p:nvPicPr>
        <p:blipFill>
          <a:blip r:embed="rId3"/>
          <a:srcRect/>
          <a:stretch>
            <a:fillRect/>
          </a:stretch>
        </p:blipFill>
        <p:spPr bwMode="auto">
          <a:xfrm>
            <a:off x="165100" y="115888"/>
            <a:ext cx="3752850" cy="65087"/>
          </a:xfrm>
          <a:prstGeom prst="rect">
            <a:avLst/>
          </a:prstGeom>
          <a:solidFill>
            <a:srgbClr val="000000">
              <a:alpha val="0"/>
            </a:srgbClr>
          </a:solidFill>
          <a:ln w="9525">
            <a:noFill/>
            <a:miter lim="800000"/>
            <a:headEnd/>
            <a:tailEnd/>
          </a:ln>
        </p:spPr>
      </p:pic>
      <p:grpSp>
        <p:nvGrpSpPr>
          <p:cNvPr id="95300" name="Group 18"/>
          <p:cNvGrpSpPr>
            <a:grpSpLocks/>
          </p:cNvGrpSpPr>
          <p:nvPr/>
        </p:nvGrpSpPr>
        <p:grpSpPr bwMode="auto">
          <a:xfrm>
            <a:off x="1555750" y="2922588"/>
            <a:ext cx="365125" cy="3603625"/>
            <a:chOff x="1631950" y="3133262"/>
            <a:chExt cx="365760" cy="3602827"/>
          </a:xfrm>
        </p:grpSpPr>
        <p:sp>
          <p:nvSpPr>
            <p:cNvPr id="20" name="Oval 19"/>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1" name="Oval 20"/>
            <p:cNvSpPr/>
            <p:nvPr/>
          </p:nvSpPr>
          <p:spPr>
            <a:xfrm>
              <a:off x="1631950" y="469437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2" name="Oval 21"/>
            <p:cNvSpPr/>
            <p:nvPr/>
          </p:nvSpPr>
          <p:spPr>
            <a:xfrm>
              <a:off x="1631950" y="637032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Box 1"/>
          <p:cNvSpPr txBox="1">
            <a:spLocks noChangeArrowheads="1"/>
          </p:cNvSpPr>
          <p:nvPr/>
        </p:nvSpPr>
        <p:spPr bwMode="auto">
          <a:xfrm>
            <a:off x="869950" y="1023938"/>
            <a:ext cx="82184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23</a:t>
            </a:r>
          </a:p>
        </p:txBody>
      </p:sp>
      <p:sp>
        <p:nvSpPr>
          <p:cNvPr id="97283" name="TextBox 2"/>
          <p:cNvSpPr txBox="1">
            <a:spLocks noChangeArrowheads="1"/>
          </p:cNvSpPr>
          <p:nvPr/>
        </p:nvSpPr>
        <p:spPr bwMode="auto">
          <a:xfrm>
            <a:off x="1752600" y="1023938"/>
            <a:ext cx="8220075" cy="9604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value goes in the empty box for the ratio table below?</a:t>
            </a:r>
          </a:p>
        </p:txBody>
      </p:sp>
      <p:graphicFrame>
        <p:nvGraphicFramePr>
          <p:cNvPr id="4" name="Table 3"/>
          <p:cNvGraphicFramePr>
            <a:graphicFrameLocks noGrp="1"/>
          </p:cNvGraphicFramePr>
          <p:nvPr/>
        </p:nvGraphicFramePr>
        <p:xfrm>
          <a:off x="1946275" y="3357563"/>
          <a:ext cx="7724775" cy="1035050"/>
        </p:xfrm>
        <a:graphic>
          <a:graphicData uri="http://schemas.openxmlformats.org/drawingml/2006/table">
            <a:tbl>
              <a:tblPr firstRow="1" bandRow="1">
                <a:tableStyleId>{5C22544A-7EE6-4342-B048-85BDC9FD1C3A}</a:tableStyleId>
              </a:tblPr>
              <a:tblGrid>
                <a:gridCol w="1931352"/>
                <a:gridCol w="1931352"/>
                <a:gridCol w="1931352"/>
                <a:gridCol w="1931352"/>
              </a:tblGrid>
              <a:tr h="518286">
                <a:tc>
                  <a:txBody>
                    <a:bodyPr/>
                    <a:lstStyle/>
                    <a:p>
                      <a:pPr algn="ctr"/>
                      <a:r>
                        <a:rPr lang="en-US" sz="2500" b="1" i="0" u="none" baseline="0" dirty="0" smtClean="0">
                          <a:solidFill>
                            <a:srgbClr val="000000"/>
                          </a:solidFill>
                          <a:latin typeface="Arial - 24"/>
                        </a:rPr>
                        <a:t>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2</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3</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4</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pPr algn="ctr"/>
                      <a:r>
                        <a:rPr lang="en-US" sz="2500" b="1" i="0" u="none" baseline="0" dirty="0" smtClean="0">
                          <a:solidFill>
                            <a:srgbClr val="000000"/>
                          </a:solidFill>
                          <a:latin typeface="Arial - 24"/>
                        </a:rPr>
                        <a:t>5</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10</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FF0000"/>
                          </a:solidFill>
                          <a:latin typeface="Arial - 24"/>
                        </a:rPr>
                        <a:t>?</a:t>
                      </a:r>
                      <a:endParaRPr lang="en-US" sz="2500" b="1" i="0" u="none" baseline="0" dirty="0">
                        <a:solidFill>
                          <a:srgbClr val="FF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20</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97301" name="Picture 12"/>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911225" y="1023938"/>
            <a:ext cx="82200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24</a:t>
            </a:r>
          </a:p>
        </p:txBody>
      </p:sp>
      <p:sp>
        <p:nvSpPr>
          <p:cNvPr id="99331" name="TextBox 2"/>
          <p:cNvSpPr txBox="1">
            <a:spLocks noChangeArrowheads="1"/>
          </p:cNvSpPr>
          <p:nvPr/>
        </p:nvSpPr>
        <p:spPr bwMode="auto">
          <a:xfrm>
            <a:off x="1795463" y="1023938"/>
            <a:ext cx="8218487" cy="9604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What value goes in the empty box for the ratio table below?</a:t>
            </a:r>
          </a:p>
        </p:txBody>
      </p:sp>
      <p:graphicFrame>
        <p:nvGraphicFramePr>
          <p:cNvPr id="4" name="Table 3"/>
          <p:cNvGraphicFramePr>
            <a:graphicFrameLocks noGrp="1"/>
          </p:cNvGraphicFramePr>
          <p:nvPr/>
        </p:nvGraphicFramePr>
        <p:xfrm>
          <a:off x="1987550" y="3357563"/>
          <a:ext cx="7726363" cy="1035050"/>
        </p:xfrm>
        <a:graphic>
          <a:graphicData uri="http://schemas.openxmlformats.org/drawingml/2006/table">
            <a:tbl>
              <a:tblPr firstRow="1" bandRow="1">
                <a:tableStyleId>{5C22544A-7EE6-4342-B048-85BDC9FD1C3A}</a:tableStyleId>
              </a:tblPr>
              <a:tblGrid>
                <a:gridCol w="1931352"/>
                <a:gridCol w="1931352"/>
                <a:gridCol w="1931352"/>
                <a:gridCol w="1931352"/>
              </a:tblGrid>
              <a:tr h="518286">
                <a:tc>
                  <a:txBody>
                    <a:bodyPr/>
                    <a:lstStyle/>
                    <a:p>
                      <a:pPr algn="ctr"/>
                      <a:r>
                        <a:rPr lang="en-US" sz="2500" b="1" i="0" u="none" baseline="0" dirty="0" smtClean="0">
                          <a:solidFill>
                            <a:srgbClr val="000000"/>
                          </a:solidFill>
                          <a:latin typeface="Arial - 24"/>
                        </a:rPr>
                        <a:t>2</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4</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6</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smtClean="0">
                          <a:solidFill>
                            <a:srgbClr val="000000"/>
                          </a:solidFill>
                          <a:latin typeface="Arial - 24"/>
                        </a:rPr>
                        <a:t>8</a:t>
                      </a:r>
                      <a:endParaRPr lang="en-US" sz="25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518286">
                <a:tc>
                  <a:txBody>
                    <a:bodyPr/>
                    <a:lstStyle/>
                    <a:p>
                      <a:pPr algn="ctr"/>
                      <a:r>
                        <a:rPr lang="en-US" sz="2500" b="1" i="0" u="none" baseline="0" dirty="0" smtClean="0">
                          <a:solidFill>
                            <a:srgbClr val="000000"/>
                          </a:solidFill>
                          <a:latin typeface="Arial - 24"/>
                        </a:rPr>
                        <a:t>7</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FF0000"/>
                          </a:solidFill>
                          <a:latin typeface="Arial - 24"/>
                        </a:rPr>
                        <a:t>?</a:t>
                      </a:r>
                      <a:endParaRPr lang="en-US" sz="2500" b="1" i="0" u="none" baseline="0" dirty="0">
                        <a:solidFill>
                          <a:srgbClr val="FF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21</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500" b="1" i="0" u="none" baseline="0" dirty="0" smtClean="0">
                          <a:solidFill>
                            <a:srgbClr val="000000"/>
                          </a:solidFill>
                          <a:latin typeface="Arial - 24"/>
                        </a:rPr>
                        <a:t>28</a:t>
                      </a:r>
                      <a:endParaRPr lang="en-US" sz="25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pic>
        <p:nvPicPr>
          <p:cNvPr id="99349" name="Picture 12"/>
          <p:cNvPicPr>
            <a:picLocks/>
          </p:cNvPicPr>
          <p:nvPr/>
        </p:nvPicPr>
        <p:blipFill>
          <a:blip r:embed="rId3"/>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869950" y="1057275"/>
            <a:ext cx="9380538" cy="1206500"/>
          </a:xfrm>
          <a:prstGeom prst="rect">
            <a:avLst/>
          </a:prstGeom>
          <a:noFill/>
          <a:ln w="9525">
            <a:noFill/>
            <a:miter lim="800000"/>
            <a:headEnd/>
            <a:tailEnd/>
          </a:ln>
        </p:spPr>
        <p:txBody>
          <a:bodyPr lIns="96469" tIns="48235" rIns="96469" bIns="48235">
            <a:spAutoFit/>
          </a:bodyPr>
          <a:lstStyle/>
          <a:p>
            <a:r>
              <a:rPr lang="en-US" sz="2400" b="1">
                <a:solidFill>
                  <a:srgbClr val="0000FF"/>
                </a:solidFill>
              </a:rPr>
              <a:t>Alexis wants some pink paint. In order to make the pink paint she needs 3 parts red paint to 1 part white paint. Complete the chart showing the amounts she could use.</a:t>
            </a:r>
          </a:p>
        </p:txBody>
      </p:sp>
      <p:graphicFrame>
        <p:nvGraphicFramePr>
          <p:cNvPr id="3" name="Table 2"/>
          <p:cNvGraphicFramePr>
            <a:graphicFrameLocks noGrp="1"/>
          </p:cNvGraphicFramePr>
          <p:nvPr/>
        </p:nvGraphicFramePr>
        <p:xfrm>
          <a:off x="1697038" y="2897188"/>
          <a:ext cx="7726362" cy="2028825"/>
        </p:xfrm>
        <a:graphic>
          <a:graphicData uri="http://schemas.openxmlformats.org/drawingml/2006/table">
            <a:tbl>
              <a:tblPr firstRow="1" bandRow="1">
                <a:tableStyleId>{5C22544A-7EE6-4342-B048-85BDC9FD1C3A}</a:tableStyleId>
              </a:tblPr>
              <a:tblGrid>
                <a:gridCol w="1065141"/>
                <a:gridCol w="866211"/>
                <a:gridCol w="965677"/>
                <a:gridCol w="965677"/>
                <a:gridCol w="965677"/>
                <a:gridCol w="965677"/>
                <a:gridCol w="965677"/>
                <a:gridCol w="965677"/>
              </a:tblGrid>
              <a:tr h="1170420">
                <a:tc>
                  <a:txBody>
                    <a:bodyPr/>
                    <a:lstStyle/>
                    <a:p>
                      <a:r>
                        <a:rPr lang="en-US" sz="2400" b="1" i="0" u="none" baseline="0" dirty="0" smtClean="0">
                          <a:solidFill>
                            <a:srgbClr val="000000"/>
                          </a:solidFill>
                          <a:latin typeface="Arial - 24"/>
                        </a:rPr>
                        <a:t>Red</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3</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9</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15</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30</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60</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smtClean="0">
                          <a:solidFill>
                            <a:srgbClr val="000000"/>
                          </a:solidFill>
                          <a:latin typeface="Arial - 24"/>
                        </a:rPr>
                        <a:t>150</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858801">
                <a:tc>
                  <a:txBody>
                    <a:bodyPr/>
                    <a:lstStyle/>
                    <a:p>
                      <a:r>
                        <a:rPr lang="en-US" sz="2400" b="1" i="0" u="none" baseline="0" smtClean="0">
                          <a:solidFill>
                            <a:srgbClr val="000000"/>
                          </a:solidFill>
                          <a:latin typeface="Arial - 24"/>
                        </a:rPr>
                        <a:t>White</a:t>
                      </a:r>
                      <a:endParaRPr lang="en-US" sz="2400" b="1" i="0" u="none" baseline="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1/3</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3</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5</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10</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20</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400" b="1" i="0" u="none" baseline="0" dirty="0" smtClean="0">
                          <a:solidFill>
                            <a:srgbClr val="000000"/>
                          </a:solidFill>
                          <a:latin typeface="Arial - 24"/>
                        </a:rPr>
                        <a:t>50</a:t>
                      </a:r>
                      <a:endParaRPr lang="en-US" sz="2400" b="1" i="0" u="none" baseline="0" dirty="0">
                        <a:solidFill>
                          <a:srgbClr val="000000"/>
                        </a:solidFill>
                        <a:latin typeface="Arial - 24"/>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4" name="Rectangle 3"/>
          <p:cNvSpPr/>
          <p:nvPr/>
        </p:nvSpPr>
        <p:spPr>
          <a:xfrm>
            <a:off x="4603750" y="2868613"/>
            <a:ext cx="957263" cy="1219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 name="Rectangle 4"/>
          <p:cNvSpPr/>
          <p:nvPr/>
        </p:nvSpPr>
        <p:spPr>
          <a:xfrm>
            <a:off x="2774950" y="4087813"/>
            <a:ext cx="8382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 name="Rectangle 5"/>
          <p:cNvSpPr/>
          <p:nvPr/>
        </p:nvSpPr>
        <p:spPr>
          <a:xfrm>
            <a:off x="5561013" y="2868613"/>
            <a:ext cx="947737" cy="1219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 name="Rectangle 6"/>
          <p:cNvSpPr/>
          <p:nvPr/>
        </p:nvSpPr>
        <p:spPr>
          <a:xfrm>
            <a:off x="6489700" y="4087813"/>
            <a:ext cx="971550" cy="8128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 name="Rectangle 7"/>
          <p:cNvSpPr/>
          <p:nvPr/>
        </p:nvSpPr>
        <p:spPr>
          <a:xfrm>
            <a:off x="7499350" y="2868613"/>
            <a:ext cx="914400" cy="1219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 name="Rectangle 8"/>
          <p:cNvSpPr/>
          <p:nvPr/>
        </p:nvSpPr>
        <p:spPr>
          <a:xfrm>
            <a:off x="8413750" y="4087813"/>
            <a:ext cx="990600" cy="838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851150" y="1649413"/>
            <a:ext cx="5297488" cy="836612"/>
          </a:xfrm>
          <a:prstGeom prst="rect">
            <a:avLst/>
          </a:prstGeom>
          <a:noFill/>
          <a:ln w="9525">
            <a:noFill/>
            <a:miter lim="800000"/>
            <a:headEnd/>
            <a:tailEnd/>
          </a:ln>
        </p:spPr>
        <p:txBody>
          <a:bodyPr lIns="96469" tIns="48235" rIns="96469" bIns="48235">
            <a:spAutoFit/>
          </a:bodyPr>
          <a:lstStyle/>
          <a:p>
            <a:pPr algn="ctr"/>
            <a:r>
              <a:rPr lang="en-US" sz="4800" b="1">
                <a:solidFill>
                  <a:srgbClr val="0000FF"/>
                </a:solidFill>
              </a:rPr>
              <a:t>Writing Ratios</a:t>
            </a:r>
          </a:p>
        </p:txBody>
      </p:sp>
      <p:grpSp>
        <p:nvGrpSpPr>
          <p:cNvPr id="30723" name="Group 3"/>
          <p:cNvGrpSpPr>
            <a:grpSpLocks/>
          </p:cNvGrpSpPr>
          <p:nvPr/>
        </p:nvGrpSpPr>
        <p:grpSpPr bwMode="auto">
          <a:xfrm>
            <a:off x="7575550" y="3630613"/>
            <a:ext cx="1612900" cy="1231900"/>
            <a:chOff x="7575550" y="3631406"/>
            <a:chExt cx="1612899" cy="1231038"/>
          </a:xfrm>
        </p:grpSpPr>
        <p:sp>
          <p:nvSpPr>
            <p:cNvPr id="30724" name="TextBox 4">
              <a:hlinkClick r:id="rId2" action="ppaction://hlinksldjump"/>
            </p:cNvPr>
            <p:cNvSpPr txBox="1">
              <a:spLocks noChangeArrowheads="1"/>
            </p:cNvSpPr>
            <p:nvPr/>
          </p:nvSpPr>
          <p:spPr bwMode="auto">
            <a:xfrm>
              <a:off x="7575550" y="3716131"/>
              <a:ext cx="1612899" cy="1020742"/>
            </a:xfrm>
            <a:prstGeom prst="rect">
              <a:avLst/>
            </a:prstGeom>
            <a:noFill/>
            <a:ln w="9525">
              <a:noFill/>
              <a:miter lim="800000"/>
              <a:headEnd/>
              <a:tailEnd/>
            </a:ln>
          </p:spPr>
          <p:txBody>
            <a:bodyPr lIns="96469" tIns="48235" rIns="96469" bIns="48235">
              <a:spAutoFit/>
            </a:bodyPr>
            <a:lstStyle/>
            <a:p>
              <a:r>
                <a:rPr lang="en-US" sz="2000" b="1" i="1">
                  <a:solidFill>
                    <a:srgbClr val="0000FF"/>
                  </a:solidFill>
                </a:rPr>
                <a:t>Return to Table of Contents</a:t>
              </a: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TextBox 1"/>
          <p:cNvSpPr txBox="1">
            <a:spLocks noChangeArrowheads="1"/>
          </p:cNvSpPr>
          <p:nvPr/>
        </p:nvSpPr>
        <p:spPr bwMode="auto">
          <a:xfrm>
            <a:off x="3136900" y="1725613"/>
            <a:ext cx="4765675" cy="1574800"/>
          </a:xfrm>
          <a:prstGeom prst="rect">
            <a:avLst/>
          </a:prstGeom>
          <a:noFill/>
          <a:ln w="9525">
            <a:noFill/>
            <a:miter lim="800000"/>
            <a:headEnd/>
            <a:tailEnd/>
          </a:ln>
        </p:spPr>
        <p:txBody>
          <a:bodyPr lIns="96469" tIns="48235" rIns="96469" bIns="48235">
            <a:spAutoFit/>
          </a:bodyPr>
          <a:lstStyle/>
          <a:p>
            <a:pPr algn="ctr"/>
            <a:r>
              <a:rPr lang="en-US" sz="4800" b="1">
                <a:solidFill>
                  <a:srgbClr val="0000FF"/>
                </a:solidFill>
              </a:rPr>
              <a:t>Rates &amp; Unit Rates</a:t>
            </a:r>
          </a:p>
        </p:txBody>
      </p:sp>
      <p:grpSp>
        <p:nvGrpSpPr>
          <p:cNvPr id="102403" name="Group 3"/>
          <p:cNvGrpSpPr>
            <a:grpSpLocks/>
          </p:cNvGrpSpPr>
          <p:nvPr/>
        </p:nvGrpSpPr>
        <p:grpSpPr bwMode="auto">
          <a:xfrm>
            <a:off x="7575550" y="3630613"/>
            <a:ext cx="1612900" cy="1231900"/>
            <a:chOff x="7575550" y="3631406"/>
            <a:chExt cx="1612899" cy="1231038"/>
          </a:xfrm>
        </p:grpSpPr>
        <p:sp>
          <p:nvSpPr>
            <p:cNvPr id="102404" name="TextBox 4">
              <a:hlinkClick r:id="rId2" action="ppaction://hlinksldjump"/>
            </p:cNvPr>
            <p:cNvSpPr txBox="1">
              <a:spLocks noChangeArrowheads="1"/>
            </p:cNvSpPr>
            <p:nvPr/>
          </p:nvSpPr>
          <p:spPr bwMode="auto">
            <a:xfrm>
              <a:off x="7575550" y="3716131"/>
              <a:ext cx="1612899" cy="1020742"/>
            </a:xfrm>
            <a:prstGeom prst="rect">
              <a:avLst/>
            </a:prstGeom>
            <a:noFill/>
            <a:ln w="9525">
              <a:noFill/>
              <a:miter lim="800000"/>
              <a:headEnd/>
              <a:tailEnd/>
            </a:ln>
          </p:spPr>
          <p:txBody>
            <a:bodyPr lIns="96469" tIns="48235" rIns="96469" bIns="48235">
              <a:spAutoFit/>
            </a:bodyPr>
            <a:lstStyle/>
            <a:p>
              <a:r>
                <a:rPr lang="en-US" sz="2000" b="1" i="1">
                  <a:solidFill>
                    <a:srgbClr val="0000FF"/>
                  </a:solidFill>
                </a:rPr>
                <a:t>Return to Table of Contents</a:t>
              </a:r>
            </a:p>
          </p:txBody>
        </p:sp>
        <p:sp>
          <p:nvSpPr>
            <p:cNvPr id="6" name="Freeform 5">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TextBox 1"/>
          <p:cNvSpPr txBox="1">
            <a:spLocks noChangeArrowheads="1"/>
          </p:cNvSpPr>
          <p:nvPr/>
        </p:nvSpPr>
        <p:spPr bwMode="auto">
          <a:xfrm>
            <a:off x="344488" y="401638"/>
            <a:ext cx="10539412" cy="5267325"/>
          </a:xfrm>
          <a:prstGeom prst="rect">
            <a:avLst/>
          </a:prstGeom>
          <a:noFill/>
          <a:ln w="9525">
            <a:noFill/>
            <a:miter lim="800000"/>
            <a:headEnd/>
            <a:tailEnd/>
          </a:ln>
        </p:spPr>
        <p:txBody>
          <a:bodyPr lIns="96469" tIns="48235" rIns="96469" bIns="48235">
            <a:spAutoFit/>
          </a:bodyPr>
          <a:lstStyle/>
          <a:p>
            <a:r>
              <a:rPr lang="en-US" sz="2800" b="1" u="sng">
                <a:solidFill>
                  <a:srgbClr val="0000FF"/>
                </a:solidFill>
              </a:rPr>
              <a:t>Rate</a:t>
            </a:r>
            <a:r>
              <a:rPr lang="en-US" sz="2800" b="1">
                <a:solidFill>
                  <a:srgbClr val="0000FF"/>
                </a:solidFill>
              </a:rPr>
              <a:t> is a ratio that is used to compare measurements with different units.</a:t>
            </a:r>
          </a:p>
          <a:p>
            <a:endParaRPr lang="en-US" sz="2800" b="1">
              <a:solidFill>
                <a:srgbClr val="0000FF"/>
              </a:solidFill>
            </a:endParaRPr>
          </a:p>
          <a:p>
            <a:r>
              <a:rPr lang="en-US" sz="2800" b="1" u="sng">
                <a:solidFill>
                  <a:srgbClr val="0000FF"/>
                </a:solidFill>
              </a:rPr>
              <a:t>Unit Rate</a:t>
            </a:r>
            <a:r>
              <a:rPr lang="en-US" sz="2800" b="1">
                <a:solidFill>
                  <a:srgbClr val="0000FF"/>
                </a:solidFill>
              </a:rPr>
              <a:t> - is a rate with a denominator of 1.</a:t>
            </a:r>
          </a:p>
          <a:p>
            <a:endParaRPr lang="en-US" sz="2800" b="1">
              <a:solidFill>
                <a:srgbClr val="0000FF"/>
              </a:solidFill>
            </a:endParaRPr>
          </a:p>
          <a:p>
            <a:endParaRPr lang="en-US" sz="2800" b="1">
              <a:solidFill>
                <a:srgbClr val="0000FF"/>
              </a:solidFill>
            </a:endParaRPr>
          </a:p>
          <a:p>
            <a:r>
              <a:rPr lang="en-US" sz="2800" b="1" u="sng">
                <a:solidFill>
                  <a:srgbClr val="0000FF"/>
                </a:solidFill>
              </a:rPr>
              <a:t>Rate</a:t>
            </a:r>
            <a:r>
              <a:rPr lang="en-US" sz="2800" b="1">
                <a:solidFill>
                  <a:srgbClr val="0000FF"/>
                </a:solidFill>
              </a:rPr>
              <a:t>						</a:t>
            </a:r>
            <a:r>
              <a:rPr lang="en-US" sz="2800" b="1" u="sng">
                <a:solidFill>
                  <a:srgbClr val="0000FF"/>
                </a:solidFill>
              </a:rPr>
              <a:t>Unit Rate</a:t>
            </a:r>
          </a:p>
          <a:p>
            <a:r>
              <a:rPr lang="en-US" sz="2800" b="1">
                <a:solidFill>
                  <a:srgbClr val="0000FF"/>
                </a:solidFill>
              </a:rPr>
              <a:t>$32 in 4 hours			=	$8 in 1 hour</a:t>
            </a:r>
          </a:p>
          <a:p>
            <a:r>
              <a:rPr lang="en-US" sz="2800" b="1">
                <a:solidFill>
                  <a:srgbClr val="0000FF"/>
                </a:solidFill>
              </a:rPr>
              <a:t>36 students at 9 tables	  	=	4 students at 1 table</a:t>
            </a:r>
          </a:p>
          <a:p>
            <a:r>
              <a:rPr lang="en-US" sz="2800" b="1">
                <a:solidFill>
                  <a:srgbClr val="0000FF"/>
                </a:solidFill>
              </a:rPr>
              <a:t>120 miles in 2 hours		=	60 miles in 1 hour</a:t>
            </a:r>
          </a:p>
          <a:p>
            <a:r>
              <a:rPr lang="en-US" sz="2800" b="1">
                <a:solidFill>
                  <a:srgbClr val="0000FF"/>
                </a:solidFill>
              </a:rPr>
              <a:t>$5.94 for 6 sodas			=	$0.99 for 1 soda</a:t>
            </a:r>
          </a:p>
          <a:p>
            <a:endParaRPr lang="en-US" sz="2800" b="1">
              <a:solidFill>
                <a:srgbClr val="0000FF"/>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TextBox 1"/>
          <p:cNvSpPr txBox="1">
            <a:spLocks noChangeArrowheads="1"/>
          </p:cNvSpPr>
          <p:nvPr/>
        </p:nvSpPr>
        <p:spPr bwMode="auto">
          <a:xfrm>
            <a:off x="565150" y="454025"/>
            <a:ext cx="9629775" cy="4837113"/>
          </a:xfrm>
          <a:prstGeom prst="rect">
            <a:avLst/>
          </a:prstGeom>
          <a:noFill/>
          <a:ln w="9525">
            <a:noFill/>
            <a:miter lim="800000"/>
            <a:headEnd/>
            <a:tailEnd/>
          </a:ln>
        </p:spPr>
        <p:txBody>
          <a:bodyPr lIns="96469" tIns="48235" rIns="96469" bIns="48235">
            <a:spAutoFit/>
          </a:bodyPr>
          <a:lstStyle/>
          <a:p>
            <a:r>
              <a:rPr lang="en-US" sz="2800" b="1">
                <a:solidFill>
                  <a:srgbClr val="0000FF"/>
                </a:solidFill>
              </a:rPr>
              <a:t>There are 672 students in a school and there are 28 teachers how many students per teacher?</a:t>
            </a:r>
          </a:p>
          <a:p>
            <a:endParaRPr lang="en-US" sz="2800" b="1">
              <a:solidFill>
                <a:srgbClr val="0000FF"/>
              </a:solidFill>
            </a:endParaRPr>
          </a:p>
          <a:p>
            <a:r>
              <a:rPr lang="en-US" sz="2800" b="1">
                <a:solidFill>
                  <a:srgbClr val="0000FF"/>
                </a:solidFill>
              </a:rPr>
              <a:t>To find the unit rate (or students per 1 teacher) divide both the numerator and the denominator by the denominator.</a:t>
            </a:r>
          </a:p>
          <a:p>
            <a:endParaRPr lang="en-US" sz="2800" b="1">
              <a:solidFill>
                <a:srgbClr val="0000FF"/>
              </a:solidFill>
            </a:endParaRPr>
          </a:p>
          <a:p>
            <a:r>
              <a:rPr lang="en-US" sz="2800" b="1" u="sng">
                <a:solidFill>
                  <a:srgbClr val="0000FF"/>
                </a:solidFill>
              </a:rPr>
              <a:t>students</a:t>
            </a:r>
            <a:r>
              <a:rPr lang="en-US" sz="2800" b="1">
                <a:solidFill>
                  <a:srgbClr val="0000FF"/>
                </a:solidFill>
              </a:rPr>
              <a:t>		</a:t>
            </a:r>
            <a:r>
              <a:rPr lang="en-US" sz="2800" b="1" u="sng">
                <a:solidFill>
                  <a:srgbClr val="0000FF"/>
                </a:solidFill>
              </a:rPr>
              <a:t>672</a:t>
            </a:r>
            <a:r>
              <a:rPr lang="en-US" sz="2800" b="1">
                <a:solidFill>
                  <a:srgbClr val="0000FF"/>
                </a:solidFill>
              </a:rPr>
              <a:t> </a:t>
            </a:r>
            <a:r>
              <a:rPr lang="en-US" sz="2800" b="1">
                <a:solidFill>
                  <a:srgbClr val="0000FF"/>
                </a:solidFill>
                <a:sym typeface="Symbol" pitchFamily="18" charset="2"/>
              </a:rPr>
              <a:t></a:t>
            </a:r>
            <a:r>
              <a:rPr lang="en-US" sz="2800" b="1">
                <a:solidFill>
                  <a:srgbClr val="0000FF"/>
                </a:solidFill>
              </a:rPr>
              <a:t>	 28	     </a:t>
            </a:r>
            <a:r>
              <a:rPr lang="en-US" sz="2800" b="1" u="sng">
                <a:solidFill>
                  <a:srgbClr val="0000FF"/>
                </a:solidFill>
              </a:rPr>
              <a:t>24</a:t>
            </a:r>
          </a:p>
          <a:p>
            <a:r>
              <a:rPr lang="en-US" sz="2800" b="1">
                <a:solidFill>
                  <a:srgbClr val="0000FF"/>
                </a:solidFill>
              </a:rPr>
              <a:t>teachers		 28</a:t>
            </a:r>
            <a:r>
              <a:rPr lang="en-US" sz="2800" b="1">
                <a:solidFill>
                  <a:srgbClr val="0000FF"/>
                </a:solidFill>
                <a:sym typeface="Symbol" pitchFamily="18" charset="2"/>
              </a:rPr>
              <a:t> </a:t>
            </a:r>
            <a:r>
              <a:rPr lang="en-US" sz="2800" b="1">
                <a:solidFill>
                  <a:srgbClr val="0000FF"/>
                </a:solidFill>
              </a:rPr>
              <a:t>	 28 	      1</a:t>
            </a:r>
          </a:p>
          <a:p>
            <a:endParaRPr lang="en-US" sz="2800" b="1">
              <a:solidFill>
                <a:srgbClr val="0000FF"/>
              </a:solidFill>
            </a:endParaRPr>
          </a:p>
          <a:p>
            <a:r>
              <a:rPr lang="en-US" sz="2800" b="1">
                <a:solidFill>
                  <a:srgbClr val="0000FF"/>
                </a:solidFill>
              </a:rPr>
              <a:t>There are 24 students per teacher.</a:t>
            </a:r>
          </a:p>
        </p:txBody>
      </p:sp>
      <p:sp>
        <p:nvSpPr>
          <p:cNvPr id="104451" name="TextBox 4"/>
          <p:cNvSpPr txBox="1">
            <a:spLocks noChangeArrowheads="1"/>
          </p:cNvSpPr>
          <p:nvPr/>
        </p:nvSpPr>
        <p:spPr bwMode="auto">
          <a:xfrm>
            <a:off x="2640013" y="3706813"/>
            <a:ext cx="363537" cy="436562"/>
          </a:xfrm>
          <a:prstGeom prst="rect">
            <a:avLst/>
          </a:prstGeom>
          <a:noFill/>
          <a:ln w="9525">
            <a:noFill/>
            <a:miter lim="800000"/>
            <a:headEnd/>
            <a:tailEnd/>
          </a:ln>
        </p:spPr>
        <p:txBody>
          <a:bodyPr lIns="96469" tIns="48235" rIns="96469" bIns="48235">
            <a:spAutoFit/>
          </a:bodyPr>
          <a:lstStyle/>
          <a:p>
            <a:r>
              <a:rPr lang="en-US" sz="2200" b="1">
                <a:solidFill>
                  <a:srgbClr val="0000FF"/>
                </a:solidFill>
                <a:latin typeface="Arial - 28"/>
              </a:rPr>
              <a:t>=</a:t>
            </a:r>
          </a:p>
        </p:txBody>
      </p:sp>
      <p:sp>
        <p:nvSpPr>
          <p:cNvPr id="104452" name="TextBox 5"/>
          <p:cNvSpPr txBox="1">
            <a:spLocks noChangeArrowheads="1"/>
          </p:cNvSpPr>
          <p:nvPr/>
        </p:nvSpPr>
        <p:spPr bwMode="auto">
          <a:xfrm>
            <a:off x="5289550" y="3703638"/>
            <a:ext cx="363538" cy="436562"/>
          </a:xfrm>
          <a:prstGeom prst="rect">
            <a:avLst/>
          </a:prstGeom>
          <a:noFill/>
          <a:ln w="9525">
            <a:noFill/>
            <a:miter lim="800000"/>
            <a:headEnd/>
            <a:tailEnd/>
          </a:ln>
        </p:spPr>
        <p:txBody>
          <a:bodyPr lIns="96469" tIns="48235" rIns="96469" bIns="48235">
            <a:spAutoFit/>
          </a:bodyPr>
          <a:lstStyle/>
          <a:p>
            <a:r>
              <a:rPr lang="en-US" sz="2200" b="1">
                <a:solidFill>
                  <a:srgbClr val="0000FF"/>
                </a:solidFill>
                <a:latin typeface="Arial - 28"/>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TextBox 1"/>
          <p:cNvSpPr txBox="1">
            <a:spLocks noChangeArrowheads="1"/>
          </p:cNvSpPr>
          <p:nvPr/>
        </p:nvSpPr>
        <p:spPr bwMode="auto">
          <a:xfrm>
            <a:off x="785813" y="660400"/>
            <a:ext cx="9477375" cy="5237163"/>
          </a:xfrm>
          <a:prstGeom prst="rect">
            <a:avLst/>
          </a:prstGeom>
          <a:noFill/>
          <a:ln w="9525">
            <a:noFill/>
            <a:miter lim="800000"/>
            <a:headEnd/>
            <a:tailEnd/>
          </a:ln>
        </p:spPr>
        <p:txBody>
          <a:bodyPr lIns="96469" tIns="48235" rIns="96469" bIns="48235">
            <a:spAutoFit/>
          </a:bodyPr>
          <a:lstStyle/>
          <a:p>
            <a:r>
              <a:rPr lang="en-US" sz="2400" b="1">
                <a:solidFill>
                  <a:srgbClr val="0000FF"/>
                </a:solidFill>
              </a:rPr>
              <a:t>Try these.</a:t>
            </a:r>
          </a:p>
          <a:p>
            <a:r>
              <a:rPr lang="en-US" sz="2400" b="1">
                <a:solidFill>
                  <a:srgbClr val="0000FF"/>
                </a:solidFill>
              </a:rPr>
              <a:t>Find the unit rates.</a:t>
            </a:r>
          </a:p>
          <a:p>
            <a:endParaRPr lang="en-US" sz="2400" b="1">
              <a:solidFill>
                <a:srgbClr val="0000FF"/>
              </a:solidFill>
            </a:endParaRPr>
          </a:p>
          <a:p>
            <a:r>
              <a:rPr lang="en-US" sz="2400" b="1">
                <a:solidFill>
                  <a:srgbClr val="0000FF"/>
                </a:solidFill>
              </a:rPr>
              <a:t>20 toys for 5 dogs =			4 toys for 1 dog</a:t>
            </a:r>
          </a:p>
          <a:p>
            <a:endParaRPr lang="en-US" sz="2400" b="1">
              <a:solidFill>
                <a:srgbClr val="0000FF"/>
              </a:solidFill>
            </a:endParaRPr>
          </a:p>
          <a:p>
            <a:r>
              <a:rPr lang="en-US" sz="2400" b="1">
                <a:solidFill>
                  <a:srgbClr val="0000FF"/>
                </a:solidFill>
              </a:rPr>
              <a:t>$735 per week =		          $147 per week</a:t>
            </a:r>
          </a:p>
          <a:p>
            <a:r>
              <a:rPr lang="en-US" sz="2400" b="1">
                <a:solidFill>
                  <a:srgbClr val="0000FF"/>
                </a:solidFill>
              </a:rPr>
              <a:t>(Hint: 5 day work week)</a:t>
            </a:r>
          </a:p>
          <a:p>
            <a:endParaRPr lang="en-US" sz="2400" b="1">
              <a:solidFill>
                <a:srgbClr val="0000FF"/>
              </a:solidFill>
            </a:endParaRPr>
          </a:p>
          <a:p>
            <a:r>
              <a:rPr lang="en-US" sz="2400" b="1">
                <a:solidFill>
                  <a:srgbClr val="0000FF"/>
                </a:solidFill>
              </a:rPr>
              <a:t>For every 12 laps Evan 		Evan runs 3 laps </a:t>
            </a:r>
          </a:p>
          <a:p>
            <a:r>
              <a:rPr lang="en-US" sz="2400" b="1">
                <a:solidFill>
                  <a:srgbClr val="0000FF"/>
                </a:solidFill>
              </a:rPr>
              <a:t>runs Lucas runs 4			Lucas runs 1</a:t>
            </a:r>
          </a:p>
          <a:p>
            <a:endParaRPr lang="en-US" sz="2400" b="1">
              <a:solidFill>
                <a:srgbClr val="0000FF"/>
              </a:solidFill>
            </a:endParaRPr>
          </a:p>
          <a:p>
            <a:r>
              <a:rPr lang="en-US" sz="2400" b="1">
                <a:solidFill>
                  <a:srgbClr val="0000FF"/>
                </a:solidFill>
              </a:rPr>
              <a:t>Richard read 27 pages 		Richard read 9      </a:t>
            </a:r>
          </a:p>
          <a:p>
            <a:r>
              <a:rPr lang="en-US" sz="2400" b="1">
                <a:solidFill>
                  <a:srgbClr val="0000FF"/>
                </a:solidFill>
              </a:rPr>
              <a:t>in 3 hours				pages in 1 hour</a:t>
            </a:r>
          </a:p>
          <a:p>
            <a:r>
              <a:rPr lang="en-US" sz="2200" b="1">
                <a:solidFill>
                  <a:srgbClr val="0000FF"/>
                </a:solidFill>
                <a:latin typeface="Arial - 28"/>
              </a:rPr>
              <a:t>					 </a:t>
            </a:r>
          </a:p>
        </p:txBody>
      </p:sp>
      <p:sp>
        <p:nvSpPr>
          <p:cNvPr id="105475" name="TextBox 2"/>
          <p:cNvSpPr txBox="1">
            <a:spLocks noChangeArrowheads="1"/>
          </p:cNvSpPr>
          <p:nvPr/>
        </p:nvSpPr>
        <p:spPr bwMode="auto">
          <a:xfrm>
            <a:off x="4291013" y="4876800"/>
            <a:ext cx="363537" cy="436563"/>
          </a:xfrm>
          <a:prstGeom prst="rect">
            <a:avLst/>
          </a:prstGeom>
          <a:noFill/>
          <a:ln w="9525">
            <a:noFill/>
            <a:miter lim="800000"/>
            <a:headEnd/>
            <a:tailEnd/>
          </a:ln>
        </p:spPr>
        <p:txBody>
          <a:bodyPr lIns="96469" tIns="48235" rIns="96469" bIns="48235">
            <a:spAutoFit/>
          </a:bodyPr>
          <a:lstStyle/>
          <a:p>
            <a:r>
              <a:rPr lang="en-US" sz="2200" b="1">
                <a:solidFill>
                  <a:srgbClr val="0000FF"/>
                </a:solidFill>
                <a:latin typeface="Arial - 28"/>
              </a:rPr>
              <a:t>=</a:t>
            </a:r>
          </a:p>
        </p:txBody>
      </p:sp>
      <p:sp>
        <p:nvSpPr>
          <p:cNvPr id="105476" name="TextBox 3"/>
          <p:cNvSpPr txBox="1">
            <a:spLocks noChangeArrowheads="1"/>
          </p:cNvSpPr>
          <p:nvPr/>
        </p:nvSpPr>
        <p:spPr bwMode="auto">
          <a:xfrm>
            <a:off x="4146550" y="4044950"/>
            <a:ext cx="363538" cy="436563"/>
          </a:xfrm>
          <a:prstGeom prst="rect">
            <a:avLst/>
          </a:prstGeom>
          <a:noFill/>
          <a:ln w="9525">
            <a:noFill/>
            <a:miter lim="800000"/>
            <a:headEnd/>
            <a:tailEnd/>
          </a:ln>
        </p:spPr>
        <p:txBody>
          <a:bodyPr lIns="96469" tIns="48235" rIns="96469" bIns="48235">
            <a:spAutoFit/>
          </a:bodyPr>
          <a:lstStyle/>
          <a:p>
            <a:r>
              <a:rPr lang="en-US" sz="2200" b="1">
                <a:solidFill>
                  <a:srgbClr val="0000FF"/>
                </a:solidFill>
                <a:latin typeface="Arial - 28"/>
              </a:rPr>
              <a:t>=</a:t>
            </a:r>
          </a:p>
        </p:txBody>
      </p:sp>
      <p:grpSp>
        <p:nvGrpSpPr>
          <p:cNvPr id="7" name="Group 6"/>
          <p:cNvGrpSpPr>
            <a:grpSpLocks/>
          </p:cNvGrpSpPr>
          <p:nvPr/>
        </p:nvGrpSpPr>
        <p:grpSpPr bwMode="auto">
          <a:xfrm>
            <a:off x="5491163" y="1658938"/>
            <a:ext cx="3606800" cy="690562"/>
            <a:chOff x="5054600" y="1625600"/>
            <a:chExt cx="3320543" cy="677902"/>
          </a:xfrm>
        </p:grpSpPr>
        <p:sp>
          <p:nvSpPr>
            <p:cNvPr id="5" name="Freeform 4"/>
            <p:cNvSpPr/>
            <p:nvPr/>
          </p:nvSpPr>
          <p:spPr>
            <a:xfrm>
              <a:off x="5054600" y="1625600"/>
              <a:ext cx="3320543" cy="632709"/>
            </a:xfrm>
            <a:custGeom>
              <a:avLst/>
              <a:gdLst/>
              <a:ahLst/>
              <a:cxnLst/>
              <a:rect l="0" t="0" r="0" b="0"/>
              <a:pathLst>
                <a:path w="3320543" h="631953">
                  <a:moveTo>
                    <a:pt x="0" y="0"/>
                  </a:moveTo>
                  <a:lnTo>
                    <a:pt x="3320542" y="0"/>
                  </a:lnTo>
                  <a:lnTo>
                    <a:pt x="3320542" y="631952"/>
                  </a:lnTo>
                  <a:lnTo>
                    <a:pt x="0" y="63195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5488" name="TextBox 5"/>
            <p:cNvSpPr txBox="1">
              <a:spLocks noChangeArrowheads="1"/>
            </p:cNvSpPr>
            <p:nvPr/>
          </p:nvSpPr>
          <p:spPr bwMode="auto">
            <a:xfrm>
              <a:off x="5080000" y="2032000"/>
              <a:ext cx="771644" cy="271502"/>
            </a:xfrm>
            <a:prstGeom prst="rect">
              <a:avLst/>
            </a:prstGeom>
            <a:noFill/>
            <a:ln w="9525">
              <a:noFill/>
              <a:miter lim="800000"/>
              <a:headEnd/>
              <a:tailEnd/>
            </a:ln>
          </p:spPr>
          <p:txBody>
            <a:bodyPr>
              <a:spAutoFit/>
            </a:bodyPr>
            <a:lstStyle/>
            <a:p>
              <a:r>
                <a:rPr lang="en-US" sz="1200" b="1" i="1">
                  <a:solidFill>
                    <a:srgbClr val="0000FF"/>
                  </a:solidFill>
                  <a:latin typeface="Arial - 12"/>
                </a:rPr>
                <a:t>click</a:t>
              </a:r>
            </a:p>
          </p:txBody>
        </p:sp>
      </p:grpSp>
      <p:grpSp>
        <p:nvGrpSpPr>
          <p:cNvPr id="10" name="Group 9"/>
          <p:cNvGrpSpPr>
            <a:grpSpLocks/>
          </p:cNvGrpSpPr>
          <p:nvPr/>
        </p:nvGrpSpPr>
        <p:grpSpPr bwMode="auto">
          <a:xfrm>
            <a:off x="5416550" y="2597150"/>
            <a:ext cx="3606800" cy="657225"/>
            <a:chOff x="5105400" y="2513706"/>
            <a:chExt cx="3320543" cy="644941"/>
          </a:xfrm>
        </p:grpSpPr>
        <p:sp>
          <p:nvSpPr>
            <p:cNvPr id="8" name="Freeform 7"/>
            <p:cNvSpPr/>
            <p:nvPr/>
          </p:nvSpPr>
          <p:spPr>
            <a:xfrm>
              <a:off x="5105400" y="2513706"/>
              <a:ext cx="3320543" cy="632478"/>
            </a:xfrm>
            <a:custGeom>
              <a:avLst/>
              <a:gdLst/>
              <a:ahLst/>
              <a:cxnLst/>
              <a:rect l="0" t="0" r="0" b="0"/>
              <a:pathLst>
                <a:path w="3320543" h="631953">
                  <a:moveTo>
                    <a:pt x="0" y="0"/>
                  </a:moveTo>
                  <a:lnTo>
                    <a:pt x="3320542" y="0"/>
                  </a:lnTo>
                  <a:lnTo>
                    <a:pt x="3320542" y="631952"/>
                  </a:lnTo>
                  <a:lnTo>
                    <a:pt x="0" y="63195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5486" name="TextBox 8"/>
            <p:cNvSpPr txBox="1">
              <a:spLocks noChangeArrowheads="1"/>
            </p:cNvSpPr>
            <p:nvPr/>
          </p:nvSpPr>
          <p:spPr bwMode="auto">
            <a:xfrm>
              <a:off x="5130799" y="2887145"/>
              <a:ext cx="720844" cy="271502"/>
            </a:xfrm>
            <a:prstGeom prst="rect">
              <a:avLst/>
            </a:prstGeom>
            <a:noFill/>
            <a:ln w="9525">
              <a:noFill/>
              <a:miter lim="800000"/>
              <a:headEnd/>
              <a:tailEnd/>
            </a:ln>
          </p:spPr>
          <p:txBody>
            <a:bodyPr>
              <a:spAutoFit/>
            </a:bodyPr>
            <a:lstStyle/>
            <a:p>
              <a:r>
                <a:rPr lang="en-US" sz="1200" b="1" i="1">
                  <a:solidFill>
                    <a:srgbClr val="0000FF"/>
                  </a:solidFill>
                  <a:latin typeface="Arial - 12"/>
                </a:rPr>
                <a:t>click</a:t>
              </a:r>
            </a:p>
          </p:txBody>
        </p:sp>
      </p:grpSp>
      <p:grpSp>
        <p:nvGrpSpPr>
          <p:cNvPr id="13" name="Group 12"/>
          <p:cNvGrpSpPr>
            <a:grpSpLocks/>
          </p:cNvGrpSpPr>
          <p:nvPr/>
        </p:nvGrpSpPr>
        <p:grpSpPr bwMode="auto">
          <a:xfrm>
            <a:off x="5441950" y="4718050"/>
            <a:ext cx="4171950" cy="754063"/>
            <a:chOff x="6073775" y="4994275"/>
            <a:chExt cx="3840862" cy="738226"/>
          </a:xfrm>
        </p:grpSpPr>
        <p:sp>
          <p:nvSpPr>
            <p:cNvPr id="11" name="Freeform 10"/>
            <p:cNvSpPr/>
            <p:nvPr/>
          </p:nvSpPr>
          <p:spPr>
            <a:xfrm>
              <a:off x="6073775" y="4994275"/>
              <a:ext cx="3840862" cy="730455"/>
            </a:xfrm>
            <a:custGeom>
              <a:avLst/>
              <a:gdLst/>
              <a:ahLst/>
              <a:cxnLst/>
              <a:rect l="0" t="0" r="0" b="0"/>
              <a:pathLst>
                <a:path w="3840862" h="731013">
                  <a:moveTo>
                    <a:pt x="0" y="0"/>
                  </a:moveTo>
                  <a:lnTo>
                    <a:pt x="3840861" y="0"/>
                  </a:lnTo>
                  <a:lnTo>
                    <a:pt x="3840861" y="731012"/>
                  </a:lnTo>
                  <a:lnTo>
                    <a:pt x="0" y="73101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5484" name="TextBox 11"/>
            <p:cNvSpPr txBox="1">
              <a:spLocks noChangeArrowheads="1"/>
            </p:cNvSpPr>
            <p:nvPr/>
          </p:nvSpPr>
          <p:spPr bwMode="auto">
            <a:xfrm>
              <a:off x="6108700" y="5461000"/>
              <a:ext cx="519049" cy="271501"/>
            </a:xfrm>
            <a:prstGeom prst="rect">
              <a:avLst/>
            </a:prstGeom>
            <a:noFill/>
            <a:ln w="9525">
              <a:noFill/>
              <a:miter lim="800000"/>
              <a:headEnd/>
              <a:tailEnd/>
            </a:ln>
          </p:spPr>
          <p:txBody>
            <a:bodyPr>
              <a:spAutoFit/>
            </a:bodyPr>
            <a:lstStyle/>
            <a:p>
              <a:r>
                <a:rPr lang="en-US" sz="1200" b="1" i="1">
                  <a:solidFill>
                    <a:srgbClr val="0000FF"/>
                  </a:solidFill>
                  <a:latin typeface="Arial - 13"/>
                </a:rPr>
                <a:t>click</a:t>
              </a:r>
            </a:p>
          </p:txBody>
        </p:sp>
      </p:grpSp>
      <p:grpSp>
        <p:nvGrpSpPr>
          <p:cNvPr id="16" name="Group 15"/>
          <p:cNvGrpSpPr>
            <a:grpSpLocks/>
          </p:cNvGrpSpPr>
          <p:nvPr/>
        </p:nvGrpSpPr>
        <p:grpSpPr bwMode="auto">
          <a:xfrm>
            <a:off x="5414963" y="3668713"/>
            <a:ext cx="4370387" cy="752475"/>
            <a:chOff x="6022975" y="3711575"/>
            <a:chExt cx="4023926" cy="738226"/>
          </a:xfrm>
        </p:grpSpPr>
        <p:sp>
          <p:nvSpPr>
            <p:cNvPr id="14" name="Freeform 13"/>
            <p:cNvSpPr/>
            <p:nvPr/>
          </p:nvSpPr>
          <p:spPr>
            <a:xfrm>
              <a:off x="6022975" y="3711575"/>
              <a:ext cx="4023926" cy="730438"/>
            </a:xfrm>
            <a:custGeom>
              <a:avLst/>
              <a:gdLst/>
              <a:ahLst/>
              <a:cxnLst/>
              <a:rect l="0" t="0" r="0" b="0"/>
              <a:pathLst>
                <a:path w="3840862" h="731013">
                  <a:moveTo>
                    <a:pt x="0" y="0"/>
                  </a:moveTo>
                  <a:lnTo>
                    <a:pt x="3840861" y="0"/>
                  </a:lnTo>
                  <a:lnTo>
                    <a:pt x="3840861" y="731012"/>
                  </a:lnTo>
                  <a:lnTo>
                    <a:pt x="0" y="73101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5482" name="TextBox 14"/>
            <p:cNvSpPr txBox="1">
              <a:spLocks noChangeArrowheads="1"/>
            </p:cNvSpPr>
            <p:nvPr/>
          </p:nvSpPr>
          <p:spPr bwMode="auto">
            <a:xfrm>
              <a:off x="6057900" y="4178300"/>
              <a:ext cx="519049" cy="271501"/>
            </a:xfrm>
            <a:prstGeom prst="rect">
              <a:avLst/>
            </a:prstGeom>
            <a:noFill/>
            <a:ln w="9525">
              <a:noFill/>
              <a:miter lim="800000"/>
              <a:headEnd/>
              <a:tailEnd/>
            </a:ln>
          </p:spPr>
          <p:txBody>
            <a:bodyPr>
              <a:spAutoFit/>
            </a:bodyPr>
            <a:lstStyle/>
            <a:p>
              <a:r>
                <a:rPr lang="en-US" sz="1200" b="1" i="1">
                  <a:solidFill>
                    <a:srgbClr val="0000FF"/>
                  </a:solidFill>
                  <a:latin typeface="Arial - 13"/>
                </a:rPr>
                <a:t>click</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Box 1"/>
          <p:cNvSpPr txBox="1">
            <a:spLocks noChangeArrowheads="1"/>
          </p:cNvSpPr>
          <p:nvPr/>
        </p:nvSpPr>
        <p:spPr bwMode="auto">
          <a:xfrm>
            <a:off x="879475" y="996950"/>
            <a:ext cx="1065847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25</a:t>
            </a:r>
          </a:p>
        </p:txBody>
      </p:sp>
      <p:sp>
        <p:nvSpPr>
          <p:cNvPr id="106499" name="TextBox 2"/>
          <p:cNvSpPr txBox="1">
            <a:spLocks noChangeArrowheads="1"/>
          </p:cNvSpPr>
          <p:nvPr/>
        </p:nvSpPr>
        <p:spPr bwMode="auto">
          <a:xfrm>
            <a:off x="1762125" y="996950"/>
            <a:ext cx="9642475"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Emily drove 825 miles in 15 hours. </a:t>
            </a:r>
          </a:p>
          <a:p>
            <a:r>
              <a:rPr lang="en-US" sz="2800" b="1">
                <a:solidFill>
                  <a:srgbClr val="000000"/>
                </a:solidFill>
              </a:rPr>
              <a:t>How many miles per hour (mph) did she drive?</a:t>
            </a:r>
          </a:p>
        </p:txBody>
      </p:sp>
      <p:sp>
        <p:nvSpPr>
          <p:cNvPr id="106500" name="TextBox 3"/>
          <p:cNvSpPr txBox="1">
            <a:spLocks noChangeArrowheads="1"/>
          </p:cNvSpPr>
          <p:nvPr/>
        </p:nvSpPr>
        <p:spPr bwMode="auto">
          <a:xfrm>
            <a:off x="2400300" y="2335213"/>
            <a:ext cx="39878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06501" name="TextBox 4"/>
          <p:cNvSpPr txBox="1">
            <a:spLocks noChangeArrowheads="1"/>
          </p:cNvSpPr>
          <p:nvPr/>
        </p:nvSpPr>
        <p:spPr bwMode="auto">
          <a:xfrm>
            <a:off x="3155950" y="2335213"/>
            <a:ext cx="39878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815 miles per hour</a:t>
            </a:r>
          </a:p>
        </p:txBody>
      </p:sp>
      <p:sp>
        <p:nvSpPr>
          <p:cNvPr id="106502" name="TextBox 5"/>
          <p:cNvSpPr txBox="1">
            <a:spLocks noChangeArrowheads="1"/>
          </p:cNvSpPr>
          <p:nvPr/>
        </p:nvSpPr>
        <p:spPr bwMode="auto">
          <a:xfrm>
            <a:off x="2400300" y="3021013"/>
            <a:ext cx="38036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06503" name="TextBox 6"/>
          <p:cNvSpPr txBox="1">
            <a:spLocks noChangeArrowheads="1"/>
          </p:cNvSpPr>
          <p:nvPr/>
        </p:nvSpPr>
        <p:spPr bwMode="auto">
          <a:xfrm>
            <a:off x="3155950" y="3021013"/>
            <a:ext cx="38036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60 miles per hour</a:t>
            </a:r>
          </a:p>
        </p:txBody>
      </p:sp>
      <p:sp>
        <p:nvSpPr>
          <p:cNvPr id="106504" name="TextBox 7"/>
          <p:cNvSpPr txBox="1">
            <a:spLocks noChangeArrowheads="1"/>
          </p:cNvSpPr>
          <p:nvPr/>
        </p:nvSpPr>
        <p:spPr bwMode="auto">
          <a:xfrm>
            <a:off x="2400300" y="3706813"/>
            <a:ext cx="38036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06505" name="TextBox 8"/>
          <p:cNvSpPr txBox="1">
            <a:spLocks noChangeArrowheads="1"/>
          </p:cNvSpPr>
          <p:nvPr/>
        </p:nvSpPr>
        <p:spPr bwMode="auto">
          <a:xfrm>
            <a:off x="3155950" y="3706813"/>
            <a:ext cx="38036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55 miles per hour</a:t>
            </a:r>
          </a:p>
        </p:txBody>
      </p:sp>
      <p:sp>
        <p:nvSpPr>
          <p:cNvPr id="106506" name="TextBox 9"/>
          <p:cNvSpPr txBox="1">
            <a:spLocks noChangeArrowheads="1"/>
          </p:cNvSpPr>
          <p:nvPr/>
        </p:nvSpPr>
        <p:spPr bwMode="auto">
          <a:xfrm>
            <a:off x="2400300" y="4419600"/>
            <a:ext cx="380365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06507" name="TextBox 10"/>
          <p:cNvSpPr txBox="1">
            <a:spLocks noChangeArrowheads="1"/>
          </p:cNvSpPr>
          <p:nvPr/>
        </p:nvSpPr>
        <p:spPr bwMode="auto">
          <a:xfrm>
            <a:off x="3155950" y="4419600"/>
            <a:ext cx="380365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15 miles per hour</a:t>
            </a:r>
          </a:p>
        </p:txBody>
      </p:sp>
      <p:pic>
        <p:nvPicPr>
          <p:cNvPr id="106508" name="Picture 19"/>
          <p:cNvPicPr>
            <a:picLocks/>
          </p:cNvPicPr>
          <p:nvPr/>
        </p:nvPicPr>
        <p:blipFill>
          <a:blip r:embed="rId3"/>
          <a:srcRect/>
          <a:stretch>
            <a:fillRect/>
          </a:stretch>
        </p:blipFill>
        <p:spPr bwMode="auto">
          <a:xfrm>
            <a:off x="152400" y="103188"/>
            <a:ext cx="3751263" cy="65087"/>
          </a:xfrm>
          <a:prstGeom prst="rect">
            <a:avLst/>
          </a:prstGeom>
          <a:solidFill>
            <a:srgbClr val="000000">
              <a:alpha val="0"/>
            </a:srgbClr>
          </a:solidFill>
          <a:ln w="9525">
            <a:noFill/>
            <a:miter lim="800000"/>
            <a:headEnd/>
            <a:tailEnd/>
          </a:ln>
        </p:spPr>
      </p:pic>
      <p:grpSp>
        <p:nvGrpSpPr>
          <p:cNvPr id="106509" name="Group 20"/>
          <p:cNvGrpSpPr>
            <a:grpSpLocks/>
          </p:cNvGrpSpPr>
          <p:nvPr/>
        </p:nvGrpSpPr>
        <p:grpSpPr bwMode="auto">
          <a:xfrm>
            <a:off x="1839913" y="2398713"/>
            <a:ext cx="365125" cy="2451100"/>
            <a:chOff x="1631950" y="3133262"/>
            <a:chExt cx="365760" cy="245045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82816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5230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2179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TextBox 1"/>
          <p:cNvSpPr txBox="1">
            <a:spLocks noChangeArrowheads="1"/>
          </p:cNvSpPr>
          <p:nvPr/>
        </p:nvSpPr>
        <p:spPr bwMode="auto">
          <a:xfrm>
            <a:off x="879475" y="995363"/>
            <a:ext cx="106584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26</a:t>
            </a:r>
          </a:p>
        </p:txBody>
      </p:sp>
      <p:sp>
        <p:nvSpPr>
          <p:cNvPr id="108547" name="TextBox 2"/>
          <p:cNvSpPr txBox="1">
            <a:spLocks noChangeArrowheads="1"/>
          </p:cNvSpPr>
          <p:nvPr/>
        </p:nvSpPr>
        <p:spPr bwMode="auto">
          <a:xfrm>
            <a:off x="1762125" y="995363"/>
            <a:ext cx="8328025" cy="1390650"/>
          </a:xfrm>
          <a:prstGeom prst="rect">
            <a:avLst/>
          </a:prstGeom>
          <a:noFill/>
          <a:ln w="9525">
            <a:noFill/>
            <a:miter lim="800000"/>
            <a:headEnd/>
            <a:tailEnd/>
          </a:ln>
        </p:spPr>
        <p:txBody>
          <a:bodyPr lIns="96469" tIns="48235" rIns="96469" bIns="48235">
            <a:spAutoFit/>
          </a:bodyPr>
          <a:lstStyle/>
          <a:p>
            <a:r>
              <a:rPr lang="en-US" sz="2800" b="1">
                <a:solidFill>
                  <a:srgbClr val="000000"/>
                </a:solidFill>
              </a:rPr>
              <a:t>Emily's brother drove 340 miles and used 17 gallons of gas. How many miles per gallon (mpg) did he get?</a:t>
            </a:r>
          </a:p>
        </p:txBody>
      </p:sp>
      <p:pic>
        <p:nvPicPr>
          <p:cNvPr id="108548" name="Picture 11"/>
          <p:cNvPicPr>
            <a:picLocks/>
          </p:cNvPicPr>
          <p:nvPr/>
        </p:nvPicPr>
        <p:blipFill>
          <a:blip r:embed="rId3"/>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TextBox 1"/>
          <p:cNvSpPr txBox="1">
            <a:spLocks noChangeArrowheads="1"/>
          </p:cNvSpPr>
          <p:nvPr/>
        </p:nvSpPr>
        <p:spPr bwMode="auto">
          <a:xfrm>
            <a:off x="879475" y="995363"/>
            <a:ext cx="106584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27</a:t>
            </a:r>
          </a:p>
        </p:txBody>
      </p:sp>
      <p:sp>
        <p:nvSpPr>
          <p:cNvPr id="110595" name="TextBox 2"/>
          <p:cNvSpPr txBox="1">
            <a:spLocks noChangeArrowheads="1"/>
          </p:cNvSpPr>
          <p:nvPr/>
        </p:nvSpPr>
        <p:spPr bwMode="auto">
          <a:xfrm>
            <a:off x="1762125" y="995363"/>
            <a:ext cx="8785225"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Margot bought 16 oranges for $4. How much does 1 orange cost? (Read carefully!!) </a:t>
            </a:r>
          </a:p>
        </p:txBody>
      </p:sp>
      <p:pic>
        <p:nvPicPr>
          <p:cNvPr id="110596" name="Picture 11"/>
          <p:cNvPicPr>
            <a:picLocks/>
          </p:cNvPicPr>
          <p:nvPr/>
        </p:nvPicPr>
        <p:blipFill>
          <a:blip r:embed="rId3"/>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879475" y="995363"/>
            <a:ext cx="106584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28</a:t>
            </a:r>
          </a:p>
        </p:txBody>
      </p:sp>
      <p:sp>
        <p:nvSpPr>
          <p:cNvPr id="112643" name="TextBox 2"/>
          <p:cNvSpPr txBox="1">
            <a:spLocks noChangeArrowheads="1"/>
          </p:cNvSpPr>
          <p:nvPr/>
        </p:nvSpPr>
        <p:spPr bwMode="auto">
          <a:xfrm>
            <a:off x="1762125" y="995363"/>
            <a:ext cx="8709025"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Brian bought 3 pounds of chicken for $10.47. How much was one pound of chicken?</a:t>
            </a:r>
          </a:p>
        </p:txBody>
      </p:sp>
      <p:pic>
        <p:nvPicPr>
          <p:cNvPr id="112644" name="Picture 11"/>
          <p:cNvPicPr>
            <a:picLocks/>
          </p:cNvPicPr>
          <p:nvPr/>
        </p:nvPicPr>
        <p:blipFill>
          <a:blip r:embed="rId3"/>
          <a:srcRect/>
          <a:stretch>
            <a:fillRect/>
          </a:stretch>
        </p:blipFill>
        <p:spPr bwMode="auto">
          <a:xfrm>
            <a:off x="138113" y="103188"/>
            <a:ext cx="4414837"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4690" name="Picture 1"/>
          <p:cNvPicPr>
            <a:picLocks/>
          </p:cNvPicPr>
          <p:nvPr/>
        </p:nvPicPr>
        <p:blipFill>
          <a:blip r:embed="rId2"/>
          <a:srcRect/>
          <a:stretch>
            <a:fillRect/>
          </a:stretch>
        </p:blipFill>
        <p:spPr bwMode="auto">
          <a:xfrm>
            <a:off x="0" y="5516563"/>
            <a:ext cx="1014413" cy="952500"/>
          </a:xfrm>
          <a:prstGeom prst="rect">
            <a:avLst/>
          </a:prstGeom>
          <a:solidFill>
            <a:srgbClr val="000000">
              <a:alpha val="0"/>
            </a:srgbClr>
          </a:solidFill>
          <a:ln w="9525">
            <a:noFill/>
            <a:miter lim="800000"/>
            <a:headEnd/>
            <a:tailEnd/>
          </a:ln>
        </p:spPr>
      </p:pic>
      <p:grpSp>
        <p:nvGrpSpPr>
          <p:cNvPr id="114691" name="Group 20"/>
          <p:cNvGrpSpPr>
            <a:grpSpLocks/>
          </p:cNvGrpSpPr>
          <p:nvPr/>
        </p:nvGrpSpPr>
        <p:grpSpPr bwMode="auto">
          <a:xfrm>
            <a:off x="92075" y="4068763"/>
            <a:ext cx="11247438" cy="2838450"/>
            <a:chOff x="84455" y="2713863"/>
            <a:chExt cx="10354945" cy="2783460"/>
          </a:xfrm>
        </p:grpSpPr>
        <p:grpSp>
          <p:nvGrpSpPr>
            <p:cNvPr id="114696" name="Group 18"/>
            <p:cNvGrpSpPr>
              <a:grpSpLocks/>
            </p:cNvGrpSpPr>
            <p:nvPr/>
          </p:nvGrpSpPr>
          <p:grpSpPr bwMode="auto">
            <a:xfrm>
              <a:off x="84455" y="2713863"/>
              <a:ext cx="10354945" cy="2783460"/>
              <a:chOff x="84455" y="2713863"/>
              <a:chExt cx="10354945" cy="2783460"/>
            </a:xfrm>
          </p:grpSpPr>
          <p:pic>
            <p:nvPicPr>
              <p:cNvPr id="114698" name="Picture 2"/>
              <p:cNvPicPr>
                <a:picLocks/>
              </p:cNvPicPr>
              <p:nvPr/>
            </p:nvPicPr>
            <p:blipFill>
              <a:blip r:embed="rId3"/>
              <a:srcRect/>
              <a:stretch>
                <a:fillRect/>
              </a:stretch>
            </p:blipFill>
            <p:spPr bwMode="auto">
              <a:xfrm>
                <a:off x="7010400" y="3549650"/>
                <a:ext cx="875792" cy="875792"/>
              </a:xfrm>
              <a:prstGeom prst="rect">
                <a:avLst/>
              </a:prstGeom>
              <a:solidFill>
                <a:srgbClr val="000000">
                  <a:alpha val="0"/>
                </a:srgbClr>
              </a:solidFill>
              <a:ln w="9525">
                <a:noFill/>
                <a:miter lim="800000"/>
                <a:headEnd/>
                <a:tailEnd/>
              </a:ln>
            </p:spPr>
          </p:pic>
          <p:pic>
            <p:nvPicPr>
              <p:cNvPr id="114699" name="Picture 3"/>
              <p:cNvPicPr>
                <a:picLocks/>
              </p:cNvPicPr>
              <p:nvPr/>
            </p:nvPicPr>
            <p:blipFill>
              <a:blip r:embed="rId4"/>
              <a:srcRect/>
              <a:stretch>
                <a:fillRect/>
              </a:stretch>
            </p:blipFill>
            <p:spPr bwMode="auto">
              <a:xfrm>
                <a:off x="3556000" y="3530600"/>
                <a:ext cx="1298067" cy="1298067"/>
              </a:xfrm>
              <a:prstGeom prst="rect">
                <a:avLst/>
              </a:prstGeom>
              <a:solidFill>
                <a:srgbClr val="000000">
                  <a:alpha val="0"/>
                </a:srgbClr>
              </a:solidFill>
              <a:ln w="9525">
                <a:noFill/>
                <a:miter lim="800000"/>
                <a:headEnd/>
                <a:tailEnd/>
              </a:ln>
            </p:spPr>
          </p:pic>
          <p:sp>
            <p:nvSpPr>
              <p:cNvPr id="5" name="Freeform 4"/>
              <p:cNvSpPr/>
              <p:nvPr/>
            </p:nvSpPr>
            <p:spPr>
              <a:xfrm>
                <a:off x="84455" y="3039222"/>
                <a:ext cx="2861677" cy="2081369"/>
              </a:xfrm>
              <a:custGeom>
                <a:avLst/>
                <a:gdLst/>
                <a:ahLst/>
                <a:cxnLst/>
                <a:rect l="0" t="0" r="0" b="0"/>
                <a:pathLst>
                  <a:path w="2861946" h="2081912">
                    <a:moveTo>
                      <a:pt x="477012" y="0"/>
                    </a:moveTo>
                    <a:lnTo>
                      <a:pt x="2432431" y="0"/>
                    </a:lnTo>
                    <a:lnTo>
                      <a:pt x="2480310" y="7112"/>
                    </a:lnTo>
                    <a:lnTo>
                      <a:pt x="2566035" y="24257"/>
                    </a:lnTo>
                    <a:lnTo>
                      <a:pt x="2647188" y="59055"/>
                    </a:lnTo>
                    <a:lnTo>
                      <a:pt x="2685415" y="76200"/>
                    </a:lnTo>
                    <a:lnTo>
                      <a:pt x="2752344" y="124968"/>
                    </a:lnTo>
                    <a:lnTo>
                      <a:pt x="2799842" y="180467"/>
                    </a:lnTo>
                    <a:lnTo>
                      <a:pt x="2823845" y="211709"/>
                    </a:lnTo>
                    <a:lnTo>
                      <a:pt x="2847721" y="274066"/>
                    </a:lnTo>
                    <a:lnTo>
                      <a:pt x="2857119" y="308864"/>
                    </a:lnTo>
                    <a:lnTo>
                      <a:pt x="2857119" y="326009"/>
                    </a:lnTo>
                    <a:lnTo>
                      <a:pt x="2861945" y="346964"/>
                    </a:lnTo>
                    <a:lnTo>
                      <a:pt x="2861945" y="1734947"/>
                    </a:lnTo>
                    <a:lnTo>
                      <a:pt x="2857119" y="1752346"/>
                    </a:lnTo>
                    <a:lnTo>
                      <a:pt x="2857119" y="1769745"/>
                    </a:lnTo>
                    <a:lnTo>
                      <a:pt x="2847721" y="1804289"/>
                    </a:lnTo>
                    <a:lnTo>
                      <a:pt x="2823845" y="1866646"/>
                    </a:lnTo>
                    <a:lnTo>
                      <a:pt x="2776347" y="1925701"/>
                    </a:lnTo>
                    <a:lnTo>
                      <a:pt x="2752344" y="1953514"/>
                    </a:lnTo>
                    <a:lnTo>
                      <a:pt x="2685415" y="2002155"/>
                    </a:lnTo>
                    <a:lnTo>
                      <a:pt x="2609088" y="2036699"/>
                    </a:lnTo>
                    <a:lnTo>
                      <a:pt x="2566035" y="2054098"/>
                    </a:lnTo>
                    <a:lnTo>
                      <a:pt x="2480310" y="2071624"/>
                    </a:lnTo>
                    <a:lnTo>
                      <a:pt x="2432431" y="2078355"/>
                    </a:lnTo>
                    <a:lnTo>
                      <a:pt x="2408936" y="2078355"/>
                    </a:lnTo>
                    <a:lnTo>
                      <a:pt x="2384933" y="2081911"/>
                    </a:lnTo>
                    <a:lnTo>
                      <a:pt x="477012" y="2081911"/>
                    </a:lnTo>
                    <a:lnTo>
                      <a:pt x="448183" y="2078355"/>
                    </a:lnTo>
                    <a:lnTo>
                      <a:pt x="424561" y="2078355"/>
                    </a:lnTo>
                    <a:lnTo>
                      <a:pt x="376682" y="2071624"/>
                    </a:lnTo>
                    <a:lnTo>
                      <a:pt x="291084" y="2054098"/>
                    </a:lnTo>
                    <a:lnTo>
                      <a:pt x="209931" y="2019300"/>
                    </a:lnTo>
                    <a:lnTo>
                      <a:pt x="171704" y="2002155"/>
                    </a:lnTo>
                    <a:lnTo>
                      <a:pt x="105156" y="1953514"/>
                    </a:lnTo>
                    <a:lnTo>
                      <a:pt x="57277" y="1897888"/>
                    </a:lnTo>
                    <a:lnTo>
                      <a:pt x="33274" y="1866646"/>
                    </a:lnTo>
                    <a:lnTo>
                      <a:pt x="9779" y="1804289"/>
                    </a:lnTo>
                    <a:lnTo>
                      <a:pt x="0" y="1769745"/>
                    </a:lnTo>
                    <a:lnTo>
                      <a:pt x="0" y="308864"/>
                    </a:lnTo>
                    <a:lnTo>
                      <a:pt x="9779" y="274066"/>
                    </a:lnTo>
                    <a:lnTo>
                      <a:pt x="33274" y="211709"/>
                    </a:lnTo>
                    <a:lnTo>
                      <a:pt x="81153" y="152654"/>
                    </a:lnTo>
                    <a:lnTo>
                      <a:pt x="105156" y="124968"/>
                    </a:lnTo>
                    <a:lnTo>
                      <a:pt x="171704" y="76200"/>
                    </a:lnTo>
                    <a:lnTo>
                      <a:pt x="248031" y="41656"/>
                    </a:lnTo>
                    <a:lnTo>
                      <a:pt x="291084" y="24257"/>
                    </a:lnTo>
                    <a:lnTo>
                      <a:pt x="376682" y="7112"/>
                    </a:lnTo>
                    <a:lnTo>
                      <a:pt x="424561"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114701" name="TextBox 5"/>
              <p:cNvSpPr txBox="1">
                <a:spLocks noChangeArrowheads="1"/>
              </p:cNvSpPr>
              <p:nvPr/>
            </p:nvSpPr>
            <p:spPr bwMode="auto">
              <a:xfrm>
                <a:off x="635029" y="4092126"/>
                <a:ext cx="2340483" cy="512836"/>
              </a:xfrm>
              <a:prstGeom prst="rect">
                <a:avLst/>
              </a:prstGeom>
              <a:noFill/>
              <a:ln w="9525">
                <a:noFill/>
                <a:miter lim="800000"/>
                <a:headEnd/>
                <a:tailEnd/>
              </a:ln>
            </p:spPr>
            <p:txBody>
              <a:bodyPr>
                <a:spAutoFit/>
              </a:bodyPr>
              <a:lstStyle/>
              <a:p>
                <a:r>
                  <a:rPr lang="en-US" sz="2800" b="1">
                    <a:solidFill>
                      <a:srgbClr val="0000FF"/>
                    </a:solidFill>
                  </a:rPr>
                  <a:t>1 roll for $.99</a:t>
                </a:r>
              </a:p>
            </p:txBody>
          </p:sp>
          <p:sp>
            <p:nvSpPr>
              <p:cNvPr id="7" name="Freeform 6"/>
              <p:cNvSpPr/>
              <p:nvPr/>
            </p:nvSpPr>
            <p:spPr>
              <a:xfrm>
                <a:off x="3291053" y="2741884"/>
                <a:ext cx="3320598" cy="2755439"/>
              </a:xfrm>
              <a:custGeom>
                <a:avLst/>
                <a:gdLst/>
                <a:ahLst/>
                <a:cxnLst/>
                <a:rect l="0" t="0" r="0" b="0"/>
                <a:pathLst>
                  <a:path w="3321432" h="2755901">
                    <a:moveTo>
                      <a:pt x="3321431" y="1377950"/>
                    </a:moveTo>
                    <a:lnTo>
                      <a:pt x="1660652" y="2755900"/>
                    </a:lnTo>
                    <a:lnTo>
                      <a:pt x="0" y="1377950"/>
                    </a:lnTo>
                    <a:lnTo>
                      <a:pt x="1660652"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8" name="Oval 7"/>
              <p:cNvSpPr/>
              <p:nvPr/>
            </p:nvSpPr>
            <p:spPr>
              <a:xfrm rot="5400000">
                <a:off x="7455794" y="2224658"/>
                <a:ext cx="1860310" cy="354859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9" name="Freeform 8"/>
              <p:cNvSpPr/>
              <p:nvPr/>
            </p:nvSpPr>
            <p:spPr>
              <a:xfrm>
                <a:off x="4216203" y="2713863"/>
                <a:ext cx="1460069" cy="1215817"/>
              </a:xfrm>
              <a:custGeom>
                <a:avLst/>
                <a:gdLst/>
                <a:ahLst/>
                <a:cxnLst/>
                <a:rect l="0" t="0" r="0" b="0"/>
                <a:pathLst>
                  <a:path w="1460501" h="1216153">
                    <a:moveTo>
                      <a:pt x="1460500" y="608076"/>
                    </a:moveTo>
                    <a:lnTo>
                      <a:pt x="730250" y="1216152"/>
                    </a:lnTo>
                    <a:lnTo>
                      <a:pt x="0" y="608076"/>
                    </a:lnTo>
                    <a:lnTo>
                      <a:pt x="730250" y="0"/>
                    </a:lnTo>
                    <a:close/>
                  </a:path>
                </a:pathLst>
              </a:custGeom>
              <a:solidFill>
                <a:schemeClr val="accent1">
                  <a:alpha val="1000"/>
                </a:schemeClr>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114705" name="TextBox 9"/>
              <p:cNvSpPr txBox="1">
                <a:spLocks noChangeArrowheads="1"/>
              </p:cNvSpPr>
              <p:nvPr/>
            </p:nvSpPr>
            <p:spPr bwMode="auto">
              <a:xfrm>
                <a:off x="4572000" y="3035300"/>
                <a:ext cx="1104900" cy="512836"/>
              </a:xfrm>
              <a:prstGeom prst="rect">
                <a:avLst/>
              </a:prstGeom>
              <a:noFill/>
              <a:ln w="9525">
                <a:noFill/>
                <a:miter lim="800000"/>
                <a:headEnd/>
                <a:tailEnd/>
              </a:ln>
            </p:spPr>
            <p:txBody>
              <a:bodyPr>
                <a:spAutoFit/>
              </a:bodyPr>
              <a:lstStyle/>
              <a:p>
                <a:r>
                  <a:rPr lang="en-US" sz="1400" b="1">
                    <a:solidFill>
                      <a:srgbClr val="800080"/>
                    </a:solidFill>
                  </a:rPr>
                  <a:t>Everyday </a:t>
                </a:r>
              </a:p>
              <a:p>
                <a:r>
                  <a:rPr lang="en-US" sz="1400" b="1">
                    <a:solidFill>
                      <a:srgbClr val="800080"/>
                    </a:solidFill>
                  </a:rPr>
                  <a:t>Low Price</a:t>
                </a:r>
              </a:p>
            </p:txBody>
          </p:sp>
          <p:grpSp>
            <p:nvGrpSpPr>
              <p:cNvPr id="114706" name="Group 12"/>
              <p:cNvGrpSpPr>
                <a:grpSpLocks/>
              </p:cNvGrpSpPr>
              <p:nvPr/>
            </p:nvGrpSpPr>
            <p:grpSpPr bwMode="auto">
              <a:xfrm rot="-1690201">
                <a:off x="3749397" y="3870671"/>
                <a:ext cx="1397745" cy="452502"/>
                <a:chOff x="3765220" y="3933734"/>
                <a:chExt cx="1397745" cy="452502"/>
              </a:xfrm>
            </p:grpSpPr>
            <p:sp>
              <p:nvSpPr>
                <p:cNvPr id="11" name="Freeform 10"/>
                <p:cNvSpPr/>
                <p:nvPr/>
              </p:nvSpPr>
              <p:spPr>
                <a:xfrm>
                  <a:off x="4037005" y="4043471"/>
                  <a:ext cx="587535" cy="171242"/>
                </a:xfrm>
                <a:custGeom>
                  <a:avLst/>
                  <a:gdLst/>
                  <a:ahLst/>
                  <a:cxnLst/>
                  <a:rect l="0" t="0" r="0" b="0"/>
                  <a:pathLst>
                    <a:path w="588138" h="170181">
                      <a:moveTo>
                        <a:pt x="0" y="0"/>
                      </a:moveTo>
                      <a:lnTo>
                        <a:pt x="588137" y="0"/>
                      </a:lnTo>
                      <a:lnTo>
                        <a:pt x="588137" y="170180"/>
                      </a:lnTo>
                      <a:lnTo>
                        <a:pt x="0" y="170180"/>
                      </a:lnTo>
                      <a:close/>
                    </a:path>
                  </a:pathLst>
                </a:cu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114713" name="TextBox 11"/>
                <p:cNvSpPr txBox="1">
                  <a:spLocks noChangeArrowheads="1"/>
                </p:cNvSpPr>
                <p:nvPr/>
              </p:nvSpPr>
              <p:spPr bwMode="auto">
                <a:xfrm>
                  <a:off x="3765220" y="3933734"/>
                  <a:ext cx="1397745" cy="452502"/>
                </a:xfrm>
                <a:prstGeom prst="rect">
                  <a:avLst/>
                </a:prstGeom>
                <a:noFill/>
                <a:ln w="9525">
                  <a:noFill/>
                  <a:miter lim="800000"/>
                  <a:headEnd/>
                  <a:tailEnd/>
                </a:ln>
              </p:spPr>
              <p:txBody>
                <a:bodyPr>
                  <a:spAutoFit/>
                </a:bodyPr>
                <a:lstStyle/>
                <a:p>
                  <a:r>
                    <a:rPr lang="en-US" sz="2400">
                      <a:solidFill>
                        <a:srgbClr val="000000"/>
                      </a:solidFill>
                    </a:rPr>
                    <a:t>Soakers</a:t>
                  </a:r>
                </a:p>
              </p:txBody>
            </p:sp>
          </p:grpSp>
          <p:grpSp>
            <p:nvGrpSpPr>
              <p:cNvPr id="114707" name="Group 15"/>
              <p:cNvGrpSpPr>
                <a:grpSpLocks/>
              </p:cNvGrpSpPr>
              <p:nvPr/>
            </p:nvGrpSpPr>
            <p:grpSpPr bwMode="auto">
              <a:xfrm rot="-152999">
                <a:off x="6965630" y="3732477"/>
                <a:ext cx="981837" cy="309346"/>
                <a:chOff x="6969359" y="3732557"/>
                <a:chExt cx="981837" cy="309346"/>
              </a:xfrm>
            </p:grpSpPr>
            <p:sp>
              <p:nvSpPr>
                <p:cNvPr id="14" name="Freeform 13"/>
                <p:cNvSpPr/>
                <p:nvPr/>
              </p:nvSpPr>
              <p:spPr>
                <a:xfrm>
                  <a:off x="7028062" y="3847086"/>
                  <a:ext cx="854996" cy="194593"/>
                </a:xfrm>
                <a:custGeom>
                  <a:avLst/>
                  <a:gdLst/>
                  <a:ahLst/>
                  <a:cxnLst/>
                  <a:rect l="0" t="0" r="0" b="0"/>
                  <a:pathLst>
                    <a:path w="854838" h="194057">
                      <a:moveTo>
                        <a:pt x="0" y="0"/>
                      </a:moveTo>
                      <a:lnTo>
                        <a:pt x="854837" y="0"/>
                      </a:lnTo>
                      <a:lnTo>
                        <a:pt x="854837" y="194056"/>
                      </a:lnTo>
                      <a:lnTo>
                        <a:pt x="0" y="194056"/>
                      </a:lnTo>
                      <a:close/>
                    </a:path>
                  </a:pathLst>
                </a:custGeom>
                <a:solidFill>
                  <a:srgbClr val="E80000"/>
                </a:solidFill>
                <a:ln w="38100" cap="flat" cmpd="sng" algn="ctr">
                  <a:solidFill>
                    <a:srgbClr val="DD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400">
                    <a:latin typeface="Arial" pitchFamily="34" charset="0"/>
                    <a:cs typeface="Arial" pitchFamily="34" charset="0"/>
                  </a:endParaRPr>
                </a:p>
              </p:txBody>
            </p:sp>
            <p:sp>
              <p:nvSpPr>
                <p:cNvPr id="114711" name="TextBox 14"/>
                <p:cNvSpPr txBox="1">
                  <a:spLocks noChangeArrowheads="1"/>
                </p:cNvSpPr>
                <p:nvPr/>
              </p:nvSpPr>
              <p:spPr bwMode="auto">
                <a:xfrm>
                  <a:off x="6969359" y="3732557"/>
                  <a:ext cx="981837" cy="301668"/>
                </a:xfrm>
                <a:prstGeom prst="rect">
                  <a:avLst/>
                </a:prstGeom>
                <a:noFill/>
                <a:ln w="9525">
                  <a:noFill/>
                  <a:miter lim="800000"/>
                  <a:headEnd/>
                  <a:tailEnd/>
                </a:ln>
              </p:spPr>
              <p:txBody>
                <a:bodyPr>
                  <a:spAutoFit/>
                </a:bodyPr>
                <a:lstStyle/>
                <a:p>
                  <a:r>
                    <a:rPr lang="en-US" sz="1400">
                      <a:solidFill>
                        <a:srgbClr val="000000"/>
                      </a:solidFill>
                    </a:rPr>
                    <a:t>Sop-A-Lot</a:t>
                  </a:r>
                </a:p>
              </p:txBody>
            </p:sp>
          </p:grpSp>
          <p:sp>
            <p:nvSpPr>
              <p:cNvPr id="114708" name="TextBox 16"/>
              <p:cNvSpPr txBox="1">
                <a:spLocks noChangeArrowheads="1"/>
              </p:cNvSpPr>
              <p:nvPr/>
            </p:nvSpPr>
            <p:spPr bwMode="auto">
              <a:xfrm>
                <a:off x="8242300" y="4000500"/>
                <a:ext cx="2197100" cy="452502"/>
              </a:xfrm>
              <a:prstGeom prst="rect">
                <a:avLst/>
              </a:prstGeom>
              <a:noFill/>
              <a:ln w="9525">
                <a:noFill/>
                <a:miter lim="800000"/>
                <a:headEnd/>
                <a:tailEnd/>
              </a:ln>
            </p:spPr>
            <p:txBody>
              <a:bodyPr>
                <a:spAutoFit/>
              </a:bodyPr>
              <a:lstStyle/>
              <a:p>
                <a:r>
                  <a:rPr lang="en-US" sz="2400" b="1">
                    <a:solidFill>
                      <a:srgbClr val="FF0000"/>
                    </a:solidFill>
                  </a:rPr>
                  <a:t>9 for $10.44</a:t>
                </a:r>
              </a:p>
            </p:txBody>
          </p:sp>
          <p:sp>
            <p:nvSpPr>
              <p:cNvPr id="18" name="Oval 17"/>
              <p:cNvSpPr/>
              <p:nvPr/>
            </p:nvSpPr>
            <p:spPr>
              <a:xfrm>
                <a:off x="8187181" y="3901659"/>
                <a:ext cx="1803529" cy="628925"/>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400">
                  <a:latin typeface="Arial" pitchFamily="34" charset="0"/>
                  <a:cs typeface="Arial" pitchFamily="34" charset="0"/>
                </a:endParaRPr>
              </a:p>
            </p:txBody>
          </p:sp>
        </p:grpSp>
        <p:sp>
          <p:nvSpPr>
            <p:cNvPr id="114697" name="TextBox 19"/>
            <p:cNvSpPr txBox="1">
              <a:spLocks noChangeArrowheads="1"/>
            </p:cNvSpPr>
            <p:nvPr/>
          </p:nvSpPr>
          <p:spPr bwMode="auto">
            <a:xfrm rot="-2426340">
              <a:off x="4597400" y="4396332"/>
              <a:ext cx="1886255" cy="512836"/>
            </a:xfrm>
            <a:prstGeom prst="rect">
              <a:avLst/>
            </a:prstGeom>
            <a:noFill/>
            <a:ln w="9525">
              <a:noFill/>
              <a:miter lim="800000"/>
              <a:headEnd/>
              <a:tailEnd/>
            </a:ln>
          </p:spPr>
          <p:txBody>
            <a:bodyPr>
              <a:spAutoFit/>
            </a:bodyPr>
            <a:lstStyle/>
            <a:p>
              <a:r>
                <a:rPr lang="en-US" sz="2800" b="1">
                  <a:solidFill>
                    <a:srgbClr val="800080"/>
                  </a:solidFill>
                </a:rPr>
                <a:t>8 for $7.76</a:t>
              </a:r>
            </a:p>
          </p:txBody>
        </p:sp>
      </p:grpSp>
      <p:grpSp>
        <p:nvGrpSpPr>
          <p:cNvPr id="114692" name="Group 23"/>
          <p:cNvGrpSpPr>
            <a:grpSpLocks/>
          </p:cNvGrpSpPr>
          <p:nvPr/>
        </p:nvGrpSpPr>
        <p:grpSpPr bwMode="auto">
          <a:xfrm rot="-2242800">
            <a:off x="215900" y="4652963"/>
            <a:ext cx="962025" cy="549275"/>
            <a:chOff x="198500" y="3287261"/>
            <a:chExt cx="886461" cy="537974"/>
          </a:xfrm>
        </p:grpSpPr>
        <p:sp>
          <p:nvSpPr>
            <p:cNvPr id="114694" name="TextBox 21"/>
            <p:cNvSpPr txBox="1">
              <a:spLocks noChangeArrowheads="1"/>
            </p:cNvSpPr>
            <p:nvPr/>
          </p:nvSpPr>
          <p:spPr bwMode="auto">
            <a:xfrm>
              <a:off x="208032" y="3299489"/>
              <a:ext cx="858520" cy="512836"/>
            </a:xfrm>
            <a:prstGeom prst="rect">
              <a:avLst/>
            </a:prstGeom>
            <a:noFill/>
            <a:ln w="9525">
              <a:noFill/>
              <a:miter lim="800000"/>
              <a:headEnd/>
              <a:tailEnd/>
            </a:ln>
          </p:spPr>
          <p:txBody>
            <a:bodyPr>
              <a:spAutoFit/>
            </a:bodyPr>
            <a:lstStyle/>
            <a:p>
              <a:r>
                <a:rPr lang="en-US" sz="2800" b="1">
                  <a:solidFill>
                    <a:srgbClr val="0000FF"/>
                  </a:solidFill>
                </a:rPr>
                <a:t>Sale</a:t>
              </a:r>
            </a:p>
          </p:txBody>
        </p:sp>
        <p:sp>
          <p:nvSpPr>
            <p:cNvPr id="23" name="Freeform 22"/>
            <p:cNvSpPr/>
            <p:nvPr/>
          </p:nvSpPr>
          <p:spPr>
            <a:xfrm>
              <a:off x="198500" y="3287261"/>
              <a:ext cx="886461" cy="537974"/>
            </a:xfrm>
            <a:custGeom>
              <a:avLst/>
              <a:gdLst/>
              <a:ahLst/>
              <a:cxnLst/>
              <a:rect l="0" t="0" r="0" b="0"/>
              <a:pathLst>
                <a:path w="886461" h="537974">
                  <a:moveTo>
                    <a:pt x="0" y="0"/>
                  </a:moveTo>
                  <a:lnTo>
                    <a:pt x="886460" y="0"/>
                  </a:lnTo>
                  <a:lnTo>
                    <a:pt x="886460" y="537973"/>
                  </a:lnTo>
                  <a:lnTo>
                    <a:pt x="0" y="537973"/>
                  </a:lnTo>
                  <a:close/>
                </a:path>
              </a:pathLst>
            </a:custGeom>
            <a:solidFill>
              <a:schemeClr val="accent1">
                <a:alpha val="1000"/>
              </a:schemeClr>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sz="2800">
                <a:latin typeface="Arial" pitchFamily="34" charset="0"/>
                <a:cs typeface="Arial" pitchFamily="34" charset="0"/>
              </a:endParaRPr>
            </a:p>
          </p:txBody>
        </p:sp>
      </p:grpSp>
      <p:sp>
        <p:nvSpPr>
          <p:cNvPr id="114693" name="TextBox 24"/>
          <p:cNvSpPr txBox="1">
            <a:spLocks noChangeArrowheads="1"/>
          </p:cNvSpPr>
          <p:nvPr/>
        </p:nvSpPr>
        <p:spPr bwMode="auto">
          <a:xfrm>
            <a:off x="946150" y="1003300"/>
            <a:ext cx="9753600" cy="2682875"/>
          </a:xfrm>
          <a:prstGeom prst="rect">
            <a:avLst/>
          </a:prstGeom>
          <a:noFill/>
          <a:ln w="9525">
            <a:noFill/>
            <a:miter lim="800000"/>
            <a:headEnd/>
            <a:tailEnd/>
          </a:ln>
        </p:spPr>
        <p:txBody>
          <a:bodyPr lIns="96469" tIns="48235" rIns="96469" bIns="48235">
            <a:spAutoFit/>
          </a:bodyPr>
          <a:lstStyle/>
          <a:p>
            <a:r>
              <a:rPr lang="en-US" sz="2800" b="1">
                <a:solidFill>
                  <a:srgbClr val="0000FF"/>
                </a:solidFill>
              </a:rPr>
              <a:t>Unit rate is very useful to compare costs of the same item in different quantities. Because the cost cannot be compared by the packaged amount, use the unit rate of each to do a comparison.</a:t>
            </a:r>
          </a:p>
          <a:p>
            <a:endParaRPr lang="en-US" sz="2800" b="1">
              <a:solidFill>
                <a:srgbClr val="0000FF"/>
              </a:solidFill>
            </a:endParaRPr>
          </a:p>
          <a:p>
            <a:r>
              <a:rPr lang="en-US" sz="2800" b="1">
                <a:solidFill>
                  <a:srgbClr val="0000FF"/>
                </a:solidFill>
              </a:rPr>
              <a:t>Compare these products: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5714" name="Group 26"/>
          <p:cNvGrpSpPr>
            <a:grpSpLocks/>
          </p:cNvGrpSpPr>
          <p:nvPr/>
        </p:nvGrpSpPr>
        <p:grpSpPr bwMode="auto">
          <a:xfrm>
            <a:off x="1376363" y="225425"/>
            <a:ext cx="5970587" cy="1814513"/>
            <a:chOff x="1267460" y="220345"/>
            <a:chExt cx="5496131" cy="1778391"/>
          </a:xfrm>
        </p:grpSpPr>
        <p:pic>
          <p:nvPicPr>
            <p:cNvPr id="115759" name="Picture 1"/>
            <p:cNvPicPr>
              <a:picLocks/>
            </p:cNvPicPr>
            <p:nvPr/>
          </p:nvPicPr>
          <p:blipFill>
            <a:blip r:embed="rId2"/>
            <a:srcRect/>
            <a:stretch>
              <a:fillRect/>
            </a:stretch>
          </p:blipFill>
          <p:spPr bwMode="auto">
            <a:xfrm>
              <a:off x="1267460" y="969264"/>
              <a:ext cx="492379" cy="492379"/>
            </a:xfrm>
            <a:prstGeom prst="rect">
              <a:avLst/>
            </a:prstGeom>
            <a:solidFill>
              <a:srgbClr val="000000">
                <a:alpha val="0"/>
              </a:srgbClr>
            </a:solidFill>
            <a:ln w="9525">
              <a:noFill/>
              <a:miter lim="800000"/>
              <a:headEnd/>
              <a:tailEnd/>
            </a:ln>
          </p:spPr>
        </p:pic>
        <p:grpSp>
          <p:nvGrpSpPr>
            <p:cNvPr id="115760" name="Group 18"/>
            <p:cNvGrpSpPr>
              <a:grpSpLocks/>
            </p:cNvGrpSpPr>
            <p:nvPr/>
          </p:nvGrpSpPr>
          <p:grpSpPr bwMode="auto">
            <a:xfrm>
              <a:off x="1312037" y="220345"/>
              <a:ext cx="5451554" cy="1468121"/>
              <a:chOff x="1312037" y="220345"/>
              <a:chExt cx="5451554" cy="1468121"/>
            </a:xfrm>
          </p:grpSpPr>
          <p:pic>
            <p:nvPicPr>
              <p:cNvPr id="115768" name="Picture 2"/>
              <p:cNvPicPr>
                <a:picLocks/>
              </p:cNvPicPr>
              <p:nvPr/>
            </p:nvPicPr>
            <p:blipFill>
              <a:blip r:embed="rId3"/>
              <a:srcRect/>
              <a:stretch>
                <a:fillRect/>
              </a:stretch>
            </p:blipFill>
            <p:spPr bwMode="auto">
              <a:xfrm>
                <a:off x="4965192" y="661162"/>
                <a:ext cx="461899" cy="461899"/>
              </a:xfrm>
              <a:prstGeom prst="rect">
                <a:avLst/>
              </a:prstGeom>
              <a:solidFill>
                <a:srgbClr val="000000">
                  <a:alpha val="0"/>
                </a:srgbClr>
              </a:solidFill>
              <a:ln w="9525">
                <a:noFill/>
                <a:miter lim="800000"/>
                <a:headEnd/>
                <a:tailEnd/>
              </a:ln>
            </p:spPr>
          </p:pic>
          <p:pic>
            <p:nvPicPr>
              <p:cNvPr id="115769" name="Picture 3"/>
              <p:cNvPicPr>
                <a:picLocks/>
              </p:cNvPicPr>
              <p:nvPr/>
            </p:nvPicPr>
            <p:blipFill>
              <a:blip r:embed="rId4"/>
              <a:srcRect/>
              <a:stretch>
                <a:fillRect/>
              </a:stretch>
            </p:blipFill>
            <p:spPr bwMode="auto">
              <a:xfrm>
                <a:off x="3143123" y="651129"/>
                <a:ext cx="684657" cy="684657"/>
              </a:xfrm>
              <a:prstGeom prst="rect">
                <a:avLst/>
              </a:prstGeom>
              <a:solidFill>
                <a:srgbClr val="000000">
                  <a:alpha val="0"/>
                </a:srgbClr>
              </a:solidFill>
              <a:ln w="9525">
                <a:noFill/>
                <a:miter lim="800000"/>
                <a:headEnd/>
                <a:tailEnd/>
              </a:ln>
            </p:spPr>
          </p:pic>
          <p:sp>
            <p:nvSpPr>
              <p:cNvPr id="5" name="Freeform 4"/>
              <p:cNvSpPr/>
              <p:nvPr/>
            </p:nvSpPr>
            <p:spPr>
              <a:xfrm>
                <a:off x="1312761" y="391494"/>
                <a:ext cx="1509573" cy="1098463"/>
              </a:xfrm>
              <a:custGeom>
                <a:avLst/>
                <a:gdLst/>
                <a:ahLst/>
                <a:cxnLst/>
                <a:rect l="0" t="0" r="0" b="0"/>
                <a:pathLst>
                  <a:path w="1509523" h="1098170">
                    <a:moveTo>
                      <a:pt x="251587" y="0"/>
                    </a:moveTo>
                    <a:lnTo>
                      <a:pt x="1282954" y="0"/>
                    </a:lnTo>
                    <a:lnTo>
                      <a:pt x="1308227" y="3810"/>
                    </a:lnTo>
                    <a:lnTo>
                      <a:pt x="1353439" y="12827"/>
                    </a:lnTo>
                    <a:lnTo>
                      <a:pt x="1396238" y="31115"/>
                    </a:lnTo>
                    <a:lnTo>
                      <a:pt x="1416431" y="40259"/>
                    </a:lnTo>
                    <a:lnTo>
                      <a:pt x="1451737" y="65913"/>
                    </a:lnTo>
                    <a:lnTo>
                      <a:pt x="1476756" y="95250"/>
                    </a:lnTo>
                    <a:lnTo>
                      <a:pt x="1489456" y="111633"/>
                    </a:lnTo>
                    <a:lnTo>
                      <a:pt x="1502029" y="144526"/>
                    </a:lnTo>
                    <a:lnTo>
                      <a:pt x="1506982" y="162941"/>
                    </a:lnTo>
                    <a:lnTo>
                      <a:pt x="1506982" y="171958"/>
                    </a:lnTo>
                    <a:lnTo>
                      <a:pt x="1509522" y="183007"/>
                    </a:lnTo>
                    <a:lnTo>
                      <a:pt x="1509522" y="915162"/>
                    </a:lnTo>
                    <a:lnTo>
                      <a:pt x="1506982" y="924306"/>
                    </a:lnTo>
                    <a:lnTo>
                      <a:pt x="1506982" y="933450"/>
                    </a:lnTo>
                    <a:lnTo>
                      <a:pt x="1502029" y="951738"/>
                    </a:lnTo>
                    <a:lnTo>
                      <a:pt x="1489456" y="984631"/>
                    </a:lnTo>
                    <a:lnTo>
                      <a:pt x="1464437" y="1015746"/>
                    </a:lnTo>
                    <a:lnTo>
                      <a:pt x="1451737" y="1030351"/>
                    </a:lnTo>
                    <a:lnTo>
                      <a:pt x="1416431" y="1056005"/>
                    </a:lnTo>
                    <a:lnTo>
                      <a:pt x="1376172" y="1074293"/>
                    </a:lnTo>
                    <a:lnTo>
                      <a:pt x="1353439" y="1083437"/>
                    </a:lnTo>
                    <a:lnTo>
                      <a:pt x="1308227" y="1092708"/>
                    </a:lnTo>
                    <a:lnTo>
                      <a:pt x="1282954" y="1096264"/>
                    </a:lnTo>
                    <a:lnTo>
                      <a:pt x="1270635" y="1096264"/>
                    </a:lnTo>
                    <a:lnTo>
                      <a:pt x="1257935" y="1098169"/>
                    </a:lnTo>
                    <a:lnTo>
                      <a:pt x="251587" y="1098169"/>
                    </a:lnTo>
                    <a:lnTo>
                      <a:pt x="236347" y="1096264"/>
                    </a:lnTo>
                    <a:lnTo>
                      <a:pt x="223901" y="1096264"/>
                    </a:lnTo>
                    <a:lnTo>
                      <a:pt x="198628" y="1092708"/>
                    </a:lnTo>
                    <a:lnTo>
                      <a:pt x="153543" y="1083437"/>
                    </a:lnTo>
                    <a:lnTo>
                      <a:pt x="110744" y="1065149"/>
                    </a:lnTo>
                    <a:lnTo>
                      <a:pt x="90551" y="1056005"/>
                    </a:lnTo>
                    <a:lnTo>
                      <a:pt x="55499" y="1030351"/>
                    </a:lnTo>
                    <a:lnTo>
                      <a:pt x="30226" y="1001014"/>
                    </a:lnTo>
                    <a:lnTo>
                      <a:pt x="17526" y="984631"/>
                    </a:lnTo>
                    <a:lnTo>
                      <a:pt x="5207" y="951738"/>
                    </a:lnTo>
                    <a:lnTo>
                      <a:pt x="0" y="933450"/>
                    </a:lnTo>
                    <a:lnTo>
                      <a:pt x="0" y="162941"/>
                    </a:lnTo>
                    <a:lnTo>
                      <a:pt x="5207" y="144526"/>
                    </a:lnTo>
                    <a:lnTo>
                      <a:pt x="17526" y="111633"/>
                    </a:lnTo>
                    <a:lnTo>
                      <a:pt x="42799" y="80518"/>
                    </a:lnTo>
                    <a:lnTo>
                      <a:pt x="55499" y="65913"/>
                    </a:lnTo>
                    <a:lnTo>
                      <a:pt x="90551" y="40259"/>
                    </a:lnTo>
                    <a:lnTo>
                      <a:pt x="130810" y="21971"/>
                    </a:lnTo>
                    <a:lnTo>
                      <a:pt x="153543" y="12827"/>
                    </a:lnTo>
                    <a:lnTo>
                      <a:pt x="198628" y="3810"/>
                    </a:lnTo>
                    <a:lnTo>
                      <a:pt x="223901"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5771" name="TextBox 5"/>
              <p:cNvSpPr txBox="1">
                <a:spLocks noChangeArrowheads="1"/>
              </p:cNvSpPr>
              <p:nvPr/>
            </p:nvSpPr>
            <p:spPr bwMode="auto">
              <a:xfrm>
                <a:off x="1524000" y="901700"/>
                <a:ext cx="1294536" cy="301669"/>
              </a:xfrm>
              <a:prstGeom prst="rect">
                <a:avLst/>
              </a:prstGeom>
              <a:noFill/>
              <a:ln w="9525">
                <a:noFill/>
                <a:miter lim="800000"/>
                <a:headEnd/>
                <a:tailEnd/>
              </a:ln>
            </p:spPr>
            <p:txBody>
              <a:bodyPr>
                <a:spAutoFit/>
              </a:bodyPr>
              <a:lstStyle/>
              <a:p>
                <a:r>
                  <a:rPr lang="en-US" sz="1400" b="1">
                    <a:solidFill>
                      <a:srgbClr val="0000FF"/>
                    </a:solidFill>
                  </a:rPr>
                  <a:t>1 roll for $.99</a:t>
                </a:r>
              </a:p>
            </p:txBody>
          </p:sp>
          <p:sp>
            <p:nvSpPr>
              <p:cNvPr id="7" name="Freeform 6"/>
              <p:cNvSpPr/>
              <p:nvPr/>
            </p:nvSpPr>
            <p:spPr>
              <a:xfrm>
                <a:off x="3003542" y="234349"/>
                <a:ext cx="1752156" cy="1454763"/>
              </a:xfrm>
              <a:custGeom>
                <a:avLst/>
                <a:gdLst/>
                <a:ahLst/>
                <a:cxnLst/>
                <a:rect l="0" t="0" r="0" b="0"/>
                <a:pathLst>
                  <a:path w="1751839" h="1453643">
                    <a:moveTo>
                      <a:pt x="1751838" y="726821"/>
                    </a:moveTo>
                    <a:lnTo>
                      <a:pt x="875919" y="1453642"/>
                    </a:lnTo>
                    <a:lnTo>
                      <a:pt x="0" y="726821"/>
                    </a:lnTo>
                    <a:lnTo>
                      <a:pt x="875919"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 name="Oval 7"/>
              <p:cNvSpPr/>
              <p:nvPr/>
            </p:nvSpPr>
            <p:spPr>
              <a:xfrm rot="5400000">
                <a:off x="5174502" y="89083"/>
                <a:ext cx="981772" cy="1617712"/>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 name="Freeform 8"/>
              <p:cNvSpPr/>
              <p:nvPr/>
            </p:nvSpPr>
            <p:spPr>
              <a:xfrm>
                <a:off x="3491632" y="220345"/>
                <a:ext cx="770130" cy="641030"/>
              </a:xfrm>
              <a:custGeom>
                <a:avLst/>
                <a:gdLst/>
                <a:ahLst/>
                <a:cxnLst/>
                <a:rect l="0" t="0" r="0" b="0"/>
                <a:pathLst>
                  <a:path w="770256" h="641478">
                    <a:moveTo>
                      <a:pt x="770255" y="320675"/>
                    </a:moveTo>
                    <a:lnTo>
                      <a:pt x="385191" y="641477"/>
                    </a:lnTo>
                    <a:lnTo>
                      <a:pt x="0" y="320675"/>
                    </a:lnTo>
                    <a:lnTo>
                      <a:pt x="385191" y="0"/>
                    </a:lnTo>
                    <a:close/>
                  </a:path>
                </a:pathLst>
              </a:custGeom>
              <a:solidFill>
                <a:schemeClr val="accent1">
                  <a:alpha val="1000"/>
                </a:schemeClr>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5775" name="TextBox 9"/>
              <p:cNvSpPr txBox="1">
                <a:spLocks noChangeArrowheads="1"/>
              </p:cNvSpPr>
              <p:nvPr/>
            </p:nvSpPr>
            <p:spPr bwMode="auto">
              <a:xfrm>
                <a:off x="3578940" y="393700"/>
                <a:ext cx="762152" cy="331835"/>
              </a:xfrm>
              <a:prstGeom prst="rect">
                <a:avLst/>
              </a:prstGeom>
              <a:noFill/>
              <a:ln w="9525">
                <a:noFill/>
                <a:miter lim="800000"/>
                <a:headEnd/>
                <a:tailEnd/>
              </a:ln>
            </p:spPr>
            <p:txBody>
              <a:bodyPr>
                <a:spAutoFit/>
              </a:bodyPr>
              <a:lstStyle/>
              <a:p>
                <a:r>
                  <a:rPr lang="en-US" sz="800" b="1">
                    <a:solidFill>
                      <a:srgbClr val="800080"/>
                    </a:solidFill>
                  </a:rPr>
                  <a:t>Everyday </a:t>
                </a:r>
              </a:p>
              <a:p>
                <a:r>
                  <a:rPr lang="en-US" sz="800" b="1">
                    <a:solidFill>
                      <a:srgbClr val="800080"/>
                    </a:solidFill>
                  </a:rPr>
                  <a:t>Low Price</a:t>
                </a:r>
              </a:p>
            </p:txBody>
          </p:sp>
          <p:sp>
            <p:nvSpPr>
              <p:cNvPr id="11" name="Freeform 10"/>
              <p:cNvSpPr/>
              <p:nvPr/>
            </p:nvSpPr>
            <p:spPr>
              <a:xfrm rot="19909799">
                <a:off x="3330884" y="939169"/>
                <a:ext cx="309806" cy="90242"/>
              </a:xfrm>
              <a:custGeom>
                <a:avLst/>
                <a:gdLst/>
                <a:ahLst/>
                <a:cxnLst/>
                <a:rect l="0" t="0" r="0" b="0"/>
                <a:pathLst>
                  <a:path w="310262" h="89663">
                    <a:moveTo>
                      <a:pt x="0" y="0"/>
                    </a:moveTo>
                    <a:lnTo>
                      <a:pt x="310261" y="0"/>
                    </a:lnTo>
                    <a:lnTo>
                      <a:pt x="310261" y="89662"/>
                    </a:lnTo>
                    <a:lnTo>
                      <a:pt x="0" y="89662"/>
                    </a:lnTo>
                    <a:close/>
                  </a:path>
                </a:pathLst>
              </a:custGeom>
              <a:solidFill>
                <a:srgbClr val="FFD700"/>
              </a:solidFill>
              <a:ln w="38100" cap="flat" cmpd="sng" algn="ctr">
                <a:solidFill>
                  <a:srgbClr val="FFD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nvGrpSpPr>
              <p:cNvPr id="115777" name="Group 15"/>
              <p:cNvGrpSpPr>
                <a:grpSpLocks/>
              </p:cNvGrpSpPr>
              <p:nvPr/>
            </p:nvGrpSpPr>
            <p:grpSpPr bwMode="auto">
              <a:xfrm rot="-152999">
                <a:off x="4911293" y="818468"/>
                <a:ext cx="577850" cy="278207"/>
                <a:chOff x="4914007" y="818515"/>
                <a:chExt cx="577850" cy="278207"/>
              </a:xfrm>
            </p:grpSpPr>
            <p:sp>
              <p:nvSpPr>
                <p:cNvPr id="14" name="Freeform 13"/>
                <p:cNvSpPr/>
                <p:nvPr/>
              </p:nvSpPr>
              <p:spPr>
                <a:xfrm>
                  <a:off x="4975438" y="819210"/>
                  <a:ext cx="450095" cy="101133"/>
                </a:xfrm>
                <a:custGeom>
                  <a:avLst/>
                  <a:gdLst/>
                  <a:ahLst/>
                  <a:cxnLst/>
                  <a:rect l="0" t="0" r="0" b="0"/>
                  <a:pathLst>
                    <a:path w="450851" h="102236">
                      <a:moveTo>
                        <a:pt x="0" y="0"/>
                      </a:moveTo>
                      <a:lnTo>
                        <a:pt x="450850" y="0"/>
                      </a:lnTo>
                      <a:lnTo>
                        <a:pt x="450850" y="102235"/>
                      </a:lnTo>
                      <a:lnTo>
                        <a:pt x="0" y="102235"/>
                      </a:lnTo>
                      <a:close/>
                    </a:path>
                  </a:pathLst>
                </a:custGeom>
                <a:solidFill>
                  <a:srgbClr val="E80000"/>
                </a:solidFill>
                <a:ln w="38100" cap="flat" cmpd="sng" algn="ctr">
                  <a:solidFill>
                    <a:srgbClr val="DD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5781" name="TextBox 14"/>
                <p:cNvSpPr txBox="1">
                  <a:spLocks noChangeArrowheads="1"/>
                </p:cNvSpPr>
                <p:nvPr/>
              </p:nvSpPr>
              <p:spPr bwMode="auto">
                <a:xfrm>
                  <a:off x="4914007" y="825220"/>
                  <a:ext cx="577850" cy="271502"/>
                </a:xfrm>
                <a:prstGeom prst="rect">
                  <a:avLst/>
                </a:prstGeom>
                <a:noFill/>
                <a:ln w="9525">
                  <a:noFill/>
                  <a:miter lim="800000"/>
                  <a:headEnd/>
                  <a:tailEnd/>
                </a:ln>
              </p:spPr>
              <p:txBody>
                <a:bodyPr>
                  <a:spAutoFit/>
                </a:bodyPr>
                <a:lstStyle/>
                <a:p>
                  <a:endParaRPr lang="en-US" sz="1200" b="1">
                    <a:solidFill>
                      <a:srgbClr val="000000"/>
                    </a:solidFill>
                  </a:endParaRPr>
                </a:p>
              </p:txBody>
            </p:sp>
          </p:grpSp>
          <p:sp>
            <p:nvSpPr>
              <p:cNvPr id="115778" name="TextBox 16"/>
              <p:cNvSpPr txBox="1">
                <a:spLocks noChangeArrowheads="1"/>
              </p:cNvSpPr>
              <p:nvPr/>
            </p:nvSpPr>
            <p:spPr bwMode="auto">
              <a:xfrm>
                <a:off x="5544645" y="795889"/>
                <a:ext cx="1218946" cy="271502"/>
              </a:xfrm>
              <a:prstGeom prst="rect">
                <a:avLst/>
              </a:prstGeom>
              <a:noFill/>
              <a:ln w="9525">
                <a:noFill/>
                <a:miter lim="800000"/>
                <a:headEnd/>
                <a:tailEnd/>
              </a:ln>
            </p:spPr>
            <p:txBody>
              <a:bodyPr>
                <a:spAutoFit/>
              </a:bodyPr>
              <a:lstStyle/>
              <a:p>
                <a:r>
                  <a:rPr lang="en-US" sz="1200" b="1">
                    <a:solidFill>
                      <a:srgbClr val="FF0000"/>
                    </a:solidFill>
                    <a:latin typeface="Arial - 10"/>
                  </a:rPr>
                  <a:t>9 for $10.44</a:t>
                </a:r>
              </a:p>
            </p:txBody>
          </p:sp>
          <p:sp>
            <p:nvSpPr>
              <p:cNvPr id="18" name="Oval 17"/>
              <p:cNvSpPr/>
              <p:nvPr/>
            </p:nvSpPr>
            <p:spPr>
              <a:xfrm>
                <a:off x="5464453" y="726012"/>
                <a:ext cx="1015637" cy="374971"/>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sp>
          <p:nvSpPr>
            <p:cNvPr id="115761" name="TextBox 19"/>
            <p:cNvSpPr txBox="1">
              <a:spLocks noChangeArrowheads="1"/>
            </p:cNvSpPr>
            <p:nvPr/>
          </p:nvSpPr>
          <p:spPr bwMode="auto">
            <a:xfrm rot="-2426340">
              <a:off x="3657600" y="1110271"/>
              <a:ext cx="1054938" cy="301669"/>
            </a:xfrm>
            <a:prstGeom prst="rect">
              <a:avLst/>
            </a:prstGeom>
            <a:noFill/>
            <a:ln w="9525">
              <a:noFill/>
              <a:miter lim="800000"/>
              <a:headEnd/>
              <a:tailEnd/>
            </a:ln>
          </p:spPr>
          <p:txBody>
            <a:bodyPr>
              <a:spAutoFit/>
            </a:bodyPr>
            <a:lstStyle/>
            <a:p>
              <a:r>
                <a:rPr lang="en-US" sz="1400" b="1">
                  <a:solidFill>
                    <a:srgbClr val="800080"/>
                  </a:solidFill>
                </a:rPr>
                <a:t>8 for $7.76</a:t>
              </a:r>
            </a:p>
          </p:txBody>
        </p:sp>
        <p:grpSp>
          <p:nvGrpSpPr>
            <p:cNvPr id="115762" name="Group 22"/>
            <p:cNvGrpSpPr>
              <a:grpSpLocks/>
            </p:cNvGrpSpPr>
            <p:nvPr/>
          </p:nvGrpSpPr>
          <p:grpSpPr bwMode="auto">
            <a:xfrm rot="-2242800">
              <a:off x="1356550" y="526303"/>
              <a:ext cx="535316" cy="304704"/>
              <a:chOff x="1347539" y="536953"/>
              <a:chExt cx="535316" cy="304704"/>
            </a:xfrm>
          </p:grpSpPr>
          <p:sp>
            <p:nvSpPr>
              <p:cNvPr id="115766" name="TextBox 20"/>
              <p:cNvSpPr txBox="1">
                <a:spLocks noChangeArrowheads="1"/>
              </p:cNvSpPr>
              <p:nvPr/>
            </p:nvSpPr>
            <p:spPr bwMode="auto">
              <a:xfrm>
                <a:off x="1347539" y="536953"/>
                <a:ext cx="512852" cy="301668"/>
              </a:xfrm>
              <a:prstGeom prst="rect">
                <a:avLst/>
              </a:prstGeom>
              <a:noFill/>
              <a:ln w="9525">
                <a:noFill/>
                <a:miter lim="800000"/>
                <a:headEnd/>
                <a:tailEnd/>
              </a:ln>
            </p:spPr>
            <p:txBody>
              <a:bodyPr>
                <a:spAutoFit/>
              </a:bodyPr>
              <a:lstStyle/>
              <a:p>
                <a:r>
                  <a:rPr lang="en-US" sz="1400" b="1">
                    <a:solidFill>
                      <a:srgbClr val="0000FF"/>
                    </a:solidFill>
                  </a:rPr>
                  <a:t>Sale</a:t>
                </a:r>
              </a:p>
            </p:txBody>
          </p:sp>
          <p:sp>
            <p:nvSpPr>
              <p:cNvPr id="22" name="Freeform 21"/>
              <p:cNvSpPr/>
              <p:nvPr/>
            </p:nvSpPr>
            <p:spPr>
              <a:xfrm>
                <a:off x="1414109" y="555615"/>
                <a:ext cx="467632" cy="283173"/>
              </a:xfrm>
              <a:custGeom>
                <a:avLst/>
                <a:gdLst/>
                <a:ahLst/>
                <a:cxnLst/>
                <a:rect l="0" t="0" r="0" b="0"/>
                <a:pathLst>
                  <a:path w="467488" h="283846">
                    <a:moveTo>
                      <a:pt x="0" y="0"/>
                    </a:moveTo>
                    <a:lnTo>
                      <a:pt x="467487" y="0"/>
                    </a:lnTo>
                    <a:lnTo>
                      <a:pt x="467487" y="283845"/>
                    </a:lnTo>
                    <a:lnTo>
                      <a:pt x="0" y="283845"/>
                    </a:lnTo>
                    <a:close/>
                  </a:path>
                </a:pathLst>
              </a:custGeom>
              <a:solidFill>
                <a:schemeClr val="accent1">
                  <a:alpha val="1000"/>
                </a:schemeClr>
              </a:solidFill>
              <a:ln w="38100" cap="flat" cmpd="sng" algn="ctr">
                <a:solidFill>
                  <a:srgbClr val="FF682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sp>
          <p:nvSpPr>
            <p:cNvPr id="115763" name="TextBox 23"/>
            <p:cNvSpPr txBox="1">
              <a:spLocks noChangeArrowheads="1"/>
            </p:cNvSpPr>
            <p:nvPr/>
          </p:nvSpPr>
          <p:spPr bwMode="auto">
            <a:xfrm>
              <a:off x="1778000" y="1447800"/>
              <a:ext cx="431952" cy="512836"/>
            </a:xfrm>
            <a:prstGeom prst="rect">
              <a:avLst/>
            </a:prstGeom>
            <a:noFill/>
            <a:ln w="9525">
              <a:noFill/>
              <a:miter lim="800000"/>
              <a:headEnd/>
              <a:tailEnd/>
            </a:ln>
          </p:spPr>
          <p:txBody>
            <a:bodyPr>
              <a:spAutoFit/>
            </a:bodyPr>
            <a:lstStyle/>
            <a:p>
              <a:r>
                <a:rPr lang="en-US" sz="2800">
                  <a:solidFill>
                    <a:srgbClr val="000000"/>
                  </a:solidFill>
                  <a:latin typeface="Arial - 36"/>
                </a:rPr>
                <a:t>A</a:t>
              </a:r>
            </a:p>
          </p:txBody>
        </p:sp>
        <p:sp>
          <p:nvSpPr>
            <p:cNvPr id="115764" name="TextBox 24"/>
            <p:cNvSpPr txBox="1">
              <a:spLocks noChangeArrowheads="1"/>
            </p:cNvSpPr>
            <p:nvPr/>
          </p:nvSpPr>
          <p:spPr bwMode="auto">
            <a:xfrm>
              <a:off x="3975100" y="1485900"/>
              <a:ext cx="431952" cy="512836"/>
            </a:xfrm>
            <a:prstGeom prst="rect">
              <a:avLst/>
            </a:prstGeom>
            <a:noFill/>
            <a:ln w="9525">
              <a:noFill/>
              <a:miter lim="800000"/>
              <a:headEnd/>
              <a:tailEnd/>
            </a:ln>
          </p:spPr>
          <p:txBody>
            <a:bodyPr>
              <a:spAutoFit/>
            </a:bodyPr>
            <a:lstStyle/>
            <a:p>
              <a:r>
                <a:rPr lang="en-US" sz="2800">
                  <a:solidFill>
                    <a:srgbClr val="000000"/>
                  </a:solidFill>
                  <a:latin typeface="Arial - 36"/>
                </a:rPr>
                <a:t>B</a:t>
              </a:r>
            </a:p>
          </p:txBody>
        </p:sp>
        <p:sp>
          <p:nvSpPr>
            <p:cNvPr id="115765" name="TextBox 25"/>
            <p:cNvSpPr txBox="1">
              <a:spLocks noChangeArrowheads="1"/>
            </p:cNvSpPr>
            <p:nvPr/>
          </p:nvSpPr>
          <p:spPr bwMode="auto">
            <a:xfrm>
              <a:off x="6223000" y="1117600"/>
              <a:ext cx="457174" cy="512836"/>
            </a:xfrm>
            <a:prstGeom prst="rect">
              <a:avLst/>
            </a:prstGeom>
            <a:noFill/>
            <a:ln w="9525">
              <a:noFill/>
              <a:miter lim="800000"/>
              <a:headEnd/>
              <a:tailEnd/>
            </a:ln>
          </p:spPr>
          <p:txBody>
            <a:bodyPr>
              <a:spAutoFit/>
            </a:bodyPr>
            <a:lstStyle/>
            <a:p>
              <a:r>
                <a:rPr lang="en-US" sz="2800">
                  <a:solidFill>
                    <a:srgbClr val="000000"/>
                  </a:solidFill>
                  <a:latin typeface="Arial - 36"/>
                </a:rPr>
                <a:t>C</a:t>
              </a:r>
            </a:p>
          </p:txBody>
        </p:sp>
      </p:grpSp>
      <p:graphicFrame>
        <p:nvGraphicFramePr>
          <p:cNvPr id="28" name="Table 27"/>
          <p:cNvGraphicFramePr>
            <a:graphicFrameLocks noGrp="1"/>
          </p:cNvGraphicFramePr>
          <p:nvPr/>
        </p:nvGraphicFramePr>
        <p:xfrm>
          <a:off x="1655763" y="2851150"/>
          <a:ext cx="5360987" cy="1927225"/>
        </p:xfrm>
        <a:graphic>
          <a:graphicData uri="http://schemas.openxmlformats.org/drawingml/2006/table">
            <a:tbl>
              <a:tblPr firstRow="1" bandRow="1">
                <a:tableStyleId>{5C22544A-7EE6-4342-B048-85BDC9FD1C3A}</a:tableStyleId>
              </a:tblPr>
              <a:tblGrid>
                <a:gridCol w="1072315"/>
                <a:gridCol w="1072315"/>
                <a:gridCol w="1072452"/>
                <a:gridCol w="1072315"/>
                <a:gridCol w="1072452"/>
              </a:tblGrid>
              <a:tr h="715235">
                <a:tc>
                  <a:txBody>
                    <a:bodyPr/>
                    <a:lstStyle/>
                    <a:p>
                      <a:pPr algn="ctr"/>
                      <a:r>
                        <a:rPr lang="en-US" sz="2000" b="0" i="0" u="none" baseline="0" dirty="0" smtClean="0">
                          <a:solidFill>
                            <a:srgbClr val="000000"/>
                          </a:solidFill>
                          <a:latin typeface="Arial - 20"/>
                        </a:rPr>
                        <a:t># of Rolls</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Total Cost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Divide by</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Cost per roll</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Deal</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04263">
                <a:tc>
                  <a:txBody>
                    <a:bodyPr/>
                    <a:lstStyle/>
                    <a:p>
                      <a:pPr algn="ctr"/>
                      <a:r>
                        <a:rPr lang="en-US" sz="2000" b="0" i="0" u="none" baseline="0" smtClean="0">
                          <a:solidFill>
                            <a:srgbClr val="000000"/>
                          </a:solidFill>
                          <a:latin typeface="Arial - 20"/>
                        </a:rPr>
                        <a:t>1</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.99</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1</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.99</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A</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04263">
                <a:tc>
                  <a:txBody>
                    <a:bodyPr/>
                    <a:lstStyle/>
                    <a:p>
                      <a:pPr algn="ctr"/>
                      <a:r>
                        <a:rPr lang="en-US" sz="2000" b="0" i="0" u="none" baseline="0" smtClean="0">
                          <a:solidFill>
                            <a:srgbClr val="000000"/>
                          </a:solidFill>
                          <a:latin typeface="Arial - 20"/>
                        </a:rPr>
                        <a:t>8</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7.76</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8</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.97</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B</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r h="404263">
                <a:tc>
                  <a:txBody>
                    <a:bodyPr/>
                    <a:lstStyle/>
                    <a:p>
                      <a:pPr algn="ctr"/>
                      <a:r>
                        <a:rPr lang="en-US" sz="2000" b="0" i="0" u="none" baseline="0" dirty="0" smtClean="0">
                          <a:solidFill>
                            <a:srgbClr val="000000"/>
                          </a:solidFill>
                          <a:latin typeface="Arial - 20"/>
                        </a:rPr>
                        <a:t>9</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10.44</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9</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Arial - 20"/>
                        </a:rPr>
                        <a:t>1.16</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2000" b="0" i="0" u="none" baseline="0" dirty="0" smtClean="0">
                          <a:solidFill>
                            <a:srgbClr val="000000"/>
                          </a:solidFill>
                          <a:latin typeface="Arial - 20"/>
                        </a:rPr>
                        <a:t>C</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
        <p:nvSpPr>
          <p:cNvPr id="29" name="Rectangle 28"/>
          <p:cNvSpPr/>
          <p:nvPr/>
        </p:nvSpPr>
        <p:spPr>
          <a:xfrm>
            <a:off x="2740025" y="3554413"/>
            <a:ext cx="1031875"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 name="Rectangle 29"/>
          <p:cNvSpPr/>
          <p:nvPr/>
        </p:nvSpPr>
        <p:spPr>
          <a:xfrm>
            <a:off x="2719388" y="3973513"/>
            <a:ext cx="1087437"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 name="Rectangle 30"/>
          <p:cNvSpPr/>
          <p:nvPr/>
        </p:nvSpPr>
        <p:spPr>
          <a:xfrm>
            <a:off x="2719388" y="4373563"/>
            <a:ext cx="1087437"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 name="Rectangle 32"/>
          <p:cNvSpPr/>
          <p:nvPr/>
        </p:nvSpPr>
        <p:spPr>
          <a:xfrm>
            <a:off x="3798888" y="3554413"/>
            <a:ext cx="1033462"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 name="Rectangle 33"/>
          <p:cNvSpPr/>
          <p:nvPr/>
        </p:nvSpPr>
        <p:spPr>
          <a:xfrm>
            <a:off x="3805238" y="3976688"/>
            <a:ext cx="1033462"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 name="Rectangle 34"/>
          <p:cNvSpPr/>
          <p:nvPr/>
        </p:nvSpPr>
        <p:spPr>
          <a:xfrm>
            <a:off x="3806825" y="4373563"/>
            <a:ext cx="1031875"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 name="Rectangle 35"/>
          <p:cNvSpPr/>
          <p:nvPr/>
        </p:nvSpPr>
        <p:spPr>
          <a:xfrm>
            <a:off x="4860925" y="3554413"/>
            <a:ext cx="1054100"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 name="Rectangle 36"/>
          <p:cNvSpPr/>
          <p:nvPr/>
        </p:nvSpPr>
        <p:spPr>
          <a:xfrm>
            <a:off x="4846638" y="3976688"/>
            <a:ext cx="1084262"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 name="Rectangle 37"/>
          <p:cNvSpPr/>
          <p:nvPr/>
        </p:nvSpPr>
        <p:spPr>
          <a:xfrm>
            <a:off x="4832350" y="4373563"/>
            <a:ext cx="1084263"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 name="Rectangle 38"/>
          <p:cNvSpPr/>
          <p:nvPr/>
        </p:nvSpPr>
        <p:spPr>
          <a:xfrm>
            <a:off x="5916613" y="3554413"/>
            <a:ext cx="1084262"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 name="Rectangle 39"/>
          <p:cNvSpPr/>
          <p:nvPr/>
        </p:nvSpPr>
        <p:spPr>
          <a:xfrm>
            <a:off x="5934075" y="3971925"/>
            <a:ext cx="1085850"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 name="Rectangle 40"/>
          <p:cNvSpPr/>
          <p:nvPr/>
        </p:nvSpPr>
        <p:spPr>
          <a:xfrm>
            <a:off x="5934075" y="4373563"/>
            <a:ext cx="1085850" cy="381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3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0" restart="whenNotActive" fill="hold" evtFilter="cancelBubble" nodeType="interactiveSeq">
                <p:stCondLst>
                  <p:cond evt="onClick" delay="0">
                    <p:tgtEl>
                      <p:spTgt spid="3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2" restart="whenNotActive" fill="hold" evtFilter="cancelBubble" nodeType="interactiveSeq">
                <p:stCondLst>
                  <p:cond evt="onClick" delay="0">
                    <p:tgtEl>
                      <p:spTgt spid="4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0"/>
                                        </p:tgtEl>
                                      </p:cBhvr>
                                    </p:animEffect>
                                    <p:set>
                                      <p:cBhvr>
                                        <p:cTn id="6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68" restart="whenNotActive" fill="hold" evtFilter="cancelBubble" nodeType="interactiveSeq">
                <p:stCondLst>
                  <p:cond evt="onClick" delay="0">
                    <p:tgtEl>
                      <p:spTgt spid="4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825500" y="804863"/>
            <a:ext cx="9380538" cy="3359150"/>
          </a:xfrm>
          <a:prstGeom prst="rect">
            <a:avLst/>
          </a:prstGeom>
          <a:noFill/>
          <a:ln w="9525">
            <a:noFill/>
            <a:miter lim="800000"/>
            <a:headEnd/>
            <a:tailEnd/>
          </a:ln>
        </p:spPr>
        <p:txBody>
          <a:bodyPr lIns="96469" tIns="48235" rIns="96469" bIns="48235">
            <a:spAutoFit/>
          </a:bodyPr>
          <a:lstStyle/>
          <a:p>
            <a:pPr algn="ctr"/>
            <a:r>
              <a:rPr lang="en-US" sz="3600" b="1">
                <a:solidFill>
                  <a:srgbClr val="0000FF"/>
                </a:solidFill>
              </a:rPr>
              <a:t>Ratios</a:t>
            </a:r>
          </a:p>
          <a:p>
            <a:endParaRPr lang="en-US" sz="2800" b="1">
              <a:solidFill>
                <a:srgbClr val="0000FF"/>
              </a:solidFill>
              <a:latin typeface="Arial - 36"/>
            </a:endParaRPr>
          </a:p>
          <a:p>
            <a:r>
              <a:rPr lang="en-US" sz="2400">
                <a:solidFill>
                  <a:srgbClr val="0000FF"/>
                </a:solidFill>
              </a:rPr>
              <a:t>What do you know about ratios?</a:t>
            </a:r>
          </a:p>
          <a:p>
            <a:endParaRPr lang="en-US" sz="2400">
              <a:solidFill>
                <a:srgbClr val="0000FF"/>
              </a:solidFill>
            </a:endParaRPr>
          </a:p>
          <a:p>
            <a:r>
              <a:rPr lang="en-US" sz="2400">
                <a:solidFill>
                  <a:srgbClr val="0000FF"/>
                </a:solidFill>
              </a:rPr>
              <a:t>When have you seen or used ratios?</a:t>
            </a:r>
          </a:p>
          <a:p>
            <a:endParaRPr lang="en-US" b="1">
              <a:solidFill>
                <a:srgbClr val="0000FF"/>
              </a:solidFill>
              <a:latin typeface="Arial - 24"/>
            </a:endParaRPr>
          </a:p>
          <a:p>
            <a:endParaRPr lang="en-US" b="1">
              <a:solidFill>
                <a:srgbClr val="0000FF"/>
              </a:solidFill>
              <a:latin typeface="Arial - 24"/>
            </a:endParaRPr>
          </a:p>
          <a:p>
            <a:endParaRPr lang="en-US" b="1">
              <a:solidFill>
                <a:srgbClr val="0000FF"/>
              </a:solidFill>
              <a:latin typeface="Arial - 24"/>
            </a:endParaRPr>
          </a:p>
          <a:p>
            <a:endParaRPr lang="en-US" b="1">
              <a:solidFill>
                <a:srgbClr val="0000FF"/>
              </a:solidFill>
              <a:latin typeface="Arial - 24"/>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6738" name="Group 3"/>
          <p:cNvGrpSpPr>
            <a:grpSpLocks/>
          </p:cNvGrpSpPr>
          <p:nvPr/>
        </p:nvGrpSpPr>
        <p:grpSpPr bwMode="auto">
          <a:xfrm>
            <a:off x="3735388" y="220663"/>
            <a:ext cx="2697162" cy="1200150"/>
            <a:chOff x="3438525" y="215900"/>
            <a:chExt cx="2483270" cy="1176506"/>
          </a:xfrm>
        </p:grpSpPr>
        <p:pic>
          <p:nvPicPr>
            <p:cNvPr id="116742" name="Picture 1">
              <a:hlinkClick r:id="rId2"/>
            </p:cNvPr>
            <p:cNvPicPr>
              <a:picLocks/>
            </p:cNvPicPr>
            <p:nvPr/>
          </p:nvPicPr>
          <p:blipFill>
            <a:blip r:embed="rId3"/>
            <a:srcRect/>
            <a:stretch>
              <a:fillRect/>
            </a:stretch>
          </p:blipFill>
          <p:spPr bwMode="auto">
            <a:xfrm>
              <a:off x="3438525" y="257937"/>
              <a:ext cx="1684909" cy="684276"/>
            </a:xfrm>
            <a:prstGeom prst="rect">
              <a:avLst/>
            </a:prstGeom>
            <a:solidFill>
              <a:srgbClr val="000000">
                <a:alpha val="0"/>
              </a:srgbClr>
            </a:solidFill>
            <a:ln w="9525">
              <a:noFill/>
              <a:miter lim="800000"/>
              <a:headEnd/>
              <a:tailEnd/>
            </a:ln>
          </p:spPr>
        </p:pic>
        <p:sp>
          <p:nvSpPr>
            <p:cNvPr id="116743" name="TextBox 2">
              <a:hlinkClick r:id="rId2"/>
            </p:cNvPr>
            <p:cNvSpPr txBox="1">
              <a:spLocks noChangeArrowheads="1"/>
            </p:cNvSpPr>
            <p:nvPr/>
          </p:nvSpPr>
          <p:spPr bwMode="auto">
            <a:xfrm>
              <a:off x="3530600" y="215900"/>
              <a:ext cx="2391195" cy="1176506"/>
            </a:xfrm>
            <a:prstGeom prst="rect">
              <a:avLst/>
            </a:prstGeom>
            <a:noFill/>
            <a:ln w="9525">
              <a:noFill/>
              <a:miter lim="800000"/>
              <a:headEnd/>
              <a:tailEnd/>
            </a:ln>
          </p:spPr>
          <p:txBody>
            <a:bodyPr>
              <a:spAutoFit/>
            </a:bodyPr>
            <a:lstStyle/>
            <a:p>
              <a:r>
                <a:rPr lang="en-US" sz="1200" b="1">
                  <a:solidFill>
                    <a:srgbClr val="0000FF"/>
                  </a:solidFill>
                </a:rPr>
                <a:t>Problem is from:</a:t>
              </a:r>
            </a:p>
            <a:p>
              <a:endParaRPr lang="en-US" sz="1200" b="1">
                <a:solidFill>
                  <a:srgbClr val="0000FF"/>
                </a:solidFill>
              </a:endParaRPr>
            </a:p>
            <a:p>
              <a:endParaRPr lang="en-US" sz="1200" b="1">
                <a:solidFill>
                  <a:srgbClr val="0000FF"/>
                </a:solidFill>
              </a:endParaRPr>
            </a:p>
            <a:p>
              <a:endParaRPr lang="en-US" sz="1200" b="1">
                <a:solidFill>
                  <a:srgbClr val="0000FF"/>
                </a:solidFill>
              </a:endParaRPr>
            </a:p>
            <a:p>
              <a:r>
                <a:rPr lang="en-US" sz="1200" b="1">
                  <a:solidFill>
                    <a:srgbClr val="0000FF"/>
                  </a:solidFill>
                </a:rPr>
                <a:t>Click for link for commentary </a:t>
              </a:r>
            </a:p>
            <a:p>
              <a:r>
                <a:rPr lang="en-US" sz="1200" b="1">
                  <a:solidFill>
                    <a:srgbClr val="0000FF"/>
                  </a:solidFill>
                </a:rPr>
                <a:t>and solution.</a:t>
              </a:r>
            </a:p>
          </p:txBody>
        </p:sp>
      </p:grpSp>
      <p:sp>
        <p:nvSpPr>
          <p:cNvPr id="116739" name="TextBox 4"/>
          <p:cNvSpPr txBox="1">
            <a:spLocks noChangeArrowheads="1"/>
          </p:cNvSpPr>
          <p:nvPr/>
        </p:nvSpPr>
        <p:spPr bwMode="auto">
          <a:xfrm>
            <a:off x="385763" y="271463"/>
            <a:ext cx="1520825" cy="590550"/>
          </a:xfrm>
          <a:prstGeom prst="rect">
            <a:avLst/>
          </a:prstGeom>
          <a:noFill/>
          <a:ln w="9525">
            <a:noFill/>
            <a:miter lim="800000"/>
            <a:headEnd/>
            <a:tailEnd/>
          </a:ln>
        </p:spPr>
        <p:txBody>
          <a:bodyPr lIns="96469" tIns="48235" rIns="96469" bIns="48235">
            <a:spAutoFit/>
          </a:bodyPr>
          <a:lstStyle/>
          <a:p>
            <a:r>
              <a:rPr lang="en-US" sz="1600" b="1">
                <a:solidFill>
                  <a:srgbClr val="0000FF"/>
                </a:solidFill>
              </a:rPr>
              <a:t>6.RP Mangos</a:t>
            </a:r>
          </a:p>
          <a:p>
            <a:r>
              <a:rPr lang="en-US" sz="1600" b="1">
                <a:solidFill>
                  <a:srgbClr val="0000FF"/>
                </a:solidFill>
              </a:rPr>
              <a:t>for Sale</a:t>
            </a:r>
          </a:p>
        </p:txBody>
      </p:sp>
      <p:sp>
        <p:nvSpPr>
          <p:cNvPr id="116740" name="TextBox 5"/>
          <p:cNvSpPr txBox="1">
            <a:spLocks noChangeArrowheads="1"/>
          </p:cNvSpPr>
          <p:nvPr/>
        </p:nvSpPr>
        <p:spPr bwMode="auto">
          <a:xfrm>
            <a:off x="511175" y="1398588"/>
            <a:ext cx="9877425" cy="4899025"/>
          </a:xfrm>
          <a:prstGeom prst="rect">
            <a:avLst/>
          </a:prstGeom>
          <a:noFill/>
          <a:ln w="9525">
            <a:noFill/>
            <a:miter lim="800000"/>
            <a:headEnd/>
            <a:tailEnd/>
          </a:ln>
        </p:spPr>
        <p:txBody>
          <a:bodyPr lIns="96469" tIns="48235" rIns="96469" bIns="48235">
            <a:spAutoFit/>
          </a:bodyPr>
          <a:lstStyle/>
          <a:p>
            <a:r>
              <a:rPr lang="en-US" sz="2400" b="1">
                <a:solidFill>
                  <a:srgbClr val="0000FF"/>
                </a:solidFill>
              </a:rPr>
              <a:t>A store was selling 8 mangos for $10 at the farmers market.</a:t>
            </a:r>
          </a:p>
          <a:p>
            <a:endParaRPr lang="en-US" sz="2400" b="1">
              <a:solidFill>
                <a:srgbClr val="0000FF"/>
              </a:solidFill>
            </a:endParaRPr>
          </a:p>
          <a:p>
            <a:r>
              <a:rPr lang="en-US" sz="2400" b="1">
                <a:solidFill>
                  <a:srgbClr val="0000FF"/>
                </a:solidFill>
              </a:rPr>
              <a:t>Keisha said, </a:t>
            </a:r>
          </a:p>
          <a:p>
            <a:r>
              <a:rPr lang="en-US" sz="2400" b="1">
                <a:solidFill>
                  <a:srgbClr val="0000FF"/>
                </a:solidFill>
              </a:rPr>
              <a:t>	</a:t>
            </a:r>
            <a:r>
              <a:rPr lang="en-US" sz="2400" b="1" i="1">
                <a:solidFill>
                  <a:srgbClr val="0000FF"/>
                </a:solidFill>
              </a:rPr>
              <a:t>"That means we can write the ratio 10 : 8, or $1.25 per 	mango."</a:t>
            </a:r>
          </a:p>
          <a:p>
            <a:endParaRPr lang="en-US" sz="2400" b="1" i="1">
              <a:solidFill>
                <a:srgbClr val="0000FF"/>
              </a:solidFill>
            </a:endParaRPr>
          </a:p>
          <a:p>
            <a:r>
              <a:rPr lang="en-US" sz="2400" b="1" i="1">
                <a:solidFill>
                  <a:srgbClr val="0000FF"/>
                </a:solidFill>
              </a:rPr>
              <a:t>Lu</a:t>
            </a:r>
            <a:r>
              <a:rPr lang="en-US" sz="2400" b="1">
                <a:solidFill>
                  <a:srgbClr val="0000FF"/>
                </a:solidFill>
              </a:rPr>
              <a:t>is said,</a:t>
            </a:r>
          </a:p>
          <a:p>
            <a:r>
              <a:rPr lang="en-US" sz="2400" b="1">
                <a:solidFill>
                  <a:srgbClr val="0000FF"/>
                </a:solidFill>
              </a:rPr>
              <a:t>	</a:t>
            </a:r>
            <a:r>
              <a:rPr lang="en-US" sz="2400" b="1" i="1">
                <a:solidFill>
                  <a:srgbClr val="0000FF"/>
                </a:solidFill>
              </a:rPr>
              <a:t>"I thought we had to write the ratio the other way, 8 : 10, 	or 0.8 mangos per dollar."</a:t>
            </a:r>
          </a:p>
          <a:p>
            <a:endParaRPr lang="en-US" sz="2400" b="1" i="1">
              <a:solidFill>
                <a:srgbClr val="0000FF"/>
              </a:solidFill>
            </a:endParaRPr>
          </a:p>
          <a:p>
            <a:endParaRPr lang="en-US" sz="2400" b="1" i="1">
              <a:solidFill>
                <a:srgbClr val="0000FF"/>
              </a:solidFill>
            </a:endParaRPr>
          </a:p>
          <a:p>
            <a:r>
              <a:rPr lang="en-US" sz="2400" b="1" i="1">
                <a:solidFill>
                  <a:srgbClr val="0000FF"/>
                </a:solidFill>
              </a:rPr>
              <a:t>Can</a:t>
            </a:r>
            <a:r>
              <a:rPr lang="en-US" sz="2400" b="1">
                <a:solidFill>
                  <a:srgbClr val="0000FF"/>
                </a:solidFill>
              </a:rPr>
              <a:t> we write different ratios for this situation? </a:t>
            </a:r>
          </a:p>
          <a:p>
            <a:r>
              <a:rPr lang="en-US" sz="2400" b="1">
                <a:solidFill>
                  <a:srgbClr val="0000FF"/>
                </a:solidFill>
              </a:rPr>
              <a:t>Explain why or why not.</a:t>
            </a:r>
          </a:p>
        </p:txBody>
      </p:sp>
      <p:sp>
        <p:nvSpPr>
          <p:cNvPr id="7" name="Freeform 6"/>
          <p:cNvSpPr/>
          <p:nvPr/>
        </p:nvSpPr>
        <p:spPr>
          <a:xfrm>
            <a:off x="328613" y="1395413"/>
            <a:ext cx="10059987" cy="5168900"/>
          </a:xfrm>
          <a:custGeom>
            <a:avLst/>
            <a:gdLst/>
            <a:ahLst/>
            <a:cxnLst/>
            <a:rect l="0" t="0" r="0" b="0"/>
            <a:pathLst>
              <a:path w="9260968" h="5066031">
                <a:moveTo>
                  <a:pt x="0" y="0"/>
                </a:moveTo>
                <a:lnTo>
                  <a:pt x="9260967" y="0"/>
                </a:lnTo>
                <a:lnTo>
                  <a:pt x="9260967" y="5066030"/>
                </a:lnTo>
                <a:lnTo>
                  <a:pt x="0" y="506603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6469" tIns="48235" rIns="96469" bIns="48235" anchor="ctr"/>
          <a:lstStyle/>
          <a:p>
            <a:pPr algn="ctr" defTabSz="964692"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7762" name="Picture 1"/>
          <p:cNvPicPr>
            <a:picLocks/>
          </p:cNvPicPr>
          <p:nvPr/>
        </p:nvPicPr>
        <p:blipFill>
          <a:blip r:embed="rId2"/>
          <a:srcRect/>
          <a:stretch>
            <a:fillRect/>
          </a:stretch>
        </p:blipFill>
        <p:spPr bwMode="auto">
          <a:xfrm>
            <a:off x="717550" y="2500313"/>
            <a:ext cx="9898063" cy="4024312"/>
          </a:xfrm>
          <a:prstGeom prst="rect">
            <a:avLst/>
          </a:prstGeom>
          <a:solidFill>
            <a:srgbClr val="000000">
              <a:alpha val="0"/>
            </a:srgbClr>
          </a:solidFill>
          <a:ln w="9525">
            <a:noFill/>
            <a:miter lim="800000"/>
            <a:headEnd/>
            <a:tailEnd/>
          </a:ln>
        </p:spPr>
      </p:pic>
      <p:grpSp>
        <p:nvGrpSpPr>
          <p:cNvPr id="117763" name="Group 4"/>
          <p:cNvGrpSpPr>
            <a:grpSpLocks/>
          </p:cNvGrpSpPr>
          <p:nvPr/>
        </p:nvGrpSpPr>
        <p:grpSpPr bwMode="auto">
          <a:xfrm>
            <a:off x="3132138" y="193675"/>
            <a:ext cx="3300412" cy="1570038"/>
            <a:chOff x="2882900" y="190500"/>
            <a:chExt cx="3038895" cy="1538507"/>
          </a:xfrm>
        </p:grpSpPr>
        <p:pic>
          <p:nvPicPr>
            <p:cNvPr id="117765" name="Picture 2">
              <a:hlinkClick r:id="rId3"/>
            </p:cNvPr>
            <p:cNvPicPr>
              <a:picLocks/>
            </p:cNvPicPr>
            <p:nvPr/>
          </p:nvPicPr>
          <p:blipFill>
            <a:blip r:embed="rId4"/>
            <a:srcRect/>
            <a:stretch>
              <a:fillRect/>
            </a:stretch>
          </p:blipFill>
          <p:spPr bwMode="auto">
            <a:xfrm>
              <a:off x="2882900" y="266700"/>
              <a:ext cx="2837307" cy="1152271"/>
            </a:xfrm>
            <a:prstGeom prst="rect">
              <a:avLst/>
            </a:prstGeom>
            <a:solidFill>
              <a:srgbClr val="000000">
                <a:alpha val="0"/>
              </a:srgbClr>
            </a:solidFill>
            <a:ln w="9525">
              <a:noFill/>
              <a:miter lim="800000"/>
              <a:headEnd/>
              <a:tailEnd/>
            </a:ln>
          </p:spPr>
        </p:pic>
        <p:sp>
          <p:nvSpPr>
            <p:cNvPr id="117766" name="TextBox 3">
              <a:hlinkClick r:id="rId3"/>
            </p:cNvPr>
            <p:cNvSpPr txBox="1">
              <a:spLocks noChangeArrowheads="1"/>
            </p:cNvSpPr>
            <p:nvPr/>
          </p:nvSpPr>
          <p:spPr bwMode="auto">
            <a:xfrm>
              <a:off x="3086100" y="190500"/>
              <a:ext cx="2835695" cy="1538507"/>
            </a:xfrm>
            <a:prstGeom prst="rect">
              <a:avLst/>
            </a:prstGeom>
            <a:noFill/>
            <a:ln w="9525">
              <a:noFill/>
              <a:miter lim="800000"/>
              <a:headEnd/>
              <a:tailEnd/>
            </a:ln>
          </p:spPr>
          <p:txBody>
            <a:bodyPr>
              <a:spAutoFit/>
            </a:bodyPr>
            <a:lstStyle/>
            <a:p>
              <a:r>
                <a:rPr lang="en-US" sz="1200" b="1">
                  <a:solidFill>
                    <a:srgbClr val="0000FF"/>
                  </a:solidFill>
                  <a:latin typeface="Arial - 18"/>
                </a:rPr>
                <a:t>Problem is from:</a:t>
              </a:r>
            </a:p>
            <a:p>
              <a:endParaRPr lang="en-US" sz="1200" b="1">
                <a:solidFill>
                  <a:srgbClr val="0000FF"/>
                </a:solidFill>
                <a:latin typeface="Arial - 18"/>
              </a:endParaRPr>
            </a:p>
            <a:p>
              <a:endParaRPr lang="en-US" sz="1200" b="1">
                <a:solidFill>
                  <a:srgbClr val="0000FF"/>
                </a:solidFill>
                <a:latin typeface="Arial - 18"/>
              </a:endParaRPr>
            </a:p>
            <a:p>
              <a:endParaRPr lang="en-US" sz="1200" b="1">
                <a:solidFill>
                  <a:srgbClr val="0000FF"/>
                </a:solidFill>
                <a:latin typeface="Arial - 18"/>
              </a:endParaRPr>
            </a:p>
            <a:p>
              <a:endParaRPr lang="en-US" sz="1200" b="1">
                <a:solidFill>
                  <a:srgbClr val="0000FF"/>
                </a:solidFill>
                <a:latin typeface="Arial - 18"/>
              </a:endParaRPr>
            </a:p>
            <a:p>
              <a:endParaRPr lang="en-US" sz="1200" b="1">
                <a:solidFill>
                  <a:srgbClr val="0000FF"/>
                </a:solidFill>
                <a:latin typeface="Arial - 18"/>
              </a:endParaRPr>
            </a:p>
            <a:p>
              <a:r>
                <a:rPr lang="en-US" sz="1200" b="1">
                  <a:solidFill>
                    <a:srgbClr val="0000FF"/>
                  </a:solidFill>
                  <a:latin typeface="Arial - 18"/>
                </a:rPr>
                <a:t>Click for link for commentary </a:t>
              </a:r>
            </a:p>
            <a:p>
              <a:r>
                <a:rPr lang="en-US" sz="1200" b="1">
                  <a:solidFill>
                    <a:srgbClr val="0000FF"/>
                  </a:solidFill>
                  <a:latin typeface="Arial - 18"/>
                </a:rPr>
                <a:t>and solution.</a:t>
              </a:r>
            </a:p>
          </p:txBody>
        </p:sp>
      </p:grpSp>
      <p:sp>
        <p:nvSpPr>
          <p:cNvPr id="117764" name="TextBox 5"/>
          <p:cNvSpPr txBox="1">
            <a:spLocks noChangeArrowheads="1"/>
          </p:cNvSpPr>
          <p:nvPr/>
        </p:nvSpPr>
        <p:spPr bwMode="auto">
          <a:xfrm>
            <a:off x="303213" y="258763"/>
            <a:ext cx="1581150" cy="836612"/>
          </a:xfrm>
          <a:prstGeom prst="rect">
            <a:avLst/>
          </a:prstGeom>
          <a:noFill/>
          <a:ln w="9525">
            <a:noFill/>
            <a:miter lim="800000"/>
            <a:headEnd/>
            <a:tailEnd/>
          </a:ln>
        </p:spPr>
        <p:txBody>
          <a:bodyPr lIns="96469" tIns="48235" rIns="96469" bIns="48235">
            <a:spAutoFit/>
          </a:bodyPr>
          <a:lstStyle/>
          <a:p>
            <a:r>
              <a:rPr lang="en-US" sz="1600" b="1">
                <a:solidFill>
                  <a:srgbClr val="0000FF"/>
                </a:solidFill>
              </a:rPr>
              <a:t>6.RP Running</a:t>
            </a:r>
          </a:p>
          <a:p>
            <a:r>
              <a:rPr lang="en-US" sz="1600" b="1">
                <a:solidFill>
                  <a:srgbClr val="0000FF"/>
                </a:solidFill>
              </a:rPr>
              <a:t>at a Constant</a:t>
            </a:r>
          </a:p>
          <a:p>
            <a:r>
              <a:rPr lang="en-US" sz="1600" b="1">
                <a:solidFill>
                  <a:srgbClr val="0000FF"/>
                </a:solidFill>
              </a:rPr>
              <a:t>Speed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893763" y="1004888"/>
            <a:ext cx="56467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29</a:t>
            </a:r>
          </a:p>
        </p:txBody>
      </p:sp>
      <p:sp>
        <p:nvSpPr>
          <p:cNvPr id="118787" name="TextBox 2"/>
          <p:cNvSpPr txBox="1">
            <a:spLocks noChangeArrowheads="1"/>
          </p:cNvSpPr>
          <p:nvPr/>
        </p:nvSpPr>
        <p:spPr bwMode="auto">
          <a:xfrm>
            <a:off x="1776413" y="1004888"/>
            <a:ext cx="56467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Which would be the best deal?</a:t>
            </a:r>
          </a:p>
        </p:txBody>
      </p:sp>
      <p:sp>
        <p:nvSpPr>
          <p:cNvPr id="118788" name="TextBox 3"/>
          <p:cNvSpPr txBox="1">
            <a:spLocks noChangeArrowheads="1"/>
          </p:cNvSpPr>
          <p:nvPr/>
        </p:nvSpPr>
        <p:spPr bwMode="auto">
          <a:xfrm>
            <a:off x="2411413" y="1963738"/>
            <a:ext cx="45402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18789" name="TextBox 4"/>
          <p:cNvSpPr txBox="1">
            <a:spLocks noChangeArrowheads="1"/>
          </p:cNvSpPr>
          <p:nvPr/>
        </p:nvSpPr>
        <p:spPr bwMode="auto">
          <a:xfrm>
            <a:off x="3294063" y="1963738"/>
            <a:ext cx="45418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 candy bars for $6.25</a:t>
            </a:r>
          </a:p>
        </p:txBody>
      </p:sp>
      <p:sp>
        <p:nvSpPr>
          <p:cNvPr id="118790" name="TextBox 5"/>
          <p:cNvSpPr txBox="1">
            <a:spLocks noChangeArrowheads="1"/>
          </p:cNvSpPr>
          <p:nvPr/>
        </p:nvSpPr>
        <p:spPr bwMode="auto">
          <a:xfrm>
            <a:off x="2411413" y="2546350"/>
            <a:ext cx="454025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18791" name="TextBox 6"/>
          <p:cNvSpPr txBox="1">
            <a:spLocks noChangeArrowheads="1"/>
          </p:cNvSpPr>
          <p:nvPr/>
        </p:nvSpPr>
        <p:spPr bwMode="auto">
          <a:xfrm>
            <a:off x="3294063" y="2546350"/>
            <a:ext cx="454183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8 candy bars for $7.28</a:t>
            </a:r>
          </a:p>
        </p:txBody>
      </p:sp>
      <p:sp>
        <p:nvSpPr>
          <p:cNvPr id="118792" name="TextBox 7"/>
          <p:cNvSpPr txBox="1">
            <a:spLocks noChangeArrowheads="1"/>
          </p:cNvSpPr>
          <p:nvPr/>
        </p:nvSpPr>
        <p:spPr bwMode="auto">
          <a:xfrm>
            <a:off x="2411413" y="3128963"/>
            <a:ext cx="48164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18793" name="TextBox 8"/>
          <p:cNvSpPr txBox="1">
            <a:spLocks noChangeArrowheads="1"/>
          </p:cNvSpPr>
          <p:nvPr/>
        </p:nvSpPr>
        <p:spPr bwMode="auto">
          <a:xfrm>
            <a:off x="3294063" y="3128963"/>
            <a:ext cx="48164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10 candy bars for $ 9.70</a:t>
            </a:r>
          </a:p>
        </p:txBody>
      </p:sp>
      <p:sp>
        <p:nvSpPr>
          <p:cNvPr id="118794" name="TextBox 9"/>
          <p:cNvSpPr txBox="1">
            <a:spLocks noChangeArrowheads="1"/>
          </p:cNvSpPr>
          <p:nvPr/>
        </p:nvSpPr>
        <p:spPr bwMode="auto">
          <a:xfrm>
            <a:off x="2411413" y="3713163"/>
            <a:ext cx="48910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18795" name="TextBox 10"/>
          <p:cNvSpPr txBox="1">
            <a:spLocks noChangeArrowheads="1"/>
          </p:cNvSpPr>
          <p:nvPr/>
        </p:nvSpPr>
        <p:spPr bwMode="auto">
          <a:xfrm>
            <a:off x="3294063" y="3713163"/>
            <a:ext cx="48910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12 candy bars for $11.04</a:t>
            </a:r>
          </a:p>
        </p:txBody>
      </p:sp>
      <p:pic>
        <p:nvPicPr>
          <p:cNvPr id="118796" name="Picture 19"/>
          <p:cNvPicPr>
            <a:picLocks/>
          </p:cNvPicPr>
          <p:nvPr/>
        </p:nvPicPr>
        <p:blipFill>
          <a:blip r:embed="rId3"/>
          <a:srcRect/>
          <a:stretch>
            <a:fillRect/>
          </a:stretch>
        </p:blipFill>
        <p:spPr bwMode="auto">
          <a:xfrm>
            <a:off x="138113" y="90488"/>
            <a:ext cx="3752850" cy="65087"/>
          </a:xfrm>
          <a:prstGeom prst="rect">
            <a:avLst/>
          </a:prstGeom>
          <a:solidFill>
            <a:srgbClr val="000000">
              <a:alpha val="0"/>
            </a:srgbClr>
          </a:solidFill>
          <a:ln w="9525">
            <a:noFill/>
            <a:miter lim="800000"/>
            <a:headEnd/>
            <a:tailEnd/>
          </a:ln>
        </p:spPr>
      </p:pic>
      <p:grpSp>
        <p:nvGrpSpPr>
          <p:cNvPr id="118797" name="Group 20"/>
          <p:cNvGrpSpPr>
            <a:grpSpLocks/>
          </p:cNvGrpSpPr>
          <p:nvPr/>
        </p:nvGrpSpPr>
        <p:grpSpPr bwMode="auto">
          <a:xfrm>
            <a:off x="1839913" y="1995488"/>
            <a:ext cx="365125" cy="2146300"/>
            <a:chOff x="1631950" y="3133262"/>
            <a:chExt cx="365760" cy="2145742"/>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TextBox 1"/>
          <p:cNvSpPr txBox="1">
            <a:spLocks noChangeArrowheads="1"/>
          </p:cNvSpPr>
          <p:nvPr/>
        </p:nvSpPr>
        <p:spPr bwMode="auto">
          <a:xfrm>
            <a:off x="869950" y="1000125"/>
            <a:ext cx="104140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30</a:t>
            </a:r>
          </a:p>
        </p:txBody>
      </p:sp>
      <p:sp>
        <p:nvSpPr>
          <p:cNvPr id="120835" name="TextBox 2"/>
          <p:cNvSpPr txBox="1">
            <a:spLocks noChangeArrowheads="1"/>
          </p:cNvSpPr>
          <p:nvPr/>
        </p:nvSpPr>
        <p:spPr bwMode="auto">
          <a:xfrm>
            <a:off x="1752600" y="1000125"/>
            <a:ext cx="9175750" cy="1820863"/>
          </a:xfrm>
          <a:prstGeom prst="rect">
            <a:avLst/>
          </a:prstGeom>
          <a:noFill/>
          <a:ln w="9525">
            <a:noFill/>
            <a:miter lim="800000"/>
            <a:headEnd/>
            <a:tailEnd/>
          </a:ln>
        </p:spPr>
        <p:txBody>
          <a:bodyPr lIns="96469" tIns="48235" rIns="96469" bIns="48235">
            <a:spAutoFit/>
          </a:bodyPr>
          <a:lstStyle/>
          <a:p>
            <a:r>
              <a:rPr lang="en-US" sz="2800" b="1">
                <a:solidFill>
                  <a:srgbClr val="000000"/>
                </a:solidFill>
              </a:rPr>
              <a:t>Tim ran 1 mile in 11 minutes, Bob ran 4 miles in 43 minutes, Rosana ran 15 miles in 158 minutes and Carrie ran 23 miles in 230 minutes. Who ran the fastest?</a:t>
            </a:r>
          </a:p>
        </p:txBody>
      </p:sp>
      <p:sp>
        <p:nvSpPr>
          <p:cNvPr id="120836" name="TextBox 3"/>
          <p:cNvSpPr txBox="1">
            <a:spLocks noChangeArrowheads="1"/>
          </p:cNvSpPr>
          <p:nvPr/>
        </p:nvSpPr>
        <p:spPr bwMode="auto">
          <a:xfrm>
            <a:off x="2452688" y="2852738"/>
            <a:ext cx="16446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20837" name="TextBox 4"/>
          <p:cNvSpPr txBox="1">
            <a:spLocks noChangeArrowheads="1"/>
          </p:cNvSpPr>
          <p:nvPr/>
        </p:nvSpPr>
        <p:spPr bwMode="auto">
          <a:xfrm>
            <a:off x="3335338" y="2852738"/>
            <a:ext cx="16462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Tim</a:t>
            </a:r>
          </a:p>
        </p:txBody>
      </p:sp>
      <p:sp>
        <p:nvSpPr>
          <p:cNvPr id="120838" name="TextBox 5"/>
          <p:cNvSpPr txBox="1">
            <a:spLocks noChangeArrowheads="1"/>
          </p:cNvSpPr>
          <p:nvPr/>
        </p:nvSpPr>
        <p:spPr bwMode="auto">
          <a:xfrm>
            <a:off x="2466975" y="3443288"/>
            <a:ext cx="170656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20839" name="TextBox 6"/>
          <p:cNvSpPr txBox="1">
            <a:spLocks noChangeArrowheads="1"/>
          </p:cNvSpPr>
          <p:nvPr/>
        </p:nvSpPr>
        <p:spPr bwMode="auto">
          <a:xfrm>
            <a:off x="3349625" y="3443288"/>
            <a:ext cx="170656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Bob</a:t>
            </a:r>
          </a:p>
        </p:txBody>
      </p:sp>
      <p:sp>
        <p:nvSpPr>
          <p:cNvPr id="120840" name="TextBox 7"/>
          <p:cNvSpPr txBox="1">
            <a:spLocks noChangeArrowheads="1"/>
          </p:cNvSpPr>
          <p:nvPr/>
        </p:nvSpPr>
        <p:spPr bwMode="auto">
          <a:xfrm>
            <a:off x="2452688" y="3981450"/>
            <a:ext cx="22590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20841" name="TextBox 8"/>
          <p:cNvSpPr txBox="1">
            <a:spLocks noChangeArrowheads="1"/>
          </p:cNvSpPr>
          <p:nvPr/>
        </p:nvSpPr>
        <p:spPr bwMode="auto">
          <a:xfrm>
            <a:off x="3335338" y="3981450"/>
            <a:ext cx="22590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Rosana</a:t>
            </a:r>
          </a:p>
        </p:txBody>
      </p:sp>
      <p:sp>
        <p:nvSpPr>
          <p:cNvPr id="120842" name="TextBox 9"/>
          <p:cNvSpPr txBox="1">
            <a:spLocks noChangeArrowheads="1"/>
          </p:cNvSpPr>
          <p:nvPr/>
        </p:nvSpPr>
        <p:spPr bwMode="auto">
          <a:xfrm>
            <a:off x="2466975" y="4622800"/>
            <a:ext cx="20193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20843" name="TextBox 10"/>
          <p:cNvSpPr txBox="1">
            <a:spLocks noChangeArrowheads="1"/>
          </p:cNvSpPr>
          <p:nvPr/>
        </p:nvSpPr>
        <p:spPr bwMode="auto">
          <a:xfrm>
            <a:off x="3349625" y="4622800"/>
            <a:ext cx="20193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Carrie</a:t>
            </a:r>
          </a:p>
        </p:txBody>
      </p:sp>
      <p:pic>
        <p:nvPicPr>
          <p:cNvPr id="120844" name="Picture 19"/>
          <p:cNvPicPr>
            <a:picLocks/>
          </p:cNvPicPr>
          <p:nvPr/>
        </p:nvPicPr>
        <p:blipFill>
          <a:blip r:embed="rId3"/>
          <a:srcRect/>
          <a:stretch>
            <a:fillRect/>
          </a:stretch>
        </p:blipFill>
        <p:spPr bwMode="auto">
          <a:xfrm>
            <a:off x="138113" y="115888"/>
            <a:ext cx="3752850" cy="65087"/>
          </a:xfrm>
          <a:prstGeom prst="rect">
            <a:avLst/>
          </a:prstGeom>
          <a:solidFill>
            <a:srgbClr val="000000">
              <a:alpha val="0"/>
            </a:srgbClr>
          </a:solidFill>
          <a:ln w="9525">
            <a:noFill/>
            <a:miter lim="800000"/>
            <a:headEnd/>
            <a:tailEnd/>
          </a:ln>
        </p:spPr>
      </p:pic>
      <p:grpSp>
        <p:nvGrpSpPr>
          <p:cNvPr id="120845" name="Group 20"/>
          <p:cNvGrpSpPr>
            <a:grpSpLocks/>
          </p:cNvGrpSpPr>
          <p:nvPr/>
        </p:nvGrpSpPr>
        <p:grpSpPr bwMode="auto">
          <a:xfrm>
            <a:off x="1839913" y="2868613"/>
            <a:ext cx="365125" cy="2147887"/>
            <a:chOff x="1631950" y="3133262"/>
            <a:chExt cx="365760" cy="2145742"/>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TextBox 1"/>
          <p:cNvSpPr txBox="1">
            <a:spLocks noChangeArrowheads="1"/>
          </p:cNvSpPr>
          <p:nvPr/>
        </p:nvSpPr>
        <p:spPr bwMode="auto">
          <a:xfrm>
            <a:off x="879475" y="1008063"/>
            <a:ext cx="106584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31</a:t>
            </a:r>
          </a:p>
        </p:txBody>
      </p:sp>
      <p:sp>
        <p:nvSpPr>
          <p:cNvPr id="122883" name="TextBox 2"/>
          <p:cNvSpPr txBox="1">
            <a:spLocks noChangeArrowheads="1"/>
          </p:cNvSpPr>
          <p:nvPr/>
        </p:nvSpPr>
        <p:spPr bwMode="auto">
          <a:xfrm>
            <a:off x="1762125" y="1008063"/>
            <a:ext cx="9642475"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Which state has the highest population per capita (most amount of people per square mile)?</a:t>
            </a:r>
          </a:p>
        </p:txBody>
      </p:sp>
      <p:sp>
        <p:nvSpPr>
          <p:cNvPr id="122884" name="TextBox 3"/>
          <p:cNvSpPr txBox="1">
            <a:spLocks noChangeArrowheads="1"/>
          </p:cNvSpPr>
          <p:nvPr/>
        </p:nvSpPr>
        <p:spPr bwMode="auto">
          <a:xfrm>
            <a:off x="2239963" y="2368550"/>
            <a:ext cx="25161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22885" name="TextBox 4"/>
          <p:cNvSpPr txBox="1">
            <a:spLocks noChangeArrowheads="1"/>
          </p:cNvSpPr>
          <p:nvPr/>
        </p:nvSpPr>
        <p:spPr bwMode="auto">
          <a:xfrm>
            <a:off x="3124200" y="2368550"/>
            <a:ext cx="251460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Colorado</a:t>
            </a:r>
          </a:p>
        </p:txBody>
      </p:sp>
      <p:sp>
        <p:nvSpPr>
          <p:cNvPr id="122886" name="TextBox 5"/>
          <p:cNvSpPr txBox="1">
            <a:spLocks noChangeArrowheads="1"/>
          </p:cNvSpPr>
          <p:nvPr/>
        </p:nvSpPr>
        <p:spPr bwMode="auto">
          <a:xfrm>
            <a:off x="2239963" y="2938463"/>
            <a:ext cx="28844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22887" name="TextBox 6"/>
          <p:cNvSpPr txBox="1">
            <a:spLocks noChangeArrowheads="1"/>
          </p:cNvSpPr>
          <p:nvPr/>
        </p:nvSpPr>
        <p:spPr bwMode="auto">
          <a:xfrm>
            <a:off x="3124200" y="2938463"/>
            <a:ext cx="288448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New Jersey</a:t>
            </a:r>
          </a:p>
        </p:txBody>
      </p:sp>
      <p:sp>
        <p:nvSpPr>
          <p:cNvPr id="122888" name="TextBox 7"/>
          <p:cNvSpPr txBox="1">
            <a:spLocks noChangeArrowheads="1"/>
          </p:cNvSpPr>
          <p:nvPr/>
        </p:nvSpPr>
        <p:spPr bwMode="auto">
          <a:xfrm>
            <a:off x="2239963" y="3521075"/>
            <a:ext cx="323373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22889" name="TextBox 8"/>
          <p:cNvSpPr txBox="1">
            <a:spLocks noChangeArrowheads="1"/>
          </p:cNvSpPr>
          <p:nvPr/>
        </p:nvSpPr>
        <p:spPr bwMode="auto">
          <a:xfrm>
            <a:off x="3124200" y="3521075"/>
            <a:ext cx="323215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Rhode Island </a:t>
            </a:r>
          </a:p>
        </p:txBody>
      </p:sp>
      <p:sp>
        <p:nvSpPr>
          <p:cNvPr id="122890" name="TextBox 9"/>
          <p:cNvSpPr txBox="1">
            <a:spLocks noChangeArrowheads="1"/>
          </p:cNvSpPr>
          <p:nvPr/>
        </p:nvSpPr>
        <p:spPr bwMode="auto">
          <a:xfrm>
            <a:off x="2239963" y="4103688"/>
            <a:ext cx="17986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22891" name="TextBox 10"/>
          <p:cNvSpPr txBox="1">
            <a:spLocks noChangeArrowheads="1"/>
          </p:cNvSpPr>
          <p:nvPr/>
        </p:nvSpPr>
        <p:spPr bwMode="auto">
          <a:xfrm>
            <a:off x="3124200" y="4103688"/>
            <a:ext cx="17970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Utah</a:t>
            </a:r>
          </a:p>
        </p:txBody>
      </p:sp>
      <p:grpSp>
        <p:nvGrpSpPr>
          <p:cNvPr id="122892" name="Group 13"/>
          <p:cNvGrpSpPr>
            <a:grpSpLocks/>
          </p:cNvGrpSpPr>
          <p:nvPr/>
        </p:nvGrpSpPr>
        <p:grpSpPr bwMode="auto">
          <a:xfrm>
            <a:off x="5670550" y="2411413"/>
            <a:ext cx="5334000" cy="2220912"/>
            <a:chOff x="4950742" y="1974469"/>
            <a:chExt cx="4910473" cy="2176333"/>
          </a:xfrm>
        </p:grpSpPr>
        <p:sp>
          <p:nvSpPr>
            <p:cNvPr id="12" name="Freeform 11"/>
            <p:cNvSpPr/>
            <p:nvPr/>
          </p:nvSpPr>
          <p:spPr>
            <a:xfrm>
              <a:off x="4950742" y="1974469"/>
              <a:ext cx="4828632" cy="2176333"/>
            </a:xfrm>
            <a:custGeom>
              <a:avLst/>
              <a:gdLst/>
              <a:ahLst/>
              <a:cxnLst/>
              <a:rect l="0" t="0" r="0" b="0"/>
              <a:pathLst>
                <a:path w="5105528" h="2549780">
                  <a:moveTo>
                    <a:pt x="850900" y="0"/>
                  </a:moveTo>
                  <a:lnTo>
                    <a:pt x="4339336" y="0"/>
                  </a:lnTo>
                  <a:lnTo>
                    <a:pt x="4424807" y="8636"/>
                  </a:lnTo>
                  <a:lnTo>
                    <a:pt x="4577588" y="29718"/>
                  </a:lnTo>
                  <a:lnTo>
                    <a:pt x="4722368" y="72390"/>
                  </a:lnTo>
                  <a:lnTo>
                    <a:pt x="4790567" y="93345"/>
                  </a:lnTo>
                  <a:lnTo>
                    <a:pt x="4909947" y="153035"/>
                  </a:lnTo>
                  <a:lnTo>
                    <a:pt x="4994783" y="220980"/>
                  </a:lnTo>
                  <a:lnTo>
                    <a:pt x="5037455" y="259334"/>
                  </a:lnTo>
                  <a:lnTo>
                    <a:pt x="5080127" y="335661"/>
                  </a:lnTo>
                  <a:lnTo>
                    <a:pt x="5096891" y="378333"/>
                  </a:lnTo>
                  <a:lnTo>
                    <a:pt x="5096891" y="399288"/>
                  </a:lnTo>
                  <a:lnTo>
                    <a:pt x="5105527" y="424942"/>
                  </a:lnTo>
                  <a:lnTo>
                    <a:pt x="5105527" y="2124837"/>
                  </a:lnTo>
                  <a:lnTo>
                    <a:pt x="5096891" y="2146173"/>
                  </a:lnTo>
                  <a:lnTo>
                    <a:pt x="5096891" y="2167509"/>
                  </a:lnTo>
                  <a:lnTo>
                    <a:pt x="5080127" y="2209800"/>
                  </a:lnTo>
                  <a:lnTo>
                    <a:pt x="5037455" y="2286127"/>
                  </a:lnTo>
                  <a:lnTo>
                    <a:pt x="4952746" y="2358517"/>
                  </a:lnTo>
                  <a:lnTo>
                    <a:pt x="4909947" y="2392426"/>
                  </a:lnTo>
                  <a:lnTo>
                    <a:pt x="4790567" y="2452116"/>
                  </a:lnTo>
                  <a:lnTo>
                    <a:pt x="4654296" y="2494407"/>
                  </a:lnTo>
                  <a:lnTo>
                    <a:pt x="4577588" y="2515743"/>
                  </a:lnTo>
                  <a:lnTo>
                    <a:pt x="4424807" y="2537079"/>
                  </a:lnTo>
                  <a:lnTo>
                    <a:pt x="4339336" y="2545461"/>
                  </a:lnTo>
                  <a:lnTo>
                    <a:pt x="4297299" y="2545461"/>
                  </a:lnTo>
                  <a:lnTo>
                    <a:pt x="4254627" y="2549779"/>
                  </a:lnTo>
                  <a:lnTo>
                    <a:pt x="850900" y="2549779"/>
                  </a:lnTo>
                  <a:lnTo>
                    <a:pt x="799465" y="2545461"/>
                  </a:lnTo>
                  <a:lnTo>
                    <a:pt x="757555" y="2545461"/>
                  </a:lnTo>
                  <a:lnTo>
                    <a:pt x="672084" y="2537079"/>
                  </a:lnTo>
                  <a:lnTo>
                    <a:pt x="519303" y="2515743"/>
                  </a:lnTo>
                  <a:lnTo>
                    <a:pt x="374396" y="2473071"/>
                  </a:lnTo>
                  <a:lnTo>
                    <a:pt x="306324" y="2452116"/>
                  </a:lnTo>
                  <a:lnTo>
                    <a:pt x="187579" y="2392426"/>
                  </a:lnTo>
                  <a:lnTo>
                    <a:pt x="102108" y="2324481"/>
                  </a:lnTo>
                  <a:lnTo>
                    <a:pt x="59436" y="2286127"/>
                  </a:lnTo>
                  <a:lnTo>
                    <a:pt x="17399" y="2209800"/>
                  </a:lnTo>
                  <a:lnTo>
                    <a:pt x="0" y="2167509"/>
                  </a:lnTo>
                  <a:lnTo>
                    <a:pt x="0" y="378333"/>
                  </a:lnTo>
                  <a:lnTo>
                    <a:pt x="17399" y="335661"/>
                  </a:lnTo>
                  <a:lnTo>
                    <a:pt x="59436" y="259334"/>
                  </a:lnTo>
                  <a:lnTo>
                    <a:pt x="144780" y="186944"/>
                  </a:lnTo>
                  <a:lnTo>
                    <a:pt x="187579" y="153035"/>
                  </a:lnTo>
                  <a:lnTo>
                    <a:pt x="306324" y="93345"/>
                  </a:lnTo>
                  <a:lnTo>
                    <a:pt x="442468" y="51054"/>
                  </a:lnTo>
                  <a:lnTo>
                    <a:pt x="519303" y="29718"/>
                  </a:lnTo>
                  <a:lnTo>
                    <a:pt x="672084" y="8636"/>
                  </a:lnTo>
                  <a:lnTo>
                    <a:pt x="757555" y="0"/>
                  </a:lnTo>
                  <a:close/>
                </a:path>
              </a:pathLst>
            </a:custGeom>
            <a:solidFill>
              <a:schemeClr val="accent1">
                <a:alpha val="1000"/>
              </a:schemeClr>
            </a:solidFill>
            <a:ln w="38100" cap="flat" cmpd="sng" algn="ctr">
              <a:solidFill>
                <a:srgbClr val="8B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2908" name="TextBox 12"/>
            <p:cNvSpPr txBox="1">
              <a:spLocks noChangeArrowheads="1"/>
            </p:cNvSpPr>
            <p:nvPr/>
          </p:nvSpPr>
          <p:spPr bwMode="auto">
            <a:xfrm>
              <a:off x="5161191" y="2384713"/>
              <a:ext cx="4700024" cy="1598841"/>
            </a:xfrm>
            <a:prstGeom prst="rect">
              <a:avLst/>
            </a:prstGeom>
            <a:noFill/>
            <a:ln w="9525">
              <a:noFill/>
              <a:miter lim="800000"/>
              <a:headEnd/>
              <a:tailEnd/>
            </a:ln>
          </p:spPr>
          <p:txBody>
            <a:bodyPr>
              <a:spAutoFit/>
            </a:bodyPr>
            <a:lstStyle/>
            <a:p>
              <a:r>
                <a:rPr lang="en-US" sz="1400">
                  <a:solidFill>
                    <a:srgbClr val="000000"/>
                  </a:solidFill>
                  <a:latin typeface="Arial - 20"/>
                </a:rPr>
                <a:t>                                Population of States</a:t>
              </a:r>
            </a:p>
            <a:p>
              <a:r>
                <a:rPr lang="en-US" sz="1400" u="sng">
                  <a:solidFill>
                    <a:srgbClr val="000000"/>
                  </a:solidFill>
                  <a:latin typeface="Arial - 20"/>
                </a:rPr>
                <a:t>State</a:t>
              </a:r>
              <a:r>
                <a:rPr lang="en-US" sz="1400">
                  <a:solidFill>
                    <a:srgbClr val="000000"/>
                  </a:solidFill>
                  <a:latin typeface="Arial - 20"/>
                </a:rPr>
                <a:t>		</a:t>
              </a:r>
              <a:r>
                <a:rPr lang="en-US" sz="1400" u="sng">
                  <a:solidFill>
                    <a:srgbClr val="000000"/>
                  </a:solidFill>
                  <a:latin typeface="Arial - 20"/>
                </a:rPr>
                <a:t>Population</a:t>
              </a:r>
              <a:r>
                <a:rPr lang="en-US" sz="1400">
                  <a:solidFill>
                    <a:srgbClr val="000000"/>
                  </a:solidFill>
                  <a:latin typeface="Arial - 20"/>
                </a:rPr>
                <a:t>		</a:t>
              </a:r>
              <a:r>
                <a:rPr lang="en-US" sz="1400" u="sng">
                  <a:solidFill>
                    <a:srgbClr val="000000"/>
                  </a:solidFill>
                  <a:latin typeface="Arial - 20"/>
                </a:rPr>
                <a:t>Miles</a:t>
              </a:r>
              <a:r>
                <a:rPr lang="en-US" sz="1400" u="sng" baseline="70000">
                  <a:solidFill>
                    <a:srgbClr val="000000"/>
                  </a:solidFill>
                  <a:latin typeface="Arial - 20"/>
                </a:rPr>
                <a:t>2</a:t>
              </a:r>
            </a:p>
            <a:p>
              <a:r>
                <a:rPr lang="en-US" sz="1400">
                  <a:solidFill>
                    <a:srgbClr val="000000"/>
                  </a:solidFill>
                  <a:latin typeface="Arial - 20"/>
                </a:rPr>
                <a:t>Colorado		  5,187,582		104,093</a:t>
              </a:r>
            </a:p>
            <a:p>
              <a:r>
                <a:rPr lang="en-US" sz="1400">
                  <a:solidFill>
                    <a:srgbClr val="000000"/>
                  </a:solidFill>
                  <a:latin typeface="Arial - 20"/>
                </a:rPr>
                <a:t>New Jersey  	  8,864,590		8,722</a:t>
              </a:r>
            </a:p>
            <a:p>
              <a:r>
                <a:rPr lang="en-US" sz="1400">
                  <a:solidFill>
                    <a:srgbClr val="000000"/>
                  </a:solidFill>
                  <a:latin typeface="Arial - 20"/>
                </a:rPr>
                <a:t>Rhode Island	  1,005,141		1,545</a:t>
              </a:r>
            </a:p>
            <a:p>
              <a:r>
                <a:rPr lang="en-US" sz="1400">
                  <a:solidFill>
                    <a:srgbClr val="000000"/>
                  </a:solidFill>
                  <a:latin typeface="Arial - 20"/>
                </a:rPr>
                <a:t>Utah		  2,855,287		84,898</a:t>
              </a:r>
            </a:p>
            <a:p>
              <a:endParaRPr lang="en-US" sz="1600">
                <a:solidFill>
                  <a:srgbClr val="000000"/>
                </a:solidFill>
                <a:latin typeface="Arial - 20"/>
              </a:endParaRPr>
            </a:p>
          </p:txBody>
        </p:sp>
      </p:grpSp>
      <p:pic>
        <p:nvPicPr>
          <p:cNvPr id="122893" name="Picture 22"/>
          <p:cNvPicPr>
            <a:picLocks/>
          </p:cNvPicPr>
          <p:nvPr/>
        </p:nvPicPr>
        <p:blipFill>
          <a:blip r:embed="rId3"/>
          <a:srcRect/>
          <a:stretch>
            <a:fillRect/>
          </a:stretch>
        </p:blipFill>
        <p:spPr bwMode="auto">
          <a:xfrm>
            <a:off x="123825" y="115888"/>
            <a:ext cx="3752850" cy="65087"/>
          </a:xfrm>
          <a:prstGeom prst="rect">
            <a:avLst/>
          </a:prstGeom>
          <a:solidFill>
            <a:srgbClr val="000000">
              <a:alpha val="0"/>
            </a:srgbClr>
          </a:solidFill>
          <a:ln w="9525">
            <a:noFill/>
            <a:miter lim="800000"/>
            <a:headEnd/>
            <a:tailEnd/>
          </a:ln>
        </p:spPr>
      </p:pic>
      <p:grpSp>
        <p:nvGrpSpPr>
          <p:cNvPr id="122894" name="Group 23"/>
          <p:cNvGrpSpPr>
            <a:grpSpLocks/>
          </p:cNvGrpSpPr>
          <p:nvPr/>
        </p:nvGrpSpPr>
        <p:grpSpPr bwMode="auto">
          <a:xfrm>
            <a:off x="1784350" y="2398713"/>
            <a:ext cx="365125" cy="2146300"/>
            <a:chOff x="1631950" y="3133262"/>
            <a:chExt cx="365760" cy="2145742"/>
          </a:xfrm>
        </p:grpSpPr>
        <p:sp>
          <p:nvSpPr>
            <p:cNvPr id="25" name="Oval 2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TextBox 1"/>
          <p:cNvSpPr txBox="1">
            <a:spLocks noChangeArrowheads="1"/>
          </p:cNvSpPr>
          <p:nvPr/>
        </p:nvSpPr>
        <p:spPr bwMode="auto">
          <a:xfrm>
            <a:off x="931863" y="993775"/>
            <a:ext cx="941863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32</a:t>
            </a:r>
          </a:p>
        </p:txBody>
      </p:sp>
      <p:sp>
        <p:nvSpPr>
          <p:cNvPr id="124931" name="TextBox 2"/>
          <p:cNvSpPr txBox="1">
            <a:spLocks noChangeArrowheads="1"/>
          </p:cNvSpPr>
          <p:nvPr/>
        </p:nvSpPr>
        <p:spPr bwMode="auto">
          <a:xfrm>
            <a:off x="1816100" y="993775"/>
            <a:ext cx="9417050"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Which state has the most amount of room per person?</a:t>
            </a:r>
          </a:p>
        </p:txBody>
      </p:sp>
      <p:sp>
        <p:nvSpPr>
          <p:cNvPr id="124932" name="TextBox 3"/>
          <p:cNvSpPr txBox="1">
            <a:spLocks noChangeArrowheads="1"/>
          </p:cNvSpPr>
          <p:nvPr/>
        </p:nvSpPr>
        <p:spPr bwMode="auto">
          <a:xfrm>
            <a:off x="2255838" y="2039938"/>
            <a:ext cx="25161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24933" name="TextBox 4"/>
          <p:cNvSpPr txBox="1">
            <a:spLocks noChangeArrowheads="1"/>
          </p:cNvSpPr>
          <p:nvPr/>
        </p:nvSpPr>
        <p:spPr bwMode="auto">
          <a:xfrm>
            <a:off x="3138488" y="2039938"/>
            <a:ext cx="251618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Colorado</a:t>
            </a:r>
          </a:p>
        </p:txBody>
      </p:sp>
      <p:sp>
        <p:nvSpPr>
          <p:cNvPr id="124934" name="TextBox 5"/>
          <p:cNvSpPr txBox="1">
            <a:spLocks noChangeArrowheads="1"/>
          </p:cNvSpPr>
          <p:nvPr/>
        </p:nvSpPr>
        <p:spPr bwMode="auto">
          <a:xfrm>
            <a:off x="2255838" y="2622550"/>
            <a:ext cx="28844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24935" name="TextBox 6"/>
          <p:cNvSpPr txBox="1">
            <a:spLocks noChangeArrowheads="1"/>
          </p:cNvSpPr>
          <p:nvPr/>
        </p:nvSpPr>
        <p:spPr bwMode="auto">
          <a:xfrm>
            <a:off x="3138488" y="2622550"/>
            <a:ext cx="2884487"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New Jersey</a:t>
            </a:r>
          </a:p>
        </p:txBody>
      </p:sp>
      <p:sp>
        <p:nvSpPr>
          <p:cNvPr id="124936" name="TextBox 7"/>
          <p:cNvSpPr txBox="1">
            <a:spLocks noChangeArrowheads="1"/>
          </p:cNvSpPr>
          <p:nvPr/>
        </p:nvSpPr>
        <p:spPr bwMode="auto">
          <a:xfrm>
            <a:off x="2255838" y="3205163"/>
            <a:ext cx="314166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24937" name="TextBox 8"/>
          <p:cNvSpPr txBox="1">
            <a:spLocks noChangeArrowheads="1"/>
          </p:cNvSpPr>
          <p:nvPr/>
        </p:nvSpPr>
        <p:spPr bwMode="auto">
          <a:xfrm>
            <a:off x="3138488" y="3205163"/>
            <a:ext cx="314166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Rhode Island</a:t>
            </a:r>
          </a:p>
        </p:txBody>
      </p:sp>
      <p:sp>
        <p:nvSpPr>
          <p:cNvPr id="124938" name="TextBox 9"/>
          <p:cNvSpPr txBox="1">
            <a:spLocks noChangeArrowheads="1"/>
          </p:cNvSpPr>
          <p:nvPr/>
        </p:nvSpPr>
        <p:spPr bwMode="auto">
          <a:xfrm>
            <a:off x="2255838" y="3789363"/>
            <a:ext cx="179863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24939" name="TextBox 10"/>
          <p:cNvSpPr txBox="1">
            <a:spLocks noChangeArrowheads="1"/>
          </p:cNvSpPr>
          <p:nvPr/>
        </p:nvSpPr>
        <p:spPr bwMode="auto">
          <a:xfrm>
            <a:off x="3138488" y="3789363"/>
            <a:ext cx="179863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Utah</a:t>
            </a:r>
          </a:p>
        </p:txBody>
      </p:sp>
      <p:sp>
        <p:nvSpPr>
          <p:cNvPr id="12" name="Freeform 11"/>
          <p:cNvSpPr/>
          <p:nvPr/>
        </p:nvSpPr>
        <p:spPr>
          <a:xfrm>
            <a:off x="5499100" y="1912938"/>
            <a:ext cx="5429250" cy="2022475"/>
          </a:xfrm>
          <a:custGeom>
            <a:avLst/>
            <a:gdLst/>
            <a:ahLst/>
            <a:cxnLst/>
            <a:rect l="0" t="0" r="0" b="0"/>
            <a:pathLst>
              <a:path w="5105528" h="2549780">
                <a:moveTo>
                  <a:pt x="850900" y="0"/>
                </a:moveTo>
                <a:lnTo>
                  <a:pt x="4339336" y="0"/>
                </a:lnTo>
                <a:lnTo>
                  <a:pt x="4424807" y="8636"/>
                </a:lnTo>
                <a:lnTo>
                  <a:pt x="4577588" y="29718"/>
                </a:lnTo>
                <a:lnTo>
                  <a:pt x="4722368" y="72390"/>
                </a:lnTo>
                <a:lnTo>
                  <a:pt x="4790567" y="93345"/>
                </a:lnTo>
                <a:lnTo>
                  <a:pt x="4909947" y="153035"/>
                </a:lnTo>
                <a:lnTo>
                  <a:pt x="4994783" y="220980"/>
                </a:lnTo>
                <a:lnTo>
                  <a:pt x="5037455" y="259334"/>
                </a:lnTo>
                <a:lnTo>
                  <a:pt x="5080127" y="335661"/>
                </a:lnTo>
                <a:lnTo>
                  <a:pt x="5096891" y="378333"/>
                </a:lnTo>
                <a:lnTo>
                  <a:pt x="5096891" y="399288"/>
                </a:lnTo>
                <a:lnTo>
                  <a:pt x="5105527" y="424942"/>
                </a:lnTo>
                <a:lnTo>
                  <a:pt x="5105527" y="2124837"/>
                </a:lnTo>
                <a:lnTo>
                  <a:pt x="5096891" y="2146173"/>
                </a:lnTo>
                <a:lnTo>
                  <a:pt x="5096891" y="2167509"/>
                </a:lnTo>
                <a:lnTo>
                  <a:pt x="5080127" y="2209800"/>
                </a:lnTo>
                <a:lnTo>
                  <a:pt x="5037455" y="2286127"/>
                </a:lnTo>
                <a:lnTo>
                  <a:pt x="4952746" y="2358517"/>
                </a:lnTo>
                <a:lnTo>
                  <a:pt x="4909947" y="2392426"/>
                </a:lnTo>
                <a:lnTo>
                  <a:pt x="4790567" y="2452116"/>
                </a:lnTo>
                <a:lnTo>
                  <a:pt x="4654296" y="2494407"/>
                </a:lnTo>
                <a:lnTo>
                  <a:pt x="4577588" y="2515743"/>
                </a:lnTo>
                <a:lnTo>
                  <a:pt x="4424807" y="2537079"/>
                </a:lnTo>
                <a:lnTo>
                  <a:pt x="4339336" y="2545461"/>
                </a:lnTo>
                <a:lnTo>
                  <a:pt x="4297299" y="2545461"/>
                </a:lnTo>
                <a:lnTo>
                  <a:pt x="4254627" y="2549779"/>
                </a:lnTo>
                <a:lnTo>
                  <a:pt x="850900" y="2549779"/>
                </a:lnTo>
                <a:lnTo>
                  <a:pt x="799465" y="2545461"/>
                </a:lnTo>
                <a:lnTo>
                  <a:pt x="757555" y="2545461"/>
                </a:lnTo>
                <a:lnTo>
                  <a:pt x="672084" y="2537079"/>
                </a:lnTo>
                <a:lnTo>
                  <a:pt x="519303" y="2515743"/>
                </a:lnTo>
                <a:lnTo>
                  <a:pt x="374396" y="2473071"/>
                </a:lnTo>
                <a:lnTo>
                  <a:pt x="306324" y="2452116"/>
                </a:lnTo>
                <a:lnTo>
                  <a:pt x="187579" y="2392426"/>
                </a:lnTo>
                <a:lnTo>
                  <a:pt x="102108" y="2324481"/>
                </a:lnTo>
                <a:lnTo>
                  <a:pt x="59436" y="2286127"/>
                </a:lnTo>
                <a:lnTo>
                  <a:pt x="17399" y="2209800"/>
                </a:lnTo>
                <a:lnTo>
                  <a:pt x="0" y="2167509"/>
                </a:lnTo>
                <a:lnTo>
                  <a:pt x="0" y="378333"/>
                </a:lnTo>
                <a:lnTo>
                  <a:pt x="17399" y="335661"/>
                </a:lnTo>
                <a:lnTo>
                  <a:pt x="59436" y="259334"/>
                </a:lnTo>
                <a:lnTo>
                  <a:pt x="144780" y="186944"/>
                </a:lnTo>
                <a:lnTo>
                  <a:pt x="187579" y="153035"/>
                </a:lnTo>
                <a:lnTo>
                  <a:pt x="306324" y="93345"/>
                </a:lnTo>
                <a:lnTo>
                  <a:pt x="442468" y="51054"/>
                </a:lnTo>
                <a:lnTo>
                  <a:pt x="519303" y="29718"/>
                </a:lnTo>
                <a:lnTo>
                  <a:pt x="672084" y="8636"/>
                </a:lnTo>
                <a:lnTo>
                  <a:pt x="757555" y="0"/>
                </a:lnTo>
                <a:close/>
              </a:path>
            </a:pathLst>
          </a:custGeom>
          <a:solidFill>
            <a:schemeClr val="accent1">
              <a:alpha val="1000"/>
            </a:schemeClr>
          </a:solidFill>
          <a:ln w="38100" cap="flat" cmpd="sng" algn="ctr">
            <a:solidFill>
              <a:srgbClr val="8B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pic>
        <p:nvPicPr>
          <p:cNvPr id="124941" name="Picture 22"/>
          <p:cNvPicPr>
            <a:picLocks/>
          </p:cNvPicPr>
          <p:nvPr/>
        </p:nvPicPr>
        <p:blipFill>
          <a:blip r:embed="rId3"/>
          <a:srcRect/>
          <a:stretch>
            <a:fillRect/>
          </a:stretch>
        </p:blipFill>
        <p:spPr bwMode="auto">
          <a:xfrm>
            <a:off x="138113" y="103188"/>
            <a:ext cx="3752850" cy="65087"/>
          </a:xfrm>
          <a:prstGeom prst="rect">
            <a:avLst/>
          </a:prstGeom>
          <a:solidFill>
            <a:srgbClr val="000000">
              <a:alpha val="0"/>
            </a:srgbClr>
          </a:solidFill>
          <a:ln w="9525">
            <a:noFill/>
            <a:miter lim="800000"/>
            <a:headEnd/>
            <a:tailEnd/>
          </a:ln>
        </p:spPr>
      </p:pic>
      <p:grpSp>
        <p:nvGrpSpPr>
          <p:cNvPr id="124942" name="Group 23"/>
          <p:cNvGrpSpPr>
            <a:grpSpLocks/>
          </p:cNvGrpSpPr>
          <p:nvPr/>
        </p:nvGrpSpPr>
        <p:grpSpPr bwMode="auto">
          <a:xfrm>
            <a:off x="1784350" y="2030413"/>
            <a:ext cx="365125" cy="2147887"/>
            <a:chOff x="1631950" y="3133262"/>
            <a:chExt cx="365760" cy="2145742"/>
          </a:xfrm>
        </p:grpSpPr>
        <p:sp>
          <p:nvSpPr>
            <p:cNvPr id="25" name="Oval 24"/>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7" name="Oval 26"/>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8" name="Oval 27"/>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
        <p:nvSpPr>
          <p:cNvPr id="124943" name="TextBox 28"/>
          <p:cNvSpPr txBox="1">
            <a:spLocks noChangeArrowheads="1"/>
          </p:cNvSpPr>
          <p:nvPr/>
        </p:nvSpPr>
        <p:spPr bwMode="auto">
          <a:xfrm>
            <a:off x="5822950" y="2259013"/>
            <a:ext cx="5105400" cy="1631950"/>
          </a:xfrm>
          <a:prstGeom prst="rect">
            <a:avLst/>
          </a:prstGeom>
          <a:noFill/>
          <a:ln w="9525">
            <a:noFill/>
            <a:miter lim="800000"/>
            <a:headEnd/>
            <a:tailEnd/>
          </a:ln>
        </p:spPr>
        <p:txBody>
          <a:bodyPr>
            <a:spAutoFit/>
          </a:bodyPr>
          <a:lstStyle/>
          <a:p>
            <a:r>
              <a:rPr lang="en-US" sz="1400">
                <a:solidFill>
                  <a:srgbClr val="000000"/>
                </a:solidFill>
                <a:latin typeface="Arial - 20"/>
              </a:rPr>
              <a:t>                                Population of States</a:t>
            </a:r>
          </a:p>
          <a:p>
            <a:r>
              <a:rPr lang="en-US" sz="1400" u="sng">
                <a:solidFill>
                  <a:srgbClr val="000000"/>
                </a:solidFill>
                <a:latin typeface="Arial - 20"/>
              </a:rPr>
              <a:t>State</a:t>
            </a:r>
            <a:r>
              <a:rPr lang="en-US" sz="1400">
                <a:solidFill>
                  <a:srgbClr val="000000"/>
                </a:solidFill>
                <a:latin typeface="Arial - 20"/>
              </a:rPr>
              <a:t>		</a:t>
            </a:r>
            <a:r>
              <a:rPr lang="en-US" sz="1400" u="sng">
                <a:solidFill>
                  <a:srgbClr val="000000"/>
                </a:solidFill>
                <a:latin typeface="Arial - 20"/>
              </a:rPr>
              <a:t>Population</a:t>
            </a:r>
            <a:r>
              <a:rPr lang="en-US" sz="1400">
                <a:solidFill>
                  <a:srgbClr val="000000"/>
                </a:solidFill>
                <a:latin typeface="Arial - 20"/>
              </a:rPr>
              <a:t>		</a:t>
            </a:r>
            <a:r>
              <a:rPr lang="en-US" sz="1400" u="sng">
                <a:solidFill>
                  <a:srgbClr val="000000"/>
                </a:solidFill>
                <a:latin typeface="Arial - 20"/>
              </a:rPr>
              <a:t>Miles</a:t>
            </a:r>
            <a:r>
              <a:rPr lang="en-US" sz="1400" u="sng" baseline="70000">
                <a:solidFill>
                  <a:srgbClr val="000000"/>
                </a:solidFill>
                <a:latin typeface="Arial - 20"/>
              </a:rPr>
              <a:t>2</a:t>
            </a:r>
          </a:p>
          <a:p>
            <a:r>
              <a:rPr lang="en-US" sz="1400">
                <a:solidFill>
                  <a:srgbClr val="000000"/>
                </a:solidFill>
                <a:latin typeface="Arial - 20"/>
              </a:rPr>
              <a:t>Colorado		  5,187,582		104,093</a:t>
            </a:r>
          </a:p>
          <a:p>
            <a:r>
              <a:rPr lang="en-US" sz="1400">
                <a:solidFill>
                  <a:srgbClr val="000000"/>
                </a:solidFill>
                <a:latin typeface="Arial - 20"/>
              </a:rPr>
              <a:t>New Jersey  	  8,864,590		8,722</a:t>
            </a:r>
          </a:p>
          <a:p>
            <a:r>
              <a:rPr lang="en-US" sz="1400">
                <a:solidFill>
                  <a:srgbClr val="000000"/>
                </a:solidFill>
                <a:latin typeface="Arial - 20"/>
              </a:rPr>
              <a:t>Rhode Island	  1,005,141		1,545</a:t>
            </a:r>
          </a:p>
          <a:p>
            <a:r>
              <a:rPr lang="en-US" sz="1400">
                <a:solidFill>
                  <a:srgbClr val="000000"/>
                </a:solidFill>
                <a:latin typeface="Arial - 20"/>
              </a:rPr>
              <a:t>Utah		  2,855,287		84,898</a:t>
            </a:r>
          </a:p>
          <a:p>
            <a:endParaRPr lang="en-US" sz="1600">
              <a:solidFill>
                <a:srgbClr val="000000"/>
              </a:solidFill>
              <a:latin typeface="Arial - 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TextBox 1"/>
          <p:cNvSpPr txBox="1">
            <a:spLocks noChangeArrowheads="1"/>
          </p:cNvSpPr>
          <p:nvPr/>
        </p:nvSpPr>
        <p:spPr bwMode="auto">
          <a:xfrm>
            <a:off x="869950" y="1004888"/>
            <a:ext cx="84423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33</a:t>
            </a:r>
          </a:p>
        </p:txBody>
      </p:sp>
      <p:sp>
        <p:nvSpPr>
          <p:cNvPr id="126979" name="TextBox 2"/>
          <p:cNvSpPr txBox="1">
            <a:spLocks noChangeArrowheads="1"/>
          </p:cNvSpPr>
          <p:nvPr/>
        </p:nvSpPr>
        <p:spPr bwMode="auto">
          <a:xfrm>
            <a:off x="1752600" y="1004888"/>
            <a:ext cx="84423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Who made the most amount of money per hour?</a:t>
            </a:r>
          </a:p>
        </p:txBody>
      </p:sp>
      <p:sp>
        <p:nvSpPr>
          <p:cNvPr id="126980" name="TextBox 3"/>
          <p:cNvSpPr txBox="1">
            <a:spLocks noChangeArrowheads="1"/>
          </p:cNvSpPr>
          <p:nvPr/>
        </p:nvSpPr>
        <p:spPr bwMode="auto">
          <a:xfrm>
            <a:off x="2389188" y="1963738"/>
            <a:ext cx="74279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26981" name="TextBox 4"/>
          <p:cNvSpPr txBox="1">
            <a:spLocks noChangeArrowheads="1"/>
          </p:cNvSpPr>
          <p:nvPr/>
        </p:nvSpPr>
        <p:spPr bwMode="auto">
          <a:xfrm>
            <a:off x="3271838" y="1963738"/>
            <a:ext cx="742791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Andrew made $545 for 30 hours of work.</a:t>
            </a:r>
          </a:p>
        </p:txBody>
      </p:sp>
      <p:sp>
        <p:nvSpPr>
          <p:cNvPr id="126982" name="TextBox 5"/>
          <p:cNvSpPr txBox="1">
            <a:spLocks noChangeArrowheads="1"/>
          </p:cNvSpPr>
          <p:nvPr/>
        </p:nvSpPr>
        <p:spPr bwMode="auto">
          <a:xfrm>
            <a:off x="2389188" y="2546350"/>
            <a:ext cx="691356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26983" name="TextBox 6"/>
          <p:cNvSpPr txBox="1">
            <a:spLocks noChangeArrowheads="1"/>
          </p:cNvSpPr>
          <p:nvPr/>
        </p:nvSpPr>
        <p:spPr bwMode="auto">
          <a:xfrm>
            <a:off x="3271838" y="2546350"/>
            <a:ext cx="691356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Kyle made $785 for 42 hours of work.</a:t>
            </a:r>
          </a:p>
        </p:txBody>
      </p:sp>
      <p:sp>
        <p:nvSpPr>
          <p:cNvPr id="126984" name="TextBox 7"/>
          <p:cNvSpPr txBox="1">
            <a:spLocks noChangeArrowheads="1"/>
          </p:cNvSpPr>
          <p:nvPr/>
        </p:nvSpPr>
        <p:spPr bwMode="auto">
          <a:xfrm>
            <a:off x="2389188" y="3128963"/>
            <a:ext cx="73723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26985" name="TextBox 8"/>
          <p:cNvSpPr txBox="1">
            <a:spLocks noChangeArrowheads="1"/>
          </p:cNvSpPr>
          <p:nvPr/>
        </p:nvSpPr>
        <p:spPr bwMode="auto">
          <a:xfrm>
            <a:off x="3271838" y="3128963"/>
            <a:ext cx="73723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Joshua made $605 for 34 hours of work.</a:t>
            </a:r>
          </a:p>
        </p:txBody>
      </p:sp>
      <p:sp>
        <p:nvSpPr>
          <p:cNvPr id="126986" name="TextBox 9"/>
          <p:cNvSpPr txBox="1">
            <a:spLocks noChangeArrowheads="1"/>
          </p:cNvSpPr>
          <p:nvPr/>
        </p:nvSpPr>
        <p:spPr bwMode="auto">
          <a:xfrm>
            <a:off x="2389188" y="3713163"/>
            <a:ext cx="70977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26987" name="TextBox 10"/>
          <p:cNvSpPr txBox="1">
            <a:spLocks noChangeArrowheads="1"/>
          </p:cNvSpPr>
          <p:nvPr/>
        </p:nvSpPr>
        <p:spPr bwMode="auto">
          <a:xfrm>
            <a:off x="3271838" y="3713163"/>
            <a:ext cx="70977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Jamir made $880 for 45 hours of work.</a:t>
            </a:r>
          </a:p>
        </p:txBody>
      </p:sp>
      <p:pic>
        <p:nvPicPr>
          <p:cNvPr id="126988" name="Picture 19"/>
          <p:cNvPicPr>
            <a:picLocks/>
          </p:cNvPicPr>
          <p:nvPr/>
        </p:nvPicPr>
        <p:blipFill>
          <a:blip r:embed="rId3"/>
          <a:srcRect/>
          <a:stretch>
            <a:fillRect/>
          </a:stretch>
        </p:blipFill>
        <p:spPr bwMode="auto">
          <a:xfrm>
            <a:off x="152400" y="130175"/>
            <a:ext cx="3751263" cy="63500"/>
          </a:xfrm>
          <a:prstGeom prst="rect">
            <a:avLst/>
          </a:prstGeom>
          <a:solidFill>
            <a:srgbClr val="000000">
              <a:alpha val="0"/>
            </a:srgbClr>
          </a:solidFill>
          <a:ln w="9525">
            <a:noFill/>
            <a:miter lim="800000"/>
            <a:headEnd/>
            <a:tailEnd/>
          </a:ln>
        </p:spPr>
      </p:pic>
      <p:grpSp>
        <p:nvGrpSpPr>
          <p:cNvPr id="126989" name="Group 21"/>
          <p:cNvGrpSpPr>
            <a:grpSpLocks/>
          </p:cNvGrpSpPr>
          <p:nvPr/>
        </p:nvGrpSpPr>
        <p:grpSpPr bwMode="auto">
          <a:xfrm>
            <a:off x="1876425" y="1954213"/>
            <a:ext cx="365125" cy="2147887"/>
            <a:chOff x="1631950" y="3133262"/>
            <a:chExt cx="365760" cy="2145742"/>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5646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3079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49132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TextBox 1"/>
          <p:cNvSpPr txBox="1">
            <a:spLocks noChangeArrowheads="1"/>
          </p:cNvSpPr>
          <p:nvPr/>
        </p:nvSpPr>
        <p:spPr bwMode="auto">
          <a:xfrm>
            <a:off x="879475" y="963613"/>
            <a:ext cx="106584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34</a:t>
            </a:r>
          </a:p>
        </p:txBody>
      </p:sp>
      <p:sp>
        <p:nvSpPr>
          <p:cNvPr id="129027" name="TextBox 2"/>
          <p:cNvSpPr txBox="1">
            <a:spLocks noChangeArrowheads="1"/>
          </p:cNvSpPr>
          <p:nvPr/>
        </p:nvSpPr>
        <p:spPr bwMode="auto">
          <a:xfrm>
            <a:off x="1762125" y="965200"/>
            <a:ext cx="9197975"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Jewel, Jalina, Brittany, and Jabari are comparing gas mileage. Who gets the most miles per gallon (mpg)? </a:t>
            </a:r>
          </a:p>
        </p:txBody>
      </p:sp>
      <p:sp>
        <p:nvSpPr>
          <p:cNvPr id="129028" name="TextBox 3"/>
          <p:cNvSpPr txBox="1">
            <a:spLocks noChangeArrowheads="1"/>
          </p:cNvSpPr>
          <p:nvPr/>
        </p:nvSpPr>
        <p:spPr bwMode="auto">
          <a:xfrm>
            <a:off x="2439988" y="2182813"/>
            <a:ext cx="763746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29029" name="TextBox 4"/>
          <p:cNvSpPr txBox="1">
            <a:spLocks noChangeArrowheads="1"/>
          </p:cNvSpPr>
          <p:nvPr/>
        </p:nvSpPr>
        <p:spPr bwMode="auto">
          <a:xfrm>
            <a:off x="3322638" y="2182813"/>
            <a:ext cx="763746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Jewel's car gets 324 miles with 15 gallons</a:t>
            </a:r>
          </a:p>
        </p:txBody>
      </p:sp>
      <p:sp>
        <p:nvSpPr>
          <p:cNvPr id="129030" name="TextBox 5"/>
          <p:cNvSpPr txBox="1">
            <a:spLocks noChangeArrowheads="1"/>
          </p:cNvSpPr>
          <p:nvPr/>
        </p:nvSpPr>
        <p:spPr bwMode="auto">
          <a:xfrm>
            <a:off x="2439988" y="2754313"/>
            <a:ext cx="76565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29031" name="TextBox 6"/>
          <p:cNvSpPr txBox="1">
            <a:spLocks noChangeArrowheads="1"/>
          </p:cNvSpPr>
          <p:nvPr/>
        </p:nvSpPr>
        <p:spPr bwMode="auto">
          <a:xfrm>
            <a:off x="3322638" y="2754313"/>
            <a:ext cx="765651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Jalina's car gets 385 miles with 11 gallons</a:t>
            </a:r>
          </a:p>
        </p:txBody>
      </p:sp>
      <p:sp>
        <p:nvSpPr>
          <p:cNvPr id="129032" name="TextBox 7"/>
          <p:cNvSpPr txBox="1">
            <a:spLocks noChangeArrowheads="1"/>
          </p:cNvSpPr>
          <p:nvPr/>
        </p:nvSpPr>
        <p:spPr bwMode="auto">
          <a:xfrm>
            <a:off x="2439988" y="3336925"/>
            <a:ext cx="79867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29033" name="TextBox 8"/>
          <p:cNvSpPr txBox="1">
            <a:spLocks noChangeArrowheads="1"/>
          </p:cNvSpPr>
          <p:nvPr/>
        </p:nvSpPr>
        <p:spPr bwMode="auto">
          <a:xfrm>
            <a:off x="3322638" y="3336925"/>
            <a:ext cx="771366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Brittany's car gets 425 miles with 20 gallons</a:t>
            </a:r>
          </a:p>
        </p:txBody>
      </p:sp>
      <p:sp>
        <p:nvSpPr>
          <p:cNvPr id="129034" name="TextBox 9"/>
          <p:cNvSpPr txBox="1">
            <a:spLocks noChangeArrowheads="1"/>
          </p:cNvSpPr>
          <p:nvPr/>
        </p:nvSpPr>
        <p:spPr bwMode="auto">
          <a:xfrm>
            <a:off x="2439988" y="3919538"/>
            <a:ext cx="67722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29035" name="TextBox 10"/>
          <p:cNvSpPr txBox="1">
            <a:spLocks noChangeArrowheads="1"/>
          </p:cNvSpPr>
          <p:nvPr/>
        </p:nvSpPr>
        <p:spPr bwMode="auto">
          <a:xfrm>
            <a:off x="3322638" y="3919538"/>
            <a:ext cx="677227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Jabari's car gets 430 with 25 gallons</a:t>
            </a:r>
          </a:p>
        </p:txBody>
      </p:sp>
      <p:pic>
        <p:nvPicPr>
          <p:cNvPr id="129036" name="Picture 19"/>
          <p:cNvPicPr>
            <a:picLocks/>
          </p:cNvPicPr>
          <p:nvPr/>
        </p:nvPicPr>
        <p:blipFill>
          <a:blip r:embed="rId3"/>
          <a:srcRect/>
          <a:stretch>
            <a:fillRect/>
          </a:stretch>
        </p:blipFill>
        <p:spPr bwMode="auto">
          <a:xfrm>
            <a:off x="152400" y="115888"/>
            <a:ext cx="3751263" cy="65087"/>
          </a:xfrm>
          <a:prstGeom prst="rect">
            <a:avLst/>
          </a:prstGeom>
          <a:solidFill>
            <a:srgbClr val="000000">
              <a:alpha val="0"/>
            </a:srgbClr>
          </a:solidFill>
          <a:ln w="9525">
            <a:noFill/>
            <a:miter lim="800000"/>
            <a:headEnd/>
            <a:tailEnd/>
          </a:ln>
        </p:spPr>
      </p:pic>
      <p:grpSp>
        <p:nvGrpSpPr>
          <p:cNvPr id="129037" name="Group 20"/>
          <p:cNvGrpSpPr>
            <a:grpSpLocks/>
          </p:cNvGrpSpPr>
          <p:nvPr/>
        </p:nvGrpSpPr>
        <p:grpSpPr bwMode="auto">
          <a:xfrm>
            <a:off x="1784350" y="2246313"/>
            <a:ext cx="365125" cy="2074862"/>
            <a:chOff x="1631950" y="3133262"/>
            <a:chExt cx="365760" cy="207404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66684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23627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84154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TextBox 1"/>
          <p:cNvSpPr txBox="1">
            <a:spLocks noChangeArrowheads="1"/>
          </p:cNvSpPr>
          <p:nvPr/>
        </p:nvSpPr>
        <p:spPr bwMode="auto">
          <a:xfrm>
            <a:off x="2860675" y="1622425"/>
            <a:ext cx="5324475" cy="2312988"/>
          </a:xfrm>
          <a:prstGeom prst="rect">
            <a:avLst/>
          </a:prstGeom>
          <a:noFill/>
          <a:ln w="9525">
            <a:noFill/>
            <a:miter lim="800000"/>
            <a:headEnd/>
            <a:tailEnd/>
          </a:ln>
        </p:spPr>
        <p:txBody>
          <a:bodyPr lIns="96469" tIns="48235" rIns="96469" bIns="48235">
            <a:spAutoFit/>
          </a:bodyPr>
          <a:lstStyle/>
          <a:p>
            <a:pPr algn="ctr"/>
            <a:r>
              <a:rPr lang="en-US" sz="4800" b="1">
                <a:solidFill>
                  <a:srgbClr val="0000FF"/>
                </a:solidFill>
              </a:rPr>
              <a:t>Using Ratios to Convert Measurements</a:t>
            </a:r>
          </a:p>
        </p:txBody>
      </p:sp>
      <p:grpSp>
        <p:nvGrpSpPr>
          <p:cNvPr id="131075" name="Group 8"/>
          <p:cNvGrpSpPr>
            <a:grpSpLocks/>
          </p:cNvGrpSpPr>
          <p:nvPr/>
        </p:nvGrpSpPr>
        <p:grpSpPr bwMode="auto">
          <a:xfrm>
            <a:off x="7575550" y="3924300"/>
            <a:ext cx="1612900" cy="1230313"/>
            <a:chOff x="7575550" y="3631406"/>
            <a:chExt cx="1612899" cy="1231038"/>
          </a:xfrm>
        </p:grpSpPr>
        <p:sp>
          <p:nvSpPr>
            <p:cNvPr id="131076" name="TextBox 9">
              <a:hlinkClick r:id="rId2" action="ppaction://hlinksldjump"/>
            </p:cNvPr>
            <p:cNvSpPr txBox="1">
              <a:spLocks noChangeArrowheads="1"/>
            </p:cNvSpPr>
            <p:nvPr/>
          </p:nvSpPr>
          <p:spPr bwMode="auto">
            <a:xfrm>
              <a:off x="7575550" y="3716131"/>
              <a:ext cx="1612899" cy="1020742"/>
            </a:xfrm>
            <a:prstGeom prst="rect">
              <a:avLst/>
            </a:prstGeom>
            <a:noFill/>
            <a:ln w="9525">
              <a:noFill/>
              <a:miter lim="800000"/>
              <a:headEnd/>
              <a:tailEnd/>
            </a:ln>
          </p:spPr>
          <p:txBody>
            <a:bodyPr lIns="96469" tIns="48235" rIns="96469" bIns="48235">
              <a:spAutoFit/>
            </a:bodyPr>
            <a:lstStyle/>
            <a:p>
              <a:r>
                <a:rPr lang="en-US" sz="2000" b="1" i="1">
                  <a:solidFill>
                    <a:srgbClr val="0000FF"/>
                  </a:solidFill>
                </a:rPr>
                <a:t>Return to Table of Contents</a:t>
              </a:r>
            </a:p>
          </p:txBody>
        </p:sp>
        <p:sp>
          <p:nvSpPr>
            <p:cNvPr id="11" name="Freeform 10">
              <a:hlinkClick r:id="rId2" action="ppaction://hlinksldjump"/>
            </p:cNvPr>
            <p:cNvSpPr/>
            <p:nvPr/>
          </p:nvSpPr>
          <p:spPr>
            <a:xfrm>
              <a:off x="7575550" y="3631406"/>
              <a:ext cx="1612899" cy="1231038"/>
            </a:xfrm>
            <a:custGeom>
              <a:avLst/>
              <a:gdLst/>
              <a:ahLst/>
              <a:cxnLst/>
              <a:rect l="0" t="0" r="0" b="0"/>
              <a:pathLst>
                <a:path w="1827024" h="530100">
                  <a:moveTo>
                    <a:pt x="0" y="0"/>
                  </a:moveTo>
                  <a:lnTo>
                    <a:pt x="1827023" y="0"/>
                  </a:lnTo>
                  <a:lnTo>
                    <a:pt x="1827023" y="530099"/>
                  </a:lnTo>
                  <a:lnTo>
                    <a:pt x="0" y="530099"/>
                  </a:lnTo>
                  <a:close/>
                </a:path>
              </a:pathLst>
            </a:custGeom>
            <a:solidFill>
              <a:schemeClr val="accent1">
                <a:alpha val="1000"/>
              </a:schemeClr>
            </a:solidFill>
            <a:ln w="3810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dirty="0">
                <a:solidFill>
                  <a:schemeClr val="tx1"/>
                </a:solidFill>
              </a:endParaRP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TextBox 1"/>
          <p:cNvSpPr txBox="1">
            <a:spLocks noChangeArrowheads="1"/>
          </p:cNvSpPr>
          <p:nvPr/>
        </p:nvSpPr>
        <p:spPr bwMode="auto">
          <a:xfrm>
            <a:off x="358775" y="595313"/>
            <a:ext cx="9753600" cy="836612"/>
          </a:xfrm>
          <a:prstGeom prst="rect">
            <a:avLst/>
          </a:prstGeom>
          <a:noFill/>
          <a:ln w="9525">
            <a:noFill/>
            <a:miter lim="800000"/>
            <a:headEnd/>
            <a:tailEnd/>
          </a:ln>
        </p:spPr>
        <p:txBody>
          <a:bodyPr lIns="96469" tIns="48235" rIns="96469" bIns="48235">
            <a:spAutoFit/>
          </a:bodyPr>
          <a:lstStyle/>
          <a:p>
            <a:r>
              <a:rPr lang="en-US" sz="2400" b="1">
                <a:solidFill>
                  <a:srgbClr val="0000FF"/>
                </a:solidFill>
              </a:rPr>
              <a:t>You can use what you have learned in the previous lesson on ratios and apply them to everyday life situations.</a:t>
            </a:r>
          </a:p>
        </p:txBody>
      </p:sp>
      <p:sp>
        <p:nvSpPr>
          <p:cNvPr id="132099" name="TextBox 2"/>
          <p:cNvSpPr txBox="1">
            <a:spLocks noChangeArrowheads="1"/>
          </p:cNvSpPr>
          <p:nvPr/>
        </p:nvSpPr>
        <p:spPr bwMode="auto">
          <a:xfrm>
            <a:off x="414338" y="2500313"/>
            <a:ext cx="9518650" cy="836612"/>
          </a:xfrm>
          <a:prstGeom prst="rect">
            <a:avLst/>
          </a:prstGeom>
          <a:noFill/>
          <a:ln w="9525">
            <a:noFill/>
            <a:miter lim="800000"/>
            <a:headEnd/>
            <a:tailEnd/>
          </a:ln>
        </p:spPr>
        <p:txBody>
          <a:bodyPr lIns="96469" tIns="48235" rIns="96469" bIns="48235">
            <a:spAutoFit/>
          </a:bodyPr>
          <a:lstStyle/>
          <a:p>
            <a:r>
              <a:rPr lang="en-US" sz="2400" b="1">
                <a:solidFill>
                  <a:srgbClr val="0000FF"/>
                </a:solidFill>
              </a:rPr>
              <a:t>Using ratios is especially helpful when converting between measurement units.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3794" name="Group 3"/>
          <p:cNvGrpSpPr>
            <a:grpSpLocks/>
          </p:cNvGrpSpPr>
          <p:nvPr/>
        </p:nvGrpSpPr>
        <p:grpSpPr bwMode="auto">
          <a:xfrm>
            <a:off x="865188" y="1041400"/>
            <a:ext cx="7091362" cy="3046413"/>
            <a:chOff x="736600" y="1117600"/>
            <a:chExt cx="6527800" cy="2986514"/>
          </a:xfrm>
        </p:grpSpPr>
        <p:sp>
          <p:nvSpPr>
            <p:cNvPr id="33795" name="TextBox 1"/>
            <p:cNvSpPr txBox="1">
              <a:spLocks noChangeArrowheads="1"/>
            </p:cNvSpPr>
            <p:nvPr/>
          </p:nvSpPr>
          <p:spPr bwMode="auto">
            <a:xfrm>
              <a:off x="736600" y="1117600"/>
              <a:ext cx="6527800" cy="2986514"/>
            </a:xfrm>
            <a:prstGeom prst="rect">
              <a:avLst/>
            </a:prstGeom>
            <a:noFill/>
            <a:ln w="9525">
              <a:noFill/>
              <a:miter lim="800000"/>
              <a:headEnd/>
              <a:tailEnd/>
            </a:ln>
          </p:spPr>
          <p:txBody>
            <a:bodyPr>
              <a:spAutoFit/>
            </a:bodyPr>
            <a:lstStyle/>
            <a:p>
              <a:r>
                <a:rPr lang="en-US" sz="2400" b="1">
                  <a:solidFill>
                    <a:srgbClr val="0000FF"/>
                  </a:solidFill>
                </a:rPr>
                <a:t>Ratios can be written three different ways:</a:t>
              </a:r>
            </a:p>
            <a:p>
              <a:endParaRPr lang="en-US" sz="2400" b="1">
                <a:solidFill>
                  <a:srgbClr val="0000FF"/>
                </a:solidFill>
              </a:endParaRPr>
            </a:p>
            <a:p>
              <a:r>
                <a:rPr lang="en-US" sz="2400" b="1">
                  <a:solidFill>
                    <a:srgbClr val="FF0000"/>
                  </a:solidFill>
                </a:rPr>
                <a:t>a</a:t>
              </a:r>
              <a:r>
                <a:rPr lang="en-US" sz="2400" b="1">
                  <a:solidFill>
                    <a:srgbClr val="0000FF"/>
                  </a:solidFill>
                </a:rPr>
                <a:t> to </a:t>
              </a:r>
              <a:r>
                <a:rPr lang="en-US" sz="2400" b="1">
                  <a:solidFill>
                    <a:srgbClr val="009300"/>
                  </a:solidFill>
                </a:rPr>
                <a:t>b</a:t>
              </a:r>
              <a:r>
                <a:rPr lang="en-US" sz="2400" b="1">
                  <a:solidFill>
                    <a:srgbClr val="0000FF"/>
                  </a:solidFill>
                </a:rPr>
                <a:t>                </a:t>
              </a:r>
              <a:r>
                <a:rPr lang="en-US" sz="2400" b="1">
                  <a:solidFill>
                    <a:srgbClr val="FF0000"/>
                  </a:solidFill>
                </a:rPr>
                <a:t>a</a:t>
              </a:r>
              <a:r>
                <a:rPr lang="en-US" sz="2400" b="1">
                  <a:solidFill>
                    <a:srgbClr val="0000FF"/>
                  </a:solidFill>
                </a:rPr>
                <a:t> : </a:t>
              </a:r>
              <a:r>
                <a:rPr lang="en-US" sz="2400" b="1">
                  <a:solidFill>
                    <a:srgbClr val="009300"/>
                  </a:solidFill>
                </a:rPr>
                <a:t>b</a:t>
              </a:r>
              <a:r>
                <a:rPr lang="en-US" sz="2400" b="1">
                  <a:solidFill>
                    <a:srgbClr val="0000FF"/>
                  </a:solidFill>
                </a:rPr>
                <a:t>                  </a:t>
              </a:r>
              <a:r>
                <a:rPr lang="en-US" sz="2400" b="1">
                  <a:solidFill>
                    <a:srgbClr val="FF0000"/>
                  </a:solidFill>
                </a:rPr>
                <a:t>a</a:t>
              </a:r>
            </a:p>
            <a:p>
              <a:r>
                <a:rPr lang="en-US" sz="2400" b="1">
                  <a:solidFill>
                    <a:srgbClr val="FF0000"/>
                  </a:solidFill>
                </a:rPr>
                <a:t> </a:t>
              </a:r>
              <a:r>
                <a:rPr lang="en-US" sz="2400" b="1">
                  <a:solidFill>
                    <a:srgbClr val="0000FF"/>
                  </a:solidFill>
                </a:rPr>
                <a:t>                                                  </a:t>
              </a:r>
              <a:r>
                <a:rPr lang="en-US" sz="2400" b="1">
                  <a:solidFill>
                    <a:srgbClr val="009300"/>
                  </a:solidFill>
                </a:rPr>
                <a:t>b</a:t>
              </a:r>
            </a:p>
            <a:p>
              <a:endParaRPr lang="en-US" sz="2400" b="1">
                <a:solidFill>
                  <a:srgbClr val="009300"/>
                </a:solidFill>
              </a:endParaRPr>
            </a:p>
            <a:p>
              <a:endParaRPr lang="en-US" sz="2400" b="1">
                <a:solidFill>
                  <a:srgbClr val="009300"/>
                </a:solidFill>
              </a:endParaRPr>
            </a:p>
            <a:p>
              <a:r>
                <a:rPr lang="en-US" sz="2400" b="1">
                  <a:solidFill>
                    <a:srgbClr val="0000FF"/>
                  </a:solidFill>
                </a:rPr>
                <a:t>Each is read, "the ratio of </a:t>
              </a:r>
              <a:r>
                <a:rPr lang="en-US" sz="2400" b="1">
                  <a:solidFill>
                    <a:srgbClr val="FF0000"/>
                  </a:solidFill>
                </a:rPr>
                <a:t>a</a:t>
              </a:r>
              <a:r>
                <a:rPr lang="en-US" sz="2400" b="1">
                  <a:solidFill>
                    <a:srgbClr val="0000FF"/>
                  </a:solidFill>
                </a:rPr>
                <a:t> to </a:t>
              </a:r>
              <a:r>
                <a:rPr lang="en-US" sz="2400" b="1">
                  <a:solidFill>
                    <a:srgbClr val="009300"/>
                  </a:solidFill>
                </a:rPr>
                <a:t>b</a:t>
              </a:r>
              <a:r>
                <a:rPr lang="en-US" sz="2400" b="1">
                  <a:solidFill>
                    <a:srgbClr val="0000FF"/>
                  </a:solidFill>
                </a:rPr>
                <a:t>." </a:t>
              </a:r>
            </a:p>
            <a:p>
              <a:r>
                <a:rPr lang="en-US" sz="2400" b="1">
                  <a:solidFill>
                    <a:srgbClr val="0000FF"/>
                  </a:solidFill>
                </a:rPr>
                <a:t>Each ratio should be in </a:t>
              </a:r>
              <a:r>
                <a:rPr lang="en-US" sz="2400" b="1" i="1">
                  <a:solidFill>
                    <a:srgbClr val="0000FF"/>
                  </a:solidFill>
                </a:rPr>
                <a:t>simplest form</a:t>
              </a:r>
              <a:r>
                <a:rPr lang="en-US" sz="2400" b="1">
                  <a:solidFill>
                    <a:srgbClr val="0000FF"/>
                  </a:solidFill>
                </a:rPr>
                <a:t>.</a:t>
              </a:r>
            </a:p>
          </p:txBody>
        </p:sp>
        <p:sp>
          <p:nvSpPr>
            <p:cNvPr id="33796" name="TextBox 2"/>
            <p:cNvSpPr txBox="1">
              <a:spLocks noChangeArrowheads="1"/>
            </p:cNvSpPr>
            <p:nvPr/>
          </p:nvSpPr>
          <p:spPr bwMode="auto">
            <a:xfrm>
              <a:off x="4668865" y="1813858"/>
              <a:ext cx="372897" cy="497752"/>
            </a:xfrm>
            <a:prstGeom prst="rect">
              <a:avLst/>
            </a:prstGeom>
            <a:noFill/>
            <a:ln w="9525">
              <a:noFill/>
              <a:miter lim="800000"/>
              <a:headEnd/>
              <a:tailEnd/>
            </a:ln>
          </p:spPr>
          <p:txBody>
            <a:bodyPr>
              <a:spAutoFit/>
            </a:bodyPr>
            <a:lstStyle/>
            <a:p>
              <a:r>
                <a:rPr lang="en-US" sz="2700" b="1">
                  <a:solidFill>
                    <a:srgbClr val="0000FF"/>
                  </a:solidFill>
                  <a:latin typeface="Arial - 34"/>
                </a:rPr>
                <a:t>_</a:t>
              </a: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TextBox 1"/>
          <p:cNvSpPr txBox="1">
            <a:spLocks noChangeArrowheads="1"/>
          </p:cNvSpPr>
          <p:nvPr/>
        </p:nvSpPr>
        <p:spPr bwMode="auto">
          <a:xfrm>
            <a:off x="441325" y="466725"/>
            <a:ext cx="8097838" cy="835025"/>
          </a:xfrm>
          <a:prstGeom prst="rect">
            <a:avLst/>
          </a:prstGeom>
          <a:noFill/>
          <a:ln w="9525">
            <a:noFill/>
            <a:miter lim="800000"/>
            <a:headEnd/>
            <a:tailEnd/>
          </a:ln>
        </p:spPr>
        <p:txBody>
          <a:bodyPr lIns="96469" tIns="48235" rIns="96469" bIns="48235">
            <a:spAutoFit/>
          </a:bodyPr>
          <a:lstStyle/>
          <a:p>
            <a:r>
              <a:rPr lang="en-US" sz="2400" b="1">
                <a:solidFill>
                  <a:srgbClr val="0000FF"/>
                </a:solidFill>
              </a:rPr>
              <a:t>For example, there are 12 inches in one foot.  How many inches are there in 4 feet?</a:t>
            </a:r>
          </a:p>
        </p:txBody>
      </p:sp>
      <p:sp>
        <p:nvSpPr>
          <p:cNvPr id="133123" name="TextBox 2"/>
          <p:cNvSpPr txBox="1">
            <a:spLocks noChangeArrowheads="1"/>
          </p:cNvSpPr>
          <p:nvPr/>
        </p:nvSpPr>
        <p:spPr bwMode="auto">
          <a:xfrm>
            <a:off x="2359025" y="2008188"/>
            <a:ext cx="2011363"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12 in. : 1 ft.</a:t>
            </a:r>
          </a:p>
        </p:txBody>
      </p:sp>
      <p:sp>
        <p:nvSpPr>
          <p:cNvPr id="133124" name="TextBox 3"/>
          <p:cNvSpPr txBox="1">
            <a:spLocks noChangeArrowheads="1"/>
          </p:cNvSpPr>
          <p:nvPr/>
        </p:nvSpPr>
        <p:spPr bwMode="auto">
          <a:xfrm>
            <a:off x="2965450" y="2889250"/>
            <a:ext cx="1393825"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x : 4 ft. </a:t>
            </a:r>
          </a:p>
        </p:txBody>
      </p:sp>
      <p:sp>
        <p:nvSpPr>
          <p:cNvPr id="133125" name="TextBox 4"/>
          <p:cNvSpPr txBox="1">
            <a:spLocks noChangeArrowheads="1"/>
          </p:cNvSpPr>
          <p:nvPr/>
        </p:nvSpPr>
        <p:spPr bwMode="auto">
          <a:xfrm>
            <a:off x="331788" y="4445000"/>
            <a:ext cx="6648450" cy="1574800"/>
          </a:xfrm>
          <a:prstGeom prst="rect">
            <a:avLst/>
          </a:prstGeom>
          <a:noFill/>
          <a:ln w="9525">
            <a:noFill/>
            <a:miter lim="800000"/>
            <a:headEnd/>
            <a:tailEnd/>
          </a:ln>
        </p:spPr>
        <p:txBody>
          <a:bodyPr lIns="96469" tIns="48235" rIns="96469" bIns="48235">
            <a:spAutoFit/>
          </a:bodyPr>
          <a:lstStyle/>
          <a:p>
            <a:r>
              <a:rPr lang="en-US" sz="2400" b="1">
                <a:solidFill>
                  <a:srgbClr val="0000FF"/>
                </a:solidFill>
              </a:rPr>
              <a:t>Since there are 12 inches in 1 foot, and you want to find out how many inches there are in 4 feet, multiply 4 by 12 to find the number inches.</a:t>
            </a:r>
          </a:p>
        </p:txBody>
      </p:sp>
      <p:sp>
        <p:nvSpPr>
          <p:cNvPr id="133126" name="TextBox 5"/>
          <p:cNvSpPr txBox="1">
            <a:spLocks noChangeArrowheads="1"/>
          </p:cNvSpPr>
          <p:nvPr/>
        </p:nvSpPr>
        <p:spPr bwMode="auto">
          <a:xfrm>
            <a:off x="2952750" y="6569075"/>
            <a:ext cx="2100263"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48 in. = 4 ft.</a:t>
            </a:r>
          </a:p>
        </p:txBody>
      </p:sp>
      <p:pic>
        <p:nvPicPr>
          <p:cNvPr id="133127" name="Picture 6"/>
          <p:cNvPicPr>
            <a:picLocks/>
          </p:cNvPicPr>
          <p:nvPr/>
        </p:nvPicPr>
        <p:blipFill>
          <a:blip r:embed="rId2"/>
          <a:srcRect/>
          <a:stretch>
            <a:fillRect/>
          </a:stretch>
        </p:blipFill>
        <p:spPr bwMode="auto">
          <a:xfrm rot="-1662001">
            <a:off x="5532438" y="1839913"/>
            <a:ext cx="5453062" cy="1616075"/>
          </a:xfrm>
          <a:prstGeom prst="rect">
            <a:avLst/>
          </a:prstGeom>
          <a:solidFill>
            <a:srgbClr val="000000">
              <a:alpha val="0"/>
            </a:srgbClr>
          </a:solidFill>
          <a:ln w="9525">
            <a:noFill/>
            <a:miter lim="800000"/>
            <a:headEnd/>
            <a:tailEnd/>
          </a:ln>
        </p:spPr>
      </p:pic>
      <p:sp>
        <p:nvSpPr>
          <p:cNvPr id="133128" name="TextBox 7"/>
          <p:cNvSpPr txBox="1">
            <a:spLocks noChangeArrowheads="1"/>
          </p:cNvSpPr>
          <p:nvPr/>
        </p:nvSpPr>
        <p:spPr bwMode="auto">
          <a:xfrm>
            <a:off x="827088" y="1606550"/>
            <a:ext cx="3108325"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Set up your ratio:</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TextBox 1"/>
          <p:cNvSpPr txBox="1">
            <a:spLocks noChangeArrowheads="1"/>
          </p:cNvSpPr>
          <p:nvPr/>
        </p:nvSpPr>
        <p:spPr bwMode="auto">
          <a:xfrm>
            <a:off x="538163" y="725488"/>
            <a:ext cx="9450387"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There are 3 feet in one yard.  How many yards is 12 ft.?</a:t>
            </a:r>
          </a:p>
        </p:txBody>
      </p:sp>
      <p:sp>
        <p:nvSpPr>
          <p:cNvPr id="134147" name="TextBox 2"/>
          <p:cNvSpPr txBox="1">
            <a:spLocks noChangeArrowheads="1"/>
          </p:cNvSpPr>
          <p:nvPr/>
        </p:nvSpPr>
        <p:spPr bwMode="auto">
          <a:xfrm>
            <a:off x="1724025" y="2889250"/>
            <a:ext cx="2001838"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3 ft. = 1 yd.</a:t>
            </a:r>
          </a:p>
        </p:txBody>
      </p:sp>
      <p:sp>
        <p:nvSpPr>
          <p:cNvPr id="134148" name="TextBox 3"/>
          <p:cNvSpPr txBox="1">
            <a:spLocks noChangeArrowheads="1"/>
          </p:cNvSpPr>
          <p:nvPr/>
        </p:nvSpPr>
        <p:spPr bwMode="auto">
          <a:xfrm>
            <a:off x="731838" y="1917700"/>
            <a:ext cx="3106737"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Set up your ratio:</a:t>
            </a:r>
          </a:p>
        </p:txBody>
      </p:sp>
      <p:sp>
        <p:nvSpPr>
          <p:cNvPr id="134149" name="TextBox 4"/>
          <p:cNvSpPr txBox="1">
            <a:spLocks noChangeArrowheads="1"/>
          </p:cNvSpPr>
          <p:nvPr/>
        </p:nvSpPr>
        <p:spPr bwMode="auto">
          <a:xfrm>
            <a:off x="1724025" y="3835400"/>
            <a:ext cx="1584325"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12 ft. = x</a:t>
            </a:r>
          </a:p>
        </p:txBody>
      </p:sp>
      <p:sp>
        <p:nvSpPr>
          <p:cNvPr id="134150" name="TextBox 5"/>
          <p:cNvSpPr txBox="1">
            <a:spLocks noChangeArrowheads="1"/>
          </p:cNvSpPr>
          <p:nvPr/>
        </p:nvSpPr>
        <p:spPr bwMode="auto">
          <a:xfrm>
            <a:off x="744538" y="5002213"/>
            <a:ext cx="7947025" cy="2312987"/>
          </a:xfrm>
          <a:prstGeom prst="rect">
            <a:avLst/>
          </a:prstGeom>
          <a:noFill/>
          <a:ln w="9525">
            <a:noFill/>
            <a:miter lim="800000"/>
            <a:headEnd/>
            <a:tailEnd/>
          </a:ln>
        </p:spPr>
        <p:txBody>
          <a:bodyPr lIns="96469" tIns="48235" rIns="96469" bIns="48235">
            <a:spAutoFit/>
          </a:bodyPr>
          <a:lstStyle/>
          <a:p>
            <a:r>
              <a:rPr lang="en-US" sz="2400" b="1">
                <a:solidFill>
                  <a:srgbClr val="0000FF"/>
                </a:solidFill>
              </a:rPr>
              <a:t>How many "sets" of 3 are in 12? To find the answer, divide.</a:t>
            </a:r>
          </a:p>
          <a:p>
            <a:endParaRPr lang="en-US" sz="2400" b="1">
              <a:solidFill>
                <a:srgbClr val="0000FF"/>
              </a:solidFill>
            </a:endParaRPr>
          </a:p>
          <a:p>
            <a:r>
              <a:rPr lang="en-US" sz="2400" b="1">
                <a:solidFill>
                  <a:srgbClr val="0000FF"/>
                </a:solidFill>
              </a:rPr>
              <a:t>12 divided by 3 = 4. </a:t>
            </a:r>
          </a:p>
          <a:p>
            <a:endParaRPr lang="en-US" sz="2400" b="1">
              <a:solidFill>
                <a:srgbClr val="0000FF"/>
              </a:solidFill>
            </a:endParaRPr>
          </a:p>
          <a:p>
            <a:r>
              <a:rPr lang="en-US" sz="2400" b="1">
                <a:solidFill>
                  <a:srgbClr val="0000FF"/>
                </a:solidFill>
              </a:rPr>
              <a:t>12 ft. is equal to 4 yds.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TextBox 1"/>
          <p:cNvSpPr txBox="1">
            <a:spLocks noChangeArrowheads="1"/>
          </p:cNvSpPr>
          <p:nvPr/>
        </p:nvSpPr>
        <p:spPr bwMode="auto">
          <a:xfrm>
            <a:off x="855663" y="990600"/>
            <a:ext cx="9767887" cy="1573213"/>
          </a:xfrm>
          <a:prstGeom prst="rect">
            <a:avLst/>
          </a:prstGeom>
          <a:noFill/>
          <a:ln w="9525">
            <a:noFill/>
            <a:miter lim="800000"/>
            <a:headEnd/>
            <a:tailEnd/>
          </a:ln>
        </p:spPr>
        <p:txBody>
          <a:bodyPr lIns="96469" tIns="48235" rIns="96469" bIns="48235">
            <a:spAutoFit/>
          </a:bodyPr>
          <a:lstStyle/>
          <a:p>
            <a:r>
              <a:rPr lang="en-US" sz="2400" b="1">
                <a:solidFill>
                  <a:srgbClr val="0000FF"/>
                </a:solidFill>
              </a:rPr>
              <a:t>Try this problem:</a:t>
            </a:r>
          </a:p>
          <a:p>
            <a:endParaRPr lang="en-US" sz="2400" b="1">
              <a:solidFill>
                <a:srgbClr val="0000FF"/>
              </a:solidFill>
            </a:endParaRPr>
          </a:p>
          <a:p>
            <a:r>
              <a:rPr lang="en-US" sz="2400" b="1">
                <a:solidFill>
                  <a:srgbClr val="0000FF"/>
                </a:solidFill>
              </a:rPr>
              <a:t>Kylie needed 6 yards of fabric to make her Halloween costume.  How many feet of fabric does Kylie need?</a:t>
            </a:r>
          </a:p>
        </p:txBody>
      </p:sp>
      <p:sp>
        <p:nvSpPr>
          <p:cNvPr id="135171" name="TextBox 2"/>
          <p:cNvSpPr txBox="1">
            <a:spLocks noChangeArrowheads="1"/>
          </p:cNvSpPr>
          <p:nvPr/>
        </p:nvSpPr>
        <p:spPr bwMode="auto">
          <a:xfrm>
            <a:off x="863600" y="3355975"/>
            <a:ext cx="6788150"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You need to convert from yards to feet.</a:t>
            </a:r>
          </a:p>
        </p:txBody>
      </p:sp>
      <p:sp>
        <p:nvSpPr>
          <p:cNvPr id="135172" name="TextBox 3"/>
          <p:cNvSpPr txBox="1">
            <a:spLocks noChangeArrowheads="1"/>
          </p:cNvSpPr>
          <p:nvPr/>
        </p:nvSpPr>
        <p:spPr bwMode="auto">
          <a:xfrm>
            <a:off x="869950" y="4522788"/>
            <a:ext cx="4622800" cy="835025"/>
          </a:xfrm>
          <a:prstGeom prst="rect">
            <a:avLst/>
          </a:prstGeom>
          <a:noFill/>
          <a:ln w="9525">
            <a:noFill/>
            <a:miter lim="800000"/>
            <a:headEnd/>
            <a:tailEnd/>
          </a:ln>
        </p:spPr>
        <p:txBody>
          <a:bodyPr lIns="96469" tIns="48235" rIns="96469" bIns="48235">
            <a:spAutoFit/>
          </a:bodyPr>
          <a:lstStyle/>
          <a:p>
            <a:r>
              <a:rPr lang="en-US" sz="2400" b="1">
                <a:solidFill>
                  <a:srgbClr val="0000FF"/>
                </a:solidFill>
              </a:rPr>
              <a:t>We know that 1 yd. = 3 ft. </a:t>
            </a:r>
          </a:p>
          <a:p>
            <a:r>
              <a:rPr lang="en-US" sz="2400" b="1">
                <a:solidFill>
                  <a:srgbClr val="0000FF"/>
                </a:solidFill>
              </a:rPr>
              <a:t>So how many ft. is 6 yds.?</a:t>
            </a:r>
          </a:p>
        </p:txBody>
      </p:sp>
      <p:pic>
        <p:nvPicPr>
          <p:cNvPr id="135173" name="Picture 4"/>
          <p:cNvPicPr>
            <a:picLocks/>
          </p:cNvPicPr>
          <p:nvPr/>
        </p:nvPicPr>
        <p:blipFill>
          <a:blip r:embed="rId3"/>
          <a:srcRect/>
          <a:stretch>
            <a:fillRect/>
          </a:stretch>
        </p:blipFill>
        <p:spPr bwMode="auto">
          <a:xfrm rot="1085400">
            <a:off x="8250238" y="2798763"/>
            <a:ext cx="3790950" cy="2670175"/>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7218" name="Picture 1"/>
          <p:cNvPicPr>
            <a:picLocks/>
          </p:cNvPicPr>
          <p:nvPr/>
        </p:nvPicPr>
        <p:blipFill>
          <a:blip r:embed="rId3"/>
          <a:srcRect/>
          <a:stretch>
            <a:fillRect/>
          </a:stretch>
        </p:blipFill>
        <p:spPr bwMode="auto">
          <a:xfrm>
            <a:off x="2303463" y="4508500"/>
            <a:ext cx="6159500" cy="2727325"/>
          </a:xfrm>
          <a:prstGeom prst="rect">
            <a:avLst/>
          </a:prstGeom>
          <a:solidFill>
            <a:srgbClr val="000000">
              <a:alpha val="0"/>
            </a:srgbClr>
          </a:solidFill>
          <a:ln w="9525">
            <a:noFill/>
            <a:miter lim="800000"/>
            <a:headEnd/>
            <a:tailEnd/>
          </a:ln>
        </p:spPr>
      </p:pic>
      <p:sp>
        <p:nvSpPr>
          <p:cNvPr id="137219" name="TextBox 2"/>
          <p:cNvSpPr txBox="1">
            <a:spLocks noChangeArrowheads="1"/>
          </p:cNvSpPr>
          <p:nvPr/>
        </p:nvSpPr>
        <p:spPr bwMode="auto">
          <a:xfrm>
            <a:off x="882650" y="685800"/>
            <a:ext cx="9283700" cy="1573213"/>
          </a:xfrm>
          <a:prstGeom prst="rect">
            <a:avLst/>
          </a:prstGeom>
          <a:noFill/>
          <a:ln w="9525">
            <a:noFill/>
            <a:miter lim="800000"/>
            <a:headEnd/>
            <a:tailEnd/>
          </a:ln>
        </p:spPr>
        <p:txBody>
          <a:bodyPr lIns="96469" tIns="48235" rIns="96469" bIns="48235">
            <a:spAutoFit/>
          </a:bodyPr>
          <a:lstStyle/>
          <a:p>
            <a:r>
              <a:rPr lang="en-US" sz="2400" b="1">
                <a:solidFill>
                  <a:srgbClr val="0000FF"/>
                </a:solidFill>
              </a:rPr>
              <a:t>Henry measured his computer desk at home. The desk measured 72 inches across and 36 inches long.</a:t>
            </a:r>
          </a:p>
          <a:p>
            <a:endParaRPr lang="en-US" sz="2400" b="1">
              <a:solidFill>
                <a:srgbClr val="0000FF"/>
              </a:solidFill>
            </a:endParaRPr>
          </a:p>
          <a:p>
            <a:r>
              <a:rPr lang="en-US" sz="2400" b="1">
                <a:solidFill>
                  <a:srgbClr val="0000FF"/>
                </a:solidFill>
              </a:rPr>
              <a:t>What are the desk's measurements in ft.?</a:t>
            </a:r>
          </a:p>
        </p:txBody>
      </p:sp>
      <p:sp>
        <p:nvSpPr>
          <p:cNvPr id="137220" name="TextBox 11"/>
          <p:cNvSpPr txBox="1">
            <a:spLocks noChangeArrowheads="1"/>
          </p:cNvSpPr>
          <p:nvPr/>
        </p:nvSpPr>
        <p:spPr bwMode="auto">
          <a:xfrm>
            <a:off x="904875" y="3252788"/>
            <a:ext cx="4003675" cy="835025"/>
          </a:xfrm>
          <a:prstGeom prst="rect">
            <a:avLst/>
          </a:prstGeom>
          <a:noFill/>
          <a:ln w="9525">
            <a:noFill/>
            <a:miter lim="800000"/>
            <a:headEnd/>
            <a:tailEnd/>
          </a:ln>
        </p:spPr>
        <p:txBody>
          <a:bodyPr lIns="96469" tIns="48235" rIns="96469" bIns="48235">
            <a:spAutoFit/>
          </a:bodyPr>
          <a:lstStyle/>
          <a:p>
            <a:r>
              <a:rPr lang="en-US" sz="2400" b="1">
                <a:solidFill>
                  <a:srgbClr val="0000FF"/>
                </a:solidFill>
              </a:rPr>
              <a:t>Convert inches to feet.</a:t>
            </a:r>
          </a:p>
          <a:p>
            <a:r>
              <a:rPr lang="en-US" sz="2400" b="1">
                <a:solidFill>
                  <a:srgbClr val="0000FF"/>
                </a:solidFill>
              </a:rPr>
              <a:t>	12 in. = 1 ft.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TextBox 1"/>
          <p:cNvSpPr txBox="1">
            <a:spLocks noChangeArrowheads="1"/>
          </p:cNvSpPr>
          <p:nvPr/>
        </p:nvSpPr>
        <p:spPr bwMode="auto">
          <a:xfrm>
            <a:off x="838200" y="1050925"/>
            <a:ext cx="8718550" cy="836613"/>
          </a:xfrm>
          <a:prstGeom prst="rect">
            <a:avLst/>
          </a:prstGeom>
          <a:noFill/>
          <a:ln w="9525">
            <a:noFill/>
            <a:miter lim="800000"/>
            <a:headEnd/>
            <a:tailEnd/>
          </a:ln>
        </p:spPr>
        <p:txBody>
          <a:bodyPr lIns="96469" tIns="48235" rIns="96469" bIns="48235">
            <a:spAutoFit/>
          </a:bodyPr>
          <a:lstStyle/>
          <a:p>
            <a:r>
              <a:rPr lang="en-US" sz="2400" b="1">
                <a:solidFill>
                  <a:srgbClr val="0000FF"/>
                </a:solidFill>
              </a:rPr>
              <a:t>Caitlyn runs 1 mile everyday. What is the distance she runs in one week, in feet?</a:t>
            </a:r>
          </a:p>
        </p:txBody>
      </p:sp>
      <p:sp>
        <p:nvSpPr>
          <p:cNvPr id="139267" name="TextBox 2"/>
          <p:cNvSpPr txBox="1">
            <a:spLocks noChangeArrowheads="1"/>
          </p:cNvSpPr>
          <p:nvPr/>
        </p:nvSpPr>
        <p:spPr bwMode="auto">
          <a:xfrm>
            <a:off x="1582738" y="2451100"/>
            <a:ext cx="3198812"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1 mile = 5,280 feet</a:t>
            </a:r>
          </a:p>
        </p:txBody>
      </p:sp>
      <p:sp>
        <p:nvSpPr>
          <p:cNvPr id="139268" name="TextBox 3"/>
          <p:cNvSpPr txBox="1">
            <a:spLocks noChangeArrowheads="1"/>
          </p:cNvSpPr>
          <p:nvPr/>
        </p:nvSpPr>
        <p:spPr bwMode="auto">
          <a:xfrm>
            <a:off x="1127125" y="3849688"/>
            <a:ext cx="4603750"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How many feet is 7 miles?</a:t>
            </a:r>
          </a:p>
        </p:txBody>
      </p:sp>
      <p:pic>
        <p:nvPicPr>
          <p:cNvPr id="139269" name="Picture 4"/>
          <p:cNvPicPr>
            <a:picLocks/>
          </p:cNvPicPr>
          <p:nvPr/>
        </p:nvPicPr>
        <p:blipFill>
          <a:blip r:embed="rId3"/>
          <a:srcRect/>
          <a:stretch>
            <a:fillRect/>
          </a:stretch>
        </p:blipFill>
        <p:spPr bwMode="auto">
          <a:xfrm>
            <a:off x="7265988" y="1992313"/>
            <a:ext cx="2070100" cy="19431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TextBox 1"/>
          <p:cNvSpPr txBox="1">
            <a:spLocks noChangeArrowheads="1"/>
          </p:cNvSpPr>
          <p:nvPr/>
        </p:nvSpPr>
        <p:spPr bwMode="auto">
          <a:xfrm>
            <a:off x="889000" y="1039813"/>
            <a:ext cx="9201150" cy="836612"/>
          </a:xfrm>
          <a:prstGeom prst="rect">
            <a:avLst/>
          </a:prstGeom>
          <a:noFill/>
          <a:ln w="9525">
            <a:noFill/>
            <a:miter lim="800000"/>
            <a:headEnd/>
            <a:tailEnd/>
          </a:ln>
        </p:spPr>
        <p:txBody>
          <a:bodyPr lIns="96469" tIns="48235" rIns="96469" bIns="48235">
            <a:spAutoFit/>
          </a:bodyPr>
          <a:lstStyle/>
          <a:p>
            <a:r>
              <a:rPr lang="en-US" sz="2400" b="1">
                <a:solidFill>
                  <a:srgbClr val="0000FF"/>
                </a:solidFill>
              </a:rPr>
              <a:t>Cory lives 2 miles from her school.  What is this distance in yards?</a:t>
            </a:r>
          </a:p>
        </p:txBody>
      </p:sp>
      <p:sp>
        <p:nvSpPr>
          <p:cNvPr id="141315" name="TextBox 2"/>
          <p:cNvSpPr txBox="1">
            <a:spLocks noChangeArrowheads="1"/>
          </p:cNvSpPr>
          <p:nvPr/>
        </p:nvSpPr>
        <p:spPr bwMode="auto">
          <a:xfrm>
            <a:off x="946150" y="2894013"/>
            <a:ext cx="3517900"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1 mile = 1,760 yards</a:t>
            </a:r>
          </a:p>
        </p:txBody>
      </p:sp>
      <p:sp>
        <p:nvSpPr>
          <p:cNvPr id="141316" name="TextBox 3"/>
          <p:cNvSpPr txBox="1">
            <a:spLocks noChangeArrowheads="1"/>
          </p:cNvSpPr>
          <p:nvPr/>
        </p:nvSpPr>
        <p:spPr bwMode="auto">
          <a:xfrm>
            <a:off x="847725" y="4214813"/>
            <a:ext cx="8988425"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How many yards does Cory live away from school? </a:t>
            </a:r>
          </a:p>
        </p:txBody>
      </p:sp>
      <p:grpSp>
        <p:nvGrpSpPr>
          <p:cNvPr id="141317" name="Group 115"/>
          <p:cNvGrpSpPr>
            <a:grpSpLocks/>
          </p:cNvGrpSpPr>
          <p:nvPr/>
        </p:nvGrpSpPr>
        <p:grpSpPr bwMode="auto">
          <a:xfrm>
            <a:off x="1098550" y="5400675"/>
            <a:ext cx="5195888" cy="2573338"/>
            <a:chOff x="457200" y="4584700"/>
            <a:chExt cx="4783710" cy="2522475"/>
          </a:xfrm>
        </p:grpSpPr>
        <p:sp>
          <p:nvSpPr>
            <p:cNvPr id="5" name="Freeform 4"/>
            <p:cNvSpPr/>
            <p:nvPr/>
          </p:nvSpPr>
          <p:spPr>
            <a:xfrm>
              <a:off x="821131" y="5924522"/>
              <a:ext cx="182695" cy="102704"/>
            </a:xfrm>
            <a:custGeom>
              <a:avLst/>
              <a:gdLst/>
              <a:ahLst/>
              <a:cxnLst/>
              <a:rect l="0" t="0" r="0" b="0"/>
              <a:pathLst>
                <a:path w="181865" h="103252">
                  <a:moveTo>
                    <a:pt x="181864" y="0"/>
                  </a:moveTo>
                  <a:lnTo>
                    <a:pt x="181864" y="103251"/>
                  </a:lnTo>
                  <a:lnTo>
                    <a:pt x="0" y="103251"/>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 name="Freeform 5"/>
            <p:cNvSpPr/>
            <p:nvPr/>
          </p:nvSpPr>
          <p:spPr>
            <a:xfrm>
              <a:off x="821131" y="5922965"/>
              <a:ext cx="182695" cy="104261"/>
            </a:xfrm>
            <a:custGeom>
              <a:avLst/>
              <a:gdLst/>
              <a:ahLst/>
              <a:cxnLst/>
              <a:rect l="0" t="0" r="0" b="0"/>
              <a:pathLst>
                <a:path w="181611" h="104141">
                  <a:moveTo>
                    <a:pt x="0" y="0"/>
                  </a:moveTo>
                  <a:lnTo>
                    <a:pt x="0" y="104140"/>
                  </a:lnTo>
                  <a:lnTo>
                    <a:pt x="181610" y="104140"/>
                  </a:lnTo>
                  <a:lnTo>
                    <a:pt x="18161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 name="Freeform 6"/>
            <p:cNvSpPr/>
            <p:nvPr/>
          </p:nvSpPr>
          <p:spPr>
            <a:xfrm>
              <a:off x="958518" y="5101333"/>
              <a:ext cx="1787496" cy="1903138"/>
            </a:xfrm>
            <a:custGeom>
              <a:avLst/>
              <a:gdLst/>
              <a:ahLst/>
              <a:cxnLst/>
              <a:rect l="0" t="0" r="0" b="0"/>
              <a:pathLst>
                <a:path w="1788034" h="1903223">
                  <a:moveTo>
                    <a:pt x="0" y="1903222"/>
                  </a:moveTo>
                  <a:lnTo>
                    <a:pt x="0" y="771906"/>
                  </a:lnTo>
                  <a:lnTo>
                    <a:pt x="865378" y="0"/>
                  </a:lnTo>
                  <a:lnTo>
                    <a:pt x="1776984" y="719963"/>
                  </a:lnTo>
                  <a:lnTo>
                    <a:pt x="1788033" y="1897507"/>
                  </a:lnTo>
                  <a:close/>
                </a:path>
              </a:pathLst>
            </a:custGeom>
            <a:solidFill>
              <a:srgbClr val="CCC1AD"/>
            </a:solidFill>
            <a:ln w="0" cap="flat" cmpd="sng" algn="ctr">
              <a:solidFill>
                <a:srgbClr val="CCC1A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 name="Freeform 7"/>
            <p:cNvSpPr/>
            <p:nvPr/>
          </p:nvSpPr>
          <p:spPr>
            <a:xfrm>
              <a:off x="957056" y="5101333"/>
              <a:ext cx="1788958" cy="1903138"/>
            </a:xfrm>
            <a:custGeom>
              <a:avLst/>
              <a:gdLst/>
              <a:ahLst/>
              <a:cxnLst/>
              <a:rect l="0" t="0" r="0" b="0"/>
              <a:pathLst>
                <a:path w="1788161" h="1902461">
                  <a:moveTo>
                    <a:pt x="1788160" y="1897380"/>
                  </a:moveTo>
                  <a:lnTo>
                    <a:pt x="1776730" y="720090"/>
                  </a:lnTo>
                  <a:lnTo>
                    <a:pt x="866140" y="0"/>
                  </a:lnTo>
                  <a:lnTo>
                    <a:pt x="0" y="770890"/>
                  </a:lnTo>
                  <a:lnTo>
                    <a:pt x="0" y="19024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 name="Freeform 8"/>
            <p:cNvSpPr/>
            <p:nvPr/>
          </p:nvSpPr>
          <p:spPr>
            <a:xfrm>
              <a:off x="2735784" y="5821818"/>
              <a:ext cx="1958500" cy="1131301"/>
            </a:xfrm>
            <a:custGeom>
              <a:avLst/>
              <a:gdLst/>
              <a:ahLst/>
              <a:cxnLst/>
              <a:rect l="0" t="0" r="0" b="0"/>
              <a:pathLst>
                <a:path w="1958849" h="1131952">
                  <a:moveTo>
                    <a:pt x="0" y="0"/>
                  </a:moveTo>
                  <a:lnTo>
                    <a:pt x="1958848" y="0"/>
                  </a:lnTo>
                  <a:lnTo>
                    <a:pt x="1958848" y="1131951"/>
                  </a:lnTo>
                  <a:lnTo>
                    <a:pt x="0" y="1131951"/>
                  </a:lnTo>
                  <a:close/>
                </a:path>
              </a:pathLst>
            </a:custGeom>
            <a:solidFill>
              <a:srgbClr val="CCB28C"/>
            </a:solidFill>
            <a:ln w="0" cap="flat" cmpd="sng" algn="ctr">
              <a:solidFill>
                <a:srgbClr val="CCB2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 name="Freeform 9"/>
            <p:cNvSpPr/>
            <p:nvPr/>
          </p:nvSpPr>
          <p:spPr>
            <a:xfrm>
              <a:off x="3542569" y="6321333"/>
              <a:ext cx="318622" cy="669133"/>
            </a:xfrm>
            <a:custGeom>
              <a:avLst/>
              <a:gdLst/>
              <a:ahLst/>
              <a:cxnLst/>
              <a:rect l="0" t="0" r="0" b="0"/>
              <a:pathLst>
                <a:path w="319152" h="668656">
                  <a:moveTo>
                    <a:pt x="0" y="0"/>
                  </a:moveTo>
                  <a:lnTo>
                    <a:pt x="319151" y="0"/>
                  </a:lnTo>
                  <a:lnTo>
                    <a:pt x="319151" y="668655"/>
                  </a:lnTo>
                  <a:lnTo>
                    <a:pt x="0" y="668655"/>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 name="Freeform 10"/>
            <p:cNvSpPr/>
            <p:nvPr/>
          </p:nvSpPr>
          <p:spPr>
            <a:xfrm>
              <a:off x="3542569" y="6321333"/>
              <a:ext cx="320083" cy="669133"/>
            </a:xfrm>
            <a:custGeom>
              <a:avLst/>
              <a:gdLst/>
              <a:ahLst/>
              <a:cxnLst/>
              <a:rect l="0" t="0" r="0" b="0"/>
              <a:pathLst>
                <a:path w="320041" h="668021">
                  <a:moveTo>
                    <a:pt x="0" y="668020"/>
                  </a:moveTo>
                  <a:lnTo>
                    <a:pt x="320040" y="668020"/>
                  </a:lnTo>
                  <a:lnTo>
                    <a:pt x="32004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2" name="Freeform 11"/>
            <p:cNvSpPr/>
            <p:nvPr/>
          </p:nvSpPr>
          <p:spPr>
            <a:xfrm>
              <a:off x="775822" y="5049981"/>
              <a:ext cx="4054387" cy="872984"/>
            </a:xfrm>
            <a:custGeom>
              <a:avLst/>
              <a:gdLst/>
              <a:ahLst/>
              <a:cxnLst/>
              <a:rect l="0" t="0" r="0" b="0"/>
              <a:pathLst>
                <a:path w="4054984" h="874015">
                  <a:moveTo>
                    <a:pt x="4054983" y="771398"/>
                  </a:moveTo>
                  <a:lnTo>
                    <a:pt x="1913763" y="771398"/>
                  </a:lnTo>
                  <a:lnTo>
                    <a:pt x="1048258" y="102743"/>
                  </a:lnTo>
                  <a:lnTo>
                    <a:pt x="136779" y="874014"/>
                  </a:lnTo>
                  <a:lnTo>
                    <a:pt x="0" y="874014"/>
                  </a:lnTo>
                  <a:lnTo>
                    <a:pt x="1048258" y="0"/>
                  </a:lnTo>
                  <a:lnTo>
                    <a:pt x="2961513" y="0"/>
                  </a:lnTo>
                  <a:close/>
                </a:path>
              </a:pathLst>
            </a:custGeom>
            <a:solidFill>
              <a:srgbClr val="7F3F00"/>
            </a:solidFill>
            <a:ln w="0" cap="flat" cmpd="sng" algn="ctr">
              <a:solidFill>
                <a:srgbClr val="7F3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3" name="Freeform 12"/>
            <p:cNvSpPr/>
            <p:nvPr/>
          </p:nvSpPr>
          <p:spPr>
            <a:xfrm>
              <a:off x="775822" y="5049981"/>
              <a:ext cx="4055850" cy="872984"/>
            </a:xfrm>
            <a:custGeom>
              <a:avLst/>
              <a:gdLst/>
              <a:ahLst/>
              <a:cxnLst/>
              <a:rect l="0" t="0" r="0" b="0"/>
              <a:pathLst>
                <a:path w="4055111" h="873761">
                  <a:moveTo>
                    <a:pt x="2961640" y="0"/>
                  </a:moveTo>
                  <a:lnTo>
                    <a:pt x="1047750" y="0"/>
                  </a:lnTo>
                  <a:lnTo>
                    <a:pt x="0" y="873760"/>
                  </a:lnTo>
                  <a:lnTo>
                    <a:pt x="135890" y="873760"/>
                  </a:lnTo>
                  <a:lnTo>
                    <a:pt x="1047750" y="102870"/>
                  </a:lnTo>
                  <a:lnTo>
                    <a:pt x="1913890" y="770890"/>
                  </a:lnTo>
                  <a:lnTo>
                    <a:pt x="4055110" y="77089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4" name="Freeform 13"/>
            <p:cNvSpPr/>
            <p:nvPr/>
          </p:nvSpPr>
          <p:spPr>
            <a:xfrm>
              <a:off x="1641069" y="5460797"/>
              <a:ext cx="273314" cy="412372"/>
            </a:xfrm>
            <a:custGeom>
              <a:avLst/>
              <a:gdLst/>
              <a:ahLst/>
              <a:cxnLst/>
              <a:rect l="0" t="0" r="0" b="0"/>
              <a:pathLst>
                <a:path w="273559" h="411862">
                  <a:moveTo>
                    <a:pt x="273558" y="403225"/>
                  </a:moveTo>
                  <a:lnTo>
                    <a:pt x="273558" y="411861"/>
                  </a:lnTo>
                  <a:lnTo>
                    <a:pt x="267843" y="411861"/>
                  </a:lnTo>
                  <a:lnTo>
                    <a:pt x="0" y="0"/>
                  </a:lnTo>
                  <a:lnTo>
                    <a:pt x="236220" y="0"/>
                  </a:lnTo>
                  <a:lnTo>
                    <a:pt x="0" y="337947"/>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5" name="Freeform 14"/>
            <p:cNvSpPr/>
            <p:nvPr/>
          </p:nvSpPr>
          <p:spPr>
            <a:xfrm>
              <a:off x="1908537" y="5863833"/>
              <a:ext cx="5846" cy="9337"/>
            </a:xfrm>
            <a:custGeom>
              <a:avLst/>
              <a:gdLst/>
              <a:ahLst/>
              <a:cxnLst/>
              <a:rect l="0" t="0" r="0" b="0"/>
              <a:pathLst>
                <a:path w="5716" h="8637">
                  <a:moveTo>
                    <a:pt x="0" y="8636"/>
                  </a:moveTo>
                  <a:lnTo>
                    <a:pt x="5715" y="0"/>
                  </a:lnTo>
                  <a:lnTo>
                    <a:pt x="5715" y="8636"/>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6" name="Freeform 15"/>
            <p:cNvSpPr/>
            <p:nvPr/>
          </p:nvSpPr>
          <p:spPr>
            <a:xfrm>
              <a:off x="1888075" y="5834267"/>
              <a:ext cx="26308" cy="38903"/>
            </a:xfrm>
            <a:custGeom>
              <a:avLst/>
              <a:gdLst/>
              <a:ahLst/>
              <a:cxnLst/>
              <a:rect l="0" t="0" r="0" b="0"/>
              <a:pathLst>
                <a:path w="26925" h="38482">
                  <a:moveTo>
                    <a:pt x="0" y="38481"/>
                  </a:moveTo>
                  <a:lnTo>
                    <a:pt x="26924" y="0"/>
                  </a:lnTo>
                  <a:lnTo>
                    <a:pt x="26924" y="30353"/>
                  </a:lnTo>
                  <a:lnTo>
                    <a:pt x="21082" y="38481"/>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7" name="Freeform 16"/>
            <p:cNvSpPr/>
            <p:nvPr/>
          </p:nvSpPr>
          <p:spPr>
            <a:xfrm>
              <a:off x="1866151" y="5803144"/>
              <a:ext cx="48232" cy="70025"/>
            </a:xfrm>
            <a:custGeom>
              <a:avLst/>
              <a:gdLst/>
              <a:ahLst/>
              <a:cxnLst/>
              <a:rect l="0" t="0" r="0" b="0"/>
              <a:pathLst>
                <a:path w="48388" h="69089">
                  <a:moveTo>
                    <a:pt x="0" y="69088"/>
                  </a:moveTo>
                  <a:lnTo>
                    <a:pt x="48387" y="0"/>
                  </a:lnTo>
                  <a:lnTo>
                    <a:pt x="48387" y="30226"/>
                  </a:lnTo>
                  <a:lnTo>
                    <a:pt x="21590" y="69088"/>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 name="Freeform 17"/>
            <p:cNvSpPr/>
            <p:nvPr/>
          </p:nvSpPr>
          <p:spPr>
            <a:xfrm>
              <a:off x="1845689" y="5773578"/>
              <a:ext cx="68694" cy="99592"/>
            </a:xfrm>
            <a:custGeom>
              <a:avLst/>
              <a:gdLst/>
              <a:ahLst/>
              <a:cxnLst/>
              <a:rect l="0" t="0" r="0" b="0"/>
              <a:pathLst>
                <a:path w="69216" h="99442">
                  <a:moveTo>
                    <a:pt x="0" y="99441"/>
                  </a:moveTo>
                  <a:lnTo>
                    <a:pt x="69215" y="0"/>
                  </a:lnTo>
                  <a:lnTo>
                    <a:pt x="69215" y="30353"/>
                  </a:lnTo>
                  <a:lnTo>
                    <a:pt x="21209" y="99441"/>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 name="Freeform 18"/>
            <p:cNvSpPr/>
            <p:nvPr/>
          </p:nvSpPr>
          <p:spPr>
            <a:xfrm>
              <a:off x="1823766" y="5742455"/>
              <a:ext cx="90617" cy="130714"/>
            </a:xfrm>
            <a:custGeom>
              <a:avLst/>
              <a:gdLst/>
              <a:ahLst/>
              <a:cxnLst/>
              <a:rect l="0" t="0" r="0" b="0"/>
              <a:pathLst>
                <a:path w="90806" h="129668">
                  <a:moveTo>
                    <a:pt x="0" y="129667"/>
                  </a:moveTo>
                  <a:lnTo>
                    <a:pt x="90805" y="0"/>
                  </a:lnTo>
                  <a:lnTo>
                    <a:pt x="90805" y="30226"/>
                  </a:lnTo>
                  <a:lnTo>
                    <a:pt x="21209" y="129667"/>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0" name="Freeform 19"/>
            <p:cNvSpPr/>
            <p:nvPr/>
          </p:nvSpPr>
          <p:spPr>
            <a:xfrm>
              <a:off x="1803304" y="5712889"/>
              <a:ext cx="111079" cy="160280"/>
            </a:xfrm>
            <a:custGeom>
              <a:avLst/>
              <a:gdLst/>
              <a:ahLst/>
              <a:cxnLst/>
              <a:rect l="0" t="0" r="0" b="0"/>
              <a:pathLst>
                <a:path w="112269" h="160402">
                  <a:moveTo>
                    <a:pt x="0" y="160401"/>
                  </a:moveTo>
                  <a:lnTo>
                    <a:pt x="112268" y="0"/>
                  </a:lnTo>
                  <a:lnTo>
                    <a:pt x="112268" y="30734"/>
                  </a:lnTo>
                  <a:lnTo>
                    <a:pt x="21082" y="160401"/>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1" name="Freeform 20"/>
            <p:cNvSpPr/>
            <p:nvPr/>
          </p:nvSpPr>
          <p:spPr>
            <a:xfrm>
              <a:off x="1781380" y="5681767"/>
              <a:ext cx="133003" cy="191403"/>
            </a:xfrm>
            <a:custGeom>
              <a:avLst/>
              <a:gdLst/>
              <a:ahLst/>
              <a:cxnLst/>
              <a:rect l="0" t="0" r="0" b="0"/>
              <a:pathLst>
                <a:path w="132970" h="190628">
                  <a:moveTo>
                    <a:pt x="0" y="190627"/>
                  </a:moveTo>
                  <a:lnTo>
                    <a:pt x="132969" y="0"/>
                  </a:lnTo>
                  <a:lnTo>
                    <a:pt x="132969" y="30734"/>
                  </a:lnTo>
                  <a:lnTo>
                    <a:pt x="21082" y="190627"/>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2" name="Freeform 21"/>
            <p:cNvSpPr/>
            <p:nvPr/>
          </p:nvSpPr>
          <p:spPr>
            <a:xfrm>
              <a:off x="1759457" y="5650644"/>
              <a:ext cx="154926" cy="222525"/>
            </a:xfrm>
            <a:custGeom>
              <a:avLst/>
              <a:gdLst/>
              <a:ahLst/>
              <a:cxnLst/>
              <a:rect l="0" t="0" r="0" b="0"/>
              <a:pathLst>
                <a:path w="154941" h="221362">
                  <a:moveTo>
                    <a:pt x="0" y="221361"/>
                  </a:moveTo>
                  <a:lnTo>
                    <a:pt x="154940" y="0"/>
                  </a:lnTo>
                  <a:lnTo>
                    <a:pt x="154940" y="30353"/>
                  </a:lnTo>
                  <a:lnTo>
                    <a:pt x="21590" y="221361"/>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3" name="Freeform 22"/>
            <p:cNvSpPr/>
            <p:nvPr/>
          </p:nvSpPr>
          <p:spPr>
            <a:xfrm>
              <a:off x="1738995" y="5621078"/>
              <a:ext cx="175388" cy="252092"/>
            </a:xfrm>
            <a:custGeom>
              <a:avLst/>
              <a:gdLst/>
              <a:ahLst/>
              <a:cxnLst/>
              <a:rect l="0" t="0" r="0" b="0"/>
              <a:pathLst>
                <a:path w="175769" h="251080">
                  <a:moveTo>
                    <a:pt x="0" y="251079"/>
                  </a:moveTo>
                  <a:lnTo>
                    <a:pt x="175768" y="0"/>
                  </a:lnTo>
                  <a:lnTo>
                    <a:pt x="175768" y="30226"/>
                  </a:lnTo>
                  <a:lnTo>
                    <a:pt x="21590" y="251079"/>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4" name="Freeform 23"/>
            <p:cNvSpPr/>
            <p:nvPr/>
          </p:nvSpPr>
          <p:spPr>
            <a:xfrm>
              <a:off x="1717071" y="5589955"/>
              <a:ext cx="197312" cy="283214"/>
            </a:xfrm>
            <a:custGeom>
              <a:avLst/>
              <a:gdLst/>
              <a:ahLst/>
              <a:cxnLst/>
              <a:rect l="0" t="0" r="0" b="0"/>
              <a:pathLst>
                <a:path w="197232" h="282322">
                  <a:moveTo>
                    <a:pt x="0" y="282321"/>
                  </a:moveTo>
                  <a:lnTo>
                    <a:pt x="197231" y="0"/>
                  </a:lnTo>
                  <a:lnTo>
                    <a:pt x="197231" y="30734"/>
                  </a:lnTo>
                  <a:lnTo>
                    <a:pt x="21082" y="282321"/>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5" name="Freeform 24"/>
            <p:cNvSpPr/>
            <p:nvPr/>
          </p:nvSpPr>
          <p:spPr>
            <a:xfrm>
              <a:off x="1696609" y="5560389"/>
              <a:ext cx="217774" cy="312780"/>
            </a:xfrm>
            <a:custGeom>
              <a:avLst/>
              <a:gdLst/>
              <a:ahLst/>
              <a:cxnLst/>
              <a:rect l="0" t="0" r="0" b="0"/>
              <a:pathLst>
                <a:path w="218822" h="312548">
                  <a:moveTo>
                    <a:pt x="0" y="312547"/>
                  </a:moveTo>
                  <a:lnTo>
                    <a:pt x="218821" y="0"/>
                  </a:lnTo>
                  <a:lnTo>
                    <a:pt x="218821" y="30734"/>
                  </a:lnTo>
                  <a:lnTo>
                    <a:pt x="21590" y="312547"/>
                  </a:lnTo>
                  <a:close/>
                </a:path>
              </a:pathLst>
            </a:custGeom>
            <a:solidFill>
              <a:srgbClr val="D2D2D2"/>
            </a:solidFill>
            <a:ln w="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6" name="Freeform 25"/>
            <p:cNvSpPr/>
            <p:nvPr/>
          </p:nvSpPr>
          <p:spPr>
            <a:xfrm>
              <a:off x="1674686" y="5529267"/>
              <a:ext cx="239697" cy="343903"/>
            </a:xfrm>
            <a:custGeom>
              <a:avLst/>
              <a:gdLst/>
              <a:ahLst/>
              <a:cxnLst/>
              <a:rect l="0" t="0" r="0" b="0"/>
              <a:pathLst>
                <a:path w="239523" h="342774">
                  <a:moveTo>
                    <a:pt x="0" y="342773"/>
                  </a:moveTo>
                  <a:lnTo>
                    <a:pt x="239522" y="0"/>
                  </a:lnTo>
                  <a:lnTo>
                    <a:pt x="239522" y="30226"/>
                  </a:lnTo>
                  <a:lnTo>
                    <a:pt x="21209" y="342773"/>
                  </a:lnTo>
                  <a:close/>
                </a:path>
              </a:pathLst>
            </a:custGeom>
            <a:solidFill>
              <a:srgbClr val="D8D8D8"/>
            </a:solidFill>
            <a:ln w="0" cap="flat" cmpd="sng" algn="ctr">
              <a:solidFill>
                <a:srgbClr val="D8D8D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7" name="Freeform 26"/>
            <p:cNvSpPr/>
            <p:nvPr/>
          </p:nvSpPr>
          <p:spPr>
            <a:xfrm>
              <a:off x="1652762" y="5499700"/>
              <a:ext cx="261621" cy="373469"/>
            </a:xfrm>
            <a:custGeom>
              <a:avLst/>
              <a:gdLst/>
              <a:ahLst/>
              <a:cxnLst/>
              <a:rect l="0" t="0" r="0" b="0"/>
              <a:pathLst>
                <a:path w="261494" h="373000">
                  <a:moveTo>
                    <a:pt x="0" y="372999"/>
                  </a:moveTo>
                  <a:lnTo>
                    <a:pt x="261493" y="0"/>
                  </a:lnTo>
                  <a:lnTo>
                    <a:pt x="261493" y="30226"/>
                  </a:lnTo>
                  <a:lnTo>
                    <a:pt x="21590" y="372999"/>
                  </a:lnTo>
                  <a:close/>
                </a:path>
              </a:pathLst>
            </a:custGeom>
            <a:solidFill>
              <a:srgbClr val="DFDFDF"/>
            </a:solidFill>
            <a:ln w="0" cap="flat" cmpd="sng" algn="ctr">
              <a:solidFill>
                <a:srgbClr val="DFDF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8" name="Freeform 27"/>
            <p:cNvSpPr/>
            <p:nvPr/>
          </p:nvSpPr>
          <p:spPr>
            <a:xfrm>
              <a:off x="1641069" y="5470134"/>
              <a:ext cx="273314" cy="403035"/>
            </a:xfrm>
            <a:custGeom>
              <a:avLst/>
              <a:gdLst/>
              <a:ahLst/>
              <a:cxnLst/>
              <a:rect l="0" t="0" r="0" b="0"/>
              <a:pathLst>
                <a:path w="273559" h="403226">
                  <a:moveTo>
                    <a:pt x="0" y="403225"/>
                  </a:moveTo>
                  <a:lnTo>
                    <a:pt x="0" y="390271"/>
                  </a:lnTo>
                  <a:lnTo>
                    <a:pt x="273558" y="0"/>
                  </a:lnTo>
                  <a:lnTo>
                    <a:pt x="273558" y="30226"/>
                  </a:lnTo>
                  <a:lnTo>
                    <a:pt x="12065" y="403225"/>
                  </a:lnTo>
                  <a:close/>
                </a:path>
              </a:pathLst>
            </a:custGeom>
            <a:solidFill>
              <a:srgbClr val="E5E5E5"/>
            </a:solidFill>
            <a:ln w="0" cap="flat" cmpd="sng" algn="ctr">
              <a:solidFill>
                <a:srgbClr val="E5E5E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 name="Freeform 28"/>
            <p:cNvSpPr/>
            <p:nvPr/>
          </p:nvSpPr>
          <p:spPr>
            <a:xfrm>
              <a:off x="1641069" y="5460797"/>
              <a:ext cx="273314" cy="398367"/>
            </a:xfrm>
            <a:custGeom>
              <a:avLst/>
              <a:gdLst/>
              <a:ahLst/>
              <a:cxnLst/>
              <a:rect l="0" t="0" r="0" b="0"/>
              <a:pathLst>
                <a:path w="273559" h="398400">
                  <a:moveTo>
                    <a:pt x="0" y="398399"/>
                  </a:moveTo>
                  <a:lnTo>
                    <a:pt x="0" y="368173"/>
                  </a:lnTo>
                  <a:lnTo>
                    <a:pt x="257810" y="0"/>
                  </a:lnTo>
                  <a:lnTo>
                    <a:pt x="273558" y="0"/>
                  </a:lnTo>
                  <a:lnTo>
                    <a:pt x="273558" y="7620"/>
                  </a:lnTo>
                  <a:close/>
                </a:path>
              </a:pathLst>
            </a:custGeom>
            <a:solidFill>
              <a:srgbClr val="EBEBEB"/>
            </a:solidFill>
            <a:ln w="0" cap="flat" cmpd="sng" algn="ctr">
              <a:solidFill>
                <a:srgbClr val="EBEBE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 name="Freeform 29"/>
            <p:cNvSpPr/>
            <p:nvPr/>
          </p:nvSpPr>
          <p:spPr>
            <a:xfrm>
              <a:off x="1641069" y="5460797"/>
              <a:ext cx="258698" cy="368801"/>
            </a:xfrm>
            <a:custGeom>
              <a:avLst/>
              <a:gdLst/>
              <a:ahLst/>
              <a:cxnLst/>
              <a:rect l="0" t="0" r="0" b="0"/>
              <a:pathLst>
                <a:path w="257811" h="368174">
                  <a:moveTo>
                    <a:pt x="0" y="368173"/>
                  </a:moveTo>
                  <a:lnTo>
                    <a:pt x="0" y="337947"/>
                  </a:lnTo>
                  <a:lnTo>
                    <a:pt x="236601" y="0"/>
                  </a:lnTo>
                  <a:lnTo>
                    <a:pt x="257810" y="0"/>
                  </a:lnTo>
                  <a:close/>
                </a:path>
              </a:pathLst>
            </a:custGeom>
            <a:solidFill>
              <a:srgbClr val="F2F2F2"/>
            </a:solidFill>
            <a:ln w="0" cap="flat"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 name="Freeform 30"/>
            <p:cNvSpPr/>
            <p:nvPr/>
          </p:nvSpPr>
          <p:spPr>
            <a:xfrm>
              <a:off x="1641069" y="5460797"/>
              <a:ext cx="236774" cy="337678"/>
            </a:xfrm>
            <a:custGeom>
              <a:avLst/>
              <a:gdLst/>
              <a:ahLst/>
              <a:cxnLst/>
              <a:rect l="0" t="0" r="0" b="0"/>
              <a:pathLst>
                <a:path w="236221" h="337440">
                  <a:moveTo>
                    <a:pt x="0" y="337439"/>
                  </a:moveTo>
                  <a:lnTo>
                    <a:pt x="0" y="307213"/>
                  </a:lnTo>
                  <a:lnTo>
                    <a:pt x="215011" y="0"/>
                  </a:lnTo>
                  <a:lnTo>
                    <a:pt x="236220" y="0"/>
                  </a:lnTo>
                  <a:close/>
                </a:path>
              </a:pathLst>
            </a:custGeom>
            <a:solidFill>
              <a:srgbClr val="F8F8F8"/>
            </a:solidFill>
            <a:ln w="0" cap="flat" cmpd="sng" algn="ctr">
              <a:solidFill>
                <a:srgbClr val="F8F8F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2" name="Freeform 31"/>
            <p:cNvSpPr/>
            <p:nvPr/>
          </p:nvSpPr>
          <p:spPr>
            <a:xfrm>
              <a:off x="1641069" y="5460797"/>
              <a:ext cx="274775" cy="412372"/>
            </a:xfrm>
            <a:custGeom>
              <a:avLst/>
              <a:gdLst/>
              <a:ahLst/>
              <a:cxnLst/>
              <a:rect l="0" t="0" r="0" b="0"/>
              <a:pathLst>
                <a:path w="274321" h="411481">
                  <a:moveTo>
                    <a:pt x="0" y="411480"/>
                  </a:moveTo>
                  <a:lnTo>
                    <a:pt x="274320" y="411480"/>
                  </a:lnTo>
                  <a:lnTo>
                    <a:pt x="27432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 name="Freeform 32"/>
            <p:cNvSpPr/>
            <p:nvPr/>
          </p:nvSpPr>
          <p:spPr>
            <a:xfrm>
              <a:off x="1272755" y="6288655"/>
              <a:ext cx="1090329" cy="502627"/>
            </a:xfrm>
            <a:custGeom>
              <a:avLst/>
              <a:gdLst/>
              <a:ahLst/>
              <a:cxnLst/>
              <a:rect l="0" t="0" r="0" b="0"/>
              <a:pathLst>
                <a:path w="1091058" h="502540">
                  <a:moveTo>
                    <a:pt x="0" y="0"/>
                  </a:moveTo>
                  <a:lnTo>
                    <a:pt x="436880" y="0"/>
                  </a:lnTo>
                  <a:lnTo>
                    <a:pt x="286131" y="502539"/>
                  </a:lnTo>
                  <a:lnTo>
                    <a:pt x="0" y="502539"/>
                  </a:lnTo>
                  <a:lnTo>
                    <a:pt x="1091057" y="155448"/>
                  </a:lnTo>
                  <a:lnTo>
                    <a:pt x="1091057" y="502539"/>
                  </a:lnTo>
                  <a:lnTo>
                    <a:pt x="986917" y="50253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 name="Freeform 33"/>
            <p:cNvSpPr/>
            <p:nvPr/>
          </p:nvSpPr>
          <p:spPr>
            <a:xfrm>
              <a:off x="2260774" y="6444267"/>
              <a:ext cx="102310" cy="347015"/>
            </a:xfrm>
            <a:custGeom>
              <a:avLst/>
              <a:gdLst/>
              <a:ahLst/>
              <a:cxnLst/>
              <a:rect l="0" t="0" r="0" b="0"/>
              <a:pathLst>
                <a:path w="103633" h="347092">
                  <a:moveTo>
                    <a:pt x="0" y="347091"/>
                  </a:moveTo>
                  <a:lnTo>
                    <a:pt x="103632" y="0"/>
                  </a:lnTo>
                  <a:lnTo>
                    <a:pt x="103632" y="347091"/>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5" name="Freeform 34"/>
            <p:cNvSpPr/>
            <p:nvPr/>
          </p:nvSpPr>
          <p:spPr>
            <a:xfrm>
              <a:off x="2214004" y="6288655"/>
              <a:ext cx="149080" cy="502627"/>
            </a:xfrm>
            <a:custGeom>
              <a:avLst/>
              <a:gdLst/>
              <a:ahLst/>
              <a:cxnLst/>
              <a:rect l="0" t="0" r="0" b="0"/>
              <a:pathLst>
                <a:path w="150242" h="502540">
                  <a:moveTo>
                    <a:pt x="0" y="502539"/>
                  </a:moveTo>
                  <a:lnTo>
                    <a:pt x="150241" y="0"/>
                  </a:lnTo>
                  <a:lnTo>
                    <a:pt x="150241" y="155448"/>
                  </a:lnTo>
                  <a:lnTo>
                    <a:pt x="46609" y="502539"/>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6" name="Freeform 35"/>
            <p:cNvSpPr/>
            <p:nvPr/>
          </p:nvSpPr>
          <p:spPr>
            <a:xfrm>
              <a:off x="2165773" y="6288655"/>
              <a:ext cx="197311" cy="502627"/>
            </a:xfrm>
            <a:custGeom>
              <a:avLst/>
              <a:gdLst/>
              <a:ahLst/>
              <a:cxnLst/>
              <a:rect l="0" t="0" r="0" b="0"/>
              <a:pathLst>
                <a:path w="197232" h="502540">
                  <a:moveTo>
                    <a:pt x="0" y="502539"/>
                  </a:moveTo>
                  <a:lnTo>
                    <a:pt x="150749" y="0"/>
                  </a:lnTo>
                  <a:lnTo>
                    <a:pt x="197231" y="0"/>
                  </a:lnTo>
                  <a:lnTo>
                    <a:pt x="46990" y="502539"/>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7" name="Freeform 36"/>
            <p:cNvSpPr/>
            <p:nvPr/>
          </p:nvSpPr>
          <p:spPr>
            <a:xfrm>
              <a:off x="2120464" y="6288655"/>
              <a:ext cx="197312" cy="502627"/>
            </a:xfrm>
            <a:custGeom>
              <a:avLst/>
              <a:gdLst/>
              <a:ahLst/>
              <a:cxnLst/>
              <a:rect l="0" t="0" r="0" b="0"/>
              <a:pathLst>
                <a:path w="197359" h="502540">
                  <a:moveTo>
                    <a:pt x="0" y="502539"/>
                  </a:moveTo>
                  <a:lnTo>
                    <a:pt x="150749" y="0"/>
                  </a:lnTo>
                  <a:lnTo>
                    <a:pt x="197358" y="0"/>
                  </a:lnTo>
                  <a:lnTo>
                    <a:pt x="46609" y="502539"/>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8" name="Freeform 37"/>
            <p:cNvSpPr/>
            <p:nvPr/>
          </p:nvSpPr>
          <p:spPr>
            <a:xfrm>
              <a:off x="2072232" y="6288655"/>
              <a:ext cx="197311" cy="502627"/>
            </a:xfrm>
            <a:custGeom>
              <a:avLst/>
              <a:gdLst/>
              <a:ahLst/>
              <a:cxnLst/>
              <a:rect l="0" t="0" r="0" b="0"/>
              <a:pathLst>
                <a:path w="197232" h="502540">
                  <a:moveTo>
                    <a:pt x="0" y="502539"/>
                  </a:moveTo>
                  <a:lnTo>
                    <a:pt x="150749" y="0"/>
                  </a:lnTo>
                  <a:lnTo>
                    <a:pt x="197231" y="0"/>
                  </a:lnTo>
                  <a:lnTo>
                    <a:pt x="46990" y="502539"/>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9" name="Freeform 38"/>
            <p:cNvSpPr/>
            <p:nvPr/>
          </p:nvSpPr>
          <p:spPr>
            <a:xfrm>
              <a:off x="2026923" y="6288655"/>
              <a:ext cx="197312" cy="502627"/>
            </a:xfrm>
            <a:custGeom>
              <a:avLst/>
              <a:gdLst/>
              <a:ahLst/>
              <a:cxnLst/>
              <a:rect l="0" t="0" r="0" b="0"/>
              <a:pathLst>
                <a:path w="197359" h="502540">
                  <a:moveTo>
                    <a:pt x="0" y="502539"/>
                  </a:moveTo>
                  <a:lnTo>
                    <a:pt x="150749" y="0"/>
                  </a:lnTo>
                  <a:lnTo>
                    <a:pt x="197358" y="0"/>
                  </a:lnTo>
                  <a:lnTo>
                    <a:pt x="46609" y="502539"/>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0" name="Freeform 39"/>
            <p:cNvSpPr/>
            <p:nvPr/>
          </p:nvSpPr>
          <p:spPr>
            <a:xfrm>
              <a:off x="1980153" y="6288655"/>
              <a:ext cx="197312" cy="502627"/>
            </a:xfrm>
            <a:custGeom>
              <a:avLst/>
              <a:gdLst/>
              <a:ahLst/>
              <a:cxnLst/>
              <a:rect l="0" t="0" r="0" b="0"/>
              <a:pathLst>
                <a:path w="197232" h="502540">
                  <a:moveTo>
                    <a:pt x="0" y="502539"/>
                  </a:moveTo>
                  <a:lnTo>
                    <a:pt x="150622" y="0"/>
                  </a:lnTo>
                  <a:lnTo>
                    <a:pt x="197231" y="0"/>
                  </a:lnTo>
                  <a:lnTo>
                    <a:pt x="46990" y="502539"/>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1" name="Freeform 40"/>
            <p:cNvSpPr/>
            <p:nvPr/>
          </p:nvSpPr>
          <p:spPr>
            <a:xfrm>
              <a:off x="1933383" y="6288655"/>
              <a:ext cx="197312" cy="502627"/>
            </a:xfrm>
            <a:custGeom>
              <a:avLst/>
              <a:gdLst/>
              <a:ahLst/>
              <a:cxnLst/>
              <a:rect l="0" t="0" r="0" b="0"/>
              <a:pathLst>
                <a:path w="197359" h="502540">
                  <a:moveTo>
                    <a:pt x="0" y="502539"/>
                  </a:moveTo>
                  <a:lnTo>
                    <a:pt x="150749" y="0"/>
                  </a:lnTo>
                  <a:lnTo>
                    <a:pt x="197358" y="0"/>
                  </a:lnTo>
                  <a:lnTo>
                    <a:pt x="47117" y="502539"/>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2" name="Freeform 41"/>
            <p:cNvSpPr/>
            <p:nvPr/>
          </p:nvSpPr>
          <p:spPr>
            <a:xfrm>
              <a:off x="1886613" y="6288655"/>
              <a:ext cx="197312" cy="502627"/>
            </a:xfrm>
            <a:custGeom>
              <a:avLst/>
              <a:gdLst/>
              <a:ahLst/>
              <a:cxnLst/>
              <a:rect l="0" t="0" r="0" b="0"/>
              <a:pathLst>
                <a:path w="197232" h="502540">
                  <a:moveTo>
                    <a:pt x="0" y="502539"/>
                  </a:moveTo>
                  <a:lnTo>
                    <a:pt x="150622" y="0"/>
                  </a:lnTo>
                  <a:lnTo>
                    <a:pt x="197231" y="0"/>
                  </a:lnTo>
                  <a:lnTo>
                    <a:pt x="46482" y="502539"/>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3" name="Freeform 42"/>
            <p:cNvSpPr/>
            <p:nvPr/>
          </p:nvSpPr>
          <p:spPr>
            <a:xfrm>
              <a:off x="1838381" y="6288655"/>
              <a:ext cx="198773" cy="502627"/>
            </a:xfrm>
            <a:custGeom>
              <a:avLst/>
              <a:gdLst/>
              <a:ahLst/>
              <a:cxnLst/>
              <a:rect l="0" t="0" r="0" b="0"/>
              <a:pathLst>
                <a:path w="197359" h="502540">
                  <a:moveTo>
                    <a:pt x="0" y="502539"/>
                  </a:moveTo>
                  <a:lnTo>
                    <a:pt x="150749" y="0"/>
                  </a:lnTo>
                  <a:lnTo>
                    <a:pt x="197358" y="0"/>
                  </a:lnTo>
                  <a:lnTo>
                    <a:pt x="47117" y="502539"/>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4" name="Freeform 43"/>
            <p:cNvSpPr/>
            <p:nvPr/>
          </p:nvSpPr>
          <p:spPr>
            <a:xfrm>
              <a:off x="1793072" y="6288655"/>
              <a:ext cx="197312" cy="502627"/>
            </a:xfrm>
            <a:custGeom>
              <a:avLst/>
              <a:gdLst/>
              <a:ahLst/>
              <a:cxnLst/>
              <a:rect l="0" t="0" r="0" b="0"/>
              <a:pathLst>
                <a:path w="197359" h="502540">
                  <a:moveTo>
                    <a:pt x="0" y="502539"/>
                  </a:moveTo>
                  <a:lnTo>
                    <a:pt x="150749" y="0"/>
                  </a:lnTo>
                  <a:lnTo>
                    <a:pt x="197358" y="0"/>
                  </a:lnTo>
                  <a:lnTo>
                    <a:pt x="46609" y="502539"/>
                  </a:lnTo>
                  <a:close/>
                </a:path>
              </a:pathLst>
            </a:custGeom>
            <a:solidFill>
              <a:srgbClr val="D2D2D2"/>
            </a:solidFill>
            <a:ln w="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5" name="Freeform 44"/>
            <p:cNvSpPr/>
            <p:nvPr/>
          </p:nvSpPr>
          <p:spPr>
            <a:xfrm>
              <a:off x="1746302" y="6288655"/>
              <a:ext cx="197312" cy="502627"/>
            </a:xfrm>
            <a:custGeom>
              <a:avLst/>
              <a:gdLst/>
              <a:ahLst/>
              <a:cxnLst/>
              <a:rect l="0" t="0" r="0" b="0"/>
              <a:pathLst>
                <a:path w="197232" h="502540">
                  <a:moveTo>
                    <a:pt x="0" y="502539"/>
                  </a:moveTo>
                  <a:lnTo>
                    <a:pt x="150749" y="0"/>
                  </a:lnTo>
                  <a:lnTo>
                    <a:pt x="197231" y="0"/>
                  </a:lnTo>
                  <a:lnTo>
                    <a:pt x="46990" y="502539"/>
                  </a:lnTo>
                  <a:close/>
                </a:path>
              </a:pathLst>
            </a:custGeom>
            <a:solidFill>
              <a:srgbClr val="D8D8D8"/>
            </a:solidFill>
            <a:ln w="0" cap="flat" cmpd="sng" algn="ctr">
              <a:solidFill>
                <a:srgbClr val="D8D8D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6" name="Freeform 45"/>
            <p:cNvSpPr/>
            <p:nvPr/>
          </p:nvSpPr>
          <p:spPr>
            <a:xfrm>
              <a:off x="1699532" y="6288655"/>
              <a:ext cx="197312" cy="502627"/>
            </a:xfrm>
            <a:custGeom>
              <a:avLst/>
              <a:gdLst/>
              <a:ahLst/>
              <a:cxnLst/>
              <a:rect l="0" t="0" r="0" b="0"/>
              <a:pathLst>
                <a:path w="197359" h="502540">
                  <a:moveTo>
                    <a:pt x="0" y="502539"/>
                  </a:moveTo>
                  <a:lnTo>
                    <a:pt x="150749" y="0"/>
                  </a:lnTo>
                  <a:lnTo>
                    <a:pt x="197358" y="0"/>
                  </a:lnTo>
                  <a:lnTo>
                    <a:pt x="46609" y="502539"/>
                  </a:lnTo>
                  <a:close/>
                </a:path>
              </a:pathLst>
            </a:custGeom>
            <a:solidFill>
              <a:srgbClr val="DFDFDF"/>
            </a:solidFill>
            <a:ln w="0" cap="flat" cmpd="sng" algn="ctr">
              <a:solidFill>
                <a:srgbClr val="DFDFD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7" name="Freeform 46"/>
            <p:cNvSpPr/>
            <p:nvPr/>
          </p:nvSpPr>
          <p:spPr>
            <a:xfrm>
              <a:off x="1652762" y="6288655"/>
              <a:ext cx="197312" cy="502627"/>
            </a:xfrm>
            <a:custGeom>
              <a:avLst/>
              <a:gdLst/>
              <a:ahLst/>
              <a:cxnLst/>
              <a:rect l="0" t="0" r="0" b="0"/>
              <a:pathLst>
                <a:path w="197232" h="502540">
                  <a:moveTo>
                    <a:pt x="0" y="502539"/>
                  </a:moveTo>
                  <a:lnTo>
                    <a:pt x="150749" y="0"/>
                  </a:lnTo>
                  <a:lnTo>
                    <a:pt x="197231" y="0"/>
                  </a:lnTo>
                  <a:lnTo>
                    <a:pt x="46990" y="502539"/>
                  </a:lnTo>
                  <a:close/>
                </a:path>
              </a:pathLst>
            </a:custGeom>
            <a:solidFill>
              <a:srgbClr val="E5E5E5"/>
            </a:solidFill>
            <a:ln w="0" cap="flat" cmpd="sng" algn="ctr">
              <a:solidFill>
                <a:srgbClr val="E5E5E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8" name="Freeform 47"/>
            <p:cNvSpPr/>
            <p:nvPr/>
          </p:nvSpPr>
          <p:spPr>
            <a:xfrm>
              <a:off x="1605992" y="6288655"/>
              <a:ext cx="197312" cy="502627"/>
            </a:xfrm>
            <a:custGeom>
              <a:avLst/>
              <a:gdLst/>
              <a:ahLst/>
              <a:cxnLst/>
              <a:rect l="0" t="0" r="0" b="0"/>
              <a:pathLst>
                <a:path w="197359" h="502540">
                  <a:moveTo>
                    <a:pt x="0" y="502539"/>
                  </a:moveTo>
                  <a:lnTo>
                    <a:pt x="150749" y="0"/>
                  </a:lnTo>
                  <a:lnTo>
                    <a:pt x="197358" y="0"/>
                  </a:lnTo>
                  <a:lnTo>
                    <a:pt x="46609" y="502539"/>
                  </a:lnTo>
                  <a:close/>
                </a:path>
              </a:pathLst>
            </a:custGeom>
            <a:solidFill>
              <a:srgbClr val="EBEBEB"/>
            </a:solidFill>
            <a:ln w="0" cap="flat" cmpd="sng" algn="ctr">
              <a:solidFill>
                <a:srgbClr val="EBEBE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49" name="Freeform 48"/>
            <p:cNvSpPr/>
            <p:nvPr/>
          </p:nvSpPr>
          <p:spPr>
            <a:xfrm>
              <a:off x="1559222" y="6288655"/>
              <a:ext cx="197312" cy="502627"/>
            </a:xfrm>
            <a:custGeom>
              <a:avLst/>
              <a:gdLst/>
              <a:ahLst/>
              <a:cxnLst/>
              <a:rect l="0" t="0" r="0" b="0"/>
              <a:pathLst>
                <a:path w="197232" h="502540">
                  <a:moveTo>
                    <a:pt x="0" y="502539"/>
                  </a:moveTo>
                  <a:lnTo>
                    <a:pt x="150749" y="0"/>
                  </a:lnTo>
                  <a:lnTo>
                    <a:pt x="197231" y="0"/>
                  </a:lnTo>
                  <a:lnTo>
                    <a:pt x="46990" y="502539"/>
                  </a:lnTo>
                  <a:close/>
                </a:path>
              </a:pathLst>
            </a:custGeom>
            <a:solidFill>
              <a:srgbClr val="F2F2F2"/>
            </a:solidFill>
            <a:ln w="0" cap="flat" cmpd="sng" algn="ctr">
              <a:solidFill>
                <a:srgbClr val="F2F2F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0" name="Freeform 49"/>
            <p:cNvSpPr/>
            <p:nvPr/>
          </p:nvSpPr>
          <p:spPr>
            <a:xfrm>
              <a:off x="1512452" y="6288655"/>
              <a:ext cx="197312" cy="502627"/>
            </a:xfrm>
            <a:custGeom>
              <a:avLst/>
              <a:gdLst/>
              <a:ahLst/>
              <a:cxnLst/>
              <a:rect l="0" t="0" r="0" b="0"/>
              <a:pathLst>
                <a:path w="197359" h="502540">
                  <a:moveTo>
                    <a:pt x="0" y="502539"/>
                  </a:moveTo>
                  <a:lnTo>
                    <a:pt x="150749" y="0"/>
                  </a:lnTo>
                  <a:lnTo>
                    <a:pt x="197358" y="0"/>
                  </a:lnTo>
                  <a:lnTo>
                    <a:pt x="47117" y="502539"/>
                  </a:lnTo>
                  <a:close/>
                </a:path>
              </a:pathLst>
            </a:custGeom>
            <a:solidFill>
              <a:srgbClr val="F8F8F8"/>
            </a:solidFill>
            <a:ln w="0" cap="flat" cmpd="sng" algn="ctr">
              <a:solidFill>
                <a:srgbClr val="F8F8F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1" name="Freeform 50"/>
            <p:cNvSpPr/>
            <p:nvPr/>
          </p:nvSpPr>
          <p:spPr>
            <a:xfrm>
              <a:off x="1274217" y="6288655"/>
              <a:ext cx="1090329" cy="502627"/>
            </a:xfrm>
            <a:custGeom>
              <a:avLst/>
              <a:gdLst/>
              <a:ahLst/>
              <a:cxnLst/>
              <a:rect l="0" t="0" r="0" b="0"/>
              <a:pathLst>
                <a:path w="1090931" h="502922">
                  <a:moveTo>
                    <a:pt x="0" y="502921"/>
                  </a:moveTo>
                  <a:lnTo>
                    <a:pt x="1090930" y="502921"/>
                  </a:lnTo>
                  <a:lnTo>
                    <a:pt x="109093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2" name="Freeform 51"/>
            <p:cNvSpPr/>
            <p:nvPr/>
          </p:nvSpPr>
          <p:spPr>
            <a:xfrm>
              <a:off x="3964961" y="6335338"/>
              <a:ext cx="501318" cy="515076"/>
            </a:xfrm>
            <a:custGeom>
              <a:avLst/>
              <a:gdLst/>
              <a:ahLst/>
              <a:cxnLst/>
              <a:rect l="0" t="0" r="0" b="0"/>
              <a:pathLst>
                <a:path w="501016" h="514605">
                  <a:moveTo>
                    <a:pt x="501015" y="310515"/>
                  </a:moveTo>
                  <a:lnTo>
                    <a:pt x="501015" y="514604"/>
                  </a:lnTo>
                  <a:lnTo>
                    <a:pt x="364744" y="514604"/>
                  </a:lnTo>
                  <a:lnTo>
                    <a:pt x="0" y="0"/>
                  </a:lnTo>
                  <a:lnTo>
                    <a:pt x="243332" y="0"/>
                  </a:lnTo>
                  <a:lnTo>
                    <a:pt x="0" y="365252"/>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3" name="Freeform 52"/>
            <p:cNvSpPr/>
            <p:nvPr/>
          </p:nvSpPr>
          <p:spPr>
            <a:xfrm>
              <a:off x="4330353" y="6646563"/>
              <a:ext cx="135926" cy="203852"/>
            </a:xfrm>
            <a:custGeom>
              <a:avLst/>
              <a:gdLst/>
              <a:ahLst/>
              <a:cxnLst/>
              <a:rect l="0" t="0" r="0" b="0"/>
              <a:pathLst>
                <a:path w="135891" h="204471">
                  <a:moveTo>
                    <a:pt x="0" y="204470"/>
                  </a:moveTo>
                  <a:lnTo>
                    <a:pt x="135890" y="0"/>
                  </a:lnTo>
                  <a:lnTo>
                    <a:pt x="135890" y="204470"/>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4" name="Freeform 53"/>
            <p:cNvSpPr/>
            <p:nvPr/>
          </p:nvSpPr>
          <p:spPr>
            <a:xfrm>
              <a:off x="4299661" y="6599879"/>
              <a:ext cx="166619" cy="250535"/>
            </a:xfrm>
            <a:custGeom>
              <a:avLst/>
              <a:gdLst/>
              <a:ahLst/>
              <a:cxnLst/>
              <a:rect l="0" t="0" r="0" b="0"/>
              <a:pathLst>
                <a:path w="167006" h="250572">
                  <a:moveTo>
                    <a:pt x="0" y="250571"/>
                  </a:moveTo>
                  <a:lnTo>
                    <a:pt x="167005" y="0"/>
                  </a:lnTo>
                  <a:lnTo>
                    <a:pt x="167005" y="46101"/>
                  </a:lnTo>
                  <a:lnTo>
                    <a:pt x="30734" y="250571"/>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5" name="Freeform 54"/>
            <p:cNvSpPr/>
            <p:nvPr/>
          </p:nvSpPr>
          <p:spPr>
            <a:xfrm>
              <a:off x="4268967" y="6553195"/>
              <a:ext cx="197312" cy="297219"/>
            </a:xfrm>
            <a:custGeom>
              <a:avLst/>
              <a:gdLst/>
              <a:ahLst/>
              <a:cxnLst/>
              <a:rect l="0" t="0" r="0" b="0"/>
              <a:pathLst>
                <a:path w="198248" h="297181">
                  <a:moveTo>
                    <a:pt x="0" y="297180"/>
                  </a:moveTo>
                  <a:lnTo>
                    <a:pt x="198247" y="0"/>
                  </a:lnTo>
                  <a:lnTo>
                    <a:pt x="198247" y="46609"/>
                  </a:lnTo>
                  <a:lnTo>
                    <a:pt x="31242" y="297180"/>
                  </a:lnTo>
                  <a:close/>
                </a:path>
              </a:pathLst>
            </a:custGeom>
            <a:solidFill>
              <a:srgbClr val="9C9C9C"/>
            </a:solidFill>
            <a:ln w="0" cap="flat" cmpd="sng" algn="ctr">
              <a:solidFill>
                <a:srgbClr val="9C9C9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6" name="Freeform 55"/>
            <p:cNvSpPr/>
            <p:nvPr/>
          </p:nvSpPr>
          <p:spPr>
            <a:xfrm>
              <a:off x="4236813" y="6506512"/>
              <a:ext cx="229467" cy="343903"/>
            </a:xfrm>
            <a:custGeom>
              <a:avLst/>
              <a:gdLst/>
              <a:ahLst/>
              <a:cxnLst/>
              <a:rect l="0" t="0" r="0" b="0"/>
              <a:pathLst>
                <a:path w="228982" h="343155">
                  <a:moveTo>
                    <a:pt x="0" y="343154"/>
                  </a:moveTo>
                  <a:lnTo>
                    <a:pt x="228981" y="0"/>
                  </a:lnTo>
                  <a:lnTo>
                    <a:pt x="228981" y="46482"/>
                  </a:lnTo>
                  <a:lnTo>
                    <a:pt x="31115" y="343154"/>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7" name="Freeform 56"/>
            <p:cNvSpPr/>
            <p:nvPr/>
          </p:nvSpPr>
          <p:spPr>
            <a:xfrm>
              <a:off x="4206120" y="6459828"/>
              <a:ext cx="260159" cy="390586"/>
            </a:xfrm>
            <a:custGeom>
              <a:avLst/>
              <a:gdLst/>
              <a:ahLst/>
              <a:cxnLst/>
              <a:rect l="0" t="0" r="0" b="0"/>
              <a:pathLst>
                <a:path w="259716" h="390272">
                  <a:moveTo>
                    <a:pt x="0" y="390271"/>
                  </a:moveTo>
                  <a:lnTo>
                    <a:pt x="259715" y="0"/>
                  </a:lnTo>
                  <a:lnTo>
                    <a:pt x="259715" y="46609"/>
                  </a:lnTo>
                  <a:lnTo>
                    <a:pt x="30734" y="390271"/>
                  </a:lnTo>
                  <a:close/>
                </a:path>
              </a:pathLst>
            </a:custGeom>
            <a:solidFill>
              <a:srgbClr val="A2A2A2"/>
            </a:solidFill>
            <a:ln w="0" cap="flat" cmpd="sng" algn="ctr">
              <a:solidFill>
                <a:srgbClr val="A2A2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8" name="Freeform 57"/>
            <p:cNvSpPr/>
            <p:nvPr/>
          </p:nvSpPr>
          <p:spPr>
            <a:xfrm>
              <a:off x="4175427" y="6413144"/>
              <a:ext cx="290852" cy="437270"/>
            </a:xfrm>
            <a:custGeom>
              <a:avLst/>
              <a:gdLst/>
              <a:ahLst/>
              <a:cxnLst/>
              <a:rect l="0" t="0" r="0" b="0"/>
              <a:pathLst>
                <a:path w="290831" h="436373">
                  <a:moveTo>
                    <a:pt x="0" y="436372"/>
                  </a:moveTo>
                  <a:lnTo>
                    <a:pt x="290830" y="0"/>
                  </a:lnTo>
                  <a:lnTo>
                    <a:pt x="290830" y="46609"/>
                  </a:lnTo>
                  <a:lnTo>
                    <a:pt x="30734" y="436372"/>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9" name="Freeform 58"/>
            <p:cNvSpPr/>
            <p:nvPr/>
          </p:nvSpPr>
          <p:spPr>
            <a:xfrm>
              <a:off x="4144735" y="6366461"/>
              <a:ext cx="321545" cy="483954"/>
            </a:xfrm>
            <a:custGeom>
              <a:avLst/>
              <a:gdLst/>
              <a:ahLst/>
              <a:cxnLst/>
              <a:rect l="0" t="0" r="0" b="0"/>
              <a:pathLst>
                <a:path w="322073" h="483363">
                  <a:moveTo>
                    <a:pt x="0" y="483362"/>
                  </a:moveTo>
                  <a:lnTo>
                    <a:pt x="322072" y="0"/>
                  </a:lnTo>
                  <a:lnTo>
                    <a:pt x="322072" y="46482"/>
                  </a:lnTo>
                  <a:lnTo>
                    <a:pt x="31242" y="483362"/>
                  </a:lnTo>
                  <a:close/>
                </a:path>
              </a:pathLst>
            </a:custGeom>
            <a:solidFill>
              <a:srgbClr val="A8A8A8"/>
            </a:solidFill>
            <a:ln w="0" cap="flat" cmpd="sng" algn="ctr">
              <a:solidFill>
                <a:srgbClr val="A8A8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0" name="Freeform 59"/>
            <p:cNvSpPr/>
            <p:nvPr/>
          </p:nvSpPr>
          <p:spPr>
            <a:xfrm>
              <a:off x="4114041" y="6335338"/>
              <a:ext cx="352238" cy="515076"/>
            </a:xfrm>
            <a:custGeom>
              <a:avLst/>
              <a:gdLst/>
              <a:ahLst/>
              <a:cxnLst/>
              <a:rect l="0" t="0" r="0" b="0"/>
              <a:pathLst>
                <a:path w="352807" h="514605">
                  <a:moveTo>
                    <a:pt x="0" y="514604"/>
                  </a:moveTo>
                  <a:lnTo>
                    <a:pt x="342646" y="0"/>
                  </a:lnTo>
                  <a:lnTo>
                    <a:pt x="352806" y="0"/>
                  </a:lnTo>
                  <a:lnTo>
                    <a:pt x="352806" y="31623"/>
                  </a:lnTo>
                  <a:lnTo>
                    <a:pt x="31115" y="514604"/>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1" name="Freeform 60"/>
            <p:cNvSpPr/>
            <p:nvPr/>
          </p:nvSpPr>
          <p:spPr>
            <a:xfrm>
              <a:off x="4083349" y="6335338"/>
              <a:ext cx="372699" cy="515076"/>
            </a:xfrm>
            <a:custGeom>
              <a:avLst/>
              <a:gdLst/>
              <a:ahLst/>
              <a:cxnLst/>
              <a:rect l="0" t="0" r="0" b="0"/>
              <a:pathLst>
                <a:path w="373889" h="514605">
                  <a:moveTo>
                    <a:pt x="0" y="514604"/>
                  </a:moveTo>
                  <a:lnTo>
                    <a:pt x="342646" y="0"/>
                  </a:lnTo>
                  <a:lnTo>
                    <a:pt x="373888" y="0"/>
                  </a:lnTo>
                  <a:lnTo>
                    <a:pt x="31115" y="514604"/>
                  </a:lnTo>
                  <a:close/>
                </a:path>
              </a:pathLst>
            </a:custGeom>
            <a:solidFill>
              <a:srgbClr val="AFAFAF"/>
            </a:solidFill>
            <a:ln w="0" cap="flat" cmpd="sng" algn="ctr">
              <a:solidFill>
                <a:srgbClr val="AFAF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2" name="Freeform 61"/>
            <p:cNvSpPr/>
            <p:nvPr/>
          </p:nvSpPr>
          <p:spPr>
            <a:xfrm>
              <a:off x="4051194" y="6335338"/>
              <a:ext cx="374161" cy="515076"/>
            </a:xfrm>
            <a:custGeom>
              <a:avLst/>
              <a:gdLst/>
              <a:ahLst/>
              <a:cxnLst/>
              <a:rect l="0" t="0" r="0" b="0"/>
              <a:pathLst>
                <a:path w="373889" h="514605">
                  <a:moveTo>
                    <a:pt x="0" y="514604"/>
                  </a:moveTo>
                  <a:lnTo>
                    <a:pt x="342773" y="0"/>
                  </a:lnTo>
                  <a:lnTo>
                    <a:pt x="373888" y="0"/>
                  </a:lnTo>
                  <a:lnTo>
                    <a:pt x="31242" y="514604"/>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3" name="Freeform 62"/>
            <p:cNvSpPr/>
            <p:nvPr/>
          </p:nvSpPr>
          <p:spPr>
            <a:xfrm>
              <a:off x="4020501" y="6335338"/>
              <a:ext cx="374161" cy="515076"/>
            </a:xfrm>
            <a:custGeom>
              <a:avLst/>
              <a:gdLst/>
              <a:ahLst/>
              <a:cxnLst/>
              <a:rect l="0" t="0" r="0" b="0"/>
              <a:pathLst>
                <a:path w="373889" h="514605">
                  <a:moveTo>
                    <a:pt x="0" y="514604"/>
                  </a:moveTo>
                  <a:lnTo>
                    <a:pt x="342773" y="0"/>
                  </a:lnTo>
                  <a:lnTo>
                    <a:pt x="373888" y="0"/>
                  </a:lnTo>
                  <a:lnTo>
                    <a:pt x="31242" y="514604"/>
                  </a:lnTo>
                  <a:close/>
                </a:path>
              </a:pathLst>
            </a:custGeom>
            <a:solidFill>
              <a:srgbClr val="B5B5B5"/>
            </a:solidFill>
            <a:ln w="0" cap="flat" cmpd="sng" algn="ctr">
              <a:solidFill>
                <a:srgbClr val="B5B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4" name="Freeform 63"/>
            <p:cNvSpPr/>
            <p:nvPr/>
          </p:nvSpPr>
          <p:spPr>
            <a:xfrm>
              <a:off x="3989808" y="6335338"/>
              <a:ext cx="374161" cy="515076"/>
            </a:xfrm>
            <a:custGeom>
              <a:avLst/>
              <a:gdLst/>
              <a:ahLst/>
              <a:cxnLst/>
              <a:rect l="0" t="0" r="0" b="0"/>
              <a:pathLst>
                <a:path w="374016" h="514605">
                  <a:moveTo>
                    <a:pt x="0" y="514604"/>
                  </a:moveTo>
                  <a:lnTo>
                    <a:pt x="342773" y="0"/>
                  </a:lnTo>
                  <a:lnTo>
                    <a:pt x="374015" y="0"/>
                  </a:lnTo>
                  <a:lnTo>
                    <a:pt x="31242" y="514604"/>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5" name="Freeform 64"/>
            <p:cNvSpPr/>
            <p:nvPr/>
          </p:nvSpPr>
          <p:spPr>
            <a:xfrm>
              <a:off x="3964961" y="6335338"/>
              <a:ext cx="366854" cy="515076"/>
            </a:xfrm>
            <a:custGeom>
              <a:avLst/>
              <a:gdLst/>
              <a:ahLst/>
              <a:cxnLst/>
              <a:rect l="0" t="0" r="0" b="0"/>
              <a:pathLst>
                <a:path w="367158" h="514605">
                  <a:moveTo>
                    <a:pt x="0" y="514604"/>
                  </a:moveTo>
                  <a:lnTo>
                    <a:pt x="0" y="504952"/>
                  </a:lnTo>
                  <a:lnTo>
                    <a:pt x="336423" y="0"/>
                  </a:lnTo>
                  <a:lnTo>
                    <a:pt x="367157" y="0"/>
                  </a:lnTo>
                  <a:lnTo>
                    <a:pt x="24384" y="514604"/>
                  </a:lnTo>
                  <a:close/>
                </a:path>
              </a:pathLst>
            </a:custGeom>
            <a:solidFill>
              <a:srgbClr val="BCBCBC"/>
            </a:solidFill>
            <a:ln w="0" cap="flat" cmpd="sng" algn="ctr">
              <a:solidFill>
                <a:srgbClr val="BCBCB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6" name="Freeform 65"/>
            <p:cNvSpPr/>
            <p:nvPr/>
          </p:nvSpPr>
          <p:spPr>
            <a:xfrm>
              <a:off x="3964961" y="6335338"/>
              <a:ext cx="336160" cy="504184"/>
            </a:xfrm>
            <a:custGeom>
              <a:avLst/>
              <a:gdLst/>
              <a:ahLst/>
              <a:cxnLst/>
              <a:rect l="0" t="0" r="0" b="0"/>
              <a:pathLst>
                <a:path w="336424" h="504445">
                  <a:moveTo>
                    <a:pt x="0" y="504444"/>
                  </a:moveTo>
                  <a:lnTo>
                    <a:pt x="0" y="458343"/>
                  </a:lnTo>
                  <a:lnTo>
                    <a:pt x="305308" y="0"/>
                  </a:lnTo>
                  <a:lnTo>
                    <a:pt x="336423" y="0"/>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7" name="Freeform 66"/>
            <p:cNvSpPr/>
            <p:nvPr/>
          </p:nvSpPr>
          <p:spPr>
            <a:xfrm>
              <a:off x="3964961" y="6335338"/>
              <a:ext cx="305468" cy="459056"/>
            </a:xfrm>
            <a:custGeom>
              <a:avLst/>
              <a:gdLst/>
              <a:ahLst/>
              <a:cxnLst/>
              <a:rect l="0" t="0" r="0" b="0"/>
              <a:pathLst>
                <a:path w="305182" h="457963">
                  <a:moveTo>
                    <a:pt x="0" y="457962"/>
                  </a:moveTo>
                  <a:lnTo>
                    <a:pt x="0" y="411861"/>
                  </a:lnTo>
                  <a:lnTo>
                    <a:pt x="274066" y="0"/>
                  </a:lnTo>
                  <a:lnTo>
                    <a:pt x="305181" y="0"/>
                  </a:lnTo>
                  <a:close/>
                </a:path>
              </a:pathLst>
            </a:custGeom>
            <a:solidFill>
              <a:srgbClr val="C2C2C2"/>
            </a:solidFill>
            <a:ln w="0" cap="flat" cmpd="sng" algn="ctr">
              <a:solidFill>
                <a:srgbClr val="C2C2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8" name="Freeform 67"/>
            <p:cNvSpPr/>
            <p:nvPr/>
          </p:nvSpPr>
          <p:spPr>
            <a:xfrm>
              <a:off x="3964961" y="6335338"/>
              <a:ext cx="274775" cy="412372"/>
            </a:xfrm>
            <a:custGeom>
              <a:avLst/>
              <a:gdLst/>
              <a:ahLst/>
              <a:cxnLst/>
              <a:rect l="0" t="0" r="0" b="0"/>
              <a:pathLst>
                <a:path w="274067" h="411862">
                  <a:moveTo>
                    <a:pt x="0" y="411861"/>
                  </a:moveTo>
                  <a:lnTo>
                    <a:pt x="0" y="365252"/>
                  </a:lnTo>
                  <a:lnTo>
                    <a:pt x="243332" y="0"/>
                  </a:lnTo>
                  <a:lnTo>
                    <a:pt x="274066" y="0"/>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9" name="Freeform 68"/>
            <p:cNvSpPr/>
            <p:nvPr/>
          </p:nvSpPr>
          <p:spPr>
            <a:xfrm>
              <a:off x="3964961" y="6335338"/>
              <a:ext cx="244082" cy="365688"/>
            </a:xfrm>
            <a:custGeom>
              <a:avLst/>
              <a:gdLst/>
              <a:ahLst/>
              <a:cxnLst/>
              <a:rect l="0" t="0" r="0" b="0"/>
              <a:pathLst>
                <a:path w="243333" h="365761">
                  <a:moveTo>
                    <a:pt x="0" y="365760"/>
                  </a:moveTo>
                  <a:lnTo>
                    <a:pt x="0" y="319278"/>
                  </a:lnTo>
                  <a:lnTo>
                    <a:pt x="212598" y="0"/>
                  </a:lnTo>
                  <a:lnTo>
                    <a:pt x="243332" y="0"/>
                  </a:lnTo>
                  <a:close/>
                </a:path>
              </a:pathLst>
            </a:custGeom>
            <a:solidFill>
              <a:srgbClr val="C8C8C8"/>
            </a:solidFill>
            <a:ln w="0" cap="flat" cmpd="sng" algn="ctr">
              <a:solidFill>
                <a:srgbClr val="C8C8C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0" name="Freeform 69"/>
            <p:cNvSpPr/>
            <p:nvPr/>
          </p:nvSpPr>
          <p:spPr>
            <a:xfrm>
              <a:off x="3966423" y="6335338"/>
              <a:ext cx="499856" cy="515076"/>
            </a:xfrm>
            <a:custGeom>
              <a:avLst/>
              <a:gdLst/>
              <a:ahLst/>
              <a:cxnLst/>
              <a:rect l="0" t="0" r="0" b="0"/>
              <a:pathLst>
                <a:path w="500381" h="514351">
                  <a:moveTo>
                    <a:pt x="0" y="514350"/>
                  </a:moveTo>
                  <a:lnTo>
                    <a:pt x="500380" y="514350"/>
                  </a:lnTo>
                  <a:lnTo>
                    <a:pt x="50038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1" name="Freeform 70"/>
            <p:cNvSpPr/>
            <p:nvPr/>
          </p:nvSpPr>
          <p:spPr>
            <a:xfrm>
              <a:off x="2911172" y="6329114"/>
              <a:ext cx="501317" cy="513520"/>
            </a:xfrm>
            <a:custGeom>
              <a:avLst/>
              <a:gdLst/>
              <a:ahLst/>
              <a:cxnLst/>
              <a:rect l="0" t="0" r="0" b="0"/>
              <a:pathLst>
                <a:path w="501143" h="514097">
                  <a:moveTo>
                    <a:pt x="501142" y="339344"/>
                  </a:moveTo>
                  <a:lnTo>
                    <a:pt x="501142" y="514096"/>
                  </a:lnTo>
                  <a:lnTo>
                    <a:pt x="363347" y="514096"/>
                  </a:lnTo>
                  <a:lnTo>
                    <a:pt x="0" y="0"/>
                  </a:lnTo>
                  <a:lnTo>
                    <a:pt x="282194" y="0"/>
                  </a:lnTo>
                  <a:lnTo>
                    <a:pt x="0" y="359537"/>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2" name="Freeform 71"/>
            <p:cNvSpPr/>
            <p:nvPr/>
          </p:nvSpPr>
          <p:spPr>
            <a:xfrm>
              <a:off x="3275102" y="6668348"/>
              <a:ext cx="137387" cy="174286"/>
            </a:xfrm>
            <a:custGeom>
              <a:avLst/>
              <a:gdLst/>
              <a:ahLst/>
              <a:cxnLst/>
              <a:rect l="0" t="0" r="0" b="0"/>
              <a:pathLst>
                <a:path w="137796" h="175261">
                  <a:moveTo>
                    <a:pt x="0" y="175260"/>
                  </a:moveTo>
                  <a:lnTo>
                    <a:pt x="137795" y="0"/>
                  </a:lnTo>
                  <a:lnTo>
                    <a:pt x="137795" y="175260"/>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3" name="Freeform 72"/>
            <p:cNvSpPr/>
            <p:nvPr/>
          </p:nvSpPr>
          <p:spPr>
            <a:xfrm>
              <a:off x="3242947" y="6627889"/>
              <a:ext cx="169542" cy="214745"/>
            </a:xfrm>
            <a:custGeom>
              <a:avLst/>
              <a:gdLst/>
              <a:ahLst/>
              <a:cxnLst/>
              <a:rect l="0" t="0" r="0" b="0"/>
              <a:pathLst>
                <a:path w="169927" h="216028">
                  <a:moveTo>
                    <a:pt x="0" y="216027"/>
                  </a:moveTo>
                  <a:lnTo>
                    <a:pt x="169926" y="0"/>
                  </a:lnTo>
                  <a:lnTo>
                    <a:pt x="169926" y="40767"/>
                  </a:lnTo>
                  <a:lnTo>
                    <a:pt x="32131" y="216027"/>
                  </a:lnTo>
                  <a:close/>
                </a:path>
              </a:pathLst>
            </a:custGeom>
            <a:solidFill>
              <a:srgbClr val="999999"/>
            </a:solidFill>
            <a:ln w="0" cap="flat" cmpd="sng" algn="ctr">
              <a:solidFill>
                <a:srgbClr val="9999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4" name="Freeform 73"/>
            <p:cNvSpPr/>
            <p:nvPr/>
          </p:nvSpPr>
          <p:spPr>
            <a:xfrm>
              <a:off x="3209332" y="6585873"/>
              <a:ext cx="203157" cy="256761"/>
            </a:xfrm>
            <a:custGeom>
              <a:avLst/>
              <a:gdLst/>
              <a:ahLst/>
              <a:cxnLst/>
              <a:rect l="0" t="0" r="0" b="0"/>
              <a:pathLst>
                <a:path w="202058" h="257303">
                  <a:moveTo>
                    <a:pt x="0" y="257302"/>
                  </a:moveTo>
                  <a:lnTo>
                    <a:pt x="202057" y="0"/>
                  </a:lnTo>
                  <a:lnTo>
                    <a:pt x="202057" y="41275"/>
                  </a:lnTo>
                  <a:lnTo>
                    <a:pt x="32131" y="257302"/>
                  </a:lnTo>
                  <a:close/>
                </a:path>
              </a:pathLst>
            </a:custGeom>
            <a:solidFill>
              <a:srgbClr val="9C9C9C"/>
            </a:solidFill>
            <a:ln w="0" cap="flat" cmpd="sng" algn="ctr">
              <a:solidFill>
                <a:srgbClr val="9C9C9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5" name="Freeform 74"/>
            <p:cNvSpPr/>
            <p:nvPr/>
          </p:nvSpPr>
          <p:spPr>
            <a:xfrm>
              <a:off x="3177177" y="6543859"/>
              <a:ext cx="235312" cy="298776"/>
            </a:xfrm>
            <a:custGeom>
              <a:avLst/>
              <a:gdLst/>
              <a:ahLst/>
              <a:cxnLst/>
              <a:rect l="0" t="0" r="0" b="0"/>
              <a:pathLst>
                <a:path w="234697" h="298578">
                  <a:moveTo>
                    <a:pt x="0" y="298577"/>
                  </a:moveTo>
                  <a:lnTo>
                    <a:pt x="234696" y="0"/>
                  </a:lnTo>
                  <a:lnTo>
                    <a:pt x="234696" y="41275"/>
                  </a:lnTo>
                  <a:lnTo>
                    <a:pt x="32639" y="298577"/>
                  </a:lnTo>
                  <a:close/>
                </a:path>
              </a:pathLst>
            </a:custGeom>
            <a:solidFill>
              <a:srgbClr val="9F9F9F"/>
            </a:solidFill>
            <a:ln w="0" cap="flat" cmpd="sng" algn="ctr">
              <a:solidFill>
                <a:srgbClr val="9F9F9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6" name="Freeform 75"/>
            <p:cNvSpPr/>
            <p:nvPr/>
          </p:nvSpPr>
          <p:spPr>
            <a:xfrm>
              <a:off x="3145023" y="6503399"/>
              <a:ext cx="267466" cy="339235"/>
            </a:xfrm>
            <a:custGeom>
              <a:avLst/>
              <a:gdLst/>
              <a:ahLst/>
              <a:cxnLst/>
              <a:rect l="0" t="0" r="0" b="0"/>
              <a:pathLst>
                <a:path w="267463" h="339853">
                  <a:moveTo>
                    <a:pt x="0" y="339852"/>
                  </a:moveTo>
                  <a:lnTo>
                    <a:pt x="267462" y="0"/>
                  </a:lnTo>
                  <a:lnTo>
                    <a:pt x="267462" y="41275"/>
                  </a:lnTo>
                  <a:lnTo>
                    <a:pt x="32639" y="339852"/>
                  </a:lnTo>
                  <a:close/>
                </a:path>
              </a:pathLst>
            </a:custGeom>
            <a:solidFill>
              <a:srgbClr val="A2A2A2"/>
            </a:solidFill>
            <a:ln w="0" cap="flat" cmpd="sng" algn="ctr">
              <a:solidFill>
                <a:srgbClr val="A2A2A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7" name="Freeform 76"/>
            <p:cNvSpPr/>
            <p:nvPr/>
          </p:nvSpPr>
          <p:spPr>
            <a:xfrm>
              <a:off x="3112868" y="6461384"/>
              <a:ext cx="299621" cy="381250"/>
            </a:xfrm>
            <a:custGeom>
              <a:avLst/>
              <a:gdLst/>
              <a:ahLst/>
              <a:cxnLst/>
              <a:rect l="0" t="0" r="0" b="0"/>
              <a:pathLst>
                <a:path w="299594" h="380620">
                  <a:moveTo>
                    <a:pt x="0" y="380619"/>
                  </a:moveTo>
                  <a:lnTo>
                    <a:pt x="299593" y="0"/>
                  </a:lnTo>
                  <a:lnTo>
                    <a:pt x="299593" y="40767"/>
                  </a:lnTo>
                  <a:lnTo>
                    <a:pt x="32639" y="380619"/>
                  </a:lnTo>
                  <a:close/>
                </a:path>
              </a:pathLst>
            </a:custGeom>
            <a:solidFill>
              <a:srgbClr val="A5A5A5"/>
            </a:solidFill>
            <a:ln w="0" cap="flat" cmpd="sng" algn="ctr">
              <a:solidFill>
                <a:srgbClr val="A5A5A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8" name="Freeform 77"/>
            <p:cNvSpPr/>
            <p:nvPr/>
          </p:nvSpPr>
          <p:spPr>
            <a:xfrm>
              <a:off x="3080714" y="6420925"/>
              <a:ext cx="330314" cy="421710"/>
            </a:xfrm>
            <a:custGeom>
              <a:avLst/>
              <a:gdLst/>
              <a:ahLst/>
              <a:cxnLst/>
              <a:rect l="0" t="0" r="0" b="0"/>
              <a:pathLst>
                <a:path w="331217" h="421895">
                  <a:moveTo>
                    <a:pt x="0" y="421894"/>
                  </a:moveTo>
                  <a:lnTo>
                    <a:pt x="331216" y="0"/>
                  </a:lnTo>
                  <a:lnTo>
                    <a:pt x="331216" y="41275"/>
                  </a:lnTo>
                  <a:lnTo>
                    <a:pt x="32131" y="421894"/>
                  </a:lnTo>
                  <a:close/>
                </a:path>
              </a:pathLst>
            </a:custGeom>
            <a:solidFill>
              <a:srgbClr val="A8A8A8"/>
            </a:solidFill>
            <a:ln w="0" cap="flat" cmpd="sng" algn="ctr">
              <a:solidFill>
                <a:srgbClr val="A8A8A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79" name="Freeform 78"/>
            <p:cNvSpPr/>
            <p:nvPr/>
          </p:nvSpPr>
          <p:spPr>
            <a:xfrm>
              <a:off x="3048559" y="6380465"/>
              <a:ext cx="363930" cy="462169"/>
            </a:xfrm>
            <a:custGeom>
              <a:avLst/>
              <a:gdLst/>
              <a:ahLst/>
              <a:cxnLst/>
              <a:rect l="0" t="0" r="0" b="0"/>
              <a:pathLst>
                <a:path w="363856" h="463170">
                  <a:moveTo>
                    <a:pt x="0" y="463169"/>
                  </a:moveTo>
                  <a:lnTo>
                    <a:pt x="363855" y="0"/>
                  </a:lnTo>
                  <a:lnTo>
                    <a:pt x="363855" y="41275"/>
                  </a:lnTo>
                  <a:lnTo>
                    <a:pt x="32131" y="463169"/>
                  </a:lnTo>
                  <a:close/>
                </a:path>
              </a:pathLst>
            </a:custGeom>
            <a:solidFill>
              <a:srgbClr val="ACACAC"/>
            </a:solidFill>
            <a:ln w="0" cap="flat" cmpd="sng" algn="ctr">
              <a:solidFill>
                <a:srgbClr val="ACACA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0" name="Freeform 79"/>
            <p:cNvSpPr/>
            <p:nvPr/>
          </p:nvSpPr>
          <p:spPr>
            <a:xfrm>
              <a:off x="3014943" y="6338451"/>
              <a:ext cx="397546" cy="504184"/>
            </a:xfrm>
            <a:custGeom>
              <a:avLst/>
              <a:gdLst/>
              <a:ahLst/>
              <a:cxnLst/>
              <a:rect l="0" t="0" r="0" b="0"/>
              <a:pathLst>
                <a:path w="396495" h="503937">
                  <a:moveTo>
                    <a:pt x="0" y="503936"/>
                  </a:moveTo>
                  <a:lnTo>
                    <a:pt x="396494" y="0"/>
                  </a:lnTo>
                  <a:lnTo>
                    <a:pt x="396494" y="41275"/>
                  </a:lnTo>
                  <a:lnTo>
                    <a:pt x="32639" y="503936"/>
                  </a:lnTo>
                  <a:close/>
                </a:path>
              </a:pathLst>
            </a:custGeom>
            <a:solidFill>
              <a:srgbClr val="AFAFAF"/>
            </a:solidFill>
            <a:ln w="0" cap="flat" cmpd="sng" algn="ctr">
              <a:solidFill>
                <a:srgbClr val="AFAFA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1" name="Freeform 80"/>
            <p:cNvSpPr/>
            <p:nvPr/>
          </p:nvSpPr>
          <p:spPr>
            <a:xfrm>
              <a:off x="2982788" y="6329114"/>
              <a:ext cx="429701" cy="513520"/>
            </a:xfrm>
            <a:custGeom>
              <a:avLst/>
              <a:gdLst/>
              <a:ahLst/>
              <a:cxnLst/>
              <a:rect l="0" t="0" r="0" b="0"/>
              <a:pathLst>
                <a:path w="428626" h="514097">
                  <a:moveTo>
                    <a:pt x="0" y="514096"/>
                  </a:moveTo>
                  <a:lnTo>
                    <a:pt x="404114" y="0"/>
                  </a:lnTo>
                  <a:lnTo>
                    <a:pt x="428625" y="0"/>
                  </a:lnTo>
                  <a:lnTo>
                    <a:pt x="428625" y="9652"/>
                  </a:lnTo>
                  <a:lnTo>
                    <a:pt x="32131" y="514096"/>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2" name="Freeform 81"/>
            <p:cNvSpPr/>
            <p:nvPr/>
          </p:nvSpPr>
          <p:spPr>
            <a:xfrm>
              <a:off x="2950634" y="6329114"/>
              <a:ext cx="437009" cy="513520"/>
            </a:xfrm>
            <a:custGeom>
              <a:avLst/>
              <a:gdLst/>
              <a:ahLst/>
              <a:cxnLst/>
              <a:rect l="0" t="0" r="0" b="0"/>
              <a:pathLst>
                <a:path w="436373" h="514097">
                  <a:moveTo>
                    <a:pt x="0" y="514096"/>
                  </a:moveTo>
                  <a:lnTo>
                    <a:pt x="404241" y="0"/>
                  </a:lnTo>
                  <a:lnTo>
                    <a:pt x="436372" y="0"/>
                  </a:lnTo>
                  <a:lnTo>
                    <a:pt x="32639" y="514096"/>
                  </a:lnTo>
                  <a:close/>
                </a:path>
              </a:pathLst>
            </a:custGeom>
            <a:solidFill>
              <a:srgbClr val="B5B5B5"/>
            </a:solidFill>
            <a:ln w="0" cap="flat" cmpd="sng" algn="ctr">
              <a:solidFill>
                <a:srgbClr val="B5B5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3" name="Freeform 82"/>
            <p:cNvSpPr/>
            <p:nvPr/>
          </p:nvSpPr>
          <p:spPr>
            <a:xfrm>
              <a:off x="2918479" y="6329114"/>
              <a:ext cx="437009" cy="513520"/>
            </a:xfrm>
            <a:custGeom>
              <a:avLst/>
              <a:gdLst/>
              <a:ahLst/>
              <a:cxnLst/>
              <a:rect l="0" t="0" r="0" b="0"/>
              <a:pathLst>
                <a:path w="436373" h="514097">
                  <a:moveTo>
                    <a:pt x="0" y="514096"/>
                  </a:moveTo>
                  <a:lnTo>
                    <a:pt x="404241" y="0"/>
                  </a:lnTo>
                  <a:lnTo>
                    <a:pt x="436372" y="0"/>
                  </a:lnTo>
                  <a:lnTo>
                    <a:pt x="32639" y="514096"/>
                  </a:lnTo>
                  <a:close/>
                </a:path>
              </a:pathLst>
            </a:custGeom>
            <a:solidFill>
              <a:srgbClr val="B8B8B8"/>
            </a:solidFill>
            <a:ln w="0" cap="flat" cmpd="sng" algn="ctr">
              <a:solidFill>
                <a:srgbClr val="B8B8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4" name="Freeform 83"/>
            <p:cNvSpPr/>
            <p:nvPr/>
          </p:nvSpPr>
          <p:spPr>
            <a:xfrm>
              <a:off x="2911172" y="6329114"/>
              <a:ext cx="412162" cy="513520"/>
            </a:xfrm>
            <a:custGeom>
              <a:avLst/>
              <a:gdLst/>
              <a:ahLst/>
              <a:cxnLst/>
              <a:rect l="0" t="0" r="0" b="0"/>
              <a:pathLst>
                <a:path w="411862" h="514097">
                  <a:moveTo>
                    <a:pt x="0" y="514096"/>
                  </a:moveTo>
                  <a:lnTo>
                    <a:pt x="0" y="483362"/>
                  </a:lnTo>
                  <a:lnTo>
                    <a:pt x="379222" y="0"/>
                  </a:lnTo>
                  <a:lnTo>
                    <a:pt x="411861" y="0"/>
                  </a:lnTo>
                  <a:lnTo>
                    <a:pt x="7112" y="514096"/>
                  </a:lnTo>
                  <a:close/>
                </a:path>
              </a:pathLst>
            </a:custGeom>
            <a:solidFill>
              <a:srgbClr val="BCBCBC"/>
            </a:solidFill>
            <a:ln w="0" cap="flat" cmpd="sng" algn="ctr">
              <a:solidFill>
                <a:srgbClr val="BCBCB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5" name="Freeform 84"/>
            <p:cNvSpPr/>
            <p:nvPr/>
          </p:nvSpPr>
          <p:spPr>
            <a:xfrm>
              <a:off x="2911172" y="6329114"/>
              <a:ext cx="380007" cy="482398"/>
            </a:xfrm>
            <a:custGeom>
              <a:avLst/>
              <a:gdLst/>
              <a:ahLst/>
              <a:cxnLst/>
              <a:rect l="0" t="0" r="0" b="0"/>
              <a:pathLst>
                <a:path w="379731" h="483363">
                  <a:moveTo>
                    <a:pt x="0" y="483362"/>
                  </a:moveTo>
                  <a:lnTo>
                    <a:pt x="0" y="442087"/>
                  </a:lnTo>
                  <a:lnTo>
                    <a:pt x="346964" y="0"/>
                  </a:lnTo>
                  <a:lnTo>
                    <a:pt x="379730" y="0"/>
                  </a:lnTo>
                  <a:close/>
                </a:path>
              </a:pathLst>
            </a:custGeom>
            <a:solidFill>
              <a:srgbClr val="BFBFBF"/>
            </a:solidFill>
            <a:ln w="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6" name="Freeform 85"/>
            <p:cNvSpPr/>
            <p:nvPr/>
          </p:nvSpPr>
          <p:spPr>
            <a:xfrm>
              <a:off x="2911172" y="6329114"/>
              <a:ext cx="346391" cy="441939"/>
            </a:xfrm>
            <a:custGeom>
              <a:avLst/>
              <a:gdLst/>
              <a:ahLst/>
              <a:cxnLst/>
              <a:rect l="0" t="0" r="0" b="0"/>
              <a:pathLst>
                <a:path w="346965" h="442088">
                  <a:moveTo>
                    <a:pt x="0" y="442087"/>
                  </a:moveTo>
                  <a:lnTo>
                    <a:pt x="0" y="400812"/>
                  </a:lnTo>
                  <a:lnTo>
                    <a:pt x="314833" y="0"/>
                  </a:lnTo>
                  <a:lnTo>
                    <a:pt x="346964" y="0"/>
                  </a:lnTo>
                  <a:close/>
                </a:path>
              </a:pathLst>
            </a:custGeom>
            <a:solidFill>
              <a:srgbClr val="C2C2C2"/>
            </a:solidFill>
            <a:ln w="0" cap="flat" cmpd="sng" algn="ctr">
              <a:solidFill>
                <a:srgbClr val="C2C2C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7" name="Freeform 86"/>
            <p:cNvSpPr/>
            <p:nvPr/>
          </p:nvSpPr>
          <p:spPr>
            <a:xfrm>
              <a:off x="2911172" y="6329114"/>
              <a:ext cx="314236" cy="399923"/>
            </a:xfrm>
            <a:custGeom>
              <a:avLst/>
              <a:gdLst/>
              <a:ahLst/>
              <a:cxnLst/>
              <a:rect l="0" t="0" r="0" b="0"/>
              <a:pathLst>
                <a:path w="314326" h="400305">
                  <a:moveTo>
                    <a:pt x="0" y="400304"/>
                  </a:moveTo>
                  <a:lnTo>
                    <a:pt x="0" y="359537"/>
                  </a:lnTo>
                  <a:lnTo>
                    <a:pt x="282702" y="0"/>
                  </a:lnTo>
                  <a:lnTo>
                    <a:pt x="314325" y="0"/>
                  </a:lnTo>
                  <a:close/>
                </a:path>
              </a:pathLst>
            </a:custGeom>
            <a:solidFill>
              <a:srgbClr val="C5C5C5"/>
            </a:solidFill>
            <a:ln w="0" cap="flat" cmpd="sng" algn="ctr">
              <a:solidFill>
                <a:srgbClr val="C5C5C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8" name="Freeform 87"/>
            <p:cNvSpPr/>
            <p:nvPr/>
          </p:nvSpPr>
          <p:spPr>
            <a:xfrm>
              <a:off x="2911172" y="6327557"/>
              <a:ext cx="282082" cy="361020"/>
            </a:xfrm>
            <a:custGeom>
              <a:avLst/>
              <a:gdLst/>
              <a:ahLst/>
              <a:cxnLst/>
              <a:rect l="0" t="0" r="0" b="0"/>
              <a:pathLst>
                <a:path w="282195" h="359919">
                  <a:moveTo>
                    <a:pt x="0" y="359918"/>
                  </a:moveTo>
                  <a:lnTo>
                    <a:pt x="0" y="318643"/>
                  </a:lnTo>
                  <a:lnTo>
                    <a:pt x="250063" y="0"/>
                  </a:lnTo>
                  <a:lnTo>
                    <a:pt x="282194" y="0"/>
                  </a:lnTo>
                  <a:close/>
                </a:path>
              </a:pathLst>
            </a:custGeom>
            <a:solidFill>
              <a:srgbClr val="C8C8C8"/>
            </a:solidFill>
            <a:ln w="0" cap="flat" cmpd="sng" algn="ctr">
              <a:solidFill>
                <a:srgbClr val="C8C8C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89" name="Freeform 88"/>
            <p:cNvSpPr/>
            <p:nvPr/>
          </p:nvSpPr>
          <p:spPr>
            <a:xfrm>
              <a:off x="2912633" y="6329114"/>
              <a:ext cx="499856" cy="513520"/>
            </a:xfrm>
            <a:custGeom>
              <a:avLst/>
              <a:gdLst/>
              <a:ahLst/>
              <a:cxnLst/>
              <a:rect l="0" t="0" r="0" b="0"/>
              <a:pathLst>
                <a:path w="500381" h="514351">
                  <a:moveTo>
                    <a:pt x="0" y="514350"/>
                  </a:moveTo>
                  <a:lnTo>
                    <a:pt x="500380" y="514350"/>
                  </a:lnTo>
                  <a:lnTo>
                    <a:pt x="50038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90" name="Freeform 89"/>
            <p:cNvSpPr/>
            <p:nvPr/>
          </p:nvSpPr>
          <p:spPr>
            <a:xfrm>
              <a:off x="457200" y="6839522"/>
              <a:ext cx="4783710" cy="267653"/>
            </a:xfrm>
            <a:custGeom>
              <a:avLst/>
              <a:gdLst/>
              <a:ahLst/>
              <a:cxnLst/>
              <a:rect l="0" t="0" r="0" b="0"/>
              <a:pathLst>
                <a:path w="4783710" h="267336">
                  <a:moveTo>
                    <a:pt x="0" y="267335"/>
                  </a:moveTo>
                  <a:lnTo>
                    <a:pt x="318770" y="61849"/>
                  </a:lnTo>
                  <a:lnTo>
                    <a:pt x="328295" y="54229"/>
                  </a:lnTo>
                  <a:lnTo>
                    <a:pt x="339852" y="49911"/>
                  </a:lnTo>
                  <a:lnTo>
                    <a:pt x="354203" y="48895"/>
                  </a:lnTo>
                  <a:lnTo>
                    <a:pt x="369570" y="49911"/>
                  </a:lnTo>
                  <a:lnTo>
                    <a:pt x="387350" y="53213"/>
                  </a:lnTo>
                  <a:lnTo>
                    <a:pt x="407035" y="57531"/>
                  </a:lnTo>
                  <a:lnTo>
                    <a:pt x="427736" y="63246"/>
                  </a:lnTo>
                  <a:lnTo>
                    <a:pt x="450723" y="69088"/>
                  </a:lnTo>
                  <a:lnTo>
                    <a:pt x="475234" y="74803"/>
                  </a:lnTo>
                  <a:lnTo>
                    <a:pt x="501142" y="79121"/>
                  </a:lnTo>
                  <a:lnTo>
                    <a:pt x="528447" y="82931"/>
                  </a:lnTo>
                  <a:lnTo>
                    <a:pt x="557276" y="84455"/>
                  </a:lnTo>
                  <a:lnTo>
                    <a:pt x="586994" y="83439"/>
                  </a:lnTo>
                  <a:lnTo>
                    <a:pt x="617728" y="80137"/>
                  </a:lnTo>
                  <a:lnTo>
                    <a:pt x="649859" y="72898"/>
                  </a:lnTo>
                  <a:lnTo>
                    <a:pt x="683006" y="61849"/>
                  </a:lnTo>
                  <a:lnTo>
                    <a:pt x="768985" y="137160"/>
                  </a:lnTo>
                  <a:lnTo>
                    <a:pt x="856742" y="112268"/>
                  </a:lnTo>
                  <a:lnTo>
                    <a:pt x="944118" y="94996"/>
                  </a:lnTo>
                  <a:lnTo>
                    <a:pt x="987806" y="88773"/>
                  </a:lnTo>
                  <a:lnTo>
                    <a:pt x="1032510" y="83947"/>
                  </a:lnTo>
                  <a:lnTo>
                    <a:pt x="1077595" y="81534"/>
                  </a:lnTo>
                  <a:lnTo>
                    <a:pt x="1123188" y="80518"/>
                  </a:lnTo>
                  <a:lnTo>
                    <a:pt x="1169289" y="81534"/>
                  </a:lnTo>
                  <a:lnTo>
                    <a:pt x="1216279" y="83947"/>
                  </a:lnTo>
                  <a:lnTo>
                    <a:pt x="1264285" y="88773"/>
                  </a:lnTo>
                  <a:lnTo>
                    <a:pt x="1312799" y="94996"/>
                  </a:lnTo>
                  <a:lnTo>
                    <a:pt x="1362202" y="102616"/>
                  </a:lnTo>
                  <a:lnTo>
                    <a:pt x="1413637" y="112268"/>
                  </a:lnTo>
                  <a:lnTo>
                    <a:pt x="1465961" y="123825"/>
                  </a:lnTo>
                  <a:lnTo>
                    <a:pt x="1519174" y="137160"/>
                  </a:lnTo>
                  <a:lnTo>
                    <a:pt x="1518285" y="132461"/>
                  </a:lnTo>
                  <a:lnTo>
                    <a:pt x="1520571" y="127127"/>
                  </a:lnTo>
                  <a:lnTo>
                    <a:pt x="1525397" y="121412"/>
                  </a:lnTo>
                  <a:lnTo>
                    <a:pt x="1533652" y="116078"/>
                  </a:lnTo>
                  <a:lnTo>
                    <a:pt x="1544193" y="110871"/>
                  </a:lnTo>
                  <a:lnTo>
                    <a:pt x="1557655" y="105537"/>
                  </a:lnTo>
                  <a:lnTo>
                    <a:pt x="1572895" y="100711"/>
                  </a:lnTo>
                  <a:lnTo>
                    <a:pt x="1590675" y="96901"/>
                  </a:lnTo>
                  <a:lnTo>
                    <a:pt x="1609852" y="93599"/>
                  </a:lnTo>
                  <a:lnTo>
                    <a:pt x="1631061" y="92075"/>
                  </a:lnTo>
                  <a:lnTo>
                    <a:pt x="1653159" y="91186"/>
                  </a:lnTo>
                  <a:lnTo>
                    <a:pt x="1676146" y="92075"/>
                  </a:lnTo>
                  <a:lnTo>
                    <a:pt x="1700657" y="93980"/>
                  </a:lnTo>
                  <a:lnTo>
                    <a:pt x="1725549" y="98298"/>
                  </a:lnTo>
                  <a:lnTo>
                    <a:pt x="1751076" y="104521"/>
                  </a:lnTo>
                  <a:lnTo>
                    <a:pt x="1776984" y="113284"/>
                  </a:lnTo>
                  <a:lnTo>
                    <a:pt x="2095627" y="61849"/>
                  </a:lnTo>
                  <a:lnTo>
                    <a:pt x="2278126" y="61849"/>
                  </a:lnTo>
                  <a:lnTo>
                    <a:pt x="2505583" y="61849"/>
                  </a:lnTo>
                  <a:lnTo>
                    <a:pt x="2687955" y="113284"/>
                  </a:lnTo>
                  <a:lnTo>
                    <a:pt x="3097911" y="113284"/>
                  </a:lnTo>
                  <a:lnTo>
                    <a:pt x="3097911" y="164592"/>
                  </a:lnTo>
                  <a:lnTo>
                    <a:pt x="3416681" y="164592"/>
                  </a:lnTo>
                  <a:lnTo>
                    <a:pt x="3416681" y="113284"/>
                  </a:lnTo>
                  <a:lnTo>
                    <a:pt x="4009009" y="113284"/>
                  </a:lnTo>
                  <a:lnTo>
                    <a:pt x="4289298" y="7112"/>
                  </a:lnTo>
                  <a:lnTo>
                    <a:pt x="4322826" y="889"/>
                  </a:lnTo>
                  <a:lnTo>
                    <a:pt x="4358894" y="0"/>
                  </a:lnTo>
                  <a:lnTo>
                    <a:pt x="4396359" y="4318"/>
                  </a:lnTo>
                  <a:lnTo>
                    <a:pt x="4433697" y="12954"/>
                  </a:lnTo>
                  <a:lnTo>
                    <a:pt x="4472178" y="25400"/>
                  </a:lnTo>
                  <a:lnTo>
                    <a:pt x="4510532" y="41275"/>
                  </a:lnTo>
                  <a:lnTo>
                    <a:pt x="4547997" y="59436"/>
                  </a:lnTo>
                  <a:lnTo>
                    <a:pt x="4584954" y="80518"/>
                  </a:lnTo>
                  <a:lnTo>
                    <a:pt x="4620006" y="103124"/>
                  </a:lnTo>
                  <a:lnTo>
                    <a:pt x="4653153" y="127127"/>
                  </a:lnTo>
                  <a:lnTo>
                    <a:pt x="4683887" y="151638"/>
                  </a:lnTo>
                  <a:lnTo>
                    <a:pt x="4711700" y="176530"/>
                  </a:lnTo>
                  <a:lnTo>
                    <a:pt x="4736211" y="201041"/>
                  </a:lnTo>
                  <a:lnTo>
                    <a:pt x="4756277" y="224536"/>
                  </a:lnTo>
                  <a:lnTo>
                    <a:pt x="4772152" y="247142"/>
                  </a:lnTo>
                  <a:lnTo>
                    <a:pt x="4783709" y="267335"/>
                  </a:lnTo>
                  <a:close/>
                </a:path>
              </a:pathLst>
            </a:custGeom>
            <a:solidFill>
              <a:srgbClr val="007700"/>
            </a:solidFill>
            <a:ln w="0" cap="flat" cmpd="sng" algn="ctr">
              <a:solidFill>
                <a:srgbClr val="0077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cxnSp>
          <p:nvCxnSpPr>
            <p:cNvPr id="91" name="Straight Connector 90"/>
            <p:cNvCxnSpPr/>
            <p:nvPr/>
          </p:nvCxnSpPr>
          <p:spPr>
            <a:xfrm>
              <a:off x="3962038" y="6439598"/>
              <a:ext cx="495472"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962038" y="6439598"/>
              <a:ext cx="495472"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908249" y="6439598"/>
              <a:ext cx="495471"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908249" y="6439598"/>
              <a:ext cx="495471"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269831" y="6439598"/>
              <a:ext cx="1091791"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269831" y="6439598"/>
              <a:ext cx="1091791"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765303" y="6273093"/>
              <a:ext cx="0" cy="521301"/>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765303" y="6273093"/>
              <a:ext cx="0" cy="521301"/>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638146" y="5613297"/>
              <a:ext cx="267467" cy="0"/>
            </a:xfrm>
            <a:prstGeom prst="line">
              <a:avLst/>
            </a:prstGeom>
            <a:ln w="0" cap="flat" cmpd="sng" algn="ctr">
              <a:solidFill>
                <a:srgbClr val="FFFF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638146" y="5613297"/>
              <a:ext cx="267467" cy="0"/>
            </a:xfrm>
            <a:prstGeom prst="line">
              <a:avLst/>
            </a:prstGeom>
            <a:ln w="127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2735784" y="5821818"/>
              <a:ext cx="2003808" cy="102704"/>
            </a:xfrm>
            <a:custGeom>
              <a:avLst/>
              <a:gdLst/>
              <a:ahLst/>
              <a:cxnLst/>
              <a:rect l="0" t="0" r="0" b="0"/>
              <a:pathLst>
                <a:path w="2004442" h="103252">
                  <a:moveTo>
                    <a:pt x="2004441" y="0"/>
                  </a:moveTo>
                  <a:lnTo>
                    <a:pt x="2004441" y="103251"/>
                  </a:lnTo>
                  <a:lnTo>
                    <a:pt x="0" y="103251"/>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2" name="Freeform 101"/>
            <p:cNvSpPr/>
            <p:nvPr/>
          </p:nvSpPr>
          <p:spPr>
            <a:xfrm>
              <a:off x="2735784" y="5821818"/>
              <a:ext cx="2003808" cy="102704"/>
            </a:xfrm>
            <a:custGeom>
              <a:avLst/>
              <a:gdLst/>
              <a:ahLst/>
              <a:cxnLst/>
              <a:rect l="0" t="0" r="0" b="0"/>
              <a:pathLst>
                <a:path w="2004061" h="102871">
                  <a:moveTo>
                    <a:pt x="2004060" y="0"/>
                  </a:moveTo>
                  <a:lnTo>
                    <a:pt x="2004060" y="102870"/>
                  </a:lnTo>
                  <a:lnTo>
                    <a:pt x="0" y="1028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3" name="Freeform 102"/>
            <p:cNvSpPr/>
            <p:nvPr/>
          </p:nvSpPr>
          <p:spPr>
            <a:xfrm>
              <a:off x="1823766" y="5101333"/>
              <a:ext cx="910556" cy="823189"/>
            </a:xfrm>
            <a:custGeom>
              <a:avLst/>
              <a:gdLst/>
              <a:ahLst/>
              <a:cxnLst/>
              <a:rect l="0" t="0" r="0" b="0"/>
              <a:pathLst>
                <a:path w="911099" h="823215">
                  <a:moveTo>
                    <a:pt x="911098" y="720090"/>
                  </a:moveTo>
                  <a:lnTo>
                    <a:pt x="911098" y="823214"/>
                  </a:lnTo>
                  <a:lnTo>
                    <a:pt x="0" y="103251"/>
                  </a:lnTo>
                  <a:lnTo>
                    <a:pt x="0"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4" name="Freeform 103"/>
            <p:cNvSpPr/>
            <p:nvPr/>
          </p:nvSpPr>
          <p:spPr>
            <a:xfrm>
              <a:off x="1823766" y="5099777"/>
              <a:ext cx="910556" cy="823188"/>
            </a:xfrm>
            <a:custGeom>
              <a:avLst/>
              <a:gdLst/>
              <a:ahLst/>
              <a:cxnLst/>
              <a:rect l="0" t="0" r="0" b="0"/>
              <a:pathLst>
                <a:path w="910591" h="822961">
                  <a:moveTo>
                    <a:pt x="910590" y="720090"/>
                  </a:moveTo>
                  <a:lnTo>
                    <a:pt x="910590" y="822960"/>
                  </a:lnTo>
                  <a:lnTo>
                    <a:pt x="0" y="10414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5" name="Freeform 104"/>
            <p:cNvSpPr/>
            <p:nvPr/>
          </p:nvSpPr>
          <p:spPr>
            <a:xfrm>
              <a:off x="822592" y="5101333"/>
              <a:ext cx="1001174" cy="925893"/>
            </a:xfrm>
            <a:custGeom>
              <a:avLst/>
              <a:gdLst/>
              <a:ahLst/>
              <a:cxnLst/>
              <a:rect l="0" t="0" r="0" b="0"/>
              <a:pathLst>
                <a:path w="1002285" h="925958">
                  <a:moveTo>
                    <a:pt x="1002284" y="0"/>
                  </a:moveTo>
                  <a:lnTo>
                    <a:pt x="1002284" y="103251"/>
                  </a:lnTo>
                  <a:lnTo>
                    <a:pt x="0" y="925957"/>
                  </a:lnTo>
                  <a:lnTo>
                    <a:pt x="0" y="823214"/>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6" name="Freeform 105"/>
            <p:cNvSpPr/>
            <p:nvPr/>
          </p:nvSpPr>
          <p:spPr>
            <a:xfrm>
              <a:off x="821131" y="5101333"/>
              <a:ext cx="1002635" cy="925893"/>
            </a:xfrm>
            <a:custGeom>
              <a:avLst/>
              <a:gdLst/>
              <a:ahLst/>
              <a:cxnLst/>
              <a:rect l="0" t="0" r="0" b="0"/>
              <a:pathLst>
                <a:path w="1002031" h="925831">
                  <a:moveTo>
                    <a:pt x="1002030" y="0"/>
                  </a:moveTo>
                  <a:lnTo>
                    <a:pt x="1002030" y="102870"/>
                  </a:lnTo>
                  <a:lnTo>
                    <a:pt x="0" y="925830"/>
                  </a:lnTo>
                  <a:lnTo>
                    <a:pt x="0" y="82296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7" name="Freeform 106"/>
            <p:cNvSpPr/>
            <p:nvPr/>
          </p:nvSpPr>
          <p:spPr>
            <a:xfrm>
              <a:off x="2553087" y="4791665"/>
              <a:ext cx="181234" cy="412372"/>
            </a:xfrm>
            <a:custGeom>
              <a:avLst/>
              <a:gdLst/>
              <a:ahLst/>
              <a:cxnLst/>
              <a:rect l="0" t="0" r="0" b="0"/>
              <a:pathLst>
                <a:path w="181992" h="411862">
                  <a:moveTo>
                    <a:pt x="181991" y="0"/>
                  </a:moveTo>
                  <a:lnTo>
                    <a:pt x="181991" y="411861"/>
                  </a:lnTo>
                  <a:lnTo>
                    <a:pt x="90805" y="257810"/>
                  </a:lnTo>
                  <a:lnTo>
                    <a:pt x="0" y="257810"/>
                  </a:lnTo>
                  <a:lnTo>
                    <a:pt x="0" y="0"/>
                  </a:lnTo>
                  <a:close/>
                </a:path>
              </a:pathLst>
            </a:custGeom>
            <a:solidFill>
              <a:srgbClr val="CCC1AD"/>
            </a:solidFill>
            <a:ln w="0" cap="flat" cmpd="sng" algn="ctr">
              <a:solidFill>
                <a:srgbClr val="CCC1A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8" name="Freeform 107"/>
            <p:cNvSpPr/>
            <p:nvPr/>
          </p:nvSpPr>
          <p:spPr>
            <a:xfrm>
              <a:off x="2735784" y="4791665"/>
              <a:ext cx="181234" cy="412372"/>
            </a:xfrm>
            <a:custGeom>
              <a:avLst/>
              <a:gdLst/>
              <a:ahLst/>
              <a:cxnLst/>
              <a:rect l="0" t="0" r="0" b="0"/>
              <a:pathLst>
                <a:path w="181865" h="411862">
                  <a:moveTo>
                    <a:pt x="181864" y="0"/>
                  </a:moveTo>
                  <a:lnTo>
                    <a:pt x="181864" y="411861"/>
                  </a:lnTo>
                  <a:lnTo>
                    <a:pt x="0" y="411861"/>
                  </a:lnTo>
                  <a:lnTo>
                    <a:pt x="0" y="0"/>
                  </a:lnTo>
                  <a:close/>
                </a:path>
              </a:pathLst>
            </a:custGeom>
            <a:solidFill>
              <a:srgbClr val="CCB28C"/>
            </a:solidFill>
            <a:ln w="0" cap="flat" cmpd="sng" algn="ctr">
              <a:solidFill>
                <a:srgbClr val="CCB2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09" name="Freeform 108"/>
            <p:cNvSpPr/>
            <p:nvPr/>
          </p:nvSpPr>
          <p:spPr>
            <a:xfrm>
              <a:off x="2687552" y="4738757"/>
              <a:ext cx="273314" cy="51352"/>
            </a:xfrm>
            <a:custGeom>
              <a:avLst/>
              <a:gdLst/>
              <a:ahLst/>
              <a:cxnLst/>
              <a:rect l="0" t="0" r="0" b="0"/>
              <a:pathLst>
                <a:path w="273559" h="51817">
                  <a:moveTo>
                    <a:pt x="273558" y="0"/>
                  </a:moveTo>
                  <a:lnTo>
                    <a:pt x="273558" y="51816"/>
                  </a:lnTo>
                  <a:lnTo>
                    <a:pt x="0" y="51816"/>
                  </a:lnTo>
                  <a:lnTo>
                    <a:pt x="0" y="0"/>
                  </a:lnTo>
                  <a:close/>
                </a:path>
              </a:pathLst>
            </a:custGeom>
            <a:solidFill>
              <a:srgbClr val="DBDBDB"/>
            </a:solidFill>
            <a:ln w="0" cap="flat" cmpd="sng" algn="ctr">
              <a:solidFill>
                <a:srgbClr val="DBDBD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0" name="Freeform 109"/>
            <p:cNvSpPr/>
            <p:nvPr/>
          </p:nvSpPr>
          <p:spPr>
            <a:xfrm>
              <a:off x="2687552" y="4738757"/>
              <a:ext cx="273314" cy="51352"/>
            </a:xfrm>
            <a:custGeom>
              <a:avLst/>
              <a:gdLst/>
              <a:ahLst/>
              <a:cxnLst/>
              <a:rect l="0" t="0" r="0" b="0"/>
              <a:pathLst>
                <a:path w="273051" h="52071">
                  <a:moveTo>
                    <a:pt x="273050" y="0"/>
                  </a:moveTo>
                  <a:lnTo>
                    <a:pt x="273050" y="52070"/>
                  </a:lnTo>
                  <a:lnTo>
                    <a:pt x="0" y="520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1" name="Freeform 110"/>
            <p:cNvSpPr/>
            <p:nvPr/>
          </p:nvSpPr>
          <p:spPr>
            <a:xfrm>
              <a:off x="2506317" y="4738757"/>
              <a:ext cx="181234" cy="51352"/>
            </a:xfrm>
            <a:custGeom>
              <a:avLst/>
              <a:gdLst/>
              <a:ahLst/>
              <a:cxnLst/>
              <a:rect l="0" t="0" r="0" b="0"/>
              <a:pathLst>
                <a:path w="181865" h="51817">
                  <a:moveTo>
                    <a:pt x="181864" y="0"/>
                  </a:moveTo>
                  <a:lnTo>
                    <a:pt x="181864" y="51816"/>
                  </a:lnTo>
                  <a:lnTo>
                    <a:pt x="0" y="51816"/>
                  </a:lnTo>
                  <a:lnTo>
                    <a:pt x="0" y="0"/>
                  </a:lnTo>
                  <a:close/>
                </a:path>
              </a:pathLst>
            </a:custGeom>
            <a:solidFill>
              <a:srgbClr val="DBDBDB"/>
            </a:solidFill>
            <a:ln w="0" cap="flat" cmpd="sng" algn="ctr">
              <a:solidFill>
                <a:srgbClr val="DBDBD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2" name="Freeform 111"/>
            <p:cNvSpPr/>
            <p:nvPr/>
          </p:nvSpPr>
          <p:spPr>
            <a:xfrm>
              <a:off x="2506317" y="4738757"/>
              <a:ext cx="181234" cy="51352"/>
            </a:xfrm>
            <a:custGeom>
              <a:avLst/>
              <a:gdLst/>
              <a:ahLst/>
              <a:cxnLst/>
              <a:rect l="0" t="0" r="0" b="0"/>
              <a:pathLst>
                <a:path w="181611" h="52071">
                  <a:moveTo>
                    <a:pt x="181610" y="0"/>
                  </a:moveTo>
                  <a:lnTo>
                    <a:pt x="181610" y="52070"/>
                  </a:lnTo>
                  <a:lnTo>
                    <a:pt x="0" y="520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3" name="Freeform 112"/>
            <p:cNvSpPr/>
            <p:nvPr/>
          </p:nvSpPr>
          <p:spPr>
            <a:xfrm>
              <a:off x="2687552" y="4584700"/>
              <a:ext cx="90617" cy="154057"/>
            </a:xfrm>
            <a:custGeom>
              <a:avLst/>
              <a:gdLst/>
              <a:ahLst/>
              <a:cxnLst/>
              <a:rect l="0" t="0" r="0" b="0"/>
              <a:pathLst>
                <a:path w="91187" h="154179">
                  <a:moveTo>
                    <a:pt x="91186" y="0"/>
                  </a:moveTo>
                  <a:lnTo>
                    <a:pt x="91186" y="154178"/>
                  </a:lnTo>
                  <a:lnTo>
                    <a:pt x="0" y="154178"/>
                  </a:lnTo>
                  <a:lnTo>
                    <a:pt x="0" y="0"/>
                  </a:lnTo>
                  <a:close/>
                </a:path>
              </a:pathLst>
            </a:custGeom>
            <a:solidFill>
              <a:srgbClr val="CE9944"/>
            </a:solidFill>
            <a:ln w="0" cap="flat" cmpd="sng" algn="ctr">
              <a:solidFill>
                <a:srgbClr val="CE994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4" name="Freeform 113"/>
            <p:cNvSpPr/>
            <p:nvPr/>
          </p:nvSpPr>
          <p:spPr>
            <a:xfrm>
              <a:off x="2687552" y="4584700"/>
              <a:ext cx="90617" cy="154057"/>
            </a:xfrm>
            <a:custGeom>
              <a:avLst/>
              <a:gdLst/>
              <a:ahLst/>
              <a:cxnLst/>
              <a:rect l="0" t="0" r="0" b="0"/>
              <a:pathLst>
                <a:path w="91441" h="153671">
                  <a:moveTo>
                    <a:pt x="91440" y="0"/>
                  </a:moveTo>
                  <a:lnTo>
                    <a:pt x="91440" y="153670"/>
                  </a:lnTo>
                  <a:lnTo>
                    <a:pt x="0" y="15367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15" name="Freeform 114"/>
            <p:cNvSpPr/>
            <p:nvPr/>
          </p:nvSpPr>
          <p:spPr>
            <a:xfrm>
              <a:off x="2690475" y="4584700"/>
              <a:ext cx="43847" cy="154057"/>
            </a:xfrm>
            <a:custGeom>
              <a:avLst/>
              <a:gdLst/>
              <a:ahLst/>
              <a:cxnLst/>
              <a:rect l="0" t="0" r="0" b="0"/>
              <a:pathLst>
                <a:path w="43689" h="154179">
                  <a:moveTo>
                    <a:pt x="43688" y="0"/>
                  </a:moveTo>
                  <a:lnTo>
                    <a:pt x="43688" y="154178"/>
                  </a:lnTo>
                  <a:lnTo>
                    <a:pt x="0" y="154178"/>
                  </a:lnTo>
                  <a:lnTo>
                    <a:pt x="0" y="0"/>
                  </a:lnTo>
                  <a:close/>
                </a:path>
              </a:pathLst>
            </a:custGeom>
            <a:solidFill>
              <a:srgbClr val="7F3F00"/>
            </a:solidFill>
            <a:ln w="0" cap="flat" cmpd="sng" algn="ctr">
              <a:solidFill>
                <a:srgbClr val="7F3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TextBox 1"/>
          <p:cNvSpPr txBox="1">
            <a:spLocks noChangeArrowheads="1"/>
          </p:cNvSpPr>
          <p:nvPr/>
        </p:nvSpPr>
        <p:spPr bwMode="auto">
          <a:xfrm>
            <a:off x="895350" y="969963"/>
            <a:ext cx="686435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35</a:t>
            </a:r>
          </a:p>
        </p:txBody>
      </p:sp>
      <p:sp>
        <p:nvSpPr>
          <p:cNvPr id="143363" name="TextBox 2"/>
          <p:cNvSpPr txBox="1">
            <a:spLocks noChangeArrowheads="1"/>
          </p:cNvSpPr>
          <p:nvPr/>
        </p:nvSpPr>
        <p:spPr bwMode="auto">
          <a:xfrm>
            <a:off x="1779588" y="969963"/>
            <a:ext cx="68627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How many inches are in 10 feet?</a:t>
            </a:r>
          </a:p>
        </p:txBody>
      </p:sp>
      <p:pic>
        <p:nvPicPr>
          <p:cNvPr id="143364" name="Picture 11"/>
          <p:cNvPicPr>
            <a:picLocks/>
          </p:cNvPicPr>
          <p:nvPr/>
        </p:nvPicPr>
        <p:blipFill>
          <a:blip r:embed="rId3"/>
          <a:srcRect/>
          <a:stretch>
            <a:fillRect/>
          </a:stretch>
        </p:blipFill>
        <p:spPr bwMode="auto">
          <a:xfrm>
            <a:off x="123825" y="1158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TextBox 1"/>
          <p:cNvSpPr txBox="1">
            <a:spLocks noChangeArrowheads="1"/>
          </p:cNvSpPr>
          <p:nvPr/>
        </p:nvSpPr>
        <p:spPr bwMode="auto">
          <a:xfrm>
            <a:off x="882650" y="969963"/>
            <a:ext cx="596265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36</a:t>
            </a:r>
          </a:p>
        </p:txBody>
      </p:sp>
      <p:sp>
        <p:nvSpPr>
          <p:cNvPr id="145411" name="TextBox 2"/>
          <p:cNvSpPr txBox="1">
            <a:spLocks noChangeArrowheads="1"/>
          </p:cNvSpPr>
          <p:nvPr/>
        </p:nvSpPr>
        <p:spPr bwMode="auto">
          <a:xfrm>
            <a:off x="1765300" y="969963"/>
            <a:ext cx="5962650"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How many yards is 24 feet?</a:t>
            </a:r>
          </a:p>
        </p:txBody>
      </p:sp>
      <p:pic>
        <p:nvPicPr>
          <p:cNvPr id="145412" name="Picture 11"/>
          <p:cNvPicPr>
            <a:picLocks/>
          </p:cNvPicPr>
          <p:nvPr/>
        </p:nvPicPr>
        <p:blipFill>
          <a:blip r:embed="rId3"/>
          <a:srcRect/>
          <a:stretch>
            <a:fillRect/>
          </a:stretch>
        </p:blipFill>
        <p:spPr bwMode="auto">
          <a:xfrm>
            <a:off x="123825" y="130175"/>
            <a:ext cx="4414838" cy="635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TextBox 1"/>
          <p:cNvSpPr txBox="1">
            <a:spLocks noChangeArrowheads="1"/>
          </p:cNvSpPr>
          <p:nvPr/>
        </p:nvSpPr>
        <p:spPr bwMode="auto">
          <a:xfrm>
            <a:off x="869950" y="963613"/>
            <a:ext cx="6411913"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37</a:t>
            </a:r>
          </a:p>
        </p:txBody>
      </p:sp>
      <p:sp>
        <p:nvSpPr>
          <p:cNvPr id="147459" name="TextBox 2"/>
          <p:cNvSpPr txBox="1">
            <a:spLocks noChangeArrowheads="1"/>
          </p:cNvSpPr>
          <p:nvPr/>
        </p:nvSpPr>
        <p:spPr bwMode="auto">
          <a:xfrm>
            <a:off x="1752600" y="965200"/>
            <a:ext cx="6413500" cy="1389063"/>
          </a:xfrm>
          <a:prstGeom prst="rect">
            <a:avLst/>
          </a:prstGeom>
          <a:noFill/>
          <a:ln w="9525">
            <a:noFill/>
            <a:miter lim="800000"/>
            <a:headEnd/>
            <a:tailEnd/>
          </a:ln>
        </p:spPr>
        <p:txBody>
          <a:bodyPr lIns="96469" tIns="48235" rIns="96469" bIns="48235">
            <a:spAutoFit/>
          </a:bodyPr>
          <a:lstStyle/>
          <a:p>
            <a:r>
              <a:rPr lang="en-US" sz="2800" b="1">
                <a:solidFill>
                  <a:srgbClr val="000000"/>
                </a:solidFill>
              </a:rPr>
              <a:t>How many feet are in 2 miles?</a:t>
            </a:r>
          </a:p>
          <a:p>
            <a:endParaRPr lang="en-US" sz="2800" b="1">
              <a:solidFill>
                <a:srgbClr val="000000"/>
              </a:solidFill>
            </a:endParaRPr>
          </a:p>
          <a:p>
            <a:r>
              <a:rPr lang="en-US" sz="2800" b="1">
                <a:solidFill>
                  <a:srgbClr val="000000"/>
                </a:solidFill>
              </a:rPr>
              <a:t>1 mile = 5,280 feet</a:t>
            </a:r>
          </a:p>
        </p:txBody>
      </p:sp>
      <p:pic>
        <p:nvPicPr>
          <p:cNvPr id="147460" name="Picture 11"/>
          <p:cNvPicPr>
            <a:picLocks/>
          </p:cNvPicPr>
          <p:nvPr/>
        </p:nvPicPr>
        <p:blipFill>
          <a:blip r:embed="rId3"/>
          <a:srcRect/>
          <a:stretch>
            <a:fillRect/>
          </a:stretch>
        </p:blipFill>
        <p:spPr bwMode="auto">
          <a:xfrm>
            <a:off x="152400" y="115888"/>
            <a:ext cx="4413250"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TextBox 1"/>
          <p:cNvSpPr txBox="1">
            <a:spLocks noChangeArrowheads="1"/>
          </p:cNvSpPr>
          <p:nvPr/>
        </p:nvSpPr>
        <p:spPr bwMode="auto">
          <a:xfrm>
            <a:off x="850900" y="1022350"/>
            <a:ext cx="675640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38</a:t>
            </a:r>
          </a:p>
        </p:txBody>
      </p:sp>
      <p:sp>
        <p:nvSpPr>
          <p:cNvPr id="149507" name="TextBox 2"/>
          <p:cNvSpPr txBox="1">
            <a:spLocks noChangeArrowheads="1"/>
          </p:cNvSpPr>
          <p:nvPr/>
        </p:nvSpPr>
        <p:spPr bwMode="auto">
          <a:xfrm>
            <a:off x="1733550" y="1022350"/>
            <a:ext cx="6756400" cy="1389063"/>
          </a:xfrm>
          <a:prstGeom prst="rect">
            <a:avLst/>
          </a:prstGeom>
          <a:noFill/>
          <a:ln w="9525">
            <a:noFill/>
            <a:miter lim="800000"/>
            <a:headEnd/>
            <a:tailEnd/>
          </a:ln>
        </p:spPr>
        <p:txBody>
          <a:bodyPr lIns="96469" tIns="48235" rIns="96469" bIns="48235">
            <a:spAutoFit/>
          </a:bodyPr>
          <a:lstStyle/>
          <a:p>
            <a:r>
              <a:rPr lang="en-US" sz="2800" b="1">
                <a:solidFill>
                  <a:srgbClr val="000000"/>
                </a:solidFill>
              </a:rPr>
              <a:t>How many yards are in 2 miles?</a:t>
            </a:r>
          </a:p>
          <a:p>
            <a:endParaRPr lang="en-US" sz="2800" b="1">
              <a:solidFill>
                <a:srgbClr val="000000"/>
              </a:solidFill>
            </a:endParaRPr>
          </a:p>
          <a:p>
            <a:r>
              <a:rPr lang="en-US" sz="2800" b="1">
                <a:solidFill>
                  <a:srgbClr val="000000"/>
                </a:solidFill>
              </a:rPr>
              <a:t>1 mile = 1,760 yards</a:t>
            </a:r>
          </a:p>
        </p:txBody>
      </p:sp>
      <p:pic>
        <p:nvPicPr>
          <p:cNvPr id="149508" name="Picture 11"/>
          <p:cNvPicPr>
            <a:picLocks/>
          </p:cNvPicPr>
          <p:nvPr/>
        </p:nvPicPr>
        <p:blipFill>
          <a:blip r:embed="rId3"/>
          <a:srcRect/>
          <a:stretch>
            <a:fillRect/>
          </a:stretch>
        </p:blipFill>
        <p:spPr bwMode="auto">
          <a:xfrm>
            <a:off x="123825" y="103188"/>
            <a:ext cx="4414838" cy="650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4818" name="Group 4"/>
          <p:cNvGrpSpPr>
            <a:grpSpLocks/>
          </p:cNvGrpSpPr>
          <p:nvPr/>
        </p:nvGrpSpPr>
        <p:grpSpPr bwMode="auto">
          <a:xfrm>
            <a:off x="869950" y="1047750"/>
            <a:ext cx="9836150" cy="5262563"/>
            <a:chOff x="800876" y="1026315"/>
            <a:chExt cx="9055100" cy="5158525"/>
          </a:xfrm>
        </p:grpSpPr>
        <p:sp>
          <p:nvSpPr>
            <p:cNvPr id="34819" name="TextBox 1"/>
            <p:cNvSpPr txBox="1">
              <a:spLocks noChangeArrowheads="1"/>
            </p:cNvSpPr>
            <p:nvPr/>
          </p:nvSpPr>
          <p:spPr bwMode="auto">
            <a:xfrm>
              <a:off x="800876" y="1026315"/>
              <a:ext cx="9055100" cy="5158525"/>
            </a:xfrm>
            <a:prstGeom prst="rect">
              <a:avLst/>
            </a:prstGeom>
            <a:noFill/>
            <a:ln w="9525">
              <a:noFill/>
              <a:miter lim="800000"/>
              <a:headEnd/>
              <a:tailEnd/>
            </a:ln>
          </p:spPr>
          <p:txBody>
            <a:bodyPr>
              <a:spAutoFit/>
            </a:bodyPr>
            <a:lstStyle/>
            <a:p>
              <a:r>
                <a:rPr lang="en-US" sz="2400" b="1">
                  <a:solidFill>
                    <a:srgbClr val="0000FF"/>
                  </a:solidFill>
                </a:rPr>
                <a:t>The ratio of </a:t>
              </a:r>
              <a:r>
                <a:rPr lang="en-US" sz="2400" b="1">
                  <a:solidFill>
                    <a:srgbClr val="FF0000"/>
                  </a:solidFill>
                </a:rPr>
                <a:t>wings</a:t>
              </a:r>
              <a:r>
                <a:rPr lang="en-US" sz="2400" b="1">
                  <a:solidFill>
                    <a:srgbClr val="0000FF"/>
                  </a:solidFill>
                </a:rPr>
                <a:t> to </a:t>
              </a:r>
              <a:r>
                <a:rPr lang="en-US" sz="2400" b="1">
                  <a:solidFill>
                    <a:srgbClr val="009300"/>
                  </a:solidFill>
                </a:rPr>
                <a:t>beaks</a:t>
              </a:r>
              <a:r>
                <a:rPr lang="en-US" sz="2400" b="1">
                  <a:solidFill>
                    <a:srgbClr val="0000FF"/>
                  </a:solidFill>
                </a:rPr>
                <a:t> </a:t>
              </a:r>
            </a:p>
            <a:p>
              <a:r>
                <a:rPr lang="en-US" sz="2400" b="1">
                  <a:solidFill>
                    <a:srgbClr val="0000FF"/>
                  </a:solidFill>
                </a:rPr>
                <a:t>in the bird house at the zoo was:</a:t>
              </a:r>
            </a:p>
            <a:p>
              <a:r>
                <a:rPr lang="en-US" sz="2400" b="1">
                  <a:solidFill>
                    <a:srgbClr val="0000FF"/>
                  </a:solidFill>
                </a:rPr>
                <a:t> </a:t>
              </a:r>
            </a:p>
            <a:p>
              <a:r>
                <a:rPr lang="en-US" sz="2400" b="1">
                  <a:solidFill>
                    <a:srgbClr val="FF0000"/>
                  </a:solidFill>
                </a:rPr>
                <a:t>2 </a:t>
              </a:r>
              <a:r>
                <a:rPr lang="en-US" sz="2400" b="1">
                  <a:solidFill>
                    <a:srgbClr val="0000FF"/>
                  </a:solidFill>
                </a:rPr>
                <a:t>to</a:t>
              </a:r>
              <a:r>
                <a:rPr lang="en-US" sz="2400" b="1">
                  <a:solidFill>
                    <a:srgbClr val="FF0000"/>
                  </a:solidFill>
                </a:rPr>
                <a:t> </a:t>
              </a:r>
              <a:r>
                <a:rPr lang="en-US" sz="2400" b="1">
                  <a:solidFill>
                    <a:srgbClr val="009300"/>
                  </a:solidFill>
                </a:rPr>
                <a:t>1</a:t>
              </a:r>
            </a:p>
            <a:p>
              <a:endParaRPr lang="en-US" sz="2400" b="1">
                <a:solidFill>
                  <a:srgbClr val="009300"/>
                </a:solidFill>
              </a:endParaRPr>
            </a:p>
            <a:p>
              <a:r>
                <a:rPr lang="en-US" sz="2400" b="1">
                  <a:solidFill>
                    <a:srgbClr val="0000FF"/>
                  </a:solidFill>
                </a:rPr>
                <a:t>This is because for every </a:t>
              </a:r>
              <a:r>
                <a:rPr lang="en-US" sz="2400" b="1">
                  <a:solidFill>
                    <a:srgbClr val="FF0000"/>
                  </a:solidFill>
                </a:rPr>
                <a:t>2 wings</a:t>
              </a:r>
              <a:r>
                <a:rPr lang="en-US" sz="2400" b="1">
                  <a:solidFill>
                    <a:srgbClr val="0000FF"/>
                  </a:solidFill>
                </a:rPr>
                <a:t> there was </a:t>
              </a:r>
              <a:r>
                <a:rPr lang="en-US" sz="2400" b="1">
                  <a:solidFill>
                    <a:srgbClr val="009300"/>
                  </a:solidFill>
                </a:rPr>
                <a:t>1 beak</a:t>
              </a:r>
              <a:r>
                <a:rPr lang="en-US" sz="2400" b="1">
                  <a:solidFill>
                    <a:srgbClr val="0000FF"/>
                  </a:solidFill>
                </a:rPr>
                <a:t>.</a:t>
              </a:r>
            </a:p>
            <a:p>
              <a:endParaRPr lang="en-US" sz="2400" b="1">
                <a:solidFill>
                  <a:srgbClr val="0000FF"/>
                </a:solidFill>
              </a:endParaRPr>
            </a:p>
            <a:p>
              <a:endParaRPr lang="en-US" sz="2400" b="1">
                <a:solidFill>
                  <a:srgbClr val="0000FF"/>
                </a:solidFill>
              </a:endParaRPr>
            </a:p>
            <a:p>
              <a:endParaRPr lang="en-US" sz="2400" b="1">
                <a:solidFill>
                  <a:srgbClr val="0000FF"/>
                </a:solidFill>
              </a:endParaRPr>
            </a:p>
            <a:p>
              <a:r>
                <a:rPr lang="en-US" sz="2400" b="1">
                  <a:solidFill>
                    <a:srgbClr val="0000FF"/>
                  </a:solidFill>
                </a:rPr>
                <a:t>This can also be written as:</a:t>
              </a:r>
            </a:p>
            <a:p>
              <a:endParaRPr lang="en-US" sz="2400" b="1">
                <a:solidFill>
                  <a:srgbClr val="0000FF"/>
                </a:solidFill>
              </a:endParaRPr>
            </a:p>
            <a:p>
              <a:r>
                <a:rPr lang="en-US" sz="2400" b="1">
                  <a:solidFill>
                    <a:srgbClr val="FF0000"/>
                  </a:solidFill>
                </a:rPr>
                <a:t>2</a:t>
              </a:r>
              <a:r>
                <a:rPr lang="en-US" sz="2400" b="1">
                  <a:solidFill>
                    <a:srgbClr val="0000FF"/>
                  </a:solidFill>
                </a:rPr>
                <a:t>:</a:t>
              </a:r>
              <a:r>
                <a:rPr lang="en-US" sz="2400" b="1">
                  <a:solidFill>
                    <a:srgbClr val="009300"/>
                  </a:solidFill>
                </a:rPr>
                <a:t>1                     </a:t>
              </a:r>
              <a:r>
                <a:rPr lang="en-US" sz="2400" b="1">
                  <a:solidFill>
                    <a:srgbClr val="0000FF"/>
                  </a:solidFill>
                </a:rPr>
                <a:t>or</a:t>
              </a:r>
              <a:r>
                <a:rPr lang="en-US" sz="2400" b="1">
                  <a:solidFill>
                    <a:srgbClr val="009300"/>
                  </a:solidFill>
                </a:rPr>
                <a:t>			</a:t>
              </a:r>
              <a:r>
                <a:rPr lang="en-US" sz="2400" b="1">
                  <a:solidFill>
                    <a:srgbClr val="FF0000"/>
                  </a:solidFill>
                </a:rPr>
                <a:t>2 </a:t>
              </a:r>
            </a:p>
            <a:p>
              <a:r>
                <a:rPr lang="en-US" sz="2400" b="1">
                  <a:solidFill>
                    <a:srgbClr val="FF0000"/>
                  </a:solidFill>
                </a:rPr>
                <a:t>	</a:t>
              </a:r>
              <a:r>
                <a:rPr lang="en-US" sz="2400" b="1">
                  <a:solidFill>
                    <a:srgbClr val="009300"/>
                  </a:solidFill>
                </a:rPr>
                <a:t>										</a:t>
              </a:r>
            </a:p>
          </p:txBody>
        </p:sp>
        <p:sp>
          <p:nvSpPr>
            <p:cNvPr id="34820" name="TextBox 2"/>
            <p:cNvSpPr txBox="1">
              <a:spLocks noChangeArrowheads="1"/>
            </p:cNvSpPr>
            <p:nvPr/>
          </p:nvSpPr>
          <p:spPr bwMode="auto">
            <a:xfrm>
              <a:off x="5274529" y="5338873"/>
              <a:ext cx="296519" cy="377085"/>
            </a:xfrm>
            <a:prstGeom prst="rect">
              <a:avLst/>
            </a:prstGeom>
            <a:noFill/>
            <a:ln w="9525">
              <a:noFill/>
              <a:miter lim="800000"/>
              <a:headEnd/>
              <a:tailEnd/>
            </a:ln>
          </p:spPr>
          <p:txBody>
            <a:bodyPr>
              <a:spAutoFit/>
            </a:bodyPr>
            <a:lstStyle/>
            <a:p>
              <a:r>
                <a:rPr lang="en-US" b="1">
                  <a:solidFill>
                    <a:srgbClr val="009300"/>
                  </a:solidFill>
                  <a:latin typeface="Arial - 24"/>
                </a:rPr>
                <a:t>1</a:t>
              </a:r>
            </a:p>
          </p:txBody>
        </p:sp>
        <p:sp>
          <p:nvSpPr>
            <p:cNvPr id="34821" name="TextBox 3"/>
            <p:cNvSpPr txBox="1">
              <a:spLocks noChangeArrowheads="1"/>
            </p:cNvSpPr>
            <p:nvPr/>
          </p:nvSpPr>
          <p:spPr bwMode="auto">
            <a:xfrm>
              <a:off x="5197248" y="5049441"/>
              <a:ext cx="476961" cy="377085"/>
            </a:xfrm>
            <a:prstGeom prst="rect">
              <a:avLst/>
            </a:prstGeom>
            <a:noFill/>
            <a:ln w="9525">
              <a:noFill/>
              <a:miter lim="800000"/>
              <a:headEnd/>
              <a:tailEnd/>
            </a:ln>
          </p:spPr>
          <p:txBody>
            <a:bodyPr>
              <a:spAutoFit/>
            </a:bodyPr>
            <a:lstStyle/>
            <a:p>
              <a:r>
                <a:rPr lang="en-US" b="1">
                  <a:solidFill>
                    <a:srgbClr val="0000FF"/>
                  </a:solidFill>
                  <a:latin typeface="Arial - 24"/>
                </a:rPr>
                <a:t>__</a:t>
              </a: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TextBox 1"/>
          <p:cNvSpPr txBox="1">
            <a:spLocks noChangeArrowheads="1"/>
          </p:cNvSpPr>
          <p:nvPr/>
        </p:nvSpPr>
        <p:spPr bwMode="auto">
          <a:xfrm>
            <a:off x="860425" y="1000125"/>
            <a:ext cx="667067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39</a:t>
            </a:r>
          </a:p>
        </p:txBody>
      </p:sp>
      <p:sp>
        <p:nvSpPr>
          <p:cNvPr id="151555" name="TextBox 2"/>
          <p:cNvSpPr txBox="1">
            <a:spLocks noChangeArrowheads="1"/>
          </p:cNvSpPr>
          <p:nvPr/>
        </p:nvSpPr>
        <p:spPr bwMode="auto">
          <a:xfrm>
            <a:off x="1743075" y="1000125"/>
            <a:ext cx="667067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How many feet are in 60 yards?</a:t>
            </a:r>
          </a:p>
        </p:txBody>
      </p:sp>
      <p:sp>
        <p:nvSpPr>
          <p:cNvPr id="151556" name="TextBox 3"/>
          <p:cNvSpPr txBox="1">
            <a:spLocks noChangeArrowheads="1"/>
          </p:cNvSpPr>
          <p:nvPr/>
        </p:nvSpPr>
        <p:spPr bwMode="auto">
          <a:xfrm>
            <a:off x="2408238" y="1954213"/>
            <a:ext cx="22860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51557" name="TextBox 4"/>
          <p:cNvSpPr txBox="1">
            <a:spLocks noChangeArrowheads="1"/>
          </p:cNvSpPr>
          <p:nvPr/>
        </p:nvSpPr>
        <p:spPr bwMode="auto">
          <a:xfrm>
            <a:off x="3290888" y="1954213"/>
            <a:ext cx="22860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30 feet</a:t>
            </a:r>
          </a:p>
        </p:txBody>
      </p:sp>
      <p:sp>
        <p:nvSpPr>
          <p:cNvPr id="151558" name="TextBox 5"/>
          <p:cNvSpPr txBox="1">
            <a:spLocks noChangeArrowheads="1"/>
          </p:cNvSpPr>
          <p:nvPr/>
        </p:nvSpPr>
        <p:spPr bwMode="auto">
          <a:xfrm>
            <a:off x="2408238" y="2603500"/>
            <a:ext cx="26082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51559" name="TextBox 6"/>
          <p:cNvSpPr txBox="1">
            <a:spLocks noChangeArrowheads="1"/>
          </p:cNvSpPr>
          <p:nvPr/>
        </p:nvSpPr>
        <p:spPr bwMode="auto">
          <a:xfrm>
            <a:off x="3290888" y="2603500"/>
            <a:ext cx="26082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100 feet </a:t>
            </a:r>
          </a:p>
        </p:txBody>
      </p:sp>
      <p:sp>
        <p:nvSpPr>
          <p:cNvPr id="151560" name="TextBox 7"/>
          <p:cNvSpPr txBox="1">
            <a:spLocks noChangeArrowheads="1"/>
          </p:cNvSpPr>
          <p:nvPr/>
        </p:nvSpPr>
        <p:spPr bwMode="auto">
          <a:xfrm>
            <a:off x="2408238" y="3238500"/>
            <a:ext cx="26082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51561" name="TextBox 8"/>
          <p:cNvSpPr txBox="1">
            <a:spLocks noChangeArrowheads="1"/>
          </p:cNvSpPr>
          <p:nvPr/>
        </p:nvSpPr>
        <p:spPr bwMode="auto">
          <a:xfrm>
            <a:off x="3290888" y="3238500"/>
            <a:ext cx="2608262"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120 feet </a:t>
            </a:r>
          </a:p>
        </p:txBody>
      </p:sp>
      <p:sp>
        <p:nvSpPr>
          <p:cNvPr id="151562" name="TextBox 9"/>
          <p:cNvSpPr txBox="1">
            <a:spLocks noChangeArrowheads="1"/>
          </p:cNvSpPr>
          <p:nvPr/>
        </p:nvSpPr>
        <p:spPr bwMode="auto">
          <a:xfrm>
            <a:off x="2408238" y="3871913"/>
            <a:ext cx="260826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51563" name="TextBox 10"/>
          <p:cNvSpPr txBox="1">
            <a:spLocks noChangeArrowheads="1"/>
          </p:cNvSpPr>
          <p:nvPr/>
        </p:nvSpPr>
        <p:spPr bwMode="auto">
          <a:xfrm>
            <a:off x="3290888" y="3871913"/>
            <a:ext cx="2608262"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180 feet </a:t>
            </a:r>
          </a:p>
        </p:txBody>
      </p:sp>
      <p:pic>
        <p:nvPicPr>
          <p:cNvPr id="151564" name="Picture 19"/>
          <p:cNvPicPr>
            <a:picLocks/>
          </p:cNvPicPr>
          <p:nvPr/>
        </p:nvPicPr>
        <p:blipFill>
          <a:blip r:embed="rId3"/>
          <a:srcRect/>
          <a:stretch>
            <a:fillRect/>
          </a:stretch>
        </p:blipFill>
        <p:spPr bwMode="auto">
          <a:xfrm>
            <a:off x="138113" y="115888"/>
            <a:ext cx="3752850" cy="65087"/>
          </a:xfrm>
          <a:prstGeom prst="rect">
            <a:avLst/>
          </a:prstGeom>
          <a:solidFill>
            <a:srgbClr val="000000">
              <a:alpha val="0"/>
            </a:srgbClr>
          </a:solidFill>
          <a:ln w="9525">
            <a:noFill/>
            <a:miter lim="800000"/>
            <a:headEnd/>
            <a:tailEnd/>
          </a:ln>
        </p:spPr>
      </p:pic>
      <p:grpSp>
        <p:nvGrpSpPr>
          <p:cNvPr id="151565" name="Group 20"/>
          <p:cNvGrpSpPr>
            <a:grpSpLocks/>
          </p:cNvGrpSpPr>
          <p:nvPr/>
        </p:nvGrpSpPr>
        <p:grpSpPr bwMode="auto">
          <a:xfrm>
            <a:off x="1784350" y="2014538"/>
            <a:ext cx="365125" cy="2273300"/>
            <a:chOff x="1631950" y="3133262"/>
            <a:chExt cx="365760" cy="2272776"/>
          </a:xfrm>
        </p:grpSpPr>
        <p:sp>
          <p:nvSpPr>
            <p:cNvPr id="22" name="Oval 21"/>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3" name="Oval 22"/>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Box 1"/>
          <p:cNvSpPr txBox="1">
            <a:spLocks noChangeArrowheads="1"/>
          </p:cNvSpPr>
          <p:nvPr/>
        </p:nvSpPr>
        <p:spPr bwMode="auto">
          <a:xfrm>
            <a:off x="882650" y="1017588"/>
            <a:ext cx="7493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40</a:t>
            </a:r>
          </a:p>
        </p:txBody>
      </p:sp>
      <p:sp>
        <p:nvSpPr>
          <p:cNvPr id="153603" name="TextBox 2"/>
          <p:cNvSpPr txBox="1">
            <a:spLocks noChangeArrowheads="1"/>
          </p:cNvSpPr>
          <p:nvPr/>
        </p:nvSpPr>
        <p:spPr bwMode="auto">
          <a:xfrm>
            <a:off x="1765300" y="1017588"/>
            <a:ext cx="7715250" cy="960437"/>
          </a:xfrm>
          <a:prstGeom prst="rect">
            <a:avLst/>
          </a:prstGeom>
          <a:noFill/>
          <a:ln w="9525">
            <a:noFill/>
            <a:miter lim="800000"/>
            <a:headEnd/>
            <a:tailEnd/>
          </a:ln>
        </p:spPr>
        <p:txBody>
          <a:bodyPr lIns="96469" tIns="48235" rIns="96469" bIns="48235">
            <a:spAutoFit/>
          </a:bodyPr>
          <a:lstStyle/>
          <a:p>
            <a:r>
              <a:rPr lang="en-US" sz="2800" b="1">
                <a:solidFill>
                  <a:srgbClr val="000000"/>
                </a:solidFill>
              </a:rPr>
              <a:t>Kelly needed 2.5 feet of ribbon.  </a:t>
            </a:r>
          </a:p>
          <a:p>
            <a:r>
              <a:rPr lang="en-US" sz="2800" b="1">
                <a:solidFill>
                  <a:srgbClr val="000000"/>
                </a:solidFill>
              </a:rPr>
              <a:t>How many inches of ribbon is this?</a:t>
            </a:r>
          </a:p>
        </p:txBody>
      </p:sp>
      <p:sp>
        <p:nvSpPr>
          <p:cNvPr id="153604" name="TextBox 3"/>
          <p:cNvSpPr txBox="1">
            <a:spLocks noChangeArrowheads="1"/>
          </p:cNvSpPr>
          <p:nvPr/>
        </p:nvSpPr>
        <p:spPr bwMode="auto">
          <a:xfrm>
            <a:off x="2393950" y="2259013"/>
            <a:ext cx="29305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53605" name="TextBox 4"/>
          <p:cNvSpPr txBox="1">
            <a:spLocks noChangeArrowheads="1"/>
          </p:cNvSpPr>
          <p:nvPr/>
        </p:nvSpPr>
        <p:spPr bwMode="auto">
          <a:xfrm>
            <a:off x="3276600" y="2259013"/>
            <a:ext cx="29305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12 inches </a:t>
            </a:r>
          </a:p>
        </p:txBody>
      </p:sp>
      <p:sp>
        <p:nvSpPr>
          <p:cNvPr id="153606" name="TextBox 5"/>
          <p:cNvSpPr txBox="1">
            <a:spLocks noChangeArrowheads="1"/>
          </p:cNvSpPr>
          <p:nvPr/>
        </p:nvSpPr>
        <p:spPr bwMode="auto">
          <a:xfrm>
            <a:off x="2393950" y="2908300"/>
            <a:ext cx="28225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53607" name="TextBox 6"/>
          <p:cNvSpPr txBox="1">
            <a:spLocks noChangeArrowheads="1"/>
          </p:cNvSpPr>
          <p:nvPr/>
        </p:nvSpPr>
        <p:spPr bwMode="auto">
          <a:xfrm>
            <a:off x="3276600" y="2908300"/>
            <a:ext cx="282257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24 inches</a:t>
            </a:r>
          </a:p>
        </p:txBody>
      </p:sp>
      <p:sp>
        <p:nvSpPr>
          <p:cNvPr id="153608" name="TextBox 7"/>
          <p:cNvSpPr txBox="1">
            <a:spLocks noChangeArrowheads="1"/>
          </p:cNvSpPr>
          <p:nvPr/>
        </p:nvSpPr>
        <p:spPr bwMode="auto">
          <a:xfrm>
            <a:off x="2393950" y="3543300"/>
            <a:ext cx="29305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53609" name="TextBox 8"/>
          <p:cNvSpPr txBox="1">
            <a:spLocks noChangeArrowheads="1"/>
          </p:cNvSpPr>
          <p:nvPr/>
        </p:nvSpPr>
        <p:spPr bwMode="auto">
          <a:xfrm>
            <a:off x="3276600" y="3543300"/>
            <a:ext cx="29305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30 inches </a:t>
            </a:r>
          </a:p>
        </p:txBody>
      </p:sp>
      <p:sp>
        <p:nvSpPr>
          <p:cNvPr id="153610" name="TextBox 9"/>
          <p:cNvSpPr txBox="1">
            <a:spLocks noChangeArrowheads="1"/>
          </p:cNvSpPr>
          <p:nvPr/>
        </p:nvSpPr>
        <p:spPr bwMode="auto">
          <a:xfrm>
            <a:off x="2393950" y="4176713"/>
            <a:ext cx="29305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53611" name="TextBox 10"/>
          <p:cNvSpPr txBox="1">
            <a:spLocks noChangeArrowheads="1"/>
          </p:cNvSpPr>
          <p:nvPr/>
        </p:nvSpPr>
        <p:spPr bwMode="auto">
          <a:xfrm>
            <a:off x="3276600" y="4176713"/>
            <a:ext cx="29305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32 inches </a:t>
            </a:r>
          </a:p>
        </p:txBody>
      </p:sp>
      <p:pic>
        <p:nvPicPr>
          <p:cNvPr id="153612" name="Picture 19"/>
          <p:cNvPicPr>
            <a:picLocks/>
          </p:cNvPicPr>
          <p:nvPr/>
        </p:nvPicPr>
        <p:blipFill>
          <a:blip r:embed="rId3"/>
          <a:srcRect/>
          <a:stretch>
            <a:fillRect/>
          </a:stretch>
        </p:blipFill>
        <p:spPr bwMode="auto">
          <a:xfrm>
            <a:off x="138113" y="130175"/>
            <a:ext cx="3752850" cy="63500"/>
          </a:xfrm>
          <a:prstGeom prst="rect">
            <a:avLst/>
          </a:prstGeom>
          <a:solidFill>
            <a:srgbClr val="000000">
              <a:alpha val="0"/>
            </a:srgbClr>
          </a:solidFill>
          <a:ln w="9525">
            <a:noFill/>
            <a:miter lim="800000"/>
            <a:headEnd/>
            <a:tailEnd/>
          </a:ln>
        </p:spPr>
      </p:pic>
      <p:grpSp>
        <p:nvGrpSpPr>
          <p:cNvPr id="153613" name="Group 21"/>
          <p:cNvGrpSpPr>
            <a:grpSpLocks/>
          </p:cNvGrpSpPr>
          <p:nvPr/>
        </p:nvGrpSpPr>
        <p:grpSpPr bwMode="auto">
          <a:xfrm>
            <a:off x="1876425" y="2339975"/>
            <a:ext cx="365125" cy="2273300"/>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Box 1"/>
          <p:cNvSpPr txBox="1">
            <a:spLocks noChangeArrowheads="1"/>
          </p:cNvSpPr>
          <p:nvPr/>
        </p:nvSpPr>
        <p:spPr bwMode="auto">
          <a:xfrm>
            <a:off x="882650" y="1000125"/>
            <a:ext cx="88265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41</a:t>
            </a:r>
          </a:p>
        </p:txBody>
      </p:sp>
      <p:sp>
        <p:nvSpPr>
          <p:cNvPr id="155651" name="TextBox 2"/>
          <p:cNvSpPr txBox="1">
            <a:spLocks noChangeArrowheads="1"/>
          </p:cNvSpPr>
          <p:nvPr/>
        </p:nvSpPr>
        <p:spPr bwMode="auto">
          <a:xfrm>
            <a:off x="1765300" y="1000125"/>
            <a:ext cx="9086850"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Henry ran 3 miles on Monday and 2 miles on Tuesday.  What was his total distance in feet?</a:t>
            </a:r>
          </a:p>
        </p:txBody>
      </p:sp>
      <p:sp>
        <p:nvSpPr>
          <p:cNvPr id="155652" name="TextBox 3"/>
          <p:cNvSpPr txBox="1">
            <a:spLocks noChangeArrowheads="1"/>
          </p:cNvSpPr>
          <p:nvPr/>
        </p:nvSpPr>
        <p:spPr bwMode="auto">
          <a:xfrm>
            <a:off x="2449513" y="2182813"/>
            <a:ext cx="29305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55653" name="TextBox 4"/>
          <p:cNvSpPr txBox="1">
            <a:spLocks noChangeArrowheads="1"/>
          </p:cNvSpPr>
          <p:nvPr/>
        </p:nvSpPr>
        <p:spPr bwMode="auto">
          <a:xfrm>
            <a:off x="3332163" y="2182813"/>
            <a:ext cx="2930525"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5,280 feet </a:t>
            </a:r>
          </a:p>
        </p:txBody>
      </p:sp>
      <p:sp>
        <p:nvSpPr>
          <p:cNvPr id="155654" name="TextBox 5"/>
          <p:cNvSpPr txBox="1">
            <a:spLocks noChangeArrowheads="1"/>
          </p:cNvSpPr>
          <p:nvPr/>
        </p:nvSpPr>
        <p:spPr bwMode="auto">
          <a:xfrm>
            <a:off x="2449513" y="2832100"/>
            <a:ext cx="32226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55655" name="TextBox 6"/>
          <p:cNvSpPr txBox="1">
            <a:spLocks noChangeArrowheads="1"/>
          </p:cNvSpPr>
          <p:nvPr/>
        </p:nvSpPr>
        <p:spPr bwMode="auto">
          <a:xfrm>
            <a:off x="3332163" y="2832100"/>
            <a:ext cx="3222625"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10,560 feet </a:t>
            </a:r>
            <a:r>
              <a:rPr lang="en-US" sz="2800">
                <a:solidFill>
                  <a:srgbClr val="000000"/>
                </a:solidFill>
              </a:rPr>
              <a:t> </a:t>
            </a:r>
          </a:p>
        </p:txBody>
      </p:sp>
      <p:sp>
        <p:nvSpPr>
          <p:cNvPr id="155656" name="TextBox 7"/>
          <p:cNvSpPr txBox="1">
            <a:spLocks noChangeArrowheads="1"/>
          </p:cNvSpPr>
          <p:nvPr/>
        </p:nvSpPr>
        <p:spPr bwMode="auto">
          <a:xfrm>
            <a:off x="2449513" y="3467100"/>
            <a:ext cx="32527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55657" name="TextBox 8"/>
          <p:cNvSpPr txBox="1">
            <a:spLocks noChangeArrowheads="1"/>
          </p:cNvSpPr>
          <p:nvPr/>
        </p:nvSpPr>
        <p:spPr bwMode="auto">
          <a:xfrm>
            <a:off x="3332163" y="3467100"/>
            <a:ext cx="3252787" cy="527050"/>
          </a:xfrm>
          <a:prstGeom prst="rect">
            <a:avLst/>
          </a:prstGeom>
          <a:noFill/>
          <a:ln w="9525">
            <a:noFill/>
            <a:miter lim="800000"/>
            <a:headEnd/>
            <a:tailEnd/>
          </a:ln>
        </p:spPr>
        <p:txBody>
          <a:bodyPr lIns="96469" tIns="48235" rIns="96469" bIns="48235">
            <a:spAutoFit/>
          </a:bodyPr>
          <a:lstStyle/>
          <a:p>
            <a:r>
              <a:rPr lang="en-US" sz="2800" b="1">
                <a:solidFill>
                  <a:srgbClr val="000000"/>
                </a:solidFill>
              </a:rPr>
              <a:t>15,840 feet  </a:t>
            </a:r>
          </a:p>
        </p:txBody>
      </p:sp>
      <p:sp>
        <p:nvSpPr>
          <p:cNvPr id="155658" name="TextBox 9"/>
          <p:cNvSpPr txBox="1">
            <a:spLocks noChangeArrowheads="1"/>
          </p:cNvSpPr>
          <p:nvPr/>
        </p:nvSpPr>
        <p:spPr bwMode="auto">
          <a:xfrm>
            <a:off x="2449513" y="4100513"/>
            <a:ext cx="31448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55659" name="TextBox 10"/>
          <p:cNvSpPr txBox="1">
            <a:spLocks noChangeArrowheads="1"/>
          </p:cNvSpPr>
          <p:nvPr/>
        </p:nvSpPr>
        <p:spPr bwMode="auto">
          <a:xfrm>
            <a:off x="3332163" y="4100513"/>
            <a:ext cx="3144837"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26,400 feet </a:t>
            </a:r>
          </a:p>
        </p:txBody>
      </p:sp>
      <p:pic>
        <p:nvPicPr>
          <p:cNvPr id="155660" name="Picture 19"/>
          <p:cNvPicPr>
            <a:picLocks/>
          </p:cNvPicPr>
          <p:nvPr/>
        </p:nvPicPr>
        <p:blipFill>
          <a:blip r:embed="rId3"/>
          <a:srcRect/>
          <a:stretch>
            <a:fillRect/>
          </a:stretch>
        </p:blipFill>
        <p:spPr bwMode="auto">
          <a:xfrm>
            <a:off x="123825" y="130175"/>
            <a:ext cx="3752850" cy="63500"/>
          </a:xfrm>
          <a:prstGeom prst="rect">
            <a:avLst/>
          </a:prstGeom>
          <a:solidFill>
            <a:srgbClr val="000000">
              <a:alpha val="0"/>
            </a:srgbClr>
          </a:solidFill>
          <a:ln w="9525">
            <a:noFill/>
            <a:miter lim="800000"/>
            <a:headEnd/>
            <a:tailEnd/>
          </a:ln>
        </p:spPr>
      </p:pic>
      <p:grpSp>
        <p:nvGrpSpPr>
          <p:cNvPr id="155661" name="Group 21"/>
          <p:cNvGrpSpPr>
            <a:grpSpLocks/>
          </p:cNvGrpSpPr>
          <p:nvPr/>
        </p:nvGrpSpPr>
        <p:grpSpPr bwMode="auto">
          <a:xfrm>
            <a:off x="1876425" y="2243138"/>
            <a:ext cx="365125" cy="2273300"/>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TextBox 1"/>
          <p:cNvSpPr txBox="1">
            <a:spLocks noChangeArrowheads="1"/>
          </p:cNvSpPr>
          <p:nvPr/>
        </p:nvSpPr>
        <p:spPr bwMode="auto">
          <a:xfrm>
            <a:off x="882650" y="971550"/>
            <a:ext cx="88265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42</a:t>
            </a:r>
          </a:p>
        </p:txBody>
      </p:sp>
      <p:sp>
        <p:nvSpPr>
          <p:cNvPr id="157699" name="TextBox 2"/>
          <p:cNvSpPr txBox="1">
            <a:spLocks noChangeArrowheads="1"/>
          </p:cNvSpPr>
          <p:nvPr/>
        </p:nvSpPr>
        <p:spPr bwMode="auto">
          <a:xfrm>
            <a:off x="1765300" y="971550"/>
            <a:ext cx="7715250" cy="1820863"/>
          </a:xfrm>
          <a:prstGeom prst="rect">
            <a:avLst/>
          </a:prstGeom>
          <a:noFill/>
          <a:ln w="9525">
            <a:noFill/>
            <a:miter lim="800000"/>
            <a:headEnd/>
            <a:tailEnd/>
          </a:ln>
        </p:spPr>
        <p:txBody>
          <a:bodyPr lIns="96469" tIns="48235" rIns="96469" bIns="48235">
            <a:spAutoFit/>
          </a:bodyPr>
          <a:lstStyle/>
          <a:p>
            <a:r>
              <a:rPr lang="en-US" sz="2800" b="1">
                <a:solidFill>
                  <a:srgbClr val="000000"/>
                </a:solidFill>
              </a:rPr>
              <a:t>Kyle's room measures 12.5 feet long.  </a:t>
            </a:r>
          </a:p>
          <a:p>
            <a:r>
              <a:rPr lang="en-US" sz="2800" b="1">
                <a:solidFill>
                  <a:srgbClr val="000000"/>
                </a:solidFill>
              </a:rPr>
              <a:t>What is this measurement in inches?</a:t>
            </a:r>
          </a:p>
          <a:p>
            <a:endParaRPr lang="en-US" sz="2800" b="1">
              <a:solidFill>
                <a:srgbClr val="000000"/>
              </a:solidFill>
            </a:endParaRPr>
          </a:p>
          <a:p>
            <a:r>
              <a:rPr lang="en-US" sz="2800" b="1">
                <a:solidFill>
                  <a:srgbClr val="000000"/>
                </a:solidFill>
              </a:rPr>
              <a:t>1 feet = 12 inches</a:t>
            </a:r>
          </a:p>
        </p:txBody>
      </p:sp>
      <p:pic>
        <p:nvPicPr>
          <p:cNvPr id="157700" name="Picture 11"/>
          <p:cNvPicPr>
            <a:picLocks/>
          </p:cNvPicPr>
          <p:nvPr/>
        </p:nvPicPr>
        <p:blipFill>
          <a:blip r:embed="rId3"/>
          <a:srcRect/>
          <a:stretch>
            <a:fillRect/>
          </a:stretch>
        </p:blipFill>
        <p:spPr bwMode="auto">
          <a:xfrm>
            <a:off x="123825" y="130175"/>
            <a:ext cx="4414838" cy="635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Box 1"/>
          <p:cNvSpPr txBox="1">
            <a:spLocks noChangeArrowheads="1"/>
          </p:cNvSpPr>
          <p:nvPr/>
        </p:nvSpPr>
        <p:spPr bwMode="auto">
          <a:xfrm>
            <a:off x="882650" y="998538"/>
            <a:ext cx="106553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43</a:t>
            </a:r>
          </a:p>
        </p:txBody>
      </p:sp>
      <p:sp>
        <p:nvSpPr>
          <p:cNvPr id="159747" name="TextBox 2"/>
          <p:cNvSpPr txBox="1">
            <a:spLocks noChangeArrowheads="1"/>
          </p:cNvSpPr>
          <p:nvPr/>
        </p:nvSpPr>
        <p:spPr bwMode="auto">
          <a:xfrm>
            <a:off x="1765300" y="998538"/>
            <a:ext cx="9644063" cy="958850"/>
          </a:xfrm>
          <a:prstGeom prst="rect">
            <a:avLst/>
          </a:prstGeom>
          <a:noFill/>
          <a:ln w="9525">
            <a:noFill/>
            <a:miter lim="800000"/>
            <a:headEnd/>
            <a:tailEnd/>
          </a:ln>
        </p:spPr>
        <p:txBody>
          <a:bodyPr lIns="96469" tIns="48235" rIns="96469" bIns="48235">
            <a:spAutoFit/>
          </a:bodyPr>
          <a:lstStyle/>
          <a:p>
            <a:r>
              <a:rPr lang="en-US" sz="2800" b="1">
                <a:solidFill>
                  <a:srgbClr val="000000"/>
                </a:solidFill>
              </a:rPr>
              <a:t>Maria had 30 inches of fabric. </a:t>
            </a:r>
          </a:p>
          <a:p>
            <a:r>
              <a:rPr lang="en-US" sz="2800" b="1">
                <a:solidFill>
                  <a:srgbClr val="000000"/>
                </a:solidFill>
              </a:rPr>
              <a:t>How much is this in feet?</a:t>
            </a:r>
          </a:p>
        </p:txBody>
      </p:sp>
      <p:sp>
        <p:nvSpPr>
          <p:cNvPr id="159748" name="TextBox 3"/>
          <p:cNvSpPr txBox="1">
            <a:spLocks noChangeArrowheads="1"/>
          </p:cNvSpPr>
          <p:nvPr/>
        </p:nvSpPr>
        <p:spPr bwMode="auto">
          <a:xfrm>
            <a:off x="2470150" y="2216150"/>
            <a:ext cx="217805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59749" name="TextBox 4"/>
          <p:cNvSpPr txBox="1">
            <a:spLocks noChangeArrowheads="1"/>
          </p:cNvSpPr>
          <p:nvPr/>
        </p:nvSpPr>
        <p:spPr bwMode="auto">
          <a:xfrm>
            <a:off x="3352800" y="2216150"/>
            <a:ext cx="217963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1 feet </a:t>
            </a:r>
          </a:p>
        </p:txBody>
      </p:sp>
      <p:sp>
        <p:nvSpPr>
          <p:cNvPr id="159750" name="TextBox 5"/>
          <p:cNvSpPr txBox="1">
            <a:spLocks noChangeArrowheads="1"/>
          </p:cNvSpPr>
          <p:nvPr/>
        </p:nvSpPr>
        <p:spPr bwMode="auto">
          <a:xfrm>
            <a:off x="2470150" y="2863850"/>
            <a:ext cx="217805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59751" name="TextBox 6"/>
          <p:cNvSpPr txBox="1">
            <a:spLocks noChangeArrowheads="1"/>
          </p:cNvSpPr>
          <p:nvPr/>
        </p:nvSpPr>
        <p:spPr bwMode="auto">
          <a:xfrm>
            <a:off x="3352800" y="2863850"/>
            <a:ext cx="217963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2 feet </a:t>
            </a:r>
          </a:p>
        </p:txBody>
      </p:sp>
      <p:sp>
        <p:nvSpPr>
          <p:cNvPr id="159752" name="TextBox 7"/>
          <p:cNvSpPr txBox="1">
            <a:spLocks noChangeArrowheads="1"/>
          </p:cNvSpPr>
          <p:nvPr/>
        </p:nvSpPr>
        <p:spPr bwMode="auto">
          <a:xfrm>
            <a:off x="2470150" y="3498850"/>
            <a:ext cx="38322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59753" name="TextBox 8"/>
          <p:cNvSpPr txBox="1">
            <a:spLocks noChangeArrowheads="1"/>
          </p:cNvSpPr>
          <p:nvPr/>
        </p:nvSpPr>
        <p:spPr bwMode="auto">
          <a:xfrm>
            <a:off x="3352800" y="3498850"/>
            <a:ext cx="3832225"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2 feet 6 inches </a:t>
            </a:r>
          </a:p>
        </p:txBody>
      </p:sp>
      <p:sp>
        <p:nvSpPr>
          <p:cNvPr id="159754" name="TextBox 9"/>
          <p:cNvSpPr txBox="1">
            <a:spLocks noChangeArrowheads="1"/>
          </p:cNvSpPr>
          <p:nvPr/>
        </p:nvSpPr>
        <p:spPr bwMode="auto">
          <a:xfrm>
            <a:off x="2470150" y="4133850"/>
            <a:ext cx="2178050"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59755" name="TextBox 10"/>
          <p:cNvSpPr txBox="1">
            <a:spLocks noChangeArrowheads="1"/>
          </p:cNvSpPr>
          <p:nvPr/>
        </p:nvSpPr>
        <p:spPr bwMode="auto">
          <a:xfrm>
            <a:off x="3352800" y="4133850"/>
            <a:ext cx="2179638"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3 feet </a:t>
            </a:r>
          </a:p>
        </p:txBody>
      </p:sp>
      <p:pic>
        <p:nvPicPr>
          <p:cNvPr id="159756" name="Picture 19"/>
          <p:cNvPicPr>
            <a:picLocks/>
          </p:cNvPicPr>
          <p:nvPr/>
        </p:nvPicPr>
        <p:blipFill>
          <a:blip r:embed="rId3"/>
          <a:srcRect/>
          <a:stretch>
            <a:fillRect/>
          </a:stretch>
        </p:blipFill>
        <p:spPr bwMode="auto">
          <a:xfrm>
            <a:off x="123825" y="115888"/>
            <a:ext cx="3752850" cy="65087"/>
          </a:xfrm>
          <a:prstGeom prst="rect">
            <a:avLst/>
          </a:prstGeom>
          <a:solidFill>
            <a:srgbClr val="000000">
              <a:alpha val="0"/>
            </a:srgbClr>
          </a:solidFill>
          <a:ln w="9525">
            <a:noFill/>
            <a:miter lim="800000"/>
            <a:headEnd/>
            <a:tailEnd/>
          </a:ln>
        </p:spPr>
      </p:pic>
      <p:grpSp>
        <p:nvGrpSpPr>
          <p:cNvPr id="159757" name="Group 21"/>
          <p:cNvGrpSpPr>
            <a:grpSpLocks/>
          </p:cNvGrpSpPr>
          <p:nvPr/>
        </p:nvGrpSpPr>
        <p:grpSpPr bwMode="auto">
          <a:xfrm>
            <a:off x="1876425" y="2271713"/>
            <a:ext cx="365125" cy="2273300"/>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TextBox 1"/>
          <p:cNvSpPr txBox="1">
            <a:spLocks noChangeArrowheads="1"/>
          </p:cNvSpPr>
          <p:nvPr/>
        </p:nvSpPr>
        <p:spPr bwMode="auto">
          <a:xfrm>
            <a:off x="898525" y="1006475"/>
            <a:ext cx="9877425" cy="958850"/>
          </a:xfrm>
          <a:prstGeom prst="rect">
            <a:avLst/>
          </a:prstGeom>
          <a:noFill/>
          <a:ln w="9525">
            <a:noFill/>
            <a:miter lim="800000"/>
            <a:headEnd/>
            <a:tailEnd/>
          </a:ln>
        </p:spPr>
        <p:txBody>
          <a:bodyPr lIns="96469" tIns="48235" rIns="96469" bIns="48235">
            <a:spAutoFit/>
          </a:bodyPr>
          <a:lstStyle/>
          <a:p>
            <a:r>
              <a:rPr lang="en-US" sz="2800" b="1">
                <a:solidFill>
                  <a:srgbClr val="0000FF"/>
                </a:solidFill>
              </a:rPr>
              <a:t>There will be situations where you will be required to convert between US Customary Units and Metric Units</a:t>
            </a:r>
          </a:p>
        </p:txBody>
      </p:sp>
      <p:sp>
        <p:nvSpPr>
          <p:cNvPr id="161795" name="TextBox 2"/>
          <p:cNvSpPr txBox="1">
            <a:spLocks noChangeArrowheads="1"/>
          </p:cNvSpPr>
          <p:nvPr/>
        </p:nvSpPr>
        <p:spPr bwMode="auto">
          <a:xfrm>
            <a:off x="946150" y="3105150"/>
            <a:ext cx="9629775" cy="1820863"/>
          </a:xfrm>
          <a:prstGeom prst="rect">
            <a:avLst/>
          </a:prstGeom>
          <a:noFill/>
          <a:ln w="9525">
            <a:noFill/>
            <a:miter lim="800000"/>
            <a:headEnd/>
            <a:tailEnd/>
          </a:ln>
        </p:spPr>
        <p:txBody>
          <a:bodyPr lIns="96469" tIns="48235" rIns="96469" bIns="48235">
            <a:spAutoFit/>
          </a:bodyPr>
          <a:lstStyle/>
          <a:p>
            <a:r>
              <a:rPr lang="en-US" sz="2800" b="1">
                <a:solidFill>
                  <a:srgbClr val="0000FF"/>
                </a:solidFill>
              </a:rPr>
              <a:t>Examples of </a:t>
            </a:r>
            <a:r>
              <a:rPr lang="en-US" sz="2800" b="1" u="sng">
                <a:solidFill>
                  <a:srgbClr val="0000FF"/>
                </a:solidFill>
              </a:rPr>
              <a:t>US Customary Units</a:t>
            </a:r>
            <a:r>
              <a:rPr lang="en-US" sz="2800" b="1">
                <a:solidFill>
                  <a:srgbClr val="0000FF"/>
                </a:solidFill>
              </a:rPr>
              <a:t> are inches, feet, yards, and miles which measure distance.</a:t>
            </a:r>
          </a:p>
          <a:p>
            <a:endParaRPr lang="en-US" sz="2800" b="1">
              <a:solidFill>
                <a:srgbClr val="0000FF"/>
              </a:solidFill>
            </a:endParaRPr>
          </a:p>
          <a:p>
            <a:r>
              <a:rPr lang="en-US" sz="2800" b="1">
                <a:solidFill>
                  <a:srgbClr val="0000FF"/>
                </a:solidFill>
              </a:rPr>
              <a:t>Ounces (oz), pounds (lbs), and tons measure weight.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Box 1"/>
          <p:cNvSpPr txBox="1">
            <a:spLocks noChangeArrowheads="1"/>
          </p:cNvSpPr>
          <p:nvPr/>
        </p:nvSpPr>
        <p:spPr bwMode="auto">
          <a:xfrm>
            <a:off x="823913" y="582613"/>
            <a:ext cx="9875837" cy="3544887"/>
          </a:xfrm>
          <a:prstGeom prst="rect">
            <a:avLst/>
          </a:prstGeom>
          <a:noFill/>
          <a:ln w="9525">
            <a:noFill/>
            <a:miter lim="800000"/>
            <a:headEnd/>
            <a:tailEnd/>
          </a:ln>
        </p:spPr>
        <p:txBody>
          <a:bodyPr lIns="96469" tIns="48235" rIns="96469" bIns="48235">
            <a:spAutoFit/>
          </a:bodyPr>
          <a:lstStyle/>
          <a:p>
            <a:endParaRPr lang="en-US" sz="2800"/>
          </a:p>
          <a:p>
            <a:r>
              <a:rPr lang="en-US" sz="2800" b="1" u="sng">
                <a:solidFill>
                  <a:srgbClr val="0000FF"/>
                </a:solidFill>
              </a:rPr>
              <a:t>Examples of Metric Units</a:t>
            </a:r>
            <a:r>
              <a:rPr lang="en-US" sz="2800" b="1">
                <a:solidFill>
                  <a:srgbClr val="0000FF"/>
                </a:solidFill>
              </a:rPr>
              <a:t> are centimeters (cm), meters (m), and kilometers (km) which measure distance.</a:t>
            </a:r>
          </a:p>
          <a:p>
            <a:endParaRPr lang="en-US" sz="2800" b="1">
              <a:solidFill>
                <a:srgbClr val="0000FF"/>
              </a:solidFill>
            </a:endParaRPr>
          </a:p>
          <a:p>
            <a:endParaRPr lang="en-US" sz="2800" b="1">
              <a:solidFill>
                <a:srgbClr val="0000FF"/>
              </a:solidFill>
            </a:endParaRPr>
          </a:p>
          <a:p>
            <a:endParaRPr lang="en-US" sz="2800" b="1">
              <a:solidFill>
                <a:srgbClr val="0000FF"/>
              </a:solidFill>
            </a:endParaRPr>
          </a:p>
          <a:p>
            <a:r>
              <a:rPr lang="en-US" sz="2800" b="1">
                <a:solidFill>
                  <a:srgbClr val="0000FF"/>
                </a:solidFill>
              </a:rPr>
              <a:t>Grams (g), kilograms (kg), and metric tons (t) measure weight.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Box 1"/>
          <p:cNvSpPr txBox="1">
            <a:spLocks noChangeArrowheads="1"/>
          </p:cNvSpPr>
          <p:nvPr/>
        </p:nvSpPr>
        <p:spPr bwMode="auto">
          <a:xfrm>
            <a:off x="852488" y="1011238"/>
            <a:ext cx="9009062" cy="836612"/>
          </a:xfrm>
          <a:prstGeom prst="rect">
            <a:avLst/>
          </a:prstGeom>
          <a:noFill/>
          <a:ln w="9525">
            <a:noFill/>
            <a:miter lim="800000"/>
            <a:headEnd/>
            <a:tailEnd/>
          </a:ln>
        </p:spPr>
        <p:txBody>
          <a:bodyPr lIns="96469" tIns="48235" rIns="96469" bIns="48235">
            <a:spAutoFit/>
          </a:bodyPr>
          <a:lstStyle/>
          <a:p>
            <a:r>
              <a:rPr lang="en-US" sz="2400" b="1">
                <a:solidFill>
                  <a:srgbClr val="0000FF"/>
                </a:solidFill>
              </a:rPr>
              <a:t>You can use ratios to convert US Customary Units into Metric Units.</a:t>
            </a:r>
          </a:p>
        </p:txBody>
      </p:sp>
      <p:sp>
        <p:nvSpPr>
          <p:cNvPr id="163843" name="TextBox 2"/>
          <p:cNvSpPr txBox="1">
            <a:spLocks noChangeArrowheads="1"/>
          </p:cNvSpPr>
          <p:nvPr/>
        </p:nvSpPr>
        <p:spPr bwMode="auto">
          <a:xfrm>
            <a:off x="990600" y="2578100"/>
            <a:ext cx="8070850" cy="2314575"/>
          </a:xfrm>
          <a:prstGeom prst="rect">
            <a:avLst/>
          </a:prstGeom>
          <a:noFill/>
          <a:ln w="9525">
            <a:noFill/>
            <a:miter lim="800000"/>
            <a:headEnd/>
            <a:tailEnd/>
          </a:ln>
        </p:spPr>
        <p:txBody>
          <a:bodyPr lIns="96469" tIns="48235" rIns="96469" bIns="48235">
            <a:spAutoFit/>
          </a:bodyPr>
          <a:lstStyle/>
          <a:p>
            <a:r>
              <a:rPr lang="en-US" sz="2400" b="1">
                <a:solidFill>
                  <a:srgbClr val="0000FF"/>
                </a:solidFill>
              </a:rPr>
              <a:t>Some common conversions you should know:</a:t>
            </a:r>
          </a:p>
          <a:p>
            <a:r>
              <a:rPr lang="en-US" sz="2400" b="1">
                <a:solidFill>
                  <a:srgbClr val="0000FF"/>
                </a:solidFill>
              </a:rPr>
              <a:t>1 in = 2.54 cm</a:t>
            </a:r>
          </a:p>
          <a:p>
            <a:r>
              <a:rPr lang="en-US" sz="2400" b="1">
                <a:solidFill>
                  <a:srgbClr val="0000FF"/>
                </a:solidFill>
              </a:rPr>
              <a:t>1 ft = 0.3 m</a:t>
            </a:r>
          </a:p>
          <a:p>
            <a:r>
              <a:rPr lang="en-US" sz="2400" b="1">
                <a:solidFill>
                  <a:srgbClr val="0000FF"/>
                </a:solidFill>
              </a:rPr>
              <a:t>1 mi = 1.6 km</a:t>
            </a:r>
          </a:p>
          <a:p>
            <a:r>
              <a:rPr lang="en-US" sz="2400" b="1">
                <a:solidFill>
                  <a:srgbClr val="0000FF"/>
                </a:solidFill>
              </a:rPr>
              <a:t>1 lb = 0.45 kg</a:t>
            </a:r>
          </a:p>
          <a:p>
            <a:r>
              <a:rPr lang="en-US" sz="2400" b="1">
                <a:solidFill>
                  <a:srgbClr val="0000FF"/>
                </a:solidFill>
              </a:rPr>
              <a:t>1 gal = 3.79 l (liters)</a:t>
            </a:r>
          </a:p>
        </p:txBody>
      </p:sp>
      <p:grpSp>
        <p:nvGrpSpPr>
          <p:cNvPr id="163844" name="Group 8"/>
          <p:cNvGrpSpPr>
            <a:grpSpLocks/>
          </p:cNvGrpSpPr>
          <p:nvPr/>
        </p:nvGrpSpPr>
        <p:grpSpPr bwMode="auto">
          <a:xfrm rot="981600">
            <a:off x="7245350" y="3943350"/>
            <a:ext cx="1681163" cy="1228725"/>
            <a:chOff x="6430506" y="3344738"/>
            <a:chExt cx="1548512" cy="1203507"/>
          </a:xfrm>
        </p:grpSpPr>
        <p:grpSp>
          <p:nvGrpSpPr>
            <p:cNvPr id="163845" name="Group 6"/>
            <p:cNvGrpSpPr>
              <a:grpSpLocks/>
            </p:cNvGrpSpPr>
            <p:nvPr/>
          </p:nvGrpSpPr>
          <p:grpSpPr bwMode="auto">
            <a:xfrm>
              <a:off x="6430506" y="3344738"/>
              <a:ext cx="1548512" cy="1203507"/>
              <a:chOff x="6430506" y="3344738"/>
              <a:chExt cx="1548512" cy="1203507"/>
            </a:xfrm>
          </p:grpSpPr>
          <p:sp>
            <p:nvSpPr>
              <p:cNvPr id="4" name="Freeform 3"/>
              <p:cNvSpPr/>
              <p:nvPr/>
            </p:nvSpPr>
            <p:spPr>
              <a:xfrm>
                <a:off x="6429192" y="3489566"/>
                <a:ext cx="1548512" cy="1058899"/>
              </a:xfrm>
              <a:custGeom>
                <a:avLst/>
                <a:gdLst/>
                <a:ahLst/>
                <a:cxnLst/>
                <a:rect l="0" t="0" r="0" b="0"/>
                <a:pathLst>
                  <a:path w="1548512" h="1059308">
                    <a:moveTo>
                      <a:pt x="1203833" y="0"/>
                    </a:moveTo>
                    <a:lnTo>
                      <a:pt x="1548511" y="1059307"/>
                    </a:lnTo>
                    <a:lnTo>
                      <a:pt x="0" y="1059307"/>
                    </a:lnTo>
                    <a:lnTo>
                      <a:pt x="34442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 name="Freeform 4"/>
              <p:cNvSpPr/>
              <p:nvPr/>
            </p:nvSpPr>
            <p:spPr>
              <a:xfrm>
                <a:off x="6611707" y="3611998"/>
                <a:ext cx="1185876" cy="811668"/>
              </a:xfrm>
              <a:custGeom>
                <a:avLst/>
                <a:gdLst/>
                <a:ahLst/>
                <a:cxnLst/>
                <a:rect l="0" t="0" r="0" b="0"/>
                <a:pathLst>
                  <a:path w="1186562" h="811276">
                    <a:moveTo>
                      <a:pt x="923036" y="0"/>
                    </a:moveTo>
                    <a:lnTo>
                      <a:pt x="1186561" y="811275"/>
                    </a:lnTo>
                    <a:lnTo>
                      <a:pt x="0" y="811275"/>
                    </a:lnTo>
                    <a:lnTo>
                      <a:pt x="263398" y="0"/>
                    </a:lnTo>
                    <a:close/>
                  </a:path>
                </a:pathLst>
              </a:custGeom>
              <a:solidFill>
                <a:srgbClr val="7F7F7F"/>
              </a:solidFill>
              <a:ln w="0"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 name="Freeform 5"/>
              <p:cNvSpPr/>
              <p:nvPr/>
            </p:nvSpPr>
            <p:spPr>
              <a:xfrm>
                <a:off x="7135550" y="3343681"/>
                <a:ext cx="137451" cy="147717"/>
              </a:xfrm>
              <a:custGeom>
                <a:avLst/>
                <a:gdLst/>
                <a:ahLst/>
                <a:cxnLst/>
                <a:rect l="0" t="0" r="0" b="0"/>
                <a:pathLst>
                  <a:path w="136807" h="147923">
                    <a:moveTo>
                      <a:pt x="0" y="73961"/>
                    </a:moveTo>
                    <a:lnTo>
                      <a:pt x="5546" y="102407"/>
                    </a:lnTo>
                    <a:lnTo>
                      <a:pt x="20336" y="125165"/>
                    </a:lnTo>
                    <a:lnTo>
                      <a:pt x="40672" y="142232"/>
                    </a:lnTo>
                    <a:lnTo>
                      <a:pt x="68404" y="147922"/>
                    </a:lnTo>
                    <a:lnTo>
                      <a:pt x="94286" y="142232"/>
                    </a:lnTo>
                    <a:lnTo>
                      <a:pt x="116471" y="125165"/>
                    </a:lnTo>
                    <a:lnTo>
                      <a:pt x="131260" y="102407"/>
                    </a:lnTo>
                    <a:lnTo>
                      <a:pt x="136806" y="73961"/>
                    </a:lnTo>
                    <a:lnTo>
                      <a:pt x="131260" y="45514"/>
                    </a:lnTo>
                    <a:lnTo>
                      <a:pt x="116471" y="20860"/>
                    </a:lnTo>
                    <a:lnTo>
                      <a:pt x="94286" y="5689"/>
                    </a:lnTo>
                    <a:lnTo>
                      <a:pt x="68404" y="0"/>
                    </a:lnTo>
                    <a:lnTo>
                      <a:pt x="40672" y="5689"/>
                    </a:lnTo>
                    <a:lnTo>
                      <a:pt x="20336" y="20860"/>
                    </a:lnTo>
                    <a:lnTo>
                      <a:pt x="5546" y="45514"/>
                    </a:lnTo>
                    <a:close/>
                  </a:path>
                </a:pathLst>
              </a:custGeom>
              <a:solidFill>
                <a:schemeClr val="accent1">
                  <a:alpha val="0"/>
                </a:schemeClr>
              </a:solidFill>
              <a:ln w="55626"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grpSp>
        <p:sp>
          <p:nvSpPr>
            <p:cNvPr id="163846" name="TextBox 7"/>
            <p:cNvSpPr txBox="1">
              <a:spLocks noChangeArrowheads="1"/>
            </p:cNvSpPr>
            <p:nvPr/>
          </p:nvSpPr>
          <p:spPr bwMode="auto">
            <a:xfrm>
              <a:off x="6778589" y="3751598"/>
              <a:ext cx="787730" cy="392169"/>
            </a:xfrm>
            <a:prstGeom prst="rect">
              <a:avLst/>
            </a:prstGeom>
            <a:noFill/>
            <a:ln w="9525">
              <a:noFill/>
              <a:miter lim="800000"/>
              <a:headEnd/>
              <a:tailEnd/>
            </a:ln>
          </p:spPr>
          <p:txBody>
            <a:bodyPr>
              <a:spAutoFit/>
            </a:bodyPr>
            <a:lstStyle/>
            <a:p>
              <a:r>
                <a:rPr lang="en-US" sz="2000" b="1">
                  <a:solidFill>
                    <a:srgbClr val="0000FF"/>
                  </a:solidFill>
                  <a:latin typeface="Arial - 26"/>
                </a:rPr>
                <a:t>1 kg</a:t>
              </a: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TextBox 1"/>
          <p:cNvSpPr txBox="1">
            <a:spLocks noChangeArrowheads="1"/>
          </p:cNvSpPr>
          <p:nvPr/>
        </p:nvSpPr>
        <p:spPr bwMode="auto">
          <a:xfrm>
            <a:off x="862013" y="1058863"/>
            <a:ext cx="8428037" cy="466725"/>
          </a:xfrm>
          <a:prstGeom prst="rect">
            <a:avLst/>
          </a:prstGeom>
          <a:noFill/>
          <a:ln w="9525">
            <a:noFill/>
            <a:miter lim="800000"/>
            <a:headEnd/>
            <a:tailEnd/>
          </a:ln>
        </p:spPr>
        <p:txBody>
          <a:bodyPr lIns="96469" tIns="48235" rIns="96469" bIns="48235">
            <a:spAutoFit/>
          </a:bodyPr>
          <a:lstStyle/>
          <a:p>
            <a:r>
              <a:rPr lang="en-US" sz="2400" b="1">
                <a:solidFill>
                  <a:srgbClr val="0000FF"/>
                </a:solidFill>
              </a:rPr>
              <a:t>How many centimeters are in a standard ruler? (1 foot)</a:t>
            </a:r>
          </a:p>
        </p:txBody>
      </p:sp>
      <p:sp>
        <p:nvSpPr>
          <p:cNvPr id="164867" name="TextBox 2"/>
          <p:cNvSpPr txBox="1">
            <a:spLocks noChangeArrowheads="1"/>
          </p:cNvSpPr>
          <p:nvPr/>
        </p:nvSpPr>
        <p:spPr bwMode="auto">
          <a:xfrm>
            <a:off x="869950" y="2795588"/>
            <a:ext cx="9450388" cy="835025"/>
          </a:xfrm>
          <a:prstGeom prst="rect">
            <a:avLst/>
          </a:prstGeom>
          <a:noFill/>
          <a:ln w="9525">
            <a:noFill/>
            <a:miter lim="800000"/>
            <a:headEnd/>
            <a:tailEnd/>
          </a:ln>
        </p:spPr>
        <p:txBody>
          <a:bodyPr lIns="96469" tIns="48235" rIns="96469" bIns="48235">
            <a:spAutoFit/>
          </a:bodyPr>
          <a:lstStyle/>
          <a:p>
            <a:r>
              <a:rPr lang="en-US" sz="2400" b="1">
                <a:solidFill>
                  <a:srgbClr val="0000FF"/>
                </a:solidFill>
              </a:rPr>
              <a:t>We know that there are 12 inches in 1 foot, </a:t>
            </a:r>
          </a:p>
          <a:p>
            <a:r>
              <a:rPr lang="en-US" sz="2400" b="1">
                <a:solidFill>
                  <a:srgbClr val="0000FF"/>
                </a:solidFill>
              </a:rPr>
              <a:t>and 1 inch = 2.54 cm</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Box 1"/>
          <p:cNvSpPr txBox="1">
            <a:spLocks noChangeArrowheads="1"/>
          </p:cNvSpPr>
          <p:nvPr/>
        </p:nvSpPr>
        <p:spPr bwMode="auto">
          <a:xfrm>
            <a:off x="849313" y="1039813"/>
            <a:ext cx="9945687" cy="836612"/>
          </a:xfrm>
          <a:prstGeom prst="rect">
            <a:avLst/>
          </a:prstGeom>
          <a:noFill/>
          <a:ln w="9525">
            <a:noFill/>
            <a:miter lim="800000"/>
            <a:headEnd/>
            <a:tailEnd/>
          </a:ln>
        </p:spPr>
        <p:txBody>
          <a:bodyPr lIns="96469" tIns="48235" rIns="96469" bIns="48235">
            <a:spAutoFit/>
          </a:bodyPr>
          <a:lstStyle/>
          <a:p>
            <a:r>
              <a:rPr lang="en-US" sz="2400" b="1">
                <a:solidFill>
                  <a:srgbClr val="0000FF"/>
                </a:solidFill>
              </a:rPr>
              <a:t>Carlos ran a 5k race. A 5k race is 5 km long.  How many miles is this?</a:t>
            </a:r>
          </a:p>
        </p:txBody>
      </p:sp>
      <p:sp>
        <p:nvSpPr>
          <p:cNvPr id="166915" name="TextBox 2"/>
          <p:cNvSpPr txBox="1">
            <a:spLocks noChangeArrowheads="1"/>
          </p:cNvSpPr>
          <p:nvPr/>
        </p:nvSpPr>
        <p:spPr bwMode="auto">
          <a:xfrm>
            <a:off x="885825" y="2478088"/>
            <a:ext cx="5000625" cy="1206500"/>
          </a:xfrm>
          <a:prstGeom prst="rect">
            <a:avLst/>
          </a:prstGeom>
          <a:noFill/>
          <a:ln w="9525">
            <a:noFill/>
            <a:miter lim="800000"/>
            <a:headEnd/>
            <a:tailEnd/>
          </a:ln>
        </p:spPr>
        <p:txBody>
          <a:bodyPr lIns="96469" tIns="48235" rIns="96469" bIns="48235">
            <a:spAutoFit/>
          </a:bodyPr>
          <a:lstStyle/>
          <a:p>
            <a:r>
              <a:rPr lang="en-US" sz="2400" b="1">
                <a:solidFill>
                  <a:srgbClr val="0000FF"/>
                </a:solidFill>
              </a:rPr>
              <a:t>We know that 1 mi = 1.6 km</a:t>
            </a:r>
          </a:p>
          <a:p>
            <a:endParaRPr lang="en-US" sz="2400" b="1">
              <a:solidFill>
                <a:srgbClr val="0000FF"/>
              </a:solidFill>
            </a:endParaRPr>
          </a:p>
          <a:p>
            <a:r>
              <a:rPr lang="en-US" sz="2400" b="1">
                <a:solidFill>
                  <a:srgbClr val="0000FF"/>
                </a:solidFill>
              </a:rPr>
              <a:t>So how many miles is 5 km?</a:t>
            </a:r>
          </a:p>
        </p:txBody>
      </p:sp>
      <p:pic>
        <p:nvPicPr>
          <p:cNvPr id="166916" name="Picture 3"/>
          <p:cNvPicPr>
            <a:picLocks/>
          </p:cNvPicPr>
          <p:nvPr/>
        </p:nvPicPr>
        <p:blipFill>
          <a:blip r:embed="rId3"/>
          <a:srcRect/>
          <a:stretch>
            <a:fillRect/>
          </a:stretch>
        </p:blipFill>
        <p:spPr bwMode="auto">
          <a:xfrm>
            <a:off x="7259638" y="2309813"/>
            <a:ext cx="2068512" cy="194468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5842" name="Group 3"/>
          <p:cNvGrpSpPr>
            <a:grpSpLocks/>
          </p:cNvGrpSpPr>
          <p:nvPr/>
        </p:nvGrpSpPr>
        <p:grpSpPr bwMode="auto">
          <a:xfrm>
            <a:off x="1765300" y="803275"/>
            <a:ext cx="6904038" cy="4608513"/>
            <a:chOff x="1625600" y="787400"/>
            <a:chExt cx="6355207" cy="4516628"/>
          </a:xfrm>
        </p:grpSpPr>
        <p:pic>
          <p:nvPicPr>
            <p:cNvPr id="35843" name="Picture 1">
              <a:hlinkClick r:id="rId2"/>
            </p:cNvPr>
            <p:cNvPicPr>
              <a:picLocks/>
            </p:cNvPicPr>
            <p:nvPr/>
          </p:nvPicPr>
          <p:blipFill>
            <a:blip r:embed="rId3"/>
            <a:srcRect/>
            <a:stretch>
              <a:fillRect/>
            </a:stretch>
          </p:blipFill>
          <p:spPr bwMode="auto">
            <a:xfrm>
              <a:off x="1625600" y="1549400"/>
              <a:ext cx="6355207" cy="3754628"/>
            </a:xfrm>
            <a:prstGeom prst="rect">
              <a:avLst/>
            </a:prstGeom>
            <a:solidFill>
              <a:srgbClr val="000000">
                <a:alpha val="0"/>
              </a:srgbClr>
            </a:solidFill>
            <a:ln w="9525">
              <a:noFill/>
              <a:miter lim="800000"/>
              <a:headEnd/>
              <a:tailEnd/>
            </a:ln>
          </p:spPr>
        </p:pic>
        <p:sp>
          <p:nvSpPr>
            <p:cNvPr id="35844" name="TextBox 2">
              <a:hlinkClick r:id="rId2"/>
            </p:cNvPr>
            <p:cNvSpPr txBox="1">
              <a:spLocks noChangeArrowheads="1"/>
            </p:cNvSpPr>
            <p:nvPr/>
          </p:nvSpPr>
          <p:spPr bwMode="auto">
            <a:xfrm>
              <a:off x="2946400" y="787400"/>
              <a:ext cx="3985514" cy="452502"/>
            </a:xfrm>
            <a:prstGeom prst="rect">
              <a:avLst/>
            </a:prstGeom>
            <a:noFill/>
            <a:ln w="9525">
              <a:noFill/>
              <a:miter lim="800000"/>
              <a:headEnd/>
              <a:tailEnd/>
            </a:ln>
          </p:spPr>
          <p:txBody>
            <a:bodyPr>
              <a:spAutoFit/>
            </a:bodyPr>
            <a:lstStyle/>
            <a:p>
              <a:r>
                <a:rPr lang="en-US" sz="2400" b="1">
                  <a:solidFill>
                    <a:srgbClr val="0000FF"/>
                  </a:solidFill>
                </a:rPr>
                <a:t>Click for Interactive Video</a:t>
              </a: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TextBox 1"/>
          <p:cNvSpPr txBox="1">
            <a:spLocks noChangeArrowheads="1"/>
          </p:cNvSpPr>
          <p:nvPr/>
        </p:nvSpPr>
        <p:spPr bwMode="auto">
          <a:xfrm>
            <a:off x="836613" y="1039813"/>
            <a:ext cx="10167937" cy="2682875"/>
          </a:xfrm>
          <a:prstGeom prst="rect">
            <a:avLst/>
          </a:prstGeom>
          <a:noFill/>
          <a:ln w="9525">
            <a:noFill/>
            <a:miter lim="800000"/>
            <a:headEnd/>
            <a:tailEnd/>
          </a:ln>
        </p:spPr>
        <p:txBody>
          <a:bodyPr lIns="96469" tIns="48235" rIns="96469" bIns="48235">
            <a:spAutoFit/>
          </a:bodyPr>
          <a:lstStyle/>
          <a:p>
            <a:r>
              <a:rPr lang="en-US" sz="2400" b="1">
                <a:solidFill>
                  <a:srgbClr val="0000FF"/>
                </a:solidFill>
              </a:rPr>
              <a:t>Linda's chihuahua weighs 5 lbs.  </a:t>
            </a:r>
          </a:p>
          <a:p>
            <a:r>
              <a:rPr lang="en-US" sz="2400" b="1">
                <a:solidFill>
                  <a:srgbClr val="0000FF"/>
                </a:solidFill>
              </a:rPr>
              <a:t>What is the dog's weight in kg?</a:t>
            </a:r>
          </a:p>
          <a:p>
            <a:endParaRPr lang="en-US" sz="2400" b="1">
              <a:solidFill>
                <a:srgbClr val="0000FF"/>
              </a:solidFill>
            </a:endParaRPr>
          </a:p>
          <a:p>
            <a:endParaRPr lang="en-US" sz="2400" b="1">
              <a:solidFill>
                <a:srgbClr val="0000FF"/>
              </a:solidFill>
            </a:endParaRPr>
          </a:p>
          <a:p>
            <a:r>
              <a:rPr lang="en-US" sz="2400" b="1">
                <a:solidFill>
                  <a:srgbClr val="0000FF"/>
                </a:solidFill>
              </a:rPr>
              <a:t>We know that:</a:t>
            </a:r>
          </a:p>
          <a:p>
            <a:r>
              <a:rPr lang="en-US" sz="2400" b="1">
                <a:solidFill>
                  <a:srgbClr val="0000FF"/>
                </a:solidFill>
              </a:rPr>
              <a:t>1 lb = 0.45 kg</a:t>
            </a:r>
          </a:p>
          <a:p>
            <a:r>
              <a:rPr lang="en-US" sz="2400" b="1">
                <a:solidFill>
                  <a:srgbClr val="0000FF"/>
                </a:solidFill>
              </a:rPr>
              <a:t>5 lb = how many kg?</a:t>
            </a:r>
          </a:p>
        </p:txBody>
      </p:sp>
      <p:pic>
        <p:nvPicPr>
          <p:cNvPr id="168963" name="Picture 2"/>
          <p:cNvPicPr>
            <a:picLocks/>
          </p:cNvPicPr>
          <p:nvPr/>
        </p:nvPicPr>
        <p:blipFill>
          <a:blip r:embed="rId3"/>
          <a:srcRect/>
          <a:stretch>
            <a:fillRect/>
          </a:stretch>
        </p:blipFill>
        <p:spPr bwMode="auto">
          <a:xfrm>
            <a:off x="7346950" y="2181225"/>
            <a:ext cx="3167063" cy="17272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Box 1"/>
          <p:cNvSpPr txBox="1">
            <a:spLocks noChangeArrowheads="1"/>
          </p:cNvSpPr>
          <p:nvPr/>
        </p:nvSpPr>
        <p:spPr bwMode="auto">
          <a:xfrm>
            <a:off x="854075" y="979488"/>
            <a:ext cx="9366250" cy="836612"/>
          </a:xfrm>
          <a:prstGeom prst="rect">
            <a:avLst/>
          </a:prstGeom>
          <a:noFill/>
          <a:ln w="9525">
            <a:noFill/>
            <a:miter lim="800000"/>
            <a:headEnd/>
            <a:tailEnd/>
          </a:ln>
        </p:spPr>
        <p:txBody>
          <a:bodyPr lIns="96469" tIns="48235" rIns="96469" bIns="48235">
            <a:spAutoFit/>
          </a:bodyPr>
          <a:lstStyle/>
          <a:p>
            <a:r>
              <a:rPr lang="en-US" sz="2400" b="1">
                <a:solidFill>
                  <a:srgbClr val="0000FF"/>
                </a:solidFill>
              </a:rPr>
              <a:t>Sandy is making 3 gallons of apple cider. How many liters of apple cider will Sandy have?</a:t>
            </a:r>
          </a:p>
        </p:txBody>
      </p:sp>
      <p:sp>
        <p:nvSpPr>
          <p:cNvPr id="171011" name="TextBox 2"/>
          <p:cNvSpPr txBox="1">
            <a:spLocks noChangeArrowheads="1"/>
          </p:cNvSpPr>
          <p:nvPr/>
        </p:nvSpPr>
        <p:spPr bwMode="auto">
          <a:xfrm>
            <a:off x="881063" y="2665413"/>
            <a:ext cx="4786312" cy="1204912"/>
          </a:xfrm>
          <a:prstGeom prst="rect">
            <a:avLst/>
          </a:prstGeom>
          <a:noFill/>
          <a:ln w="9525">
            <a:noFill/>
            <a:miter lim="800000"/>
            <a:headEnd/>
            <a:tailEnd/>
          </a:ln>
        </p:spPr>
        <p:txBody>
          <a:bodyPr lIns="96469" tIns="48235" rIns="96469" bIns="48235">
            <a:spAutoFit/>
          </a:bodyPr>
          <a:lstStyle/>
          <a:p>
            <a:r>
              <a:rPr lang="en-US" sz="2400" b="1">
                <a:solidFill>
                  <a:srgbClr val="0000FF"/>
                </a:solidFill>
              </a:rPr>
              <a:t>You know that 1 gal = 3.79 l</a:t>
            </a:r>
          </a:p>
          <a:p>
            <a:endParaRPr lang="en-US" sz="2400" b="1">
              <a:solidFill>
                <a:srgbClr val="0000FF"/>
              </a:solidFill>
            </a:endParaRPr>
          </a:p>
          <a:p>
            <a:r>
              <a:rPr lang="en-US" sz="2400" b="1">
                <a:solidFill>
                  <a:srgbClr val="0000FF"/>
                </a:solidFill>
              </a:rPr>
              <a:t>3 gal = how many liters?</a:t>
            </a:r>
          </a:p>
        </p:txBody>
      </p:sp>
      <p:grpSp>
        <p:nvGrpSpPr>
          <p:cNvPr id="171012" name="Group 44"/>
          <p:cNvGrpSpPr>
            <a:grpSpLocks/>
          </p:cNvGrpSpPr>
          <p:nvPr/>
        </p:nvGrpSpPr>
        <p:grpSpPr bwMode="auto">
          <a:xfrm rot="-1077599">
            <a:off x="5997575" y="2701925"/>
            <a:ext cx="1120775" cy="1131888"/>
            <a:chOff x="5294075" y="2271489"/>
            <a:chExt cx="1031568" cy="1110268"/>
          </a:xfrm>
        </p:grpSpPr>
        <p:sp>
          <p:nvSpPr>
            <p:cNvPr id="4" name="Freeform 3"/>
            <p:cNvSpPr/>
            <p:nvPr/>
          </p:nvSpPr>
          <p:spPr>
            <a:xfrm>
              <a:off x="5564539" y="2269984"/>
              <a:ext cx="192871" cy="375280"/>
            </a:xfrm>
            <a:custGeom>
              <a:avLst/>
              <a:gdLst/>
              <a:ahLst/>
              <a:cxnLst/>
              <a:rect l="0" t="0" r="0" b="0"/>
              <a:pathLst>
                <a:path w="192025" h="374778">
                  <a:moveTo>
                    <a:pt x="103251" y="352298"/>
                  </a:moveTo>
                  <a:lnTo>
                    <a:pt x="102235" y="355473"/>
                  </a:lnTo>
                  <a:lnTo>
                    <a:pt x="101346" y="359029"/>
                  </a:lnTo>
                  <a:lnTo>
                    <a:pt x="99695" y="366649"/>
                  </a:lnTo>
                  <a:lnTo>
                    <a:pt x="98552" y="369824"/>
                  </a:lnTo>
                  <a:lnTo>
                    <a:pt x="97028" y="372491"/>
                  </a:lnTo>
                  <a:lnTo>
                    <a:pt x="94869" y="374142"/>
                  </a:lnTo>
                  <a:lnTo>
                    <a:pt x="92202" y="374777"/>
                  </a:lnTo>
                  <a:lnTo>
                    <a:pt x="90297" y="368681"/>
                  </a:lnTo>
                  <a:lnTo>
                    <a:pt x="88900" y="363728"/>
                  </a:lnTo>
                  <a:lnTo>
                    <a:pt x="87884" y="359283"/>
                  </a:lnTo>
                  <a:lnTo>
                    <a:pt x="86741" y="355473"/>
                  </a:lnTo>
                  <a:lnTo>
                    <a:pt x="84582" y="348361"/>
                  </a:lnTo>
                  <a:lnTo>
                    <a:pt x="83058" y="344805"/>
                  </a:lnTo>
                  <a:lnTo>
                    <a:pt x="81153" y="341122"/>
                  </a:lnTo>
                  <a:lnTo>
                    <a:pt x="77851" y="332232"/>
                  </a:lnTo>
                  <a:lnTo>
                    <a:pt x="74422" y="324612"/>
                  </a:lnTo>
                  <a:lnTo>
                    <a:pt x="70485" y="318135"/>
                  </a:lnTo>
                  <a:lnTo>
                    <a:pt x="66675" y="312420"/>
                  </a:lnTo>
                  <a:lnTo>
                    <a:pt x="62611" y="307594"/>
                  </a:lnTo>
                  <a:lnTo>
                    <a:pt x="58293" y="303530"/>
                  </a:lnTo>
                  <a:lnTo>
                    <a:pt x="49657" y="296545"/>
                  </a:lnTo>
                  <a:lnTo>
                    <a:pt x="41402" y="290576"/>
                  </a:lnTo>
                  <a:lnTo>
                    <a:pt x="33401" y="284480"/>
                  </a:lnTo>
                  <a:lnTo>
                    <a:pt x="29718" y="281305"/>
                  </a:lnTo>
                  <a:lnTo>
                    <a:pt x="26162" y="277495"/>
                  </a:lnTo>
                  <a:lnTo>
                    <a:pt x="23114" y="273177"/>
                  </a:lnTo>
                  <a:lnTo>
                    <a:pt x="20320" y="268224"/>
                  </a:lnTo>
                  <a:lnTo>
                    <a:pt x="12573" y="250444"/>
                  </a:lnTo>
                  <a:lnTo>
                    <a:pt x="6604" y="232537"/>
                  </a:lnTo>
                  <a:lnTo>
                    <a:pt x="2667" y="214757"/>
                  </a:lnTo>
                  <a:lnTo>
                    <a:pt x="508" y="196850"/>
                  </a:lnTo>
                  <a:lnTo>
                    <a:pt x="0" y="178689"/>
                  </a:lnTo>
                  <a:lnTo>
                    <a:pt x="1524" y="160528"/>
                  </a:lnTo>
                  <a:lnTo>
                    <a:pt x="4572" y="141986"/>
                  </a:lnTo>
                  <a:lnTo>
                    <a:pt x="9271" y="122936"/>
                  </a:lnTo>
                  <a:lnTo>
                    <a:pt x="14732" y="104775"/>
                  </a:lnTo>
                  <a:lnTo>
                    <a:pt x="20701" y="87884"/>
                  </a:lnTo>
                  <a:lnTo>
                    <a:pt x="27813" y="72009"/>
                  </a:lnTo>
                  <a:lnTo>
                    <a:pt x="36195" y="57150"/>
                  </a:lnTo>
                  <a:lnTo>
                    <a:pt x="41402" y="49657"/>
                  </a:lnTo>
                  <a:lnTo>
                    <a:pt x="46990" y="42672"/>
                  </a:lnTo>
                  <a:lnTo>
                    <a:pt x="53340" y="35433"/>
                  </a:lnTo>
                  <a:lnTo>
                    <a:pt x="60325" y="28448"/>
                  </a:lnTo>
                  <a:lnTo>
                    <a:pt x="68326" y="21463"/>
                  </a:lnTo>
                  <a:lnTo>
                    <a:pt x="77216" y="14478"/>
                  </a:lnTo>
                  <a:lnTo>
                    <a:pt x="86995" y="7112"/>
                  </a:lnTo>
                  <a:lnTo>
                    <a:pt x="97917" y="0"/>
                  </a:lnTo>
                  <a:lnTo>
                    <a:pt x="107061" y="7620"/>
                  </a:lnTo>
                  <a:lnTo>
                    <a:pt x="116332" y="15621"/>
                  </a:lnTo>
                  <a:lnTo>
                    <a:pt x="125222" y="24257"/>
                  </a:lnTo>
                  <a:lnTo>
                    <a:pt x="133858" y="33655"/>
                  </a:lnTo>
                  <a:lnTo>
                    <a:pt x="142240" y="43053"/>
                  </a:lnTo>
                  <a:lnTo>
                    <a:pt x="149987" y="53213"/>
                  </a:lnTo>
                  <a:lnTo>
                    <a:pt x="157480" y="63754"/>
                  </a:lnTo>
                  <a:lnTo>
                    <a:pt x="164465" y="74676"/>
                  </a:lnTo>
                  <a:lnTo>
                    <a:pt x="170561" y="85979"/>
                  </a:lnTo>
                  <a:lnTo>
                    <a:pt x="176149" y="97536"/>
                  </a:lnTo>
                  <a:lnTo>
                    <a:pt x="180975" y="109601"/>
                  </a:lnTo>
                  <a:lnTo>
                    <a:pt x="185039" y="121666"/>
                  </a:lnTo>
                  <a:lnTo>
                    <a:pt x="188341" y="134366"/>
                  </a:lnTo>
                  <a:lnTo>
                    <a:pt x="190627" y="147066"/>
                  </a:lnTo>
                  <a:lnTo>
                    <a:pt x="191897" y="160147"/>
                  </a:lnTo>
                  <a:lnTo>
                    <a:pt x="192024" y="173355"/>
                  </a:lnTo>
                  <a:lnTo>
                    <a:pt x="191262" y="181991"/>
                  </a:lnTo>
                  <a:lnTo>
                    <a:pt x="190373" y="190246"/>
                  </a:lnTo>
                  <a:lnTo>
                    <a:pt x="187960" y="205486"/>
                  </a:lnTo>
                  <a:lnTo>
                    <a:pt x="184531" y="219329"/>
                  </a:lnTo>
                  <a:lnTo>
                    <a:pt x="180467" y="231902"/>
                  </a:lnTo>
                  <a:lnTo>
                    <a:pt x="175514" y="243459"/>
                  </a:lnTo>
                  <a:lnTo>
                    <a:pt x="170180" y="254000"/>
                  </a:lnTo>
                  <a:lnTo>
                    <a:pt x="164338" y="263906"/>
                  </a:lnTo>
                  <a:lnTo>
                    <a:pt x="157988" y="273177"/>
                  </a:lnTo>
                  <a:lnTo>
                    <a:pt x="144399" y="291084"/>
                  </a:lnTo>
                  <a:lnTo>
                    <a:pt x="130429" y="309372"/>
                  </a:lnTo>
                  <a:lnTo>
                    <a:pt x="123444" y="319024"/>
                  </a:lnTo>
                  <a:lnTo>
                    <a:pt x="116459" y="329057"/>
                  </a:lnTo>
                  <a:lnTo>
                    <a:pt x="109728" y="340233"/>
                  </a:lnTo>
                  <a:close/>
                </a:path>
              </a:pathLst>
            </a:custGeom>
            <a:solidFill>
              <a:srgbClr val="558800"/>
            </a:solidFill>
            <a:ln w="0" cap="flat" cmpd="sng" algn="ctr">
              <a:solidFill>
                <a:srgbClr val="5588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5" name="Freeform 4"/>
            <p:cNvSpPr/>
            <p:nvPr/>
          </p:nvSpPr>
          <p:spPr>
            <a:xfrm>
              <a:off x="5564539" y="2269984"/>
              <a:ext cx="192871" cy="375280"/>
            </a:xfrm>
            <a:custGeom>
              <a:avLst/>
              <a:gdLst/>
              <a:ahLst/>
              <a:cxnLst/>
              <a:rect l="0" t="0" r="0" b="0"/>
              <a:pathLst>
                <a:path w="192372" h="374550">
                  <a:moveTo>
                    <a:pt x="103211" y="352164"/>
                  </a:moveTo>
                  <a:lnTo>
                    <a:pt x="102130" y="355439"/>
                  </a:lnTo>
                  <a:lnTo>
                    <a:pt x="101590" y="359261"/>
                  </a:lnTo>
                  <a:lnTo>
                    <a:pt x="99968" y="366905"/>
                  </a:lnTo>
                  <a:lnTo>
                    <a:pt x="98888" y="369635"/>
                  </a:lnTo>
                  <a:lnTo>
                    <a:pt x="97267" y="372365"/>
                  </a:lnTo>
                  <a:lnTo>
                    <a:pt x="95105" y="374003"/>
                  </a:lnTo>
                  <a:lnTo>
                    <a:pt x="92403" y="374549"/>
                  </a:lnTo>
                  <a:lnTo>
                    <a:pt x="90782" y="368543"/>
                  </a:lnTo>
                  <a:lnTo>
                    <a:pt x="89161" y="363629"/>
                  </a:lnTo>
                  <a:lnTo>
                    <a:pt x="88080" y="359261"/>
                  </a:lnTo>
                  <a:lnTo>
                    <a:pt x="87000" y="355439"/>
                  </a:lnTo>
                  <a:lnTo>
                    <a:pt x="84838" y="348342"/>
                  </a:lnTo>
                  <a:lnTo>
                    <a:pt x="83217" y="345066"/>
                  </a:lnTo>
                  <a:lnTo>
                    <a:pt x="81596" y="341244"/>
                  </a:lnTo>
                  <a:lnTo>
                    <a:pt x="77814" y="331962"/>
                  </a:lnTo>
                  <a:lnTo>
                    <a:pt x="74571" y="324318"/>
                  </a:lnTo>
                  <a:lnTo>
                    <a:pt x="70789" y="318312"/>
                  </a:lnTo>
                  <a:lnTo>
                    <a:pt x="67006" y="312306"/>
                  </a:lnTo>
                  <a:lnTo>
                    <a:pt x="62683" y="307392"/>
                  </a:lnTo>
                  <a:lnTo>
                    <a:pt x="58360" y="303570"/>
                  </a:lnTo>
                  <a:lnTo>
                    <a:pt x="49714" y="296473"/>
                  </a:lnTo>
                  <a:lnTo>
                    <a:pt x="41609" y="290467"/>
                  </a:lnTo>
                  <a:lnTo>
                    <a:pt x="33503" y="284461"/>
                  </a:lnTo>
                  <a:lnTo>
                    <a:pt x="29721" y="281185"/>
                  </a:lnTo>
                  <a:lnTo>
                    <a:pt x="26478" y="277363"/>
                  </a:lnTo>
                  <a:lnTo>
                    <a:pt x="23236" y="272995"/>
                  </a:lnTo>
                  <a:lnTo>
                    <a:pt x="20534" y="268081"/>
                  </a:lnTo>
                  <a:lnTo>
                    <a:pt x="12969" y="250610"/>
                  </a:lnTo>
                  <a:lnTo>
                    <a:pt x="7025" y="232592"/>
                  </a:lnTo>
                  <a:lnTo>
                    <a:pt x="2702" y="214574"/>
                  </a:lnTo>
                  <a:lnTo>
                    <a:pt x="541" y="197103"/>
                  </a:lnTo>
                  <a:lnTo>
                    <a:pt x="0" y="178539"/>
                  </a:lnTo>
                  <a:lnTo>
                    <a:pt x="1622" y="160521"/>
                  </a:lnTo>
                  <a:lnTo>
                    <a:pt x="4864" y="141958"/>
                  </a:lnTo>
                  <a:lnTo>
                    <a:pt x="9187" y="122848"/>
                  </a:lnTo>
                  <a:lnTo>
                    <a:pt x="15131" y="104830"/>
                  </a:lnTo>
                  <a:lnTo>
                    <a:pt x="21075" y="87905"/>
                  </a:lnTo>
                  <a:lnTo>
                    <a:pt x="28100" y="72071"/>
                  </a:lnTo>
                  <a:lnTo>
                    <a:pt x="36205" y="57329"/>
                  </a:lnTo>
                  <a:lnTo>
                    <a:pt x="41609" y="49685"/>
                  </a:lnTo>
                  <a:lnTo>
                    <a:pt x="47012" y="42588"/>
                  </a:lnTo>
                  <a:lnTo>
                    <a:pt x="53497" y="35490"/>
                  </a:lnTo>
                  <a:lnTo>
                    <a:pt x="60522" y="28392"/>
                  </a:lnTo>
                  <a:lnTo>
                    <a:pt x="68627" y="21294"/>
                  </a:lnTo>
                  <a:lnTo>
                    <a:pt x="77273" y="14196"/>
                  </a:lnTo>
                  <a:lnTo>
                    <a:pt x="87000" y="7098"/>
                  </a:lnTo>
                  <a:lnTo>
                    <a:pt x="98348" y="0"/>
                  </a:lnTo>
                  <a:lnTo>
                    <a:pt x="107533" y="7644"/>
                  </a:lnTo>
                  <a:lnTo>
                    <a:pt x="116720" y="15834"/>
                  </a:lnTo>
                  <a:lnTo>
                    <a:pt x="125366" y="24570"/>
                  </a:lnTo>
                  <a:lnTo>
                    <a:pt x="134012" y="33852"/>
                  </a:lnTo>
                  <a:lnTo>
                    <a:pt x="142658" y="43134"/>
                  </a:lnTo>
                  <a:lnTo>
                    <a:pt x="150223" y="52961"/>
                  </a:lnTo>
                  <a:lnTo>
                    <a:pt x="157788" y="63881"/>
                  </a:lnTo>
                  <a:lnTo>
                    <a:pt x="164813" y="74801"/>
                  </a:lnTo>
                  <a:lnTo>
                    <a:pt x="170757" y="86267"/>
                  </a:lnTo>
                  <a:lnTo>
                    <a:pt x="176160" y="97732"/>
                  </a:lnTo>
                  <a:lnTo>
                    <a:pt x="181024" y="109744"/>
                  </a:lnTo>
                  <a:lnTo>
                    <a:pt x="185347" y="121756"/>
                  </a:lnTo>
                  <a:lnTo>
                    <a:pt x="188589" y="134314"/>
                  </a:lnTo>
                  <a:lnTo>
                    <a:pt x="190750" y="146872"/>
                  </a:lnTo>
                  <a:lnTo>
                    <a:pt x="191831" y="159975"/>
                  </a:lnTo>
                  <a:lnTo>
                    <a:pt x="192371" y="173079"/>
                  </a:lnTo>
                  <a:lnTo>
                    <a:pt x="191291" y="181815"/>
                  </a:lnTo>
                  <a:lnTo>
                    <a:pt x="190750" y="190005"/>
                  </a:lnTo>
                  <a:lnTo>
                    <a:pt x="188048" y="205292"/>
                  </a:lnTo>
                  <a:lnTo>
                    <a:pt x="184806" y="219488"/>
                  </a:lnTo>
                  <a:lnTo>
                    <a:pt x="180483" y="232046"/>
                  </a:lnTo>
                  <a:lnTo>
                    <a:pt x="175620" y="243512"/>
                  </a:lnTo>
                  <a:lnTo>
                    <a:pt x="170216" y="253886"/>
                  </a:lnTo>
                  <a:lnTo>
                    <a:pt x="164272" y="263713"/>
                  </a:lnTo>
                  <a:lnTo>
                    <a:pt x="158328" y="272995"/>
                  </a:lnTo>
                  <a:lnTo>
                    <a:pt x="144819" y="291013"/>
                  </a:lnTo>
                  <a:lnTo>
                    <a:pt x="130770" y="309576"/>
                  </a:lnTo>
                  <a:lnTo>
                    <a:pt x="123744" y="318858"/>
                  </a:lnTo>
                  <a:lnTo>
                    <a:pt x="116720" y="329232"/>
                  </a:lnTo>
                  <a:lnTo>
                    <a:pt x="109695" y="340152"/>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6" name="Freeform 5"/>
            <p:cNvSpPr/>
            <p:nvPr/>
          </p:nvSpPr>
          <p:spPr>
            <a:xfrm>
              <a:off x="5639138" y="2279829"/>
              <a:ext cx="20456" cy="341021"/>
            </a:xfrm>
            <a:custGeom>
              <a:avLst/>
              <a:gdLst/>
              <a:ahLst/>
              <a:cxnLst/>
              <a:rect l="0" t="0" r="0" b="0"/>
              <a:pathLst>
                <a:path w="21075" h="341791">
                  <a:moveTo>
                    <a:pt x="21074" y="341790"/>
                  </a:moveTo>
                  <a:lnTo>
                    <a:pt x="19453" y="320496"/>
                  </a:lnTo>
                  <a:lnTo>
                    <a:pt x="17292" y="299203"/>
                  </a:lnTo>
                  <a:lnTo>
                    <a:pt x="12428" y="257161"/>
                  </a:lnTo>
                  <a:lnTo>
                    <a:pt x="7025" y="215120"/>
                  </a:lnTo>
                  <a:lnTo>
                    <a:pt x="2162" y="173625"/>
                  </a:lnTo>
                  <a:lnTo>
                    <a:pt x="1081" y="152331"/>
                  </a:lnTo>
                  <a:lnTo>
                    <a:pt x="0" y="131038"/>
                  </a:lnTo>
                  <a:lnTo>
                    <a:pt x="0" y="109744"/>
                  </a:lnTo>
                  <a:lnTo>
                    <a:pt x="1081" y="88451"/>
                  </a:lnTo>
                  <a:lnTo>
                    <a:pt x="3242" y="66611"/>
                  </a:lnTo>
                  <a:lnTo>
                    <a:pt x="6484" y="44771"/>
                  </a:lnTo>
                  <a:lnTo>
                    <a:pt x="11348" y="22386"/>
                  </a:lnTo>
                  <a:lnTo>
                    <a:pt x="17832"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7" name="Freeform 6"/>
            <p:cNvSpPr/>
            <p:nvPr/>
          </p:nvSpPr>
          <p:spPr>
            <a:xfrm>
              <a:off x="5641937" y="2314066"/>
              <a:ext cx="48218" cy="46715"/>
            </a:xfrm>
            <a:custGeom>
              <a:avLst/>
              <a:gdLst/>
              <a:ahLst/>
              <a:cxnLst/>
              <a:rect l="0" t="0" r="0" b="0"/>
              <a:pathLst>
                <a:path w="48094" h="45864">
                  <a:moveTo>
                    <a:pt x="48093" y="0"/>
                  </a:moveTo>
                  <a:lnTo>
                    <a:pt x="45931" y="8190"/>
                  </a:lnTo>
                  <a:lnTo>
                    <a:pt x="41608" y="15288"/>
                  </a:lnTo>
                  <a:lnTo>
                    <a:pt x="36205" y="22386"/>
                  </a:lnTo>
                  <a:lnTo>
                    <a:pt x="29180" y="28392"/>
                  </a:lnTo>
                  <a:lnTo>
                    <a:pt x="22155" y="34397"/>
                  </a:lnTo>
                  <a:lnTo>
                    <a:pt x="14590" y="38765"/>
                  </a:lnTo>
                  <a:lnTo>
                    <a:pt x="7025" y="42587"/>
                  </a:lnTo>
                  <a:lnTo>
                    <a:pt x="0" y="45863"/>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8" name="Freeform 7"/>
            <p:cNvSpPr/>
            <p:nvPr/>
          </p:nvSpPr>
          <p:spPr>
            <a:xfrm>
              <a:off x="5639576" y="2348096"/>
              <a:ext cx="74519" cy="79416"/>
            </a:xfrm>
            <a:custGeom>
              <a:avLst/>
              <a:gdLst/>
              <a:ahLst/>
              <a:cxnLst/>
              <a:rect l="0" t="0" r="0" b="0"/>
              <a:pathLst>
                <a:path w="74572" h="78623">
                  <a:moveTo>
                    <a:pt x="74571" y="0"/>
                  </a:moveTo>
                  <a:lnTo>
                    <a:pt x="74031" y="6006"/>
                  </a:lnTo>
                  <a:lnTo>
                    <a:pt x="72410" y="12012"/>
                  </a:lnTo>
                  <a:lnTo>
                    <a:pt x="69708" y="18018"/>
                  </a:lnTo>
                  <a:lnTo>
                    <a:pt x="66466" y="23478"/>
                  </a:lnTo>
                  <a:lnTo>
                    <a:pt x="62143" y="28938"/>
                  </a:lnTo>
                  <a:lnTo>
                    <a:pt x="57820" y="34943"/>
                  </a:lnTo>
                  <a:lnTo>
                    <a:pt x="47553" y="45317"/>
                  </a:lnTo>
                  <a:lnTo>
                    <a:pt x="36205" y="54599"/>
                  </a:lnTo>
                  <a:lnTo>
                    <a:pt x="23776" y="63881"/>
                  </a:lnTo>
                  <a:lnTo>
                    <a:pt x="11348" y="71525"/>
                  </a:lnTo>
                  <a:lnTo>
                    <a:pt x="0" y="78622"/>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9" name="Freeform 8"/>
            <p:cNvSpPr/>
            <p:nvPr/>
          </p:nvSpPr>
          <p:spPr>
            <a:xfrm>
              <a:off x="5644078" y="2390820"/>
              <a:ext cx="93513" cy="88760"/>
            </a:xfrm>
            <a:custGeom>
              <a:avLst/>
              <a:gdLst/>
              <a:ahLst/>
              <a:cxnLst/>
              <a:rect l="0" t="0" r="0" b="0"/>
              <a:pathLst>
                <a:path w="93485" h="87905">
                  <a:moveTo>
                    <a:pt x="93484" y="0"/>
                  </a:moveTo>
                  <a:lnTo>
                    <a:pt x="89161" y="8189"/>
                  </a:lnTo>
                  <a:lnTo>
                    <a:pt x="84838" y="15833"/>
                  </a:lnTo>
                  <a:lnTo>
                    <a:pt x="79435" y="23477"/>
                  </a:lnTo>
                  <a:lnTo>
                    <a:pt x="74031" y="30029"/>
                  </a:lnTo>
                  <a:lnTo>
                    <a:pt x="67547" y="36035"/>
                  </a:lnTo>
                  <a:lnTo>
                    <a:pt x="61602" y="42041"/>
                  </a:lnTo>
                  <a:lnTo>
                    <a:pt x="48093" y="52961"/>
                  </a:lnTo>
                  <a:lnTo>
                    <a:pt x="35124" y="62789"/>
                  </a:lnTo>
                  <a:lnTo>
                    <a:pt x="22156" y="71524"/>
                  </a:lnTo>
                  <a:lnTo>
                    <a:pt x="10268" y="80260"/>
                  </a:lnTo>
                  <a:lnTo>
                    <a:pt x="0" y="87904"/>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0" name="Freeform 9"/>
            <p:cNvSpPr/>
            <p:nvPr/>
          </p:nvSpPr>
          <p:spPr>
            <a:xfrm>
              <a:off x="5650471" y="2446729"/>
              <a:ext cx="93513" cy="76301"/>
            </a:xfrm>
            <a:custGeom>
              <a:avLst/>
              <a:gdLst/>
              <a:ahLst/>
              <a:cxnLst/>
              <a:rect l="0" t="0" r="0" b="0"/>
              <a:pathLst>
                <a:path w="92944" h="76440">
                  <a:moveTo>
                    <a:pt x="92943" y="0"/>
                  </a:moveTo>
                  <a:lnTo>
                    <a:pt x="87539" y="9828"/>
                  </a:lnTo>
                  <a:lnTo>
                    <a:pt x="81595" y="18564"/>
                  </a:lnTo>
                  <a:lnTo>
                    <a:pt x="75651" y="25662"/>
                  </a:lnTo>
                  <a:lnTo>
                    <a:pt x="69167" y="32214"/>
                  </a:lnTo>
                  <a:lnTo>
                    <a:pt x="62682" y="38219"/>
                  </a:lnTo>
                  <a:lnTo>
                    <a:pt x="56198" y="43133"/>
                  </a:lnTo>
                  <a:lnTo>
                    <a:pt x="42689" y="51869"/>
                  </a:lnTo>
                  <a:lnTo>
                    <a:pt x="30261" y="58421"/>
                  </a:lnTo>
                  <a:lnTo>
                    <a:pt x="18373" y="64427"/>
                  </a:lnTo>
                  <a:lnTo>
                    <a:pt x="8106" y="69887"/>
                  </a:lnTo>
                  <a:lnTo>
                    <a:pt x="3783" y="73163"/>
                  </a:lnTo>
                  <a:lnTo>
                    <a:pt x="0" y="7643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1" name="Freeform 10"/>
            <p:cNvSpPr/>
            <p:nvPr/>
          </p:nvSpPr>
          <p:spPr>
            <a:xfrm>
              <a:off x="5660552" y="2510960"/>
              <a:ext cx="68674" cy="59173"/>
            </a:xfrm>
            <a:custGeom>
              <a:avLst/>
              <a:gdLst/>
              <a:ahLst/>
              <a:cxnLst/>
              <a:rect l="0" t="0" r="0" b="0"/>
              <a:pathLst>
                <a:path w="69707" h="58968">
                  <a:moveTo>
                    <a:pt x="69706" y="0"/>
                  </a:moveTo>
                  <a:lnTo>
                    <a:pt x="66464" y="6006"/>
                  </a:lnTo>
                  <a:lnTo>
                    <a:pt x="62681" y="11466"/>
                  </a:lnTo>
                  <a:lnTo>
                    <a:pt x="58358" y="16926"/>
                  </a:lnTo>
                  <a:lnTo>
                    <a:pt x="54035" y="20748"/>
                  </a:lnTo>
                  <a:lnTo>
                    <a:pt x="44309" y="28938"/>
                  </a:lnTo>
                  <a:lnTo>
                    <a:pt x="34042" y="35490"/>
                  </a:lnTo>
                  <a:lnTo>
                    <a:pt x="24316" y="40950"/>
                  </a:lnTo>
                  <a:lnTo>
                    <a:pt x="14589" y="46410"/>
                  </a:lnTo>
                  <a:lnTo>
                    <a:pt x="6484" y="52415"/>
                  </a:lnTo>
                  <a:lnTo>
                    <a:pt x="2701" y="55691"/>
                  </a:lnTo>
                  <a:lnTo>
                    <a:pt x="0" y="5896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2" name="Freeform 11"/>
            <p:cNvSpPr/>
            <p:nvPr/>
          </p:nvSpPr>
          <p:spPr>
            <a:xfrm>
              <a:off x="5595847" y="2358259"/>
              <a:ext cx="42373" cy="68516"/>
            </a:xfrm>
            <a:custGeom>
              <a:avLst/>
              <a:gdLst/>
              <a:ahLst/>
              <a:cxnLst/>
              <a:rect l="0" t="0" r="0" b="0"/>
              <a:pathLst>
                <a:path w="42690" h="68796">
                  <a:moveTo>
                    <a:pt x="0" y="0"/>
                  </a:moveTo>
                  <a:lnTo>
                    <a:pt x="1081" y="10920"/>
                  </a:lnTo>
                  <a:lnTo>
                    <a:pt x="3783" y="21294"/>
                  </a:lnTo>
                  <a:lnTo>
                    <a:pt x="7565" y="31667"/>
                  </a:lnTo>
                  <a:lnTo>
                    <a:pt x="12969" y="40949"/>
                  </a:lnTo>
                  <a:lnTo>
                    <a:pt x="18913" y="49685"/>
                  </a:lnTo>
                  <a:lnTo>
                    <a:pt x="25938" y="57329"/>
                  </a:lnTo>
                  <a:lnTo>
                    <a:pt x="34043" y="63881"/>
                  </a:lnTo>
                  <a:lnTo>
                    <a:pt x="42689" y="68795"/>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3" name="Freeform 12"/>
            <p:cNvSpPr/>
            <p:nvPr/>
          </p:nvSpPr>
          <p:spPr>
            <a:xfrm>
              <a:off x="5621616" y="2308998"/>
              <a:ext cx="20456" cy="54501"/>
            </a:xfrm>
            <a:custGeom>
              <a:avLst/>
              <a:gdLst/>
              <a:ahLst/>
              <a:cxnLst/>
              <a:rect l="0" t="0" r="0" b="0"/>
              <a:pathLst>
                <a:path w="20534" h="53508">
                  <a:moveTo>
                    <a:pt x="2702" y="0"/>
                  </a:moveTo>
                  <a:lnTo>
                    <a:pt x="1080" y="4914"/>
                  </a:lnTo>
                  <a:lnTo>
                    <a:pt x="540" y="9828"/>
                  </a:lnTo>
                  <a:lnTo>
                    <a:pt x="0" y="14195"/>
                  </a:lnTo>
                  <a:lnTo>
                    <a:pt x="0" y="18563"/>
                  </a:lnTo>
                  <a:lnTo>
                    <a:pt x="540" y="22385"/>
                  </a:lnTo>
                  <a:lnTo>
                    <a:pt x="1621" y="26207"/>
                  </a:lnTo>
                  <a:lnTo>
                    <a:pt x="4323" y="32759"/>
                  </a:lnTo>
                  <a:lnTo>
                    <a:pt x="8645" y="38765"/>
                  </a:lnTo>
                  <a:lnTo>
                    <a:pt x="12968" y="44225"/>
                  </a:lnTo>
                  <a:lnTo>
                    <a:pt x="16751" y="48593"/>
                  </a:lnTo>
                  <a:lnTo>
                    <a:pt x="20533" y="5350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4" name="Freeform 13"/>
            <p:cNvSpPr/>
            <p:nvPr/>
          </p:nvSpPr>
          <p:spPr>
            <a:xfrm>
              <a:off x="5585658" y="2406704"/>
              <a:ext cx="58446" cy="71630"/>
            </a:xfrm>
            <a:custGeom>
              <a:avLst/>
              <a:gdLst/>
              <a:ahLst/>
              <a:cxnLst/>
              <a:rect l="0" t="0" r="0" b="0"/>
              <a:pathLst>
                <a:path w="57820" h="70980">
                  <a:moveTo>
                    <a:pt x="0" y="0"/>
                  </a:moveTo>
                  <a:lnTo>
                    <a:pt x="3242" y="11466"/>
                  </a:lnTo>
                  <a:lnTo>
                    <a:pt x="8105" y="22386"/>
                  </a:lnTo>
                  <a:lnTo>
                    <a:pt x="14049" y="33305"/>
                  </a:lnTo>
                  <a:lnTo>
                    <a:pt x="21074" y="43133"/>
                  </a:lnTo>
                  <a:lnTo>
                    <a:pt x="28639" y="52415"/>
                  </a:lnTo>
                  <a:lnTo>
                    <a:pt x="37825" y="60059"/>
                  </a:lnTo>
                  <a:lnTo>
                    <a:pt x="47552" y="66611"/>
                  </a:lnTo>
                  <a:lnTo>
                    <a:pt x="52955" y="68795"/>
                  </a:lnTo>
                  <a:lnTo>
                    <a:pt x="57819" y="7097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5" name="Freeform 14"/>
            <p:cNvSpPr/>
            <p:nvPr/>
          </p:nvSpPr>
          <p:spPr>
            <a:xfrm>
              <a:off x="5576101" y="2465417"/>
              <a:ext cx="68674" cy="59173"/>
            </a:xfrm>
            <a:custGeom>
              <a:avLst/>
              <a:gdLst/>
              <a:ahLst/>
              <a:cxnLst/>
              <a:rect l="0" t="0" r="0" b="0"/>
              <a:pathLst>
                <a:path w="69707" h="59514">
                  <a:moveTo>
                    <a:pt x="0" y="0"/>
                  </a:moveTo>
                  <a:lnTo>
                    <a:pt x="3782" y="6552"/>
                  </a:lnTo>
                  <a:lnTo>
                    <a:pt x="8105" y="13104"/>
                  </a:lnTo>
                  <a:lnTo>
                    <a:pt x="16751" y="23478"/>
                  </a:lnTo>
                  <a:lnTo>
                    <a:pt x="25937" y="32213"/>
                  </a:lnTo>
                  <a:lnTo>
                    <a:pt x="35123" y="38765"/>
                  </a:lnTo>
                  <a:lnTo>
                    <a:pt x="44309" y="44771"/>
                  </a:lnTo>
                  <a:lnTo>
                    <a:pt x="53495" y="49685"/>
                  </a:lnTo>
                  <a:lnTo>
                    <a:pt x="61601" y="54599"/>
                  </a:lnTo>
                  <a:lnTo>
                    <a:pt x="69706" y="59513"/>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6" name="Freeform 15"/>
            <p:cNvSpPr/>
            <p:nvPr/>
          </p:nvSpPr>
          <p:spPr>
            <a:xfrm>
              <a:off x="5589290" y="2520094"/>
              <a:ext cx="65751" cy="54502"/>
            </a:xfrm>
            <a:custGeom>
              <a:avLst/>
              <a:gdLst/>
              <a:ahLst/>
              <a:cxnLst/>
              <a:rect l="0" t="0" r="0" b="0"/>
              <a:pathLst>
                <a:path w="65926" h="55146">
                  <a:moveTo>
                    <a:pt x="0" y="0"/>
                  </a:moveTo>
                  <a:lnTo>
                    <a:pt x="7565" y="9282"/>
                  </a:lnTo>
                  <a:lnTo>
                    <a:pt x="15670" y="17472"/>
                  </a:lnTo>
                  <a:lnTo>
                    <a:pt x="23776" y="24570"/>
                  </a:lnTo>
                  <a:lnTo>
                    <a:pt x="32422" y="30576"/>
                  </a:lnTo>
                  <a:lnTo>
                    <a:pt x="49173" y="42587"/>
                  </a:lnTo>
                  <a:lnTo>
                    <a:pt x="57819" y="48593"/>
                  </a:lnTo>
                  <a:lnTo>
                    <a:pt x="65925" y="55145"/>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17" name="Freeform 16"/>
            <p:cNvSpPr/>
            <p:nvPr/>
          </p:nvSpPr>
          <p:spPr>
            <a:xfrm>
              <a:off x="5595905" y="2620650"/>
              <a:ext cx="729112" cy="759903"/>
            </a:xfrm>
            <a:custGeom>
              <a:avLst/>
              <a:gdLst/>
              <a:ahLst/>
              <a:cxnLst/>
              <a:rect l="0" t="0" r="0" b="0"/>
              <a:pathLst>
                <a:path w="728219" h="760350">
                  <a:moveTo>
                    <a:pt x="124333" y="133223"/>
                  </a:moveTo>
                  <a:lnTo>
                    <a:pt x="130048" y="121031"/>
                  </a:lnTo>
                  <a:lnTo>
                    <a:pt x="136652" y="109474"/>
                  </a:lnTo>
                  <a:lnTo>
                    <a:pt x="143637" y="98552"/>
                  </a:lnTo>
                  <a:lnTo>
                    <a:pt x="151130" y="88392"/>
                  </a:lnTo>
                  <a:lnTo>
                    <a:pt x="159385" y="78740"/>
                  </a:lnTo>
                  <a:lnTo>
                    <a:pt x="167894" y="69596"/>
                  </a:lnTo>
                  <a:lnTo>
                    <a:pt x="176911" y="61341"/>
                  </a:lnTo>
                  <a:lnTo>
                    <a:pt x="186309" y="53467"/>
                  </a:lnTo>
                  <a:lnTo>
                    <a:pt x="196088" y="46355"/>
                  </a:lnTo>
                  <a:lnTo>
                    <a:pt x="206248" y="39751"/>
                  </a:lnTo>
                  <a:lnTo>
                    <a:pt x="216662" y="33528"/>
                  </a:lnTo>
                  <a:lnTo>
                    <a:pt x="227457" y="28067"/>
                  </a:lnTo>
                  <a:lnTo>
                    <a:pt x="238506" y="22987"/>
                  </a:lnTo>
                  <a:lnTo>
                    <a:pt x="249936" y="18669"/>
                  </a:lnTo>
                  <a:lnTo>
                    <a:pt x="261366" y="14732"/>
                  </a:lnTo>
                  <a:lnTo>
                    <a:pt x="284861" y="8128"/>
                  </a:lnTo>
                  <a:lnTo>
                    <a:pt x="308610" y="3810"/>
                  </a:lnTo>
                  <a:lnTo>
                    <a:pt x="332486" y="1143"/>
                  </a:lnTo>
                  <a:lnTo>
                    <a:pt x="356362" y="0"/>
                  </a:lnTo>
                  <a:lnTo>
                    <a:pt x="379730" y="762"/>
                  </a:lnTo>
                  <a:lnTo>
                    <a:pt x="402590" y="2794"/>
                  </a:lnTo>
                  <a:lnTo>
                    <a:pt x="424434" y="6223"/>
                  </a:lnTo>
                  <a:lnTo>
                    <a:pt x="445008" y="11176"/>
                  </a:lnTo>
                  <a:lnTo>
                    <a:pt x="459613" y="15367"/>
                  </a:lnTo>
                  <a:lnTo>
                    <a:pt x="473583" y="20066"/>
                  </a:lnTo>
                  <a:lnTo>
                    <a:pt x="487299" y="25400"/>
                  </a:lnTo>
                  <a:lnTo>
                    <a:pt x="500761" y="30988"/>
                  </a:lnTo>
                  <a:lnTo>
                    <a:pt x="514096" y="37211"/>
                  </a:lnTo>
                  <a:lnTo>
                    <a:pt x="526669" y="44069"/>
                  </a:lnTo>
                  <a:lnTo>
                    <a:pt x="539242" y="51054"/>
                  </a:lnTo>
                  <a:lnTo>
                    <a:pt x="551434" y="58420"/>
                  </a:lnTo>
                  <a:lnTo>
                    <a:pt x="563118" y="66548"/>
                  </a:lnTo>
                  <a:lnTo>
                    <a:pt x="574548" y="74930"/>
                  </a:lnTo>
                  <a:lnTo>
                    <a:pt x="585343" y="83820"/>
                  </a:lnTo>
                  <a:lnTo>
                    <a:pt x="596138" y="93345"/>
                  </a:lnTo>
                  <a:lnTo>
                    <a:pt x="606425" y="102997"/>
                  </a:lnTo>
                  <a:lnTo>
                    <a:pt x="616204" y="113157"/>
                  </a:lnTo>
                  <a:lnTo>
                    <a:pt x="625729" y="123952"/>
                  </a:lnTo>
                  <a:lnTo>
                    <a:pt x="635000" y="134874"/>
                  </a:lnTo>
                  <a:lnTo>
                    <a:pt x="643763" y="146177"/>
                  </a:lnTo>
                  <a:lnTo>
                    <a:pt x="652145" y="158115"/>
                  </a:lnTo>
                  <a:lnTo>
                    <a:pt x="660146" y="170307"/>
                  </a:lnTo>
                  <a:lnTo>
                    <a:pt x="667639" y="182880"/>
                  </a:lnTo>
                  <a:lnTo>
                    <a:pt x="674751" y="196088"/>
                  </a:lnTo>
                  <a:lnTo>
                    <a:pt x="681736" y="209296"/>
                  </a:lnTo>
                  <a:lnTo>
                    <a:pt x="688086" y="223139"/>
                  </a:lnTo>
                  <a:lnTo>
                    <a:pt x="694182" y="237363"/>
                  </a:lnTo>
                  <a:lnTo>
                    <a:pt x="699643" y="251841"/>
                  </a:lnTo>
                  <a:lnTo>
                    <a:pt x="704850" y="266827"/>
                  </a:lnTo>
                  <a:lnTo>
                    <a:pt x="709676" y="281940"/>
                  </a:lnTo>
                  <a:lnTo>
                    <a:pt x="713994" y="297688"/>
                  </a:lnTo>
                  <a:lnTo>
                    <a:pt x="718058" y="313563"/>
                  </a:lnTo>
                  <a:lnTo>
                    <a:pt x="721614" y="329819"/>
                  </a:lnTo>
                  <a:lnTo>
                    <a:pt x="724662" y="346583"/>
                  </a:lnTo>
                  <a:lnTo>
                    <a:pt x="727202" y="363474"/>
                  </a:lnTo>
                  <a:lnTo>
                    <a:pt x="728218" y="378079"/>
                  </a:lnTo>
                  <a:lnTo>
                    <a:pt x="728218" y="393192"/>
                  </a:lnTo>
                  <a:lnTo>
                    <a:pt x="727202" y="408813"/>
                  </a:lnTo>
                  <a:lnTo>
                    <a:pt x="725424" y="424688"/>
                  </a:lnTo>
                  <a:lnTo>
                    <a:pt x="722630" y="440817"/>
                  </a:lnTo>
                  <a:lnTo>
                    <a:pt x="718947" y="457327"/>
                  </a:lnTo>
                  <a:lnTo>
                    <a:pt x="714248" y="473837"/>
                  </a:lnTo>
                  <a:lnTo>
                    <a:pt x="708660" y="490601"/>
                  </a:lnTo>
                  <a:lnTo>
                    <a:pt x="702310" y="507238"/>
                  </a:lnTo>
                  <a:lnTo>
                    <a:pt x="695452" y="524002"/>
                  </a:lnTo>
                  <a:lnTo>
                    <a:pt x="687451" y="540766"/>
                  </a:lnTo>
                  <a:lnTo>
                    <a:pt x="678942" y="557276"/>
                  </a:lnTo>
                  <a:lnTo>
                    <a:pt x="669544" y="573405"/>
                  </a:lnTo>
                  <a:lnTo>
                    <a:pt x="659511" y="589407"/>
                  </a:lnTo>
                  <a:lnTo>
                    <a:pt x="648589" y="604901"/>
                  </a:lnTo>
                  <a:lnTo>
                    <a:pt x="637286" y="620395"/>
                  </a:lnTo>
                  <a:lnTo>
                    <a:pt x="625221" y="635000"/>
                  </a:lnTo>
                  <a:lnTo>
                    <a:pt x="612267" y="649351"/>
                  </a:lnTo>
                  <a:lnTo>
                    <a:pt x="599059" y="663067"/>
                  </a:lnTo>
                  <a:lnTo>
                    <a:pt x="585089" y="676148"/>
                  </a:lnTo>
                  <a:lnTo>
                    <a:pt x="570611" y="688467"/>
                  </a:lnTo>
                  <a:lnTo>
                    <a:pt x="555752" y="699897"/>
                  </a:lnTo>
                  <a:lnTo>
                    <a:pt x="540385" y="710819"/>
                  </a:lnTo>
                  <a:lnTo>
                    <a:pt x="524256" y="720471"/>
                  </a:lnTo>
                  <a:lnTo>
                    <a:pt x="507873" y="729361"/>
                  </a:lnTo>
                  <a:lnTo>
                    <a:pt x="491109" y="737235"/>
                  </a:lnTo>
                  <a:lnTo>
                    <a:pt x="473837" y="743966"/>
                  </a:lnTo>
                  <a:lnTo>
                    <a:pt x="456311" y="749554"/>
                  </a:lnTo>
                  <a:lnTo>
                    <a:pt x="438277" y="754126"/>
                  </a:lnTo>
                  <a:lnTo>
                    <a:pt x="419862" y="757174"/>
                  </a:lnTo>
                  <a:lnTo>
                    <a:pt x="401193" y="759079"/>
                  </a:lnTo>
                  <a:lnTo>
                    <a:pt x="382143" y="759460"/>
                  </a:lnTo>
                  <a:lnTo>
                    <a:pt x="367665" y="760349"/>
                  </a:lnTo>
                  <a:lnTo>
                    <a:pt x="353060" y="760349"/>
                  </a:lnTo>
                  <a:lnTo>
                    <a:pt x="339090" y="759460"/>
                  </a:lnTo>
                  <a:lnTo>
                    <a:pt x="325374" y="758190"/>
                  </a:lnTo>
                  <a:lnTo>
                    <a:pt x="311658" y="756158"/>
                  </a:lnTo>
                  <a:lnTo>
                    <a:pt x="298323" y="753491"/>
                  </a:lnTo>
                  <a:lnTo>
                    <a:pt x="285369" y="750189"/>
                  </a:lnTo>
                  <a:lnTo>
                    <a:pt x="272415" y="746506"/>
                  </a:lnTo>
                  <a:lnTo>
                    <a:pt x="259969" y="742061"/>
                  </a:lnTo>
                  <a:lnTo>
                    <a:pt x="247777" y="737235"/>
                  </a:lnTo>
                  <a:lnTo>
                    <a:pt x="235839" y="732028"/>
                  </a:lnTo>
                  <a:lnTo>
                    <a:pt x="224282" y="726186"/>
                  </a:lnTo>
                  <a:lnTo>
                    <a:pt x="212979" y="720090"/>
                  </a:lnTo>
                  <a:lnTo>
                    <a:pt x="202057" y="713613"/>
                  </a:lnTo>
                  <a:lnTo>
                    <a:pt x="180975" y="699643"/>
                  </a:lnTo>
                  <a:lnTo>
                    <a:pt x="161163" y="684784"/>
                  </a:lnTo>
                  <a:lnTo>
                    <a:pt x="142748" y="668909"/>
                  </a:lnTo>
                  <a:lnTo>
                    <a:pt x="125603" y="652399"/>
                  </a:lnTo>
                  <a:lnTo>
                    <a:pt x="110109" y="635889"/>
                  </a:lnTo>
                  <a:lnTo>
                    <a:pt x="95758" y="619125"/>
                  </a:lnTo>
                  <a:lnTo>
                    <a:pt x="83185" y="602488"/>
                  </a:lnTo>
                  <a:lnTo>
                    <a:pt x="72136" y="586613"/>
                  </a:lnTo>
                  <a:lnTo>
                    <a:pt x="62484" y="571246"/>
                  </a:lnTo>
                  <a:lnTo>
                    <a:pt x="46228" y="541782"/>
                  </a:lnTo>
                  <a:lnTo>
                    <a:pt x="38862" y="526923"/>
                  </a:lnTo>
                  <a:lnTo>
                    <a:pt x="32131" y="512191"/>
                  </a:lnTo>
                  <a:lnTo>
                    <a:pt x="25908" y="497840"/>
                  </a:lnTo>
                  <a:lnTo>
                    <a:pt x="20574" y="483362"/>
                  </a:lnTo>
                  <a:lnTo>
                    <a:pt x="15748" y="468884"/>
                  </a:lnTo>
                  <a:lnTo>
                    <a:pt x="11430" y="454660"/>
                  </a:lnTo>
                  <a:lnTo>
                    <a:pt x="8001" y="440436"/>
                  </a:lnTo>
                  <a:lnTo>
                    <a:pt x="5080" y="426466"/>
                  </a:lnTo>
                  <a:lnTo>
                    <a:pt x="2667" y="412369"/>
                  </a:lnTo>
                  <a:lnTo>
                    <a:pt x="1270" y="398526"/>
                  </a:lnTo>
                  <a:lnTo>
                    <a:pt x="127" y="384683"/>
                  </a:lnTo>
                  <a:lnTo>
                    <a:pt x="0" y="371094"/>
                  </a:lnTo>
                  <a:lnTo>
                    <a:pt x="381" y="357505"/>
                  </a:lnTo>
                  <a:lnTo>
                    <a:pt x="1397" y="344043"/>
                  </a:lnTo>
                  <a:lnTo>
                    <a:pt x="3302" y="330708"/>
                  </a:lnTo>
                  <a:lnTo>
                    <a:pt x="5715" y="317500"/>
                  </a:lnTo>
                  <a:lnTo>
                    <a:pt x="9017" y="304419"/>
                  </a:lnTo>
                  <a:lnTo>
                    <a:pt x="13081" y="291465"/>
                  </a:lnTo>
                  <a:lnTo>
                    <a:pt x="17780" y="278511"/>
                  </a:lnTo>
                  <a:lnTo>
                    <a:pt x="23114" y="265811"/>
                  </a:lnTo>
                  <a:lnTo>
                    <a:pt x="29210" y="253238"/>
                  </a:lnTo>
                  <a:lnTo>
                    <a:pt x="36195" y="240665"/>
                  </a:lnTo>
                  <a:lnTo>
                    <a:pt x="43688" y="228473"/>
                  </a:lnTo>
                  <a:lnTo>
                    <a:pt x="52324" y="216154"/>
                  </a:lnTo>
                  <a:lnTo>
                    <a:pt x="61468" y="204216"/>
                  </a:lnTo>
                  <a:lnTo>
                    <a:pt x="71501" y="192151"/>
                  </a:lnTo>
                  <a:lnTo>
                    <a:pt x="82169" y="180340"/>
                  </a:lnTo>
                  <a:lnTo>
                    <a:pt x="93726" y="168910"/>
                  </a:lnTo>
                  <a:lnTo>
                    <a:pt x="106045" y="157480"/>
                  </a:lnTo>
                  <a:lnTo>
                    <a:pt x="119253" y="146177"/>
                  </a:lnTo>
                  <a:close/>
                </a:path>
              </a:pathLst>
            </a:custGeom>
            <a:solidFill>
              <a:srgbClr val="FF0000"/>
            </a:solidFill>
            <a:ln w="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8" name="Freeform 17"/>
            <p:cNvSpPr/>
            <p:nvPr/>
          </p:nvSpPr>
          <p:spPr>
            <a:xfrm>
              <a:off x="5595905" y="2620650"/>
              <a:ext cx="729112" cy="759903"/>
            </a:xfrm>
            <a:custGeom>
              <a:avLst/>
              <a:gdLst/>
              <a:ahLst/>
              <a:cxnLst/>
              <a:rect l="0" t="0" r="0" b="0"/>
              <a:pathLst>
                <a:path w="728420" h="760019">
                  <a:moveTo>
                    <a:pt x="119422" y="146325"/>
                  </a:moveTo>
                  <a:lnTo>
                    <a:pt x="105913" y="157245"/>
                  </a:lnTo>
                  <a:lnTo>
                    <a:pt x="93484" y="168711"/>
                  </a:lnTo>
                  <a:lnTo>
                    <a:pt x="82137" y="180177"/>
                  </a:lnTo>
                  <a:lnTo>
                    <a:pt x="71329" y="192188"/>
                  </a:lnTo>
                  <a:lnTo>
                    <a:pt x="61603" y="204200"/>
                  </a:lnTo>
                  <a:lnTo>
                    <a:pt x="52416" y="216212"/>
                  </a:lnTo>
                  <a:lnTo>
                    <a:pt x="43770" y="228224"/>
                  </a:lnTo>
                  <a:lnTo>
                    <a:pt x="36205" y="240781"/>
                  </a:lnTo>
                  <a:lnTo>
                    <a:pt x="29180" y="253339"/>
                  </a:lnTo>
                  <a:lnTo>
                    <a:pt x="23236" y="265897"/>
                  </a:lnTo>
                  <a:lnTo>
                    <a:pt x="17833" y="278455"/>
                  </a:lnTo>
                  <a:lnTo>
                    <a:pt x="12969" y="291559"/>
                  </a:lnTo>
                  <a:lnTo>
                    <a:pt x="8646" y="304116"/>
                  </a:lnTo>
                  <a:lnTo>
                    <a:pt x="5404" y="317220"/>
                  </a:lnTo>
                  <a:lnTo>
                    <a:pt x="3243" y="330324"/>
                  </a:lnTo>
                  <a:lnTo>
                    <a:pt x="1081" y="343974"/>
                  </a:lnTo>
                  <a:lnTo>
                    <a:pt x="541" y="357623"/>
                  </a:lnTo>
                  <a:lnTo>
                    <a:pt x="0" y="371273"/>
                  </a:lnTo>
                  <a:lnTo>
                    <a:pt x="0" y="384377"/>
                  </a:lnTo>
                  <a:lnTo>
                    <a:pt x="1081" y="398573"/>
                  </a:lnTo>
                  <a:lnTo>
                    <a:pt x="2702" y="412222"/>
                  </a:lnTo>
                  <a:lnTo>
                    <a:pt x="4864" y="426418"/>
                  </a:lnTo>
                  <a:lnTo>
                    <a:pt x="8106" y="440614"/>
                  </a:lnTo>
                  <a:lnTo>
                    <a:pt x="11348" y="454810"/>
                  </a:lnTo>
                  <a:lnTo>
                    <a:pt x="15671" y="469005"/>
                  </a:lnTo>
                  <a:lnTo>
                    <a:pt x="20534" y="483201"/>
                  </a:lnTo>
                  <a:lnTo>
                    <a:pt x="25938" y="497943"/>
                  </a:lnTo>
                  <a:lnTo>
                    <a:pt x="31882" y="512138"/>
                  </a:lnTo>
                  <a:lnTo>
                    <a:pt x="38907" y="526880"/>
                  </a:lnTo>
                  <a:lnTo>
                    <a:pt x="45932" y="541622"/>
                  </a:lnTo>
                  <a:lnTo>
                    <a:pt x="62143" y="571105"/>
                  </a:lnTo>
                  <a:lnTo>
                    <a:pt x="71870" y="586393"/>
                  </a:lnTo>
                  <a:lnTo>
                    <a:pt x="83217" y="602226"/>
                  </a:lnTo>
                  <a:lnTo>
                    <a:pt x="95646" y="619152"/>
                  </a:lnTo>
                  <a:lnTo>
                    <a:pt x="110236" y="635532"/>
                  </a:lnTo>
                  <a:lnTo>
                    <a:pt x="125366" y="652458"/>
                  </a:lnTo>
                  <a:lnTo>
                    <a:pt x="142658" y="668837"/>
                  </a:lnTo>
                  <a:lnTo>
                    <a:pt x="161031" y="684671"/>
                  </a:lnTo>
                  <a:lnTo>
                    <a:pt x="181024" y="699413"/>
                  </a:lnTo>
                  <a:lnTo>
                    <a:pt x="202099" y="713608"/>
                  </a:lnTo>
                  <a:lnTo>
                    <a:pt x="212906" y="720160"/>
                  </a:lnTo>
                  <a:lnTo>
                    <a:pt x="224254" y="726166"/>
                  </a:lnTo>
                  <a:lnTo>
                    <a:pt x="235602" y="732172"/>
                  </a:lnTo>
                  <a:lnTo>
                    <a:pt x="247490" y="737086"/>
                  </a:lnTo>
                  <a:lnTo>
                    <a:pt x="259918" y="742000"/>
                  </a:lnTo>
                  <a:lnTo>
                    <a:pt x="272347" y="746368"/>
                  </a:lnTo>
                  <a:lnTo>
                    <a:pt x="285316" y="750190"/>
                  </a:lnTo>
                  <a:lnTo>
                    <a:pt x="298285" y="753466"/>
                  </a:lnTo>
                  <a:lnTo>
                    <a:pt x="311794" y="756196"/>
                  </a:lnTo>
                  <a:lnTo>
                    <a:pt x="325303" y="758380"/>
                  </a:lnTo>
                  <a:lnTo>
                    <a:pt x="338812" y="759472"/>
                  </a:lnTo>
                  <a:lnTo>
                    <a:pt x="352862" y="760018"/>
                  </a:lnTo>
                  <a:lnTo>
                    <a:pt x="367452" y="760018"/>
                  </a:lnTo>
                  <a:lnTo>
                    <a:pt x="382042" y="759472"/>
                  </a:lnTo>
                  <a:lnTo>
                    <a:pt x="400955" y="758925"/>
                  </a:lnTo>
                  <a:lnTo>
                    <a:pt x="419868" y="757288"/>
                  </a:lnTo>
                  <a:lnTo>
                    <a:pt x="438240" y="754012"/>
                  </a:lnTo>
                  <a:lnTo>
                    <a:pt x="456073" y="749644"/>
                  </a:lnTo>
                  <a:lnTo>
                    <a:pt x="473905" y="743638"/>
                  </a:lnTo>
                  <a:lnTo>
                    <a:pt x="491196" y="737086"/>
                  </a:lnTo>
                  <a:lnTo>
                    <a:pt x="507948" y="729442"/>
                  </a:lnTo>
                  <a:lnTo>
                    <a:pt x="524159" y="720160"/>
                  </a:lnTo>
                  <a:lnTo>
                    <a:pt x="540370" y="710879"/>
                  </a:lnTo>
                  <a:lnTo>
                    <a:pt x="555501" y="699959"/>
                  </a:lnTo>
                  <a:lnTo>
                    <a:pt x="570631" y="688493"/>
                  </a:lnTo>
                  <a:lnTo>
                    <a:pt x="585221" y="675935"/>
                  </a:lnTo>
                  <a:lnTo>
                    <a:pt x="598730" y="662831"/>
                  </a:lnTo>
                  <a:lnTo>
                    <a:pt x="612239" y="649182"/>
                  </a:lnTo>
                  <a:lnTo>
                    <a:pt x="625208" y="634986"/>
                  </a:lnTo>
                  <a:lnTo>
                    <a:pt x="637096" y="620244"/>
                  </a:lnTo>
                  <a:lnTo>
                    <a:pt x="648444" y="604957"/>
                  </a:lnTo>
                  <a:lnTo>
                    <a:pt x="659252" y="589123"/>
                  </a:lnTo>
                  <a:lnTo>
                    <a:pt x="669519" y="573289"/>
                  </a:lnTo>
                  <a:lnTo>
                    <a:pt x="678705" y="556909"/>
                  </a:lnTo>
                  <a:lnTo>
                    <a:pt x="687351" y="540530"/>
                  </a:lnTo>
                  <a:lnTo>
                    <a:pt x="695456" y="524150"/>
                  </a:lnTo>
                  <a:lnTo>
                    <a:pt x="702481" y="507225"/>
                  </a:lnTo>
                  <a:lnTo>
                    <a:pt x="708425" y="490299"/>
                  </a:lnTo>
                  <a:lnTo>
                    <a:pt x="714369" y="473919"/>
                  </a:lnTo>
                  <a:lnTo>
                    <a:pt x="718692" y="457539"/>
                  </a:lnTo>
                  <a:lnTo>
                    <a:pt x="722475" y="440614"/>
                  </a:lnTo>
                  <a:lnTo>
                    <a:pt x="725176" y="424780"/>
                  </a:lnTo>
                  <a:lnTo>
                    <a:pt x="727338" y="408946"/>
                  </a:lnTo>
                  <a:lnTo>
                    <a:pt x="728419" y="393112"/>
                  </a:lnTo>
                  <a:lnTo>
                    <a:pt x="728419" y="377825"/>
                  </a:lnTo>
                  <a:lnTo>
                    <a:pt x="727338" y="363629"/>
                  </a:lnTo>
                  <a:lnTo>
                    <a:pt x="724636" y="346703"/>
                  </a:lnTo>
                  <a:lnTo>
                    <a:pt x="721394" y="329778"/>
                  </a:lnTo>
                  <a:lnTo>
                    <a:pt x="718152" y="313398"/>
                  </a:lnTo>
                  <a:lnTo>
                    <a:pt x="713829" y="297564"/>
                  </a:lnTo>
                  <a:lnTo>
                    <a:pt x="709506" y="281731"/>
                  </a:lnTo>
                  <a:lnTo>
                    <a:pt x="704643" y="266989"/>
                  </a:lnTo>
                  <a:lnTo>
                    <a:pt x="699779" y="251701"/>
                  </a:lnTo>
                  <a:lnTo>
                    <a:pt x="693835" y="237505"/>
                  </a:lnTo>
                  <a:lnTo>
                    <a:pt x="687891" y="223310"/>
                  </a:lnTo>
                  <a:lnTo>
                    <a:pt x="681407" y="209114"/>
                  </a:lnTo>
                  <a:lnTo>
                    <a:pt x="674922" y="196010"/>
                  </a:lnTo>
                  <a:lnTo>
                    <a:pt x="667357" y="182907"/>
                  </a:lnTo>
                  <a:lnTo>
                    <a:pt x="659792" y="170349"/>
                  </a:lnTo>
                  <a:lnTo>
                    <a:pt x="652227" y="157791"/>
                  </a:lnTo>
                  <a:lnTo>
                    <a:pt x="643581" y="146325"/>
                  </a:lnTo>
                  <a:lnTo>
                    <a:pt x="634935" y="134859"/>
                  </a:lnTo>
                  <a:lnTo>
                    <a:pt x="625748" y="123940"/>
                  </a:lnTo>
                  <a:lnTo>
                    <a:pt x="616022" y="113020"/>
                  </a:lnTo>
                  <a:lnTo>
                    <a:pt x="606295" y="103192"/>
                  </a:lnTo>
                  <a:lnTo>
                    <a:pt x="596028" y="93364"/>
                  </a:lnTo>
                  <a:lnTo>
                    <a:pt x="585221" y="83536"/>
                  </a:lnTo>
                  <a:lnTo>
                    <a:pt x="574413" y="74801"/>
                  </a:lnTo>
                  <a:lnTo>
                    <a:pt x="563066" y="66611"/>
                  </a:lnTo>
                  <a:lnTo>
                    <a:pt x="551178" y="58421"/>
                  </a:lnTo>
                  <a:lnTo>
                    <a:pt x="539289" y="50777"/>
                  </a:lnTo>
                  <a:lnTo>
                    <a:pt x="526861" y="43679"/>
                  </a:lnTo>
                  <a:lnTo>
                    <a:pt x="513892" y="37127"/>
                  </a:lnTo>
                  <a:lnTo>
                    <a:pt x="500923" y="31121"/>
                  </a:lnTo>
                  <a:lnTo>
                    <a:pt x="487414" y="25116"/>
                  </a:lnTo>
                  <a:lnTo>
                    <a:pt x="473364" y="20202"/>
                  </a:lnTo>
                  <a:lnTo>
                    <a:pt x="459315" y="15288"/>
                  </a:lnTo>
                  <a:lnTo>
                    <a:pt x="444725" y="10920"/>
                  </a:lnTo>
                  <a:lnTo>
                    <a:pt x="424191" y="6006"/>
                  </a:lnTo>
                  <a:lnTo>
                    <a:pt x="402576" y="2730"/>
                  </a:lnTo>
                  <a:lnTo>
                    <a:pt x="379340" y="546"/>
                  </a:lnTo>
                  <a:lnTo>
                    <a:pt x="356104" y="0"/>
                  </a:lnTo>
                  <a:lnTo>
                    <a:pt x="332328" y="1092"/>
                  </a:lnTo>
                  <a:lnTo>
                    <a:pt x="308551" y="3822"/>
                  </a:lnTo>
                  <a:lnTo>
                    <a:pt x="284775" y="8190"/>
                  </a:lnTo>
                  <a:lnTo>
                    <a:pt x="261540" y="14742"/>
                  </a:lnTo>
                  <a:lnTo>
                    <a:pt x="249651" y="18564"/>
                  </a:lnTo>
                  <a:lnTo>
                    <a:pt x="238303" y="22932"/>
                  </a:lnTo>
                  <a:lnTo>
                    <a:pt x="227496" y="27845"/>
                  </a:lnTo>
                  <a:lnTo>
                    <a:pt x="216689" y="33305"/>
                  </a:lnTo>
                  <a:lnTo>
                    <a:pt x="206422" y="39857"/>
                  </a:lnTo>
                  <a:lnTo>
                    <a:pt x="196155" y="46409"/>
                  </a:lnTo>
                  <a:lnTo>
                    <a:pt x="186428" y="53507"/>
                  </a:lnTo>
                  <a:lnTo>
                    <a:pt x="176701" y="61151"/>
                  </a:lnTo>
                  <a:lnTo>
                    <a:pt x="167515" y="69341"/>
                  </a:lnTo>
                  <a:lnTo>
                    <a:pt x="159409" y="78623"/>
                  </a:lnTo>
                  <a:lnTo>
                    <a:pt x="151304" y="88450"/>
                  </a:lnTo>
                  <a:lnTo>
                    <a:pt x="143739" y="98278"/>
                  </a:lnTo>
                  <a:lnTo>
                    <a:pt x="136714" y="109198"/>
                  </a:lnTo>
                  <a:lnTo>
                    <a:pt x="130230" y="120664"/>
                  </a:lnTo>
                  <a:lnTo>
                    <a:pt x="124286" y="133222"/>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19" name="Freeform 18"/>
            <p:cNvSpPr/>
            <p:nvPr/>
          </p:nvSpPr>
          <p:spPr>
            <a:xfrm>
              <a:off x="5772593" y="2736949"/>
              <a:ext cx="4384" cy="71630"/>
            </a:xfrm>
            <a:custGeom>
              <a:avLst/>
              <a:gdLst/>
              <a:ahLst/>
              <a:cxnLst/>
              <a:rect l="0" t="0" r="0" b="0"/>
              <a:pathLst>
                <a:path w="4865" h="70979">
                  <a:moveTo>
                    <a:pt x="4864" y="0"/>
                  </a:moveTo>
                  <a:lnTo>
                    <a:pt x="2162" y="10374"/>
                  </a:lnTo>
                  <a:lnTo>
                    <a:pt x="540" y="20747"/>
                  </a:lnTo>
                  <a:lnTo>
                    <a:pt x="0" y="30575"/>
                  </a:lnTo>
                  <a:lnTo>
                    <a:pt x="0" y="40403"/>
                  </a:lnTo>
                  <a:lnTo>
                    <a:pt x="540" y="49139"/>
                  </a:lnTo>
                  <a:lnTo>
                    <a:pt x="1621" y="57875"/>
                  </a:lnTo>
                  <a:lnTo>
                    <a:pt x="3242" y="64972"/>
                  </a:lnTo>
                  <a:lnTo>
                    <a:pt x="4864" y="70978"/>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0" name="Freeform 19"/>
            <p:cNvSpPr/>
            <p:nvPr/>
          </p:nvSpPr>
          <p:spPr>
            <a:xfrm>
              <a:off x="5763512" y="2750992"/>
              <a:ext cx="10228" cy="63845"/>
            </a:xfrm>
            <a:custGeom>
              <a:avLst/>
              <a:gdLst/>
              <a:ahLst/>
              <a:cxnLst/>
              <a:rect l="0" t="0" r="0" b="0"/>
              <a:pathLst>
                <a:path w="10808" h="64973">
                  <a:moveTo>
                    <a:pt x="540" y="0"/>
                  </a:moveTo>
                  <a:lnTo>
                    <a:pt x="0" y="8735"/>
                  </a:lnTo>
                  <a:lnTo>
                    <a:pt x="0" y="18017"/>
                  </a:lnTo>
                  <a:lnTo>
                    <a:pt x="1080" y="26753"/>
                  </a:lnTo>
                  <a:lnTo>
                    <a:pt x="2702" y="36035"/>
                  </a:lnTo>
                  <a:lnTo>
                    <a:pt x="4863" y="44225"/>
                  </a:lnTo>
                  <a:lnTo>
                    <a:pt x="7025" y="51868"/>
                  </a:lnTo>
                  <a:lnTo>
                    <a:pt x="9186" y="58966"/>
                  </a:lnTo>
                  <a:lnTo>
                    <a:pt x="10807" y="64972"/>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1" name="Freeform 20"/>
            <p:cNvSpPr/>
            <p:nvPr/>
          </p:nvSpPr>
          <p:spPr>
            <a:xfrm>
              <a:off x="5749770" y="2759658"/>
              <a:ext cx="14611" cy="46715"/>
            </a:xfrm>
            <a:custGeom>
              <a:avLst/>
              <a:gdLst/>
              <a:ahLst/>
              <a:cxnLst/>
              <a:rect l="0" t="0" r="0" b="0"/>
              <a:pathLst>
                <a:path w="14591" h="46410">
                  <a:moveTo>
                    <a:pt x="0" y="0"/>
                  </a:moveTo>
                  <a:lnTo>
                    <a:pt x="1621" y="7644"/>
                  </a:lnTo>
                  <a:lnTo>
                    <a:pt x="3242" y="14742"/>
                  </a:lnTo>
                  <a:lnTo>
                    <a:pt x="7025" y="26754"/>
                  </a:lnTo>
                  <a:lnTo>
                    <a:pt x="10807" y="37127"/>
                  </a:lnTo>
                  <a:lnTo>
                    <a:pt x="14590" y="4640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2" name="Freeform 21"/>
            <p:cNvSpPr/>
            <p:nvPr/>
          </p:nvSpPr>
          <p:spPr>
            <a:xfrm>
              <a:off x="5737730" y="2772384"/>
              <a:ext cx="27761" cy="42043"/>
            </a:xfrm>
            <a:custGeom>
              <a:avLst/>
              <a:gdLst/>
              <a:ahLst/>
              <a:cxnLst/>
              <a:rect l="0" t="0" r="0" b="0"/>
              <a:pathLst>
                <a:path w="27019" h="42042">
                  <a:moveTo>
                    <a:pt x="0" y="0"/>
                  </a:moveTo>
                  <a:lnTo>
                    <a:pt x="2161" y="3822"/>
                  </a:lnTo>
                  <a:lnTo>
                    <a:pt x="5403" y="8190"/>
                  </a:lnTo>
                  <a:lnTo>
                    <a:pt x="8645" y="13104"/>
                  </a:lnTo>
                  <a:lnTo>
                    <a:pt x="11888" y="18563"/>
                  </a:lnTo>
                  <a:lnTo>
                    <a:pt x="19453" y="30575"/>
                  </a:lnTo>
                  <a:lnTo>
                    <a:pt x="27018" y="42041"/>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3" name="Freeform 22"/>
            <p:cNvSpPr/>
            <p:nvPr/>
          </p:nvSpPr>
          <p:spPr>
            <a:xfrm>
              <a:off x="5777732" y="2728230"/>
              <a:ext cx="27762" cy="79416"/>
            </a:xfrm>
            <a:custGeom>
              <a:avLst/>
              <a:gdLst/>
              <a:ahLst/>
              <a:cxnLst/>
              <a:rect l="0" t="0" r="0" b="0"/>
              <a:pathLst>
                <a:path w="27019" h="79169">
                  <a:moveTo>
                    <a:pt x="27018" y="0"/>
                  </a:moveTo>
                  <a:lnTo>
                    <a:pt x="22695" y="4914"/>
                  </a:lnTo>
                  <a:lnTo>
                    <a:pt x="18913" y="9827"/>
                  </a:lnTo>
                  <a:lnTo>
                    <a:pt x="13510" y="20747"/>
                  </a:lnTo>
                  <a:lnTo>
                    <a:pt x="9727" y="31667"/>
                  </a:lnTo>
                  <a:lnTo>
                    <a:pt x="7025" y="42587"/>
                  </a:lnTo>
                  <a:lnTo>
                    <a:pt x="4864" y="52961"/>
                  </a:lnTo>
                  <a:lnTo>
                    <a:pt x="3783" y="62789"/>
                  </a:lnTo>
                  <a:lnTo>
                    <a:pt x="1622" y="71524"/>
                  </a:lnTo>
                  <a:lnTo>
                    <a:pt x="0" y="79168"/>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4" name="Freeform 23"/>
            <p:cNvSpPr/>
            <p:nvPr/>
          </p:nvSpPr>
          <p:spPr>
            <a:xfrm>
              <a:off x="5705264" y="2822236"/>
              <a:ext cx="43834" cy="17128"/>
            </a:xfrm>
            <a:custGeom>
              <a:avLst/>
              <a:gdLst/>
              <a:ahLst/>
              <a:cxnLst/>
              <a:rect l="0" t="0" r="0" b="0"/>
              <a:pathLst>
                <a:path w="43771" h="16927">
                  <a:moveTo>
                    <a:pt x="0" y="0"/>
                  </a:moveTo>
                  <a:lnTo>
                    <a:pt x="7565" y="546"/>
                  </a:lnTo>
                  <a:lnTo>
                    <a:pt x="14049" y="2184"/>
                  </a:lnTo>
                  <a:lnTo>
                    <a:pt x="20534" y="4368"/>
                  </a:lnTo>
                  <a:lnTo>
                    <a:pt x="25397" y="6552"/>
                  </a:lnTo>
                  <a:lnTo>
                    <a:pt x="35124" y="12012"/>
                  </a:lnTo>
                  <a:lnTo>
                    <a:pt x="43770" y="16926"/>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5" name="Freeform 24"/>
            <p:cNvSpPr/>
            <p:nvPr/>
          </p:nvSpPr>
          <p:spPr>
            <a:xfrm>
              <a:off x="5661412" y="2834276"/>
              <a:ext cx="89129" cy="6229"/>
            </a:xfrm>
            <a:custGeom>
              <a:avLst/>
              <a:gdLst/>
              <a:ahLst/>
              <a:cxnLst/>
              <a:rect l="0" t="0" r="0" b="0"/>
              <a:pathLst>
                <a:path w="89161" h="7098">
                  <a:moveTo>
                    <a:pt x="0" y="7097"/>
                  </a:moveTo>
                  <a:lnTo>
                    <a:pt x="5403" y="4368"/>
                  </a:lnTo>
                  <a:lnTo>
                    <a:pt x="11347" y="2729"/>
                  </a:lnTo>
                  <a:lnTo>
                    <a:pt x="17292" y="1091"/>
                  </a:lnTo>
                  <a:lnTo>
                    <a:pt x="23776" y="546"/>
                  </a:lnTo>
                  <a:lnTo>
                    <a:pt x="36745" y="0"/>
                  </a:lnTo>
                  <a:lnTo>
                    <a:pt x="49714" y="546"/>
                  </a:lnTo>
                  <a:lnTo>
                    <a:pt x="62142" y="2184"/>
                  </a:lnTo>
                  <a:lnTo>
                    <a:pt x="72949" y="3821"/>
                  </a:lnTo>
                  <a:lnTo>
                    <a:pt x="82136" y="5459"/>
                  </a:lnTo>
                  <a:lnTo>
                    <a:pt x="85918" y="6551"/>
                  </a:lnTo>
                  <a:lnTo>
                    <a:pt x="89160" y="709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6" name="Freeform 25"/>
            <p:cNvSpPr/>
            <p:nvPr/>
          </p:nvSpPr>
          <p:spPr>
            <a:xfrm>
              <a:off x="5677057" y="2834042"/>
              <a:ext cx="74519" cy="12457"/>
            </a:xfrm>
            <a:custGeom>
              <a:avLst/>
              <a:gdLst/>
              <a:ahLst/>
              <a:cxnLst/>
              <a:rect l="0" t="0" r="0" b="0"/>
              <a:pathLst>
                <a:path w="74572" h="12558">
                  <a:moveTo>
                    <a:pt x="0" y="12557"/>
                  </a:moveTo>
                  <a:lnTo>
                    <a:pt x="7565" y="12011"/>
                  </a:lnTo>
                  <a:lnTo>
                    <a:pt x="16752" y="11465"/>
                  </a:lnTo>
                  <a:lnTo>
                    <a:pt x="26478" y="11465"/>
                  </a:lnTo>
                  <a:lnTo>
                    <a:pt x="36745" y="10919"/>
                  </a:lnTo>
                  <a:lnTo>
                    <a:pt x="47012" y="9828"/>
                  </a:lnTo>
                  <a:lnTo>
                    <a:pt x="56739" y="8190"/>
                  </a:lnTo>
                  <a:lnTo>
                    <a:pt x="65925" y="4914"/>
                  </a:lnTo>
                  <a:lnTo>
                    <a:pt x="70248" y="2730"/>
                  </a:lnTo>
                  <a:lnTo>
                    <a:pt x="74571"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7" name="Freeform 26"/>
            <p:cNvSpPr/>
            <p:nvPr/>
          </p:nvSpPr>
          <p:spPr>
            <a:xfrm>
              <a:off x="5678764" y="2844818"/>
              <a:ext cx="56985" cy="17128"/>
            </a:xfrm>
            <a:custGeom>
              <a:avLst/>
              <a:gdLst/>
              <a:ahLst/>
              <a:cxnLst/>
              <a:rect l="0" t="0" r="0" b="0"/>
              <a:pathLst>
                <a:path w="56740" h="16380">
                  <a:moveTo>
                    <a:pt x="0" y="16379"/>
                  </a:moveTo>
                  <a:lnTo>
                    <a:pt x="9727" y="15287"/>
                  </a:lnTo>
                  <a:lnTo>
                    <a:pt x="18373" y="14195"/>
                  </a:lnTo>
                  <a:lnTo>
                    <a:pt x="25397" y="12011"/>
                  </a:lnTo>
                  <a:lnTo>
                    <a:pt x="32422" y="9827"/>
                  </a:lnTo>
                  <a:lnTo>
                    <a:pt x="44310" y="4914"/>
                  </a:lnTo>
                  <a:lnTo>
                    <a:pt x="5673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28" name="Freeform 27"/>
            <p:cNvSpPr/>
            <p:nvPr/>
          </p:nvSpPr>
          <p:spPr>
            <a:xfrm>
              <a:off x="5604932" y="2585038"/>
              <a:ext cx="172415" cy="253820"/>
            </a:xfrm>
            <a:custGeom>
              <a:avLst/>
              <a:gdLst/>
              <a:ahLst/>
              <a:cxnLst/>
              <a:rect l="0" t="0" r="0" b="0"/>
              <a:pathLst>
                <a:path w="172975" h="253620">
                  <a:moveTo>
                    <a:pt x="172974" y="226568"/>
                  </a:moveTo>
                  <a:lnTo>
                    <a:pt x="171704" y="231521"/>
                  </a:lnTo>
                  <a:lnTo>
                    <a:pt x="169672" y="236220"/>
                  </a:lnTo>
                  <a:lnTo>
                    <a:pt x="166878" y="241046"/>
                  </a:lnTo>
                  <a:lnTo>
                    <a:pt x="163322" y="245364"/>
                  </a:lnTo>
                  <a:lnTo>
                    <a:pt x="159512" y="249047"/>
                  </a:lnTo>
                  <a:lnTo>
                    <a:pt x="154940" y="251714"/>
                  </a:lnTo>
                  <a:lnTo>
                    <a:pt x="150241" y="253365"/>
                  </a:lnTo>
                  <a:lnTo>
                    <a:pt x="145542" y="253619"/>
                  </a:lnTo>
                  <a:lnTo>
                    <a:pt x="135001" y="244348"/>
                  </a:lnTo>
                  <a:lnTo>
                    <a:pt x="123952" y="233553"/>
                  </a:lnTo>
                  <a:lnTo>
                    <a:pt x="112649" y="221488"/>
                  </a:lnTo>
                  <a:lnTo>
                    <a:pt x="101092" y="208153"/>
                  </a:lnTo>
                  <a:lnTo>
                    <a:pt x="89408" y="193929"/>
                  </a:lnTo>
                  <a:lnTo>
                    <a:pt x="77978" y="179070"/>
                  </a:lnTo>
                  <a:lnTo>
                    <a:pt x="66548" y="163449"/>
                  </a:lnTo>
                  <a:lnTo>
                    <a:pt x="55753" y="147574"/>
                  </a:lnTo>
                  <a:lnTo>
                    <a:pt x="45339" y="131191"/>
                  </a:lnTo>
                  <a:lnTo>
                    <a:pt x="35687" y="115062"/>
                  </a:lnTo>
                  <a:lnTo>
                    <a:pt x="26670" y="99060"/>
                  </a:lnTo>
                  <a:lnTo>
                    <a:pt x="18923" y="83312"/>
                  </a:lnTo>
                  <a:lnTo>
                    <a:pt x="12065" y="68326"/>
                  </a:lnTo>
                  <a:lnTo>
                    <a:pt x="6477" y="53848"/>
                  </a:lnTo>
                  <a:lnTo>
                    <a:pt x="2413" y="40259"/>
                  </a:lnTo>
                  <a:lnTo>
                    <a:pt x="1016" y="33782"/>
                  </a:lnTo>
                  <a:lnTo>
                    <a:pt x="0" y="27813"/>
                  </a:lnTo>
                  <a:lnTo>
                    <a:pt x="7874" y="27432"/>
                  </a:lnTo>
                  <a:lnTo>
                    <a:pt x="14605" y="26416"/>
                  </a:lnTo>
                  <a:lnTo>
                    <a:pt x="20193" y="24765"/>
                  </a:lnTo>
                  <a:lnTo>
                    <a:pt x="24892" y="22733"/>
                  </a:lnTo>
                  <a:lnTo>
                    <a:pt x="28956" y="20193"/>
                  </a:lnTo>
                  <a:lnTo>
                    <a:pt x="32004" y="17526"/>
                  </a:lnTo>
                  <a:lnTo>
                    <a:pt x="37084" y="11938"/>
                  </a:lnTo>
                  <a:lnTo>
                    <a:pt x="40767" y="6604"/>
                  </a:lnTo>
                  <a:lnTo>
                    <a:pt x="44323" y="2286"/>
                  </a:lnTo>
                  <a:lnTo>
                    <a:pt x="46101" y="889"/>
                  </a:lnTo>
                  <a:lnTo>
                    <a:pt x="48641" y="0"/>
                  </a:lnTo>
                  <a:lnTo>
                    <a:pt x="51308" y="0"/>
                  </a:lnTo>
                  <a:lnTo>
                    <a:pt x="54483" y="635"/>
                  </a:lnTo>
                  <a:lnTo>
                    <a:pt x="56769" y="25400"/>
                  </a:lnTo>
                  <a:lnTo>
                    <a:pt x="59944" y="48641"/>
                  </a:lnTo>
                  <a:lnTo>
                    <a:pt x="64135" y="70358"/>
                  </a:lnTo>
                  <a:lnTo>
                    <a:pt x="69215" y="90551"/>
                  </a:lnTo>
                  <a:lnTo>
                    <a:pt x="75184" y="109601"/>
                  </a:lnTo>
                  <a:lnTo>
                    <a:pt x="81661" y="126873"/>
                  </a:lnTo>
                  <a:lnTo>
                    <a:pt x="88773" y="143002"/>
                  </a:lnTo>
                  <a:lnTo>
                    <a:pt x="96774" y="157607"/>
                  </a:lnTo>
                  <a:lnTo>
                    <a:pt x="104902" y="170815"/>
                  </a:lnTo>
                  <a:lnTo>
                    <a:pt x="113919" y="182880"/>
                  </a:lnTo>
                  <a:lnTo>
                    <a:pt x="123063" y="193548"/>
                  </a:lnTo>
                  <a:lnTo>
                    <a:pt x="132715" y="202692"/>
                  </a:lnTo>
                  <a:lnTo>
                    <a:pt x="142494" y="210693"/>
                  </a:lnTo>
                  <a:lnTo>
                    <a:pt x="152527" y="217297"/>
                  </a:lnTo>
                  <a:lnTo>
                    <a:pt x="162687" y="22250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29" name="Freeform 28"/>
            <p:cNvSpPr/>
            <p:nvPr/>
          </p:nvSpPr>
          <p:spPr>
            <a:xfrm>
              <a:off x="5604932" y="2585038"/>
              <a:ext cx="172415" cy="253820"/>
            </a:xfrm>
            <a:custGeom>
              <a:avLst/>
              <a:gdLst/>
              <a:ahLst/>
              <a:cxnLst/>
              <a:rect l="0" t="0" r="0" b="0"/>
              <a:pathLst>
                <a:path w="172920" h="253887">
                  <a:moveTo>
                    <a:pt x="172919" y="226586"/>
                  </a:moveTo>
                  <a:lnTo>
                    <a:pt x="171298" y="231500"/>
                  </a:lnTo>
                  <a:lnTo>
                    <a:pt x="169677" y="236414"/>
                  </a:lnTo>
                  <a:lnTo>
                    <a:pt x="166434" y="241328"/>
                  </a:lnTo>
                  <a:lnTo>
                    <a:pt x="163192" y="245150"/>
                  </a:lnTo>
                  <a:lnTo>
                    <a:pt x="159410" y="248972"/>
                  </a:lnTo>
                  <a:lnTo>
                    <a:pt x="154546" y="251702"/>
                  </a:lnTo>
                  <a:lnTo>
                    <a:pt x="150223" y="253340"/>
                  </a:lnTo>
                  <a:lnTo>
                    <a:pt x="145360" y="253886"/>
                  </a:lnTo>
                  <a:lnTo>
                    <a:pt x="134553" y="244604"/>
                  </a:lnTo>
                  <a:lnTo>
                    <a:pt x="123745" y="233684"/>
                  </a:lnTo>
                  <a:lnTo>
                    <a:pt x="112397" y="221673"/>
                  </a:lnTo>
                  <a:lnTo>
                    <a:pt x="101050" y="208023"/>
                  </a:lnTo>
                  <a:lnTo>
                    <a:pt x="89162" y="193827"/>
                  </a:lnTo>
                  <a:lnTo>
                    <a:pt x="77814" y="179085"/>
                  </a:lnTo>
                  <a:lnTo>
                    <a:pt x="66466" y="163252"/>
                  </a:lnTo>
                  <a:lnTo>
                    <a:pt x="55659" y="147418"/>
                  </a:lnTo>
                  <a:lnTo>
                    <a:pt x="44851" y="131038"/>
                  </a:lnTo>
                  <a:lnTo>
                    <a:pt x="35665" y="115204"/>
                  </a:lnTo>
                  <a:lnTo>
                    <a:pt x="26479" y="99371"/>
                  </a:lnTo>
                  <a:lnTo>
                    <a:pt x="18913" y="83537"/>
                  </a:lnTo>
                  <a:lnTo>
                    <a:pt x="11888" y="68249"/>
                  </a:lnTo>
                  <a:lnTo>
                    <a:pt x="6485" y="54054"/>
                  </a:lnTo>
                  <a:lnTo>
                    <a:pt x="2162" y="40404"/>
                  </a:lnTo>
                  <a:lnTo>
                    <a:pt x="541" y="33852"/>
                  </a:lnTo>
                  <a:lnTo>
                    <a:pt x="0" y="27846"/>
                  </a:lnTo>
                  <a:lnTo>
                    <a:pt x="7565" y="27300"/>
                  </a:lnTo>
                  <a:lnTo>
                    <a:pt x="14591" y="26208"/>
                  </a:lnTo>
                  <a:lnTo>
                    <a:pt x="19994" y="24570"/>
                  </a:lnTo>
                  <a:lnTo>
                    <a:pt x="24857" y="22932"/>
                  </a:lnTo>
                  <a:lnTo>
                    <a:pt x="28640" y="20202"/>
                  </a:lnTo>
                  <a:lnTo>
                    <a:pt x="31882" y="17472"/>
                  </a:lnTo>
                  <a:lnTo>
                    <a:pt x="36745" y="12012"/>
                  </a:lnTo>
                  <a:lnTo>
                    <a:pt x="40528" y="6552"/>
                  </a:lnTo>
                  <a:lnTo>
                    <a:pt x="44311" y="2184"/>
                  </a:lnTo>
                  <a:lnTo>
                    <a:pt x="45932" y="1092"/>
                  </a:lnTo>
                  <a:lnTo>
                    <a:pt x="48634" y="0"/>
                  </a:lnTo>
                  <a:lnTo>
                    <a:pt x="50795" y="0"/>
                  </a:lnTo>
                  <a:lnTo>
                    <a:pt x="54037" y="546"/>
                  </a:lnTo>
                  <a:lnTo>
                    <a:pt x="56739" y="25662"/>
                  </a:lnTo>
                  <a:lnTo>
                    <a:pt x="59982" y="48594"/>
                  </a:lnTo>
                  <a:lnTo>
                    <a:pt x="63764" y="70433"/>
                  </a:lnTo>
                  <a:lnTo>
                    <a:pt x="69168" y="90635"/>
                  </a:lnTo>
                  <a:lnTo>
                    <a:pt x="75112" y="109745"/>
                  </a:lnTo>
                  <a:lnTo>
                    <a:pt x="81596" y="127216"/>
                  </a:lnTo>
                  <a:lnTo>
                    <a:pt x="88621" y="143050"/>
                  </a:lnTo>
                  <a:lnTo>
                    <a:pt x="96727" y="157792"/>
                  </a:lnTo>
                  <a:lnTo>
                    <a:pt x="104832" y="170895"/>
                  </a:lnTo>
                  <a:lnTo>
                    <a:pt x="113478" y="182907"/>
                  </a:lnTo>
                  <a:lnTo>
                    <a:pt x="122665" y="193827"/>
                  </a:lnTo>
                  <a:lnTo>
                    <a:pt x="132391" y="202563"/>
                  </a:lnTo>
                  <a:lnTo>
                    <a:pt x="142118" y="210753"/>
                  </a:lnTo>
                  <a:lnTo>
                    <a:pt x="152385" y="217305"/>
                  </a:lnTo>
                  <a:lnTo>
                    <a:pt x="162652" y="222764"/>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0" name="Freeform 29"/>
            <p:cNvSpPr/>
            <p:nvPr/>
          </p:nvSpPr>
          <p:spPr>
            <a:xfrm>
              <a:off x="5607458" y="2585279"/>
              <a:ext cx="49679" cy="34258"/>
            </a:xfrm>
            <a:custGeom>
              <a:avLst/>
              <a:gdLst/>
              <a:ahLst/>
              <a:cxnLst/>
              <a:rect l="0" t="0" r="0" b="0"/>
              <a:pathLst>
                <a:path w="49150" h="34164">
                  <a:moveTo>
                    <a:pt x="0" y="26670"/>
                  </a:moveTo>
                  <a:lnTo>
                    <a:pt x="6731" y="26035"/>
                  </a:lnTo>
                  <a:lnTo>
                    <a:pt x="13589" y="24257"/>
                  </a:lnTo>
                  <a:lnTo>
                    <a:pt x="20066" y="21717"/>
                  </a:lnTo>
                  <a:lnTo>
                    <a:pt x="26416" y="18796"/>
                  </a:lnTo>
                  <a:lnTo>
                    <a:pt x="29464" y="16637"/>
                  </a:lnTo>
                  <a:lnTo>
                    <a:pt x="32512" y="13335"/>
                  </a:lnTo>
                  <a:lnTo>
                    <a:pt x="38481" y="5842"/>
                  </a:lnTo>
                  <a:lnTo>
                    <a:pt x="41148" y="2794"/>
                  </a:lnTo>
                  <a:lnTo>
                    <a:pt x="43942" y="762"/>
                  </a:lnTo>
                  <a:lnTo>
                    <a:pt x="46355" y="0"/>
                  </a:lnTo>
                  <a:lnTo>
                    <a:pt x="49149" y="1524"/>
                  </a:lnTo>
                  <a:lnTo>
                    <a:pt x="44196" y="12446"/>
                  </a:lnTo>
                  <a:lnTo>
                    <a:pt x="41529" y="17145"/>
                  </a:lnTo>
                  <a:lnTo>
                    <a:pt x="38608" y="21463"/>
                  </a:lnTo>
                  <a:lnTo>
                    <a:pt x="35433" y="25273"/>
                  </a:lnTo>
                  <a:lnTo>
                    <a:pt x="31877" y="28575"/>
                  </a:lnTo>
                  <a:lnTo>
                    <a:pt x="27813" y="30988"/>
                  </a:lnTo>
                  <a:lnTo>
                    <a:pt x="23368" y="32893"/>
                  </a:lnTo>
                  <a:lnTo>
                    <a:pt x="20066" y="33655"/>
                  </a:lnTo>
                  <a:lnTo>
                    <a:pt x="16383" y="34163"/>
                  </a:lnTo>
                  <a:lnTo>
                    <a:pt x="8890" y="33655"/>
                  </a:lnTo>
                  <a:lnTo>
                    <a:pt x="5334" y="32893"/>
                  </a:lnTo>
                  <a:lnTo>
                    <a:pt x="2540" y="31496"/>
                  </a:lnTo>
                  <a:lnTo>
                    <a:pt x="635" y="29337"/>
                  </a:lnTo>
                  <a:close/>
                </a:path>
              </a:pathLst>
            </a:custGeom>
            <a:solidFill>
              <a:srgbClr val="545454"/>
            </a:solidFill>
            <a:ln w="0" cap="flat" cmpd="sng" algn="ctr">
              <a:solidFill>
                <a:srgbClr val="54545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1" name="Freeform 30"/>
            <p:cNvSpPr/>
            <p:nvPr/>
          </p:nvSpPr>
          <p:spPr>
            <a:xfrm>
              <a:off x="5671323" y="2737850"/>
              <a:ext cx="144653" cy="143260"/>
            </a:xfrm>
            <a:custGeom>
              <a:avLst/>
              <a:gdLst/>
              <a:ahLst/>
              <a:cxnLst/>
              <a:rect l="0" t="0" r="0" b="0"/>
              <a:pathLst>
                <a:path w="144279" h="143050">
                  <a:moveTo>
                    <a:pt x="144278" y="0"/>
                  </a:moveTo>
                  <a:lnTo>
                    <a:pt x="144278" y="3822"/>
                  </a:lnTo>
                  <a:lnTo>
                    <a:pt x="144278" y="7644"/>
                  </a:lnTo>
                  <a:lnTo>
                    <a:pt x="143198" y="12558"/>
                  </a:lnTo>
                  <a:lnTo>
                    <a:pt x="142117" y="17471"/>
                  </a:lnTo>
                  <a:lnTo>
                    <a:pt x="137794" y="27299"/>
                  </a:lnTo>
                  <a:lnTo>
                    <a:pt x="132930" y="38219"/>
                  </a:lnTo>
                  <a:lnTo>
                    <a:pt x="126986" y="48593"/>
                  </a:lnTo>
                  <a:lnTo>
                    <a:pt x="121042" y="58421"/>
                  </a:lnTo>
                  <a:lnTo>
                    <a:pt x="114558" y="67157"/>
                  </a:lnTo>
                  <a:lnTo>
                    <a:pt x="108614" y="73708"/>
                  </a:lnTo>
                  <a:lnTo>
                    <a:pt x="105912" y="81898"/>
                  </a:lnTo>
                  <a:lnTo>
                    <a:pt x="102670" y="88450"/>
                  </a:lnTo>
                  <a:lnTo>
                    <a:pt x="98887" y="93364"/>
                  </a:lnTo>
                  <a:lnTo>
                    <a:pt x="95105" y="97186"/>
                  </a:lnTo>
                  <a:lnTo>
                    <a:pt x="90782" y="99916"/>
                  </a:lnTo>
                  <a:lnTo>
                    <a:pt x="86999" y="102100"/>
                  </a:lnTo>
                  <a:lnTo>
                    <a:pt x="78893" y="105376"/>
                  </a:lnTo>
                  <a:lnTo>
                    <a:pt x="71328" y="110290"/>
                  </a:lnTo>
                  <a:lnTo>
                    <a:pt x="62682" y="116296"/>
                  </a:lnTo>
                  <a:lnTo>
                    <a:pt x="53496" y="121756"/>
                  </a:lnTo>
                  <a:lnTo>
                    <a:pt x="43229" y="127762"/>
                  </a:lnTo>
                  <a:lnTo>
                    <a:pt x="32962" y="133221"/>
                  </a:lnTo>
                  <a:lnTo>
                    <a:pt x="22155" y="137589"/>
                  </a:lnTo>
                  <a:lnTo>
                    <a:pt x="10807" y="140865"/>
                  </a:lnTo>
                  <a:lnTo>
                    <a:pt x="0" y="143049"/>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2" name="Freeform 31"/>
            <p:cNvSpPr/>
            <p:nvPr/>
          </p:nvSpPr>
          <p:spPr>
            <a:xfrm>
              <a:off x="5293262" y="2542938"/>
              <a:ext cx="350675" cy="205547"/>
            </a:xfrm>
            <a:custGeom>
              <a:avLst/>
              <a:gdLst/>
              <a:ahLst/>
              <a:cxnLst/>
              <a:rect l="0" t="0" r="0" b="0"/>
              <a:pathLst>
                <a:path w="350394" h="206122">
                  <a:moveTo>
                    <a:pt x="332486" y="151130"/>
                  </a:moveTo>
                  <a:lnTo>
                    <a:pt x="338328" y="155067"/>
                  </a:lnTo>
                  <a:lnTo>
                    <a:pt x="344678" y="159258"/>
                  </a:lnTo>
                  <a:lnTo>
                    <a:pt x="347345" y="161290"/>
                  </a:lnTo>
                  <a:lnTo>
                    <a:pt x="349377" y="163830"/>
                  </a:lnTo>
                  <a:lnTo>
                    <a:pt x="350393" y="166243"/>
                  </a:lnTo>
                  <a:lnTo>
                    <a:pt x="350012" y="169037"/>
                  </a:lnTo>
                  <a:lnTo>
                    <a:pt x="343789" y="168783"/>
                  </a:lnTo>
                  <a:lnTo>
                    <a:pt x="338709" y="168529"/>
                  </a:lnTo>
                  <a:lnTo>
                    <a:pt x="330200" y="168148"/>
                  </a:lnTo>
                  <a:lnTo>
                    <a:pt x="322834" y="167894"/>
                  </a:lnTo>
                  <a:lnTo>
                    <a:pt x="318897" y="168275"/>
                  </a:lnTo>
                  <a:lnTo>
                    <a:pt x="314833" y="169037"/>
                  </a:lnTo>
                  <a:lnTo>
                    <a:pt x="305689" y="169418"/>
                  </a:lnTo>
                  <a:lnTo>
                    <a:pt x="297307" y="170180"/>
                  </a:lnTo>
                  <a:lnTo>
                    <a:pt x="289941" y="171831"/>
                  </a:lnTo>
                  <a:lnTo>
                    <a:pt x="283464" y="173863"/>
                  </a:lnTo>
                  <a:lnTo>
                    <a:pt x="277749" y="176149"/>
                  </a:lnTo>
                  <a:lnTo>
                    <a:pt x="272415" y="179070"/>
                  </a:lnTo>
                  <a:lnTo>
                    <a:pt x="263271" y="185039"/>
                  </a:lnTo>
                  <a:lnTo>
                    <a:pt x="254889" y="191262"/>
                  </a:lnTo>
                  <a:lnTo>
                    <a:pt x="246888" y="197104"/>
                  </a:lnTo>
                  <a:lnTo>
                    <a:pt x="242570" y="199517"/>
                  </a:lnTo>
                  <a:lnTo>
                    <a:pt x="237871" y="201549"/>
                  </a:lnTo>
                  <a:lnTo>
                    <a:pt x="232918" y="203200"/>
                  </a:lnTo>
                  <a:lnTo>
                    <a:pt x="227457" y="204216"/>
                  </a:lnTo>
                  <a:lnTo>
                    <a:pt x="208280" y="206121"/>
                  </a:lnTo>
                  <a:lnTo>
                    <a:pt x="189484" y="206121"/>
                  </a:lnTo>
                  <a:lnTo>
                    <a:pt x="171577" y="204216"/>
                  </a:lnTo>
                  <a:lnTo>
                    <a:pt x="153924" y="200787"/>
                  </a:lnTo>
                  <a:lnTo>
                    <a:pt x="137033" y="195326"/>
                  </a:lnTo>
                  <a:lnTo>
                    <a:pt x="120269" y="188341"/>
                  </a:lnTo>
                  <a:lnTo>
                    <a:pt x="103759" y="179451"/>
                  </a:lnTo>
                  <a:lnTo>
                    <a:pt x="87376" y="169037"/>
                  </a:lnTo>
                  <a:lnTo>
                    <a:pt x="72009" y="157734"/>
                  </a:lnTo>
                  <a:lnTo>
                    <a:pt x="58166" y="146812"/>
                  </a:lnTo>
                  <a:lnTo>
                    <a:pt x="45466" y="135128"/>
                  </a:lnTo>
                  <a:lnTo>
                    <a:pt x="39624" y="128905"/>
                  </a:lnTo>
                  <a:lnTo>
                    <a:pt x="34036" y="122301"/>
                  </a:lnTo>
                  <a:lnTo>
                    <a:pt x="28956" y="115062"/>
                  </a:lnTo>
                  <a:lnTo>
                    <a:pt x="23876" y="107442"/>
                  </a:lnTo>
                  <a:lnTo>
                    <a:pt x="19304" y="99187"/>
                  </a:lnTo>
                  <a:lnTo>
                    <a:pt x="14859" y="90170"/>
                  </a:lnTo>
                  <a:lnTo>
                    <a:pt x="10795" y="80264"/>
                  </a:lnTo>
                  <a:lnTo>
                    <a:pt x="6858" y="69469"/>
                  </a:lnTo>
                  <a:lnTo>
                    <a:pt x="3175" y="57912"/>
                  </a:lnTo>
                  <a:lnTo>
                    <a:pt x="0" y="45212"/>
                  </a:lnTo>
                  <a:lnTo>
                    <a:pt x="9906" y="38608"/>
                  </a:lnTo>
                  <a:lnTo>
                    <a:pt x="20574" y="32512"/>
                  </a:lnTo>
                  <a:lnTo>
                    <a:pt x="31369" y="26543"/>
                  </a:lnTo>
                  <a:lnTo>
                    <a:pt x="42799" y="21209"/>
                  </a:lnTo>
                  <a:lnTo>
                    <a:pt x="54483" y="16256"/>
                  </a:lnTo>
                  <a:lnTo>
                    <a:pt x="66548" y="11938"/>
                  </a:lnTo>
                  <a:lnTo>
                    <a:pt x="78613" y="8128"/>
                  </a:lnTo>
                  <a:lnTo>
                    <a:pt x="91059" y="4953"/>
                  </a:lnTo>
                  <a:lnTo>
                    <a:pt x="103759" y="2667"/>
                  </a:lnTo>
                  <a:lnTo>
                    <a:pt x="116332" y="1016"/>
                  </a:lnTo>
                  <a:lnTo>
                    <a:pt x="129032" y="0"/>
                  </a:lnTo>
                  <a:lnTo>
                    <a:pt x="141859" y="0"/>
                  </a:lnTo>
                  <a:lnTo>
                    <a:pt x="154559" y="1016"/>
                  </a:lnTo>
                  <a:lnTo>
                    <a:pt x="167386" y="2794"/>
                  </a:lnTo>
                  <a:lnTo>
                    <a:pt x="179959" y="5715"/>
                  </a:lnTo>
                  <a:lnTo>
                    <a:pt x="192278" y="9652"/>
                  </a:lnTo>
                  <a:lnTo>
                    <a:pt x="207772" y="16637"/>
                  </a:lnTo>
                  <a:lnTo>
                    <a:pt x="221361" y="23876"/>
                  </a:lnTo>
                  <a:lnTo>
                    <a:pt x="233426" y="31369"/>
                  </a:lnTo>
                  <a:lnTo>
                    <a:pt x="243840" y="39370"/>
                  </a:lnTo>
                  <a:lnTo>
                    <a:pt x="252984" y="47625"/>
                  </a:lnTo>
                  <a:lnTo>
                    <a:pt x="261366" y="56134"/>
                  </a:lnTo>
                  <a:lnTo>
                    <a:pt x="268732" y="64770"/>
                  </a:lnTo>
                  <a:lnTo>
                    <a:pt x="275590" y="73787"/>
                  </a:lnTo>
                  <a:lnTo>
                    <a:pt x="288163" y="92583"/>
                  </a:lnTo>
                  <a:lnTo>
                    <a:pt x="300736" y="111760"/>
                  </a:lnTo>
                  <a:lnTo>
                    <a:pt x="307594" y="121539"/>
                  </a:lnTo>
                  <a:lnTo>
                    <a:pt x="314833" y="131445"/>
                  </a:lnTo>
                  <a:lnTo>
                    <a:pt x="323215" y="141351"/>
                  </a:lnTo>
                  <a:close/>
                </a:path>
              </a:pathLst>
            </a:custGeom>
            <a:solidFill>
              <a:srgbClr val="558800"/>
            </a:solidFill>
            <a:ln w="0" cap="flat" cmpd="sng" algn="ctr">
              <a:solidFill>
                <a:srgbClr val="5588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3" name="Freeform 32"/>
            <p:cNvSpPr/>
            <p:nvPr/>
          </p:nvSpPr>
          <p:spPr>
            <a:xfrm>
              <a:off x="5293262" y="2542938"/>
              <a:ext cx="350675" cy="205547"/>
            </a:xfrm>
            <a:custGeom>
              <a:avLst/>
              <a:gdLst/>
              <a:ahLst/>
              <a:cxnLst/>
              <a:rect l="0" t="0" r="0" b="0"/>
              <a:pathLst>
                <a:path w="350162" h="205838">
                  <a:moveTo>
                    <a:pt x="332328" y="151238"/>
                  </a:moveTo>
                  <a:lnTo>
                    <a:pt x="338273" y="155060"/>
                  </a:lnTo>
                  <a:lnTo>
                    <a:pt x="344757" y="159428"/>
                  </a:lnTo>
                  <a:lnTo>
                    <a:pt x="347459" y="161066"/>
                  </a:lnTo>
                  <a:lnTo>
                    <a:pt x="349620" y="163796"/>
                  </a:lnTo>
                  <a:lnTo>
                    <a:pt x="350161" y="165980"/>
                  </a:lnTo>
                  <a:lnTo>
                    <a:pt x="350161" y="168710"/>
                  </a:lnTo>
                  <a:lnTo>
                    <a:pt x="343676" y="168710"/>
                  </a:lnTo>
                  <a:lnTo>
                    <a:pt x="338813" y="168710"/>
                  </a:lnTo>
                  <a:lnTo>
                    <a:pt x="330167" y="168164"/>
                  </a:lnTo>
                  <a:lnTo>
                    <a:pt x="322602" y="168164"/>
                  </a:lnTo>
                  <a:lnTo>
                    <a:pt x="318819" y="168164"/>
                  </a:lnTo>
                  <a:lnTo>
                    <a:pt x="315037" y="168710"/>
                  </a:lnTo>
                  <a:lnTo>
                    <a:pt x="305850" y="169256"/>
                  </a:lnTo>
                  <a:lnTo>
                    <a:pt x="297204" y="170348"/>
                  </a:lnTo>
                  <a:lnTo>
                    <a:pt x="290179" y="171986"/>
                  </a:lnTo>
                  <a:lnTo>
                    <a:pt x="283695" y="173624"/>
                  </a:lnTo>
                  <a:lnTo>
                    <a:pt x="277751" y="176354"/>
                  </a:lnTo>
                  <a:lnTo>
                    <a:pt x="272347" y="179084"/>
                  </a:lnTo>
                  <a:lnTo>
                    <a:pt x="263161" y="185090"/>
                  </a:lnTo>
                  <a:lnTo>
                    <a:pt x="255055" y="191096"/>
                  </a:lnTo>
                  <a:lnTo>
                    <a:pt x="246950" y="197101"/>
                  </a:lnTo>
                  <a:lnTo>
                    <a:pt x="242627" y="199285"/>
                  </a:lnTo>
                  <a:lnTo>
                    <a:pt x="237764" y="201469"/>
                  </a:lnTo>
                  <a:lnTo>
                    <a:pt x="232900" y="203107"/>
                  </a:lnTo>
                  <a:lnTo>
                    <a:pt x="227496" y="204199"/>
                  </a:lnTo>
                  <a:lnTo>
                    <a:pt x="208043" y="205837"/>
                  </a:lnTo>
                  <a:lnTo>
                    <a:pt x="189671" y="205837"/>
                  </a:lnTo>
                  <a:lnTo>
                    <a:pt x="171298" y="204199"/>
                  </a:lnTo>
                  <a:lnTo>
                    <a:pt x="154006" y="200923"/>
                  </a:lnTo>
                  <a:lnTo>
                    <a:pt x="137255" y="195464"/>
                  </a:lnTo>
                  <a:lnTo>
                    <a:pt x="120503" y="188366"/>
                  </a:lnTo>
                  <a:lnTo>
                    <a:pt x="103752" y="179630"/>
                  </a:lnTo>
                  <a:lnTo>
                    <a:pt x="87540" y="168710"/>
                  </a:lnTo>
                  <a:lnTo>
                    <a:pt x="71870" y="157790"/>
                  </a:lnTo>
                  <a:lnTo>
                    <a:pt x="58360" y="146871"/>
                  </a:lnTo>
                  <a:lnTo>
                    <a:pt x="45391" y="134859"/>
                  </a:lnTo>
                  <a:lnTo>
                    <a:pt x="39448" y="128853"/>
                  </a:lnTo>
                  <a:lnTo>
                    <a:pt x="34044" y="122301"/>
                  </a:lnTo>
                  <a:lnTo>
                    <a:pt x="29180" y="115203"/>
                  </a:lnTo>
                  <a:lnTo>
                    <a:pt x="23777" y="107559"/>
                  </a:lnTo>
                  <a:lnTo>
                    <a:pt x="19454" y="99369"/>
                  </a:lnTo>
                  <a:lnTo>
                    <a:pt x="15131" y="90088"/>
                  </a:lnTo>
                  <a:lnTo>
                    <a:pt x="10808" y="80260"/>
                  </a:lnTo>
                  <a:lnTo>
                    <a:pt x="7025" y="69340"/>
                  </a:lnTo>
                  <a:lnTo>
                    <a:pt x="3242" y="57874"/>
                  </a:lnTo>
                  <a:lnTo>
                    <a:pt x="0" y="45317"/>
                  </a:lnTo>
                  <a:lnTo>
                    <a:pt x="9727" y="38765"/>
                  </a:lnTo>
                  <a:lnTo>
                    <a:pt x="20534" y="32759"/>
                  </a:lnTo>
                  <a:lnTo>
                    <a:pt x="31342" y="26753"/>
                  </a:lnTo>
                  <a:lnTo>
                    <a:pt x="42690" y="21293"/>
                  </a:lnTo>
                  <a:lnTo>
                    <a:pt x="54578" y="16379"/>
                  </a:lnTo>
                  <a:lnTo>
                    <a:pt x="66466" y="12011"/>
                  </a:lnTo>
                  <a:lnTo>
                    <a:pt x="78354" y="8189"/>
                  </a:lnTo>
                  <a:lnTo>
                    <a:pt x="90783" y="4913"/>
                  </a:lnTo>
                  <a:lnTo>
                    <a:pt x="103752" y="2729"/>
                  </a:lnTo>
                  <a:lnTo>
                    <a:pt x="116180" y="1092"/>
                  </a:lnTo>
                  <a:lnTo>
                    <a:pt x="129149" y="0"/>
                  </a:lnTo>
                  <a:lnTo>
                    <a:pt x="142118" y="0"/>
                  </a:lnTo>
                  <a:lnTo>
                    <a:pt x="154546" y="1092"/>
                  </a:lnTo>
                  <a:lnTo>
                    <a:pt x="167515" y="2729"/>
                  </a:lnTo>
                  <a:lnTo>
                    <a:pt x="179944" y="5459"/>
                  </a:lnTo>
                  <a:lnTo>
                    <a:pt x="192372" y="9827"/>
                  </a:lnTo>
                  <a:lnTo>
                    <a:pt x="208043" y="16379"/>
                  </a:lnTo>
                  <a:lnTo>
                    <a:pt x="221552" y="24023"/>
                  </a:lnTo>
                  <a:lnTo>
                    <a:pt x="233441" y="31121"/>
                  </a:lnTo>
                  <a:lnTo>
                    <a:pt x="243708" y="39311"/>
                  </a:lnTo>
                  <a:lnTo>
                    <a:pt x="252894" y="47500"/>
                  </a:lnTo>
                  <a:lnTo>
                    <a:pt x="261540" y="56236"/>
                  </a:lnTo>
                  <a:lnTo>
                    <a:pt x="268565" y="64972"/>
                  </a:lnTo>
                  <a:lnTo>
                    <a:pt x="275590" y="73708"/>
                  </a:lnTo>
                  <a:lnTo>
                    <a:pt x="288018" y="92818"/>
                  </a:lnTo>
                  <a:lnTo>
                    <a:pt x="300987" y="111927"/>
                  </a:lnTo>
                  <a:lnTo>
                    <a:pt x="307471" y="121209"/>
                  </a:lnTo>
                  <a:lnTo>
                    <a:pt x="315037" y="131583"/>
                  </a:lnTo>
                  <a:lnTo>
                    <a:pt x="323142" y="141411"/>
                  </a:lnTo>
                  <a:close/>
                </a:path>
              </a:pathLst>
            </a:custGeom>
            <a:solidFill>
              <a:schemeClr val="accent1">
                <a:alpha val="0"/>
              </a:schemeClr>
            </a:solidFill>
            <a:ln w="5461"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4692" fontAlgn="auto">
                <a:spcBef>
                  <a:spcPts val="0"/>
                </a:spcBef>
                <a:spcAft>
                  <a:spcPts val="0"/>
                </a:spcAft>
                <a:defRPr/>
              </a:pPr>
              <a:endParaRPr lang="en-US"/>
            </a:p>
          </p:txBody>
        </p:sp>
        <p:sp>
          <p:nvSpPr>
            <p:cNvPr id="34" name="Freeform 33"/>
            <p:cNvSpPr/>
            <p:nvPr/>
          </p:nvSpPr>
          <p:spPr>
            <a:xfrm>
              <a:off x="5299761" y="2595089"/>
              <a:ext cx="322913" cy="104330"/>
            </a:xfrm>
            <a:custGeom>
              <a:avLst/>
              <a:gdLst/>
              <a:ahLst/>
              <a:cxnLst/>
              <a:rect l="0" t="0" r="0" b="0"/>
              <a:pathLst>
                <a:path w="322060" h="104830">
                  <a:moveTo>
                    <a:pt x="322059" y="104829"/>
                  </a:moveTo>
                  <a:lnTo>
                    <a:pt x="280991" y="94456"/>
                  </a:lnTo>
                  <a:lnTo>
                    <a:pt x="239924" y="86266"/>
                  </a:lnTo>
                  <a:lnTo>
                    <a:pt x="198856" y="78622"/>
                  </a:lnTo>
                  <a:lnTo>
                    <a:pt x="158328" y="69340"/>
                  </a:lnTo>
                  <a:lnTo>
                    <a:pt x="137794" y="64426"/>
                  </a:lnTo>
                  <a:lnTo>
                    <a:pt x="117801" y="58420"/>
                  </a:lnTo>
                  <a:lnTo>
                    <a:pt x="97267" y="51323"/>
                  </a:lnTo>
                  <a:lnTo>
                    <a:pt x="77813" y="43679"/>
                  </a:lnTo>
                  <a:lnTo>
                    <a:pt x="57820" y="34943"/>
                  </a:lnTo>
                  <a:lnTo>
                    <a:pt x="38367" y="24569"/>
                  </a:lnTo>
                  <a:lnTo>
                    <a:pt x="19453" y="13103"/>
                  </a:lnTo>
                  <a:lnTo>
                    <a:pt x="0"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5" name="Freeform 34"/>
            <p:cNvSpPr/>
            <p:nvPr/>
          </p:nvSpPr>
          <p:spPr>
            <a:xfrm>
              <a:off x="5343243" y="2574674"/>
              <a:ext cx="29223" cy="62287"/>
            </a:xfrm>
            <a:custGeom>
              <a:avLst/>
              <a:gdLst/>
              <a:ahLst/>
              <a:cxnLst/>
              <a:rect l="0" t="0" r="0" b="0"/>
              <a:pathLst>
                <a:path w="28100" h="61152">
                  <a:moveTo>
                    <a:pt x="0" y="0"/>
                  </a:moveTo>
                  <a:lnTo>
                    <a:pt x="3782" y="2184"/>
                  </a:lnTo>
                  <a:lnTo>
                    <a:pt x="7025" y="4914"/>
                  </a:lnTo>
                  <a:lnTo>
                    <a:pt x="12969" y="11466"/>
                  </a:lnTo>
                  <a:lnTo>
                    <a:pt x="17292" y="18564"/>
                  </a:lnTo>
                  <a:lnTo>
                    <a:pt x="21074" y="27300"/>
                  </a:lnTo>
                  <a:lnTo>
                    <a:pt x="24316" y="36036"/>
                  </a:lnTo>
                  <a:lnTo>
                    <a:pt x="25937" y="44771"/>
                  </a:lnTo>
                  <a:lnTo>
                    <a:pt x="27558" y="53507"/>
                  </a:lnTo>
                  <a:lnTo>
                    <a:pt x="28099" y="61151"/>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6" name="Freeform 35"/>
            <p:cNvSpPr/>
            <p:nvPr/>
          </p:nvSpPr>
          <p:spPr>
            <a:xfrm>
              <a:off x="5382452" y="2561780"/>
              <a:ext cx="51140" cy="96545"/>
            </a:xfrm>
            <a:custGeom>
              <a:avLst/>
              <a:gdLst/>
              <a:ahLst/>
              <a:cxnLst/>
              <a:rect l="0" t="0" r="0" b="0"/>
              <a:pathLst>
                <a:path w="50255" h="96642">
                  <a:moveTo>
                    <a:pt x="0" y="0"/>
                  </a:moveTo>
                  <a:lnTo>
                    <a:pt x="5403" y="2730"/>
                  </a:lnTo>
                  <a:lnTo>
                    <a:pt x="10807" y="6552"/>
                  </a:lnTo>
                  <a:lnTo>
                    <a:pt x="15130" y="10920"/>
                  </a:lnTo>
                  <a:lnTo>
                    <a:pt x="19993" y="15834"/>
                  </a:lnTo>
                  <a:lnTo>
                    <a:pt x="23776" y="21294"/>
                  </a:lnTo>
                  <a:lnTo>
                    <a:pt x="27558" y="27300"/>
                  </a:lnTo>
                  <a:lnTo>
                    <a:pt x="34043" y="40404"/>
                  </a:lnTo>
                  <a:lnTo>
                    <a:pt x="39446" y="54599"/>
                  </a:lnTo>
                  <a:lnTo>
                    <a:pt x="43769" y="69341"/>
                  </a:lnTo>
                  <a:lnTo>
                    <a:pt x="47552" y="83537"/>
                  </a:lnTo>
                  <a:lnTo>
                    <a:pt x="50254" y="96641"/>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7" name="Freeform 36"/>
            <p:cNvSpPr/>
            <p:nvPr/>
          </p:nvSpPr>
          <p:spPr>
            <a:xfrm>
              <a:off x="5429334" y="2554193"/>
              <a:ext cx="52601" cy="116788"/>
            </a:xfrm>
            <a:custGeom>
              <a:avLst/>
              <a:gdLst/>
              <a:ahLst/>
              <a:cxnLst/>
              <a:rect l="0" t="0" r="0" b="0"/>
              <a:pathLst>
                <a:path w="52958" h="117389">
                  <a:moveTo>
                    <a:pt x="0" y="0"/>
                  </a:moveTo>
                  <a:lnTo>
                    <a:pt x="6484" y="6552"/>
                  </a:lnTo>
                  <a:lnTo>
                    <a:pt x="12429" y="13104"/>
                  </a:lnTo>
                  <a:lnTo>
                    <a:pt x="17832" y="20748"/>
                  </a:lnTo>
                  <a:lnTo>
                    <a:pt x="22155" y="28392"/>
                  </a:lnTo>
                  <a:lnTo>
                    <a:pt x="29721" y="44225"/>
                  </a:lnTo>
                  <a:lnTo>
                    <a:pt x="36205" y="60059"/>
                  </a:lnTo>
                  <a:lnTo>
                    <a:pt x="41068" y="75893"/>
                  </a:lnTo>
                  <a:lnTo>
                    <a:pt x="44851" y="91180"/>
                  </a:lnTo>
                  <a:lnTo>
                    <a:pt x="49174" y="105376"/>
                  </a:lnTo>
                  <a:lnTo>
                    <a:pt x="52957" y="117388"/>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8" name="Freeform 37"/>
            <p:cNvSpPr/>
            <p:nvPr/>
          </p:nvSpPr>
          <p:spPr>
            <a:xfrm>
              <a:off x="5484203" y="2566390"/>
              <a:ext cx="42374" cy="113674"/>
            </a:xfrm>
            <a:custGeom>
              <a:avLst/>
              <a:gdLst/>
              <a:ahLst/>
              <a:cxnLst/>
              <a:rect l="0" t="0" r="0" b="0"/>
              <a:pathLst>
                <a:path w="42690" h="113021">
                  <a:moveTo>
                    <a:pt x="0" y="0"/>
                  </a:moveTo>
                  <a:lnTo>
                    <a:pt x="7565" y="8190"/>
                  </a:lnTo>
                  <a:lnTo>
                    <a:pt x="14050" y="16380"/>
                  </a:lnTo>
                  <a:lnTo>
                    <a:pt x="18913" y="24570"/>
                  </a:lnTo>
                  <a:lnTo>
                    <a:pt x="23236" y="32759"/>
                  </a:lnTo>
                  <a:lnTo>
                    <a:pt x="26478" y="40949"/>
                  </a:lnTo>
                  <a:lnTo>
                    <a:pt x="29180" y="49139"/>
                  </a:lnTo>
                  <a:lnTo>
                    <a:pt x="31341" y="56783"/>
                  </a:lnTo>
                  <a:lnTo>
                    <a:pt x="32963" y="63881"/>
                  </a:lnTo>
                  <a:lnTo>
                    <a:pt x="35664" y="78622"/>
                  </a:lnTo>
                  <a:lnTo>
                    <a:pt x="37285" y="91726"/>
                  </a:lnTo>
                  <a:lnTo>
                    <a:pt x="39447" y="103192"/>
                  </a:lnTo>
                  <a:lnTo>
                    <a:pt x="40528" y="108106"/>
                  </a:lnTo>
                  <a:lnTo>
                    <a:pt x="42689" y="11302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39" name="Freeform 38"/>
            <p:cNvSpPr/>
            <p:nvPr/>
          </p:nvSpPr>
          <p:spPr>
            <a:xfrm>
              <a:off x="5541180" y="2598613"/>
              <a:ext cx="33606" cy="87202"/>
            </a:xfrm>
            <a:custGeom>
              <a:avLst/>
              <a:gdLst/>
              <a:ahLst/>
              <a:cxnLst/>
              <a:rect l="0" t="0" r="0" b="0"/>
              <a:pathLst>
                <a:path w="33504" h="86268">
                  <a:moveTo>
                    <a:pt x="0" y="0"/>
                  </a:moveTo>
                  <a:lnTo>
                    <a:pt x="4863" y="5460"/>
                  </a:lnTo>
                  <a:lnTo>
                    <a:pt x="8646" y="10920"/>
                  </a:lnTo>
                  <a:lnTo>
                    <a:pt x="11888" y="16380"/>
                  </a:lnTo>
                  <a:lnTo>
                    <a:pt x="14590" y="22386"/>
                  </a:lnTo>
                  <a:lnTo>
                    <a:pt x="18913" y="33852"/>
                  </a:lnTo>
                  <a:lnTo>
                    <a:pt x="21615" y="45317"/>
                  </a:lnTo>
                  <a:lnTo>
                    <a:pt x="23776" y="56783"/>
                  </a:lnTo>
                  <a:lnTo>
                    <a:pt x="25938" y="67703"/>
                  </a:lnTo>
                  <a:lnTo>
                    <a:pt x="29180" y="77531"/>
                  </a:lnTo>
                  <a:lnTo>
                    <a:pt x="30802" y="81899"/>
                  </a:lnTo>
                  <a:lnTo>
                    <a:pt x="33503" y="86267"/>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0" name="Freeform 39"/>
            <p:cNvSpPr/>
            <p:nvPr/>
          </p:nvSpPr>
          <p:spPr>
            <a:xfrm>
              <a:off x="5356388" y="2661807"/>
              <a:ext cx="77441" cy="21800"/>
            </a:xfrm>
            <a:custGeom>
              <a:avLst/>
              <a:gdLst/>
              <a:ahLst/>
              <a:cxnLst/>
              <a:rect l="0" t="0" r="0" b="0"/>
              <a:pathLst>
                <a:path w="77813" h="21841">
                  <a:moveTo>
                    <a:pt x="0" y="18564"/>
                  </a:moveTo>
                  <a:lnTo>
                    <a:pt x="10807" y="21294"/>
                  </a:lnTo>
                  <a:lnTo>
                    <a:pt x="21074" y="21840"/>
                  </a:lnTo>
                  <a:lnTo>
                    <a:pt x="31881" y="21294"/>
                  </a:lnTo>
                  <a:lnTo>
                    <a:pt x="42689" y="19656"/>
                  </a:lnTo>
                  <a:lnTo>
                    <a:pt x="52415" y="16380"/>
                  </a:lnTo>
                  <a:lnTo>
                    <a:pt x="62142" y="12011"/>
                  </a:lnTo>
                  <a:lnTo>
                    <a:pt x="70788" y="6552"/>
                  </a:lnTo>
                  <a:lnTo>
                    <a:pt x="77812"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1" name="Freeform 40"/>
            <p:cNvSpPr/>
            <p:nvPr/>
          </p:nvSpPr>
          <p:spPr>
            <a:xfrm>
              <a:off x="5318828" y="2638179"/>
              <a:ext cx="55523" cy="9343"/>
            </a:xfrm>
            <a:custGeom>
              <a:avLst/>
              <a:gdLst/>
              <a:ahLst/>
              <a:cxnLst/>
              <a:rect l="0" t="0" r="0" b="0"/>
              <a:pathLst>
                <a:path w="56200" h="9284">
                  <a:moveTo>
                    <a:pt x="0" y="0"/>
                  </a:moveTo>
                  <a:lnTo>
                    <a:pt x="4863" y="3276"/>
                  </a:lnTo>
                  <a:lnTo>
                    <a:pt x="9186" y="6006"/>
                  </a:lnTo>
                  <a:lnTo>
                    <a:pt x="12969" y="7644"/>
                  </a:lnTo>
                  <a:lnTo>
                    <a:pt x="17292" y="8736"/>
                  </a:lnTo>
                  <a:lnTo>
                    <a:pt x="24857" y="9283"/>
                  </a:lnTo>
                  <a:lnTo>
                    <a:pt x="31882" y="8736"/>
                  </a:lnTo>
                  <a:lnTo>
                    <a:pt x="38366" y="7098"/>
                  </a:lnTo>
                  <a:lnTo>
                    <a:pt x="44851" y="4368"/>
                  </a:lnTo>
                  <a:lnTo>
                    <a:pt x="50795" y="2184"/>
                  </a:lnTo>
                  <a:lnTo>
                    <a:pt x="5619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2" name="Freeform 41"/>
            <p:cNvSpPr/>
            <p:nvPr/>
          </p:nvSpPr>
          <p:spPr>
            <a:xfrm>
              <a:off x="5396519" y="2670703"/>
              <a:ext cx="84746" cy="34258"/>
            </a:xfrm>
            <a:custGeom>
              <a:avLst/>
              <a:gdLst/>
              <a:ahLst/>
              <a:cxnLst/>
              <a:rect l="0" t="0" r="0" b="0"/>
              <a:pathLst>
                <a:path w="84840" h="33853">
                  <a:moveTo>
                    <a:pt x="0" y="33306"/>
                  </a:moveTo>
                  <a:lnTo>
                    <a:pt x="11888" y="33852"/>
                  </a:lnTo>
                  <a:lnTo>
                    <a:pt x="23777" y="32760"/>
                  </a:lnTo>
                  <a:lnTo>
                    <a:pt x="35665" y="30576"/>
                  </a:lnTo>
                  <a:lnTo>
                    <a:pt x="47553" y="26754"/>
                  </a:lnTo>
                  <a:lnTo>
                    <a:pt x="58360" y="21840"/>
                  </a:lnTo>
                  <a:lnTo>
                    <a:pt x="68628" y="15834"/>
                  </a:lnTo>
                  <a:lnTo>
                    <a:pt x="73491" y="12558"/>
                  </a:lnTo>
                  <a:lnTo>
                    <a:pt x="77814" y="8736"/>
                  </a:lnTo>
                  <a:lnTo>
                    <a:pt x="81597" y="4368"/>
                  </a:lnTo>
                  <a:lnTo>
                    <a:pt x="8483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3" name="Freeform 42"/>
            <p:cNvSpPr/>
            <p:nvPr/>
          </p:nvSpPr>
          <p:spPr>
            <a:xfrm>
              <a:off x="5448839" y="2682963"/>
              <a:ext cx="77440" cy="48273"/>
            </a:xfrm>
            <a:custGeom>
              <a:avLst/>
              <a:gdLst/>
              <a:ahLst/>
              <a:cxnLst/>
              <a:rect l="0" t="0" r="0" b="0"/>
              <a:pathLst>
                <a:path w="77813" h="48048">
                  <a:moveTo>
                    <a:pt x="0" y="48047"/>
                  </a:moveTo>
                  <a:lnTo>
                    <a:pt x="8105" y="46409"/>
                  </a:lnTo>
                  <a:lnTo>
                    <a:pt x="14589" y="44225"/>
                  </a:lnTo>
                  <a:lnTo>
                    <a:pt x="21074" y="42041"/>
                  </a:lnTo>
                  <a:lnTo>
                    <a:pt x="27558" y="39311"/>
                  </a:lnTo>
                  <a:lnTo>
                    <a:pt x="38365" y="33305"/>
                  </a:lnTo>
                  <a:lnTo>
                    <a:pt x="48092" y="26753"/>
                  </a:lnTo>
                  <a:lnTo>
                    <a:pt x="56198" y="19655"/>
                  </a:lnTo>
                  <a:lnTo>
                    <a:pt x="63763" y="12558"/>
                  </a:lnTo>
                  <a:lnTo>
                    <a:pt x="70788" y="6006"/>
                  </a:lnTo>
                  <a:lnTo>
                    <a:pt x="77812"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sp>
          <p:nvSpPr>
            <p:cNvPr id="44" name="Freeform 43"/>
            <p:cNvSpPr/>
            <p:nvPr/>
          </p:nvSpPr>
          <p:spPr>
            <a:xfrm>
              <a:off x="5504503" y="2692918"/>
              <a:ext cx="71596" cy="45158"/>
            </a:xfrm>
            <a:custGeom>
              <a:avLst/>
              <a:gdLst/>
              <a:ahLst/>
              <a:cxnLst/>
              <a:rect l="0" t="0" r="0" b="0"/>
              <a:pathLst>
                <a:path w="72410" h="46410">
                  <a:moveTo>
                    <a:pt x="0" y="46409"/>
                  </a:moveTo>
                  <a:lnTo>
                    <a:pt x="11348" y="41495"/>
                  </a:lnTo>
                  <a:lnTo>
                    <a:pt x="21615" y="36581"/>
                  </a:lnTo>
                  <a:lnTo>
                    <a:pt x="30801" y="31122"/>
                  </a:lnTo>
                  <a:lnTo>
                    <a:pt x="38906" y="25116"/>
                  </a:lnTo>
                  <a:lnTo>
                    <a:pt x="55658" y="12012"/>
                  </a:lnTo>
                  <a:lnTo>
                    <a:pt x="63763" y="6006"/>
                  </a:lnTo>
                  <a:lnTo>
                    <a:pt x="72409" y="0"/>
                  </a:lnTo>
                </a:path>
              </a:pathLst>
            </a:custGeom>
            <a:ln w="5461" cap="flat" cmpd="sng" algn="ctr">
              <a:solidFill>
                <a:srgbClr val="54545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defTabSz="964692" fontAlgn="auto">
                <a:spcBef>
                  <a:spcPts val="0"/>
                </a:spcBef>
                <a:spcAft>
                  <a:spcPts val="0"/>
                </a:spcAft>
                <a:defRPr/>
              </a:pPr>
              <a:endParaRPr lang="en-US"/>
            </a:p>
          </p:txBody>
        </p:sp>
      </p:grpSp>
      <p:pic>
        <p:nvPicPr>
          <p:cNvPr id="171013" name="Picture 45"/>
          <p:cNvPicPr>
            <a:picLocks/>
          </p:cNvPicPr>
          <p:nvPr/>
        </p:nvPicPr>
        <p:blipFill>
          <a:blip r:embed="rId3"/>
          <a:srcRect/>
          <a:stretch>
            <a:fillRect/>
          </a:stretch>
        </p:blipFill>
        <p:spPr bwMode="auto">
          <a:xfrm rot="600600">
            <a:off x="7213600" y="2068513"/>
            <a:ext cx="3103563" cy="2916237"/>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TextBox 1"/>
          <p:cNvSpPr txBox="1">
            <a:spLocks noChangeArrowheads="1"/>
          </p:cNvSpPr>
          <p:nvPr/>
        </p:nvSpPr>
        <p:spPr bwMode="auto">
          <a:xfrm>
            <a:off x="938213" y="4621213"/>
            <a:ext cx="3970337" cy="2252662"/>
          </a:xfrm>
          <a:prstGeom prst="rect">
            <a:avLst/>
          </a:prstGeom>
          <a:noFill/>
          <a:ln w="9525">
            <a:noFill/>
            <a:miter lim="800000"/>
            <a:headEnd/>
            <a:tailEnd/>
          </a:ln>
        </p:spPr>
        <p:txBody>
          <a:bodyPr lIns="96469" tIns="48235" rIns="96469" bIns="48235">
            <a:spAutoFit/>
          </a:bodyPr>
          <a:lstStyle/>
          <a:p>
            <a:r>
              <a:rPr lang="en-US" sz="2800" b="1">
                <a:solidFill>
                  <a:srgbClr val="0000FF"/>
                </a:solidFill>
              </a:rPr>
              <a:t>1 in = 2.54 cm</a:t>
            </a:r>
          </a:p>
          <a:p>
            <a:r>
              <a:rPr lang="en-US" sz="2800" b="1">
                <a:solidFill>
                  <a:srgbClr val="0000FF"/>
                </a:solidFill>
              </a:rPr>
              <a:t>1 ft = 0.3 m</a:t>
            </a:r>
          </a:p>
          <a:p>
            <a:r>
              <a:rPr lang="en-US" sz="2800" b="1">
                <a:solidFill>
                  <a:srgbClr val="0000FF"/>
                </a:solidFill>
              </a:rPr>
              <a:t>1 mi = 1.6 km</a:t>
            </a:r>
          </a:p>
          <a:p>
            <a:r>
              <a:rPr lang="en-US" sz="2800" b="1">
                <a:solidFill>
                  <a:srgbClr val="0000FF"/>
                </a:solidFill>
              </a:rPr>
              <a:t>1 lb = 0.45 kg</a:t>
            </a:r>
          </a:p>
          <a:p>
            <a:r>
              <a:rPr lang="en-US" sz="2800" b="1">
                <a:solidFill>
                  <a:srgbClr val="0000FF"/>
                </a:solidFill>
              </a:rPr>
              <a:t>1 gal = 3.79 l (liters)</a:t>
            </a:r>
          </a:p>
        </p:txBody>
      </p:sp>
      <p:sp>
        <p:nvSpPr>
          <p:cNvPr id="173059" name="TextBox 2"/>
          <p:cNvSpPr txBox="1">
            <a:spLocks noChangeArrowheads="1"/>
          </p:cNvSpPr>
          <p:nvPr/>
        </p:nvSpPr>
        <p:spPr bwMode="auto">
          <a:xfrm>
            <a:off x="869950" y="960438"/>
            <a:ext cx="68580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44</a:t>
            </a:r>
          </a:p>
        </p:txBody>
      </p:sp>
      <p:sp>
        <p:nvSpPr>
          <p:cNvPr id="173060" name="TextBox 3"/>
          <p:cNvSpPr txBox="1">
            <a:spLocks noChangeArrowheads="1"/>
          </p:cNvSpPr>
          <p:nvPr/>
        </p:nvSpPr>
        <p:spPr bwMode="auto">
          <a:xfrm>
            <a:off x="1752600" y="960438"/>
            <a:ext cx="9023350"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Chris weighs 54 kg. What is his weight in pounds?</a:t>
            </a:r>
          </a:p>
        </p:txBody>
      </p:sp>
      <p:pic>
        <p:nvPicPr>
          <p:cNvPr id="173061" name="Picture 12"/>
          <p:cNvPicPr>
            <a:picLocks/>
          </p:cNvPicPr>
          <p:nvPr/>
        </p:nvPicPr>
        <p:blipFill>
          <a:blip r:embed="rId3"/>
          <a:srcRect/>
          <a:stretch>
            <a:fillRect/>
          </a:stretch>
        </p:blipFill>
        <p:spPr bwMode="auto">
          <a:xfrm>
            <a:off x="111125" y="130175"/>
            <a:ext cx="4413250" cy="63500"/>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TextBox 1"/>
          <p:cNvSpPr txBox="1">
            <a:spLocks noChangeArrowheads="1"/>
          </p:cNvSpPr>
          <p:nvPr/>
        </p:nvSpPr>
        <p:spPr bwMode="auto">
          <a:xfrm>
            <a:off x="1889125" y="5216525"/>
            <a:ext cx="3933825" cy="2251075"/>
          </a:xfrm>
          <a:prstGeom prst="rect">
            <a:avLst/>
          </a:prstGeom>
          <a:noFill/>
          <a:ln w="9525">
            <a:noFill/>
            <a:miter lim="800000"/>
            <a:headEnd/>
            <a:tailEnd/>
          </a:ln>
        </p:spPr>
        <p:txBody>
          <a:bodyPr lIns="96469" tIns="48235" rIns="96469" bIns="48235">
            <a:spAutoFit/>
          </a:bodyPr>
          <a:lstStyle/>
          <a:p>
            <a:r>
              <a:rPr lang="en-US" sz="2800" b="1">
                <a:solidFill>
                  <a:srgbClr val="0000FF"/>
                </a:solidFill>
              </a:rPr>
              <a:t>1 in = 2.54 cm</a:t>
            </a:r>
          </a:p>
          <a:p>
            <a:r>
              <a:rPr lang="en-US" sz="2800" b="1">
                <a:solidFill>
                  <a:srgbClr val="0000FF"/>
                </a:solidFill>
              </a:rPr>
              <a:t>1 ft = 0.3 m</a:t>
            </a:r>
          </a:p>
          <a:p>
            <a:r>
              <a:rPr lang="en-US" sz="2800" b="1">
                <a:solidFill>
                  <a:srgbClr val="0000FF"/>
                </a:solidFill>
              </a:rPr>
              <a:t>1 mi = 1.6 km</a:t>
            </a:r>
          </a:p>
          <a:p>
            <a:r>
              <a:rPr lang="en-US" sz="2800" b="1">
                <a:solidFill>
                  <a:srgbClr val="0000FF"/>
                </a:solidFill>
              </a:rPr>
              <a:t>1 lb = 0.45 kg</a:t>
            </a:r>
          </a:p>
          <a:p>
            <a:r>
              <a:rPr lang="en-US" sz="2800" b="1">
                <a:solidFill>
                  <a:srgbClr val="0000FF"/>
                </a:solidFill>
              </a:rPr>
              <a:t>1 gal = 3.79 l (liters)</a:t>
            </a:r>
          </a:p>
        </p:txBody>
      </p:sp>
      <p:sp>
        <p:nvSpPr>
          <p:cNvPr id="175107" name="TextBox 2"/>
          <p:cNvSpPr txBox="1">
            <a:spLocks noChangeArrowheads="1"/>
          </p:cNvSpPr>
          <p:nvPr/>
        </p:nvSpPr>
        <p:spPr bwMode="auto">
          <a:xfrm>
            <a:off x="936625" y="969963"/>
            <a:ext cx="10460038" cy="528637"/>
          </a:xfrm>
          <a:prstGeom prst="rect">
            <a:avLst/>
          </a:prstGeom>
          <a:noFill/>
          <a:ln w="9525">
            <a:noFill/>
            <a:miter lim="800000"/>
            <a:headEnd/>
            <a:tailEnd/>
          </a:ln>
        </p:spPr>
        <p:txBody>
          <a:bodyPr lIns="96469" tIns="48235" rIns="96469" bIns="48235">
            <a:spAutoFit/>
          </a:bodyPr>
          <a:lstStyle/>
          <a:p>
            <a:r>
              <a:rPr lang="en-US" sz="2800" b="1">
                <a:solidFill>
                  <a:srgbClr val="000000"/>
                </a:solidFill>
              </a:rPr>
              <a:t>45</a:t>
            </a:r>
          </a:p>
        </p:txBody>
      </p:sp>
      <p:sp>
        <p:nvSpPr>
          <p:cNvPr id="175108" name="TextBox 3"/>
          <p:cNvSpPr txBox="1">
            <a:spLocks noChangeArrowheads="1"/>
          </p:cNvSpPr>
          <p:nvPr/>
        </p:nvSpPr>
        <p:spPr bwMode="auto">
          <a:xfrm>
            <a:off x="1819275" y="969963"/>
            <a:ext cx="9642475" cy="960437"/>
          </a:xfrm>
          <a:prstGeom prst="rect">
            <a:avLst/>
          </a:prstGeom>
          <a:noFill/>
          <a:ln w="9525">
            <a:noFill/>
            <a:miter lim="800000"/>
            <a:headEnd/>
            <a:tailEnd/>
          </a:ln>
        </p:spPr>
        <p:txBody>
          <a:bodyPr lIns="96469" tIns="48235" rIns="96469" bIns="48235">
            <a:spAutoFit/>
          </a:bodyPr>
          <a:lstStyle/>
          <a:p>
            <a:r>
              <a:rPr lang="en-US" sz="2800" b="1">
                <a:solidFill>
                  <a:srgbClr val="000000"/>
                </a:solidFill>
              </a:rPr>
              <a:t>The distance from New Jersey to California is about 2,800 miles.  What is this distance in kilometers?</a:t>
            </a:r>
          </a:p>
        </p:txBody>
      </p:sp>
      <p:sp>
        <p:nvSpPr>
          <p:cNvPr id="175109" name="TextBox 4"/>
          <p:cNvSpPr txBox="1">
            <a:spLocks noChangeArrowheads="1"/>
          </p:cNvSpPr>
          <p:nvPr/>
        </p:nvSpPr>
        <p:spPr bwMode="auto">
          <a:xfrm>
            <a:off x="2427288" y="2222500"/>
            <a:ext cx="39608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a:t>
            </a:r>
          </a:p>
        </p:txBody>
      </p:sp>
      <p:sp>
        <p:nvSpPr>
          <p:cNvPr id="175110" name="TextBox 5"/>
          <p:cNvSpPr txBox="1">
            <a:spLocks noChangeArrowheads="1"/>
          </p:cNvSpPr>
          <p:nvPr/>
        </p:nvSpPr>
        <p:spPr bwMode="auto">
          <a:xfrm>
            <a:off x="3309938" y="2222500"/>
            <a:ext cx="39608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about 3,000 km </a:t>
            </a:r>
          </a:p>
        </p:txBody>
      </p:sp>
      <p:sp>
        <p:nvSpPr>
          <p:cNvPr id="175111" name="TextBox 6"/>
          <p:cNvSpPr txBox="1">
            <a:spLocks noChangeArrowheads="1"/>
          </p:cNvSpPr>
          <p:nvPr/>
        </p:nvSpPr>
        <p:spPr bwMode="auto">
          <a:xfrm>
            <a:off x="2427288" y="2870200"/>
            <a:ext cx="39608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B</a:t>
            </a:r>
          </a:p>
        </p:txBody>
      </p:sp>
      <p:sp>
        <p:nvSpPr>
          <p:cNvPr id="175112" name="TextBox 7"/>
          <p:cNvSpPr txBox="1">
            <a:spLocks noChangeArrowheads="1"/>
          </p:cNvSpPr>
          <p:nvPr/>
        </p:nvSpPr>
        <p:spPr bwMode="auto">
          <a:xfrm>
            <a:off x="3309938" y="2870200"/>
            <a:ext cx="39608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about 3,500 km </a:t>
            </a:r>
          </a:p>
        </p:txBody>
      </p:sp>
      <p:sp>
        <p:nvSpPr>
          <p:cNvPr id="175113" name="TextBox 8"/>
          <p:cNvSpPr txBox="1">
            <a:spLocks noChangeArrowheads="1"/>
          </p:cNvSpPr>
          <p:nvPr/>
        </p:nvSpPr>
        <p:spPr bwMode="auto">
          <a:xfrm>
            <a:off x="2427288" y="3505200"/>
            <a:ext cx="39608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C</a:t>
            </a:r>
          </a:p>
        </p:txBody>
      </p:sp>
      <p:sp>
        <p:nvSpPr>
          <p:cNvPr id="175114" name="TextBox 9"/>
          <p:cNvSpPr txBox="1">
            <a:spLocks noChangeArrowheads="1"/>
          </p:cNvSpPr>
          <p:nvPr/>
        </p:nvSpPr>
        <p:spPr bwMode="auto">
          <a:xfrm>
            <a:off x="3309938" y="3505200"/>
            <a:ext cx="39608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about 4,000 km </a:t>
            </a:r>
          </a:p>
        </p:txBody>
      </p:sp>
      <p:sp>
        <p:nvSpPr>
          <p:cNvPr id="175115" name="TextBox 10"/>
          <p:cNvSpPr txBox="1">
            <a:spLocks noChangeArrowheads="1"/>
          </p:cNvSpPr>
          <p:nvPr/>
        </p:nvSpPr>
        <p:spPr bwMode="auto">
          <a:xfrm>
            <a:off x="2427288" y="4140200"/>
            <a:ext cx="39608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D</a:t>
            </a:r>
          </a:p>
        </p:txBody>
      </p:sp>
      <p:sp>
        <p:nvSpPr>
          <p:cNvPr id="175116" name="TextBox 11"/>
          <p:cNvSpPr txBox="1">
            <a:spLocks noChangeArrowheads="1"/>
          </p:cNvSpPr>
          <p:nvPr/>
        </p:nvSpPr>
        <p:spPr bwMode="auto">
          <a:xfrm>
            <a:off x="3309938" y="4140200"/>
            <a:ext cx="3960812" cy="528638"/>
          </a:xfrm>
          <a:prstGeom prst="rect">
            <a:avLst/>
          </a:prstGeom>
          <a:noFill/>
          <a:ln w="9525">
            <a:noFill/>
            <a:miter lim="800000"/>
            <a:headEnd/>
            <a:tailEnd/>
          </a:ln>
        </p:spPr>
        <p:txBody>
          <a:bodyPr lIns="96469" tIns="48235" rIns="96469" bIns="48235">
            <a:spAutoFit/>
          </a:bodyPr>
          <a:lstStyle/>
          <a:p>
            <a:r>
              <a:rPr lang="en-US" sz="2800" b="1">
                <a:solidFill>
                  <a:srgbClr val="000000"/>
                </a:solidFill>
              </a:rPr>
              <a:t>about 4,500 km </a:t>
            </a:r>
          </a:p>
        </p:txBody>
      </p:sp>
      <p:pic>
        <p:nvPicPr>
          <p:cNvPr id="175117" name="Picture 20"/>
          <p:cNvPicPr>
            <a:picLocks/>
          </p:cNvPicPr>
          <p:nvPr/>
        </p:nvPicPr>
        <p:blipFill>
          <a:blip r:embed="rId3"/>
          <a:srcRect/>
          <a:stretch>
            <a:fillRect/>
          </a:stretch>
        </p:blipFill>
        <p:spPr bwMode="auto">
          <a:xfrm>
            <a:off x="138113" y="130175"/>
            <a:ext cx="3752850" cy="63500"/>
          </a:xfrm>
          <a:prstGeom prst="rect">
            <a:avLst/>
          </a:prstGeom>
          <a:solidFill>
            <a:srgbClr val="000000">
              <a:alpha val="0"/>
            </a:srgbClr>
          </a:solidFill>
          <a:ln w="9525">
            <a:noFill/>
            <a:miter lim="800000"/>
            <a:headEnd/>
            <a:tailEnd/>
          </a:ln>
        </p:spPr>
      </p:pic>
      <p:grpSp>
        <p:nvGrpSpPr>
          <p:cNvPr id="175118" name="Group 21"/>
          <p:cNvGrpSpPr>
            <a:grpSpLocks/>
          </p:cNvGrpSpPr>
          <p:nvPr/>
        </p:nvGrpSpPr>
        <p:grpSpPr bwMode="auto">
          <a:xfrm>
            <a:off x="1876425" y="2314575"/>
            <a:ext cx="365125" cy="2273300"/>
            <a:chOff x="1631950" y="3133262"/>
            <a:chExt cx="365760" cy="2272776"/>
          </a:xfrm>
        </p:grpSpPr>
        <p:sp>
          <p:nvSpPr>
            <p:cNvPr id="23" name="Oval 22"/>
            <p:cNvSpPr/>
            <p:nvPr/>
          </p:nvSpPr>
          <p:spPr>
            <a:xfrm>
              <a:off x="1631950" y="313326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4" name="Oval 23"/>
            <p:cNvSpPr/>
            <p:nvPr/>
          </p:nvSpPr>
          <p:spPr>
            <a:xfrm>
              <a:off x="1631950" y="378607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5" name="Oval 24"/>
            <p:cNvSpPr/>
            <p:nvPr/>
          </p:nvSpPr>
          <p:spPr>
            <a:xfrm>
              <a:off x="1631950" y="441512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sp>
          <p:nvSpPr>
            <p:cNvPr id="26" name="Oval 25"/>
            <p:cNvSpPr/>
            <p:nvPr/>
          </p:nvSpPr>
          <p:spPr>
            <a:xfrm>
              <a:off x="1631950" y="504027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7745" fontAlgn="auto">
                <a:spcBef>
                  <a:spcPts val="0"/>
                </a:spcBef>
                <a:spcAft>
                  <a:spcPts val="0"/>
                </a:spcAft>
                <a:defRPr/>
              </a:pPr>
              <a:endParaRPr lang="en-US" sz="2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TextBox 1"/>
          <p:cNvSpPr txBox="1">
            <a:spLocks noChangeArrowheads="1"/>
          </p:cNvSpPr>
          <p:nvPr/>
        </p:nvSpPr>
        <p:spPr bwMode="auto">
          <a:xfrm>
            <a:off x="900113" y="1012825"/>
            <a:ext cx="9418637" cy="2312988"/>
          </a:xfrm>
          <a:prstGeom prst="rect">
            <a:avLst/>
          </a:prstGeom>
          <a:noFill/>
          <a:ln w="9525">
            <a:noFill/>
            <a:miter lim="800000"/>
            <a:headEnd/>
            <a:tailEnd/>
          </a:ln>
        </p:spPr>
        <p:txBody>
          <a:bodyPr lIns="96469" tIns="48235" rIns="96469" bIns="48235">
            <a:spAutoFit/>
          </a:bodyPr>
          <a:lstStyle/>
          <a:p>
            <a:r>
              <a:rPr lang="en-US" sz="2400" b="1">
                <a:solidFill>
                  <a:srgbClr val="0000FF"/>
                </a:solidFill>
              </a:rPr>
              <a:t>It is also helpful to know different measurements. A larger unit of measurement is comprised of a smaller unit of measurement such as a foot made up of inches.</a:t>
            </a:r>
          </a:p>
          <a:p>
            <a:endParaRPr lang="en-US" sz="2400" b="1">
              <a:solidFill>
                <a:srgbClr val="0000FF"/>
              </a:solidFill>
            </a:endParaRPr>
          </a:p>
          <a:p>
            <a:r>
              <a:rPr lang="en-US" sz="2400" b="1">
                <a:solidFill>
                  <a:srgbClr val="0000FF"/>
                </a:solidFill>
              </a:rPr>
              <a:t>The same is true for volume and weight.</a:t>
            </a:r>
          </a:p>
          <a:p>
            <a:endParaRPr lang="en-US" sz="2400" b="1">
              <a:solidFill>
                <a:srgbClr val="0000FF"/>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TextBox 1"/>
          <p:cNvSpPr txBox="1">
            <a:spLocks noChangeArrowheads="1"/>
          </p:cNvSpPr>
          <p:nvPr/>
        </p:nvSpPr>
        <p:spPr bwMode="auto">
          <a:xfrm>
            <a:off x="511175" y="635000"/>
            <a:ext cx="10210800" cy="2312988"/>
          </a:xfrm>
          <a:prstGeom prst="rect">
            <a:avLst/>
          </a:prstGeom>
          <a:noFill/>
          <a:ln w="9525">
            <a:noFill/>
            <a:miter lim="800000"/>
            <a:headEnd/>
            <a:tailEnd/>
          </a:ln>
        </p:spPr>
        <p:txBody>
          <a:bodyPr lIns="96469" tIns="48235" rIns="96469" bIns="48235">
            <a:spAutoFit/>
          </a:bodyPr>
          <a:lstStyle/>
          <a:p>
            <a:r>
              <a:rPr lang="en-US" sz="2400" b="1">
                <a:solidFill>
                  <a:srgbClr val="0000FF"/>
                </a:solidFill>
              </a:rPr>
              <a:t>You may have seen these terms (volume):</a:t>
            </a:r>
          </a:p>
          <a:p>
            <a:r>
              <a:rPr lang="en-US" sz="2400" b="1">
                <a:solidFill>
                  <a:srgbClr val="0000FF"/>
                </a:solidFill>
              </a:rPr>
              <a:t>· fluid ounce (fl oz)</a:t>
            </a:r>
          </a:p>
          <a:p>
            <a:r>
              <a:rPr lang="en-US" sz="2400" b="1">
                <a:solidFill>
                  <a:srgbClr val="0000FF"/>
                </a:solidFill>
              </a:rPr>
              <a:t>· 1 cup = 8 fluid ounces</a:t>
            </a:r>
          </a:p>
          <a:p>
            <a:r>
              <a:rPr lang="en-US" sz="2400" b="1">
                <a:solidFill>
                  <a:srgbClr val="0000FF"/>
                </a:solidFill>
              </a:rPr>
              <a:t>· 1 pint = 2 cups = 16 fluid ounces</a:t>
            </a:r>
          </a:p>
          <a:p>
            <a:r>
              <a:rPr lang="en-US" sz="2400" b="1">
                <a:solidFill>
                  <a:srgbClr val="0000FF"/>
                </a:solidFill>
              </a:rPr>
              <a:t>· 1 quart = 2 pints = 4 cups = 32 fluid ounces</a:t>
            </a:r>
          </a:p>
          <a:p>
            <a:r>
              <a:rPr lang="en-US" sz="2400" b="1">
                <a:solidFill>
                  <a:srgbClr val="0000FF"/>
                </a:solidFill>
              </a:rPr>
              <a:t>· 1 gallon = 4 quarts = 8 pints = 16 cups = 128 fluid ounces</a:t>
            </a:r>
          </a:p>
        </p:txBody>
      </p:sp>
      <p:graphicFrame>
        <p:nvGraphicFramePr>
          <p:cNvPr id="3" name="Table 2"/>
          <p:cNvGraphicFramePr>
            <a:graphicFrameLocks noGrp="1"/>
          </p:cNvGraphicFramePr>
          <p:nvPr/>
        </p:nvGraphicFramePr>
        <p:xfrm>
          <a:off x="1020763" y="4437063"/>
          <a:ext cx="9242425" cy="2517775"/>
        </p:xfrm>
        <a:graphic>
          <a:graphicData uri="http://schemas.openxmlformats.org/drawingml/2006/table">
            <a:tbl>
              <a:tblPr firstRow="1" bandRow="1">
                <a:tableStyleId>{5C22544A-7EE6-4342-B048-85BDC9FD1C3A}</a:tableStyleId>
              </a:tblPr>
              <a:tblGrid>
                <a:gridCol w="606996"/>
                <a:gridCol w="606996"/>
                <a:gridCol w="572508"/>
                <a:gridCol w="572508"/>
                <a:gridCol w="586303"/>
                <a:gridCol w="586303"/>
                <a:gridCol w="565611"/>
                <a:gridCol w="565611"/>
                <a:gridCol w="565611"/>
                <a:gridCol w="565611"/>
                <a:gridCol w="565611"/>
                <a:gridCol w="565611"/>
                <a:gridCol w="579406"/>
                <a:gridCol w="565611"/>
                <a:gridCol w="593201"/>
                <a:gridCol w="579406"/>
              </a:tblGrid>
              <a:tr h="518286">
                <a:tc gridSpan="16">
                  <a:txBody>
                    <a:bodyPr/>
                    <a:lstStyle/>
                    <a:p>
                      <a:pPr algn="ctr"/>
                      <a:r>
                        <a:rPr lang="en-US" sz="2700" b="0" i="0" u="none" baseline="0" dirty="0" smtClean="0">
                          <a:solidFill>
                            <a:srgbClr val="000000"/>
                          </a:solidFill>
                          <a:latin typeface="Arial - 26"/>
                        </a:rPr>
                        <a:t>1 Gallon</a:t>
                      </a:r>
                      <a:endParaRPr lang="en-US" sz="2700" b="0" i="0" u="none" baseline="0" dirty="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r>
              <a:tr h="518286">
                <a:tc gridSpan="4">
                  <a:txBody>
                    <a:bodyPr/>
                    <a:lstStyle/>
                    <a:p>
                      <a:pPr algn="ctr"/>
                      <a:r>
                        <a:rPr lang="en-US" sz="2700" b="0" i="0" u="none" baseline="0" dirty="0" smtClean="0">
                          <a:solidFill>
                            <a:srgbClr val="000000"/>
                          </a:solidFill>
                          <a:latin typeface="Arial - 26"/>
                        </a:rPr>
                        <a:t>1 Quart</a:t>
                      </a:r>
                      <a:endParaRPr lang="en-US" sz="2700" b="0" i="0" u="none" baseline="0" dirty="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4">
                  <a:txBody>
                    <a:bodyPr/>
                    <a:lstStyle/>
                    <a:p>
                      <a:pPr algn="ctr"/>
                      <a:r>
                        <a:rPr lang="en-US" sz="2700" b="0" i="0" u="none" baseline="0" smtClean="0">
                          <a:solidFill>
                            <a:srgbClr val="000000"/>
                          </a:solidFill>
                          <a:latin typeface="Arial - 26"/>
                        </a:rPr>
                        <a:t>1 Quart</a:t>
                      </a:r>
                      <a:endParaRPr lang="en-US" sz="2700" b="0" i="0" u="none" baseline="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4">
                  <a:txBody>
                    <a:bodyPr/>
                    <a:lstStyle/>
                    <a:p>
                      <a:pPr algn="ctr"/>
                      <a:r>
                        <a:rPr lang="en-US" sz="2700" b="0" i="0" u="none" baseline="0" smtClean="0">
                          <a:solidFill>
                            <a:srgbClr val="000000"/>
                          </a:solidFill>
                          <a:latin typeface="Arial - 26"/>
                        </a:rPr>
                        <a:t>1 Quart</a:t>
                      </a:r>
                      <a:endParaRPr lang="en-US" sz="2700" b="0" i="0" u="none" baseline="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4">
                  <a:txBody>
                    <a:bodyPr/>
                    <a:lstStyle/>
                    <a:p>
                      <a:pPr algn="ctr"/>
                      <a:r>
                        <a:rPr lang="en-US" sz="2700" b="0" i="0" u="none" baseline="0" smtClean="0">
                          <a:solidFill>
                            <a:srgbClr val="000000"/>
                          </a:solidFill>
                          <a:latin typeface="Arial - 26"/>
                        </a:rPr>
                        <a:t>1 Quart</a:t>
                      </a:r>
                      <a:endParaRPr lang="en-US" sz="2700" b="0" i="0" u="none" baseline="0">
                        <a:solidFill>
                          <a:srgbClr val="000000"/>
                        </a:solidFill>
                        <a:latin typeface="Arial - 26"/>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r>
              <a:tr h="863206">
                <a:tc gridSpan="2">
                  <a:txBody>
                    <a:bodyPr/>
                    <a:lstStyle/>
                    <a:p>
                      <a:pPr algn="ctr"/>
                      <a:r>
                        <a:rPr lang="en-US" sz="2000" b="0" i="0" u="none" baseline="0" dirty="0" smtClean="0">
                          <a:solidFill>
                            <a:srgbClr val="000000"/>
                          </a:solidFill>
                          <a:latin typeface="Arial - 20"/>
                        </a:rPr>
                        <a:t>1 Pint</a:t>
                      </a:r>
                      <a:endParaRPr lang="en-US" sz="2000" b="0" i="0" u="none" baseline="0" dirty="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c gridSpan="2">
                  <a:txBody>
                    <a:bodyPr/>
                    <a:lstStyle/>
                    <a:p>
                      <a:pPr algn="ctr"/>
                      <a:r>
                        <a:rPr lang="en-US" sz="2000" b="0" i="0" u="none" baseline="0" smtClean="0">
                          <a:solidFill>
                            <a:srgbClr val="000000"/>
                          </a:solidFill>
                          <a:latin typeface="Arial - 20"/>
                        </a:rPr>
                        <a:t>1 Pint</a:t>
                      </a:r>
                      <a:endParaRPr lang="en-US" sz="2000" b="0" i="0" u="none" baseline="0">
                        <a:solidFill>
                          <a:srgbClr val="000000"/>
                        </a:solidFill>
                        <a:latin typeface="Arial - 20"/>
                      </a:endParaRPr>
                    </a:p>
                  </a:txBody>
                  <a:tcPr marL="99327" marR="99327" marT="46646" marB="46646">
                    <a:lnL w="12700" cmpd="sng">
                      <a:solidFill>
                        <a:srgbClr val="000000"/>
                      </a:solidFill>
                      <a:prstDash val="solid"/>
                    </a:lnL>
                    <a:lnR w="12700" cap="flat" cmpd="sng" algn="ctr">
                      <a:solidFill>
                        <a:srgbClr val="000000"/>
                      </a:solidFill>
                      <a:prstDash val="solid"/>
                      <a:round/>
                      <a:headEnd type="none" w="med" len="med"/>
                      <a:tailEnd type="none" w="med" len="med"/>
                    </a:lnR>
                    <a:lnT w="12700" cmpd="sng">
                      <a:solidFill>
                        <a:srgbClr val="000000"/>
                      </a:solidFill>
                      <a:prstDash val="solid"/>
                    </a:lnT>
                    <a:lnB w="12700" cap="flat" cmpd="sng" algn="ctr">
                      <a:solidFill>
                        <a:srgbClr val="000000"/>
                      </a:solidFill>
                      <a:prstDash val="solid"/>
                      <a:round/>
                      <a:headEnd type="none" w="med" len="med"/>
                      <a:tailEnd type="none" w="med" len="med"/>
                    </a:lnB>
                    <a:solidFill>
                      <a:srgbClr val="FFFFFF">
                        <a:alpha val="99996"/>
                      </a:srgbClr>
                    </a:solidFill>
                  </a:tcPr>
                </a:tc>
                <a:tc hMerge="1">
                  <a:txBody>
                    <a:bodyPr/>
                    <a:lstStyle/>
                    <a:p>
                      <a:endParaRPr lang="en-US"/>
                    </a:p>
                  </a:txBody>
                  <a:tcPr>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tcPr>
                </a:tc>
              </a:tr>
              <a:tr h="617538">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Arial - 16"/>
                        </a:rPr>
                        <a:t>1 cup</a:t>
                      </a:r>
                      <a:endParaRPr lang="en-US" sz="1600" b="0" i="0" u="none" baseline="0" dirty="0">
                        <a:solidFill>
                          <a:srgbClr val="000000"/>
                        </a:solidFill>
                        <a:latin typeface="Arial - 16"/>
                      </a:endParaRPr>
                    </a:p>
                  </a:txBody>
                  <a:tcPr marL="99327" marR="99327" marT="46646" marB="46646">
                    <a:lnL w="12700" cmpd="sng">
                      <a:solidFill>
                        <a:srgbClr val="000000"/>
                      </a:solidFill>
                      <a:prstDash val="solid"/>
                    </a:lnL>
                    <a:lnR w="12700" cmpd="sng">
                      <a:solidFill>
                        <a:srgbClr val="000000"/>
                      </a:solidFill>
                      <a:prstDash val="solid"/>
                    </a:lnR>
                    <a:lnT w="12700" cmpd="sng">
                      <a:solidFill>
                        <a:srgbClr val="000000"/>
                      </a:solidFill>
                      <a:prstDash val="solid"/>
                    </a:lnT>
                    <a:lnB w="12700" cmpd="sng">
                      <a:solidFill>
                        <a:srgbClr val="000000"/>
                      </a:solidFill>
                      <a:prstDash val="solid"/>
                    </a:lnB>
                    <a:solidFill>
                      <a:srgbClr val="FFFFFF">
                        <a:alpha val="99996"/>
                      </a:srgbClr>
                    </a:solidFill>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TextBox 1"/>
          <p:cNvSpPr txBox="1">
            <a:spLocks noChangeArrowheads="1"/>
          </p:cNvSpPr>
          <p:nvPr/>
        </p:nvSpPr>
        <p:spPr bwMode="auto">
          <a:xfrm>
            <a:off x="288925" y="479425"/>
            <a:ext cx="6296025" cy="1574800"/>
          </a:xfrm>
          <a:prstGeom prst="rect">
            <a:avLst/>
          </a:prstGeom>
          <a:noFill/>
          <a:ln w="9525">
            <a:noFill/>
            <a:miter lim="800000"/>
            <a:headEnd/>
            <a:tailEnd/>
          </a:ln>
        </p:spPr>
        <p:txBody>
          <a:bodyPr lIns="96469" tIns="48235" rIns="96469" bIns="48235">
            <a:spAutoFit/>
          </a:bodyPr>
          <a:lstStyle/>
          <a:p>
            <a:r>
              <a:rPr lang="en-US" sz="2400" b="1">
                <a:solidFill>
                  <a:srgbClr val="0000FF"/>
                </a:solidFill>
              </a:rPr>
              <a:t>For weight (in US Customary Units):</a:t>
            </a:r>
          </a:p>
          <a:p>
            <a:r>
              <a:rPr lang="en-US" sz="2400" b="1">
                <a:solidFill>
                  <a:srgbClr val="0000FF"/>
                </a:solidFill>
              </a:rPr>
              <a:t>· ounce (oz)</a:t>
            </a:r>
          </a:p>
          <a:p>
            <a:r>
              <a:rPr lang="en-US" sz="2400" b="1">
                <a:solidFill>
                  <a:srgbClr val="0000FF"/>
                </a:solidFill>
              </a:rPr>
              <a:t>· pound (lb) = 16 ounces</a:t>
            </a:r>
          </a:p>
          <a:p>
            <a:r>
              <a:rPr lang="en-US" sz="2400" b="1">
                <a:solidFill>
                  <a:srgbClr val="0000FF"/>
                </a:solidFill>
              </a:rPr>
              <a:t>· ton = 2,000 pounds</a:t>
            </a:r>
          </a:p>
        </p:txBody>
      </p:sp>
      <p:sp>
        <p:nvSpPr>
          <p:cNvPr id="179203" name="TextBox 2"/>
          <p:cNvSpPr txBox="1">
            <a:spLocks noChangeArrowheads="1"/>
          </p:cNvSpPr>
          <p:nvPr/>
        </p:nvSpPr>
        <p:spPr bwMode="auto">
          <a:xfrm>
            <a:off x="3076575" y="3717925"/>
            <a:ext cx="4700588" cy="1574800"/>
          </a:xfrm>
          <a:prstGeom prst="rect">
            <a:avLst/>
          </a:prstGeom>
          <a:noFill/>
          <a:ln w="9525">
            <a:noFill/>
            <a:miter lim="800000"/>
            <a:headEnd/>
            <a:tailEnd/>
          </a:ln>
        </p:spPr>
        <p:txBody>
          <a:bodyPr lIns="96469" tIns="48235" rIns="96469" bIns="48235">
            <a:spAutoFit/>
          </a:bodyPr>
          <a:lstStyle/>
          <a:p>
            <a:r>
              <a:rPr lang="en-US" sz="2400" b="1">
                <a:solidFill>
                  <a:srgbClr val="0000FF"/>
                </a:solidFill>
              </a:rPr>
              <a:t>Distance (in Metric Units):</a:t>
            </a:r>
          </a:p>
          <a:p>
            <a:r>
              <a:rPr lang="en-US" sz="2400" b="1">
                <a:solidFill>
                  <a:srgbClr val="0000FF"/>
                </a:solidFill>
              </a:rPr>
              <a:t>· centimeter (cm)</a:t>
            </a:r>
          </a:p>
          <a:p>
            <a:r>
              <a:rPr lang="en-US" sz="2400" b="1">
                <a:solidFill>
                  <a:srgbClr val="0000FF"/>
                </a:solidFill>
              </a:rPr>
              <a:t>· meter (m) = 100 cm</a:t>
            </a:r>
          </a:p>
          <a:p>
            <a:r>
              <a:rPr lang="en-US" sz="2400" b="1">
                <a:solidFill>
                  <a:srgbClr val="0000FF"/>
                </a:solidFill>
              </a:rPr>
              <a:t>· kilometer (km) = 1,000 m</a:t>
            </a:r>
          </a:p>
        </p:txBody>
      </p:sp>
      <p:sp>
        <p:nvSpPr>
          <p:cNvPr id="179204" name="TextBox 3"/>
          <p:cNvSpPr txBox="1">
            <a:spLocks noChangeArrowheads="1"/>
          </p:cNvSpPr>
          <p:nvPr/>
        </p:nvSpPr>
        <p:spPr bwMode="auto">
          <a:xfrm>
            <a:off x="6621463" y="517525"/>
            <a:ext cx="4400550" cy="1574800"/>
          </a:xfrm>
          <a:prstGeom prst="rect">
            <a:avLst/>
          </a:prstGeom>
          <a:noFill/>
          <a:ln w="9525">
            <a:noFill/>
            <a:miter lim="800000"/>
            <a:headEnd/>
            <a:tailEnd/>
          </a:ln>
        </p:spPr>
        <p:txBody>
          <a:bodyPr lIns="96469" tIns="48235" rIns="96469" bIns="48235">
            <a:spAutoFit/>
          </a:bodyPr>
          <a:lstStyle/>
          <a:p>
            <a:r>
              <a:rPr lang="en-US" sz="2400" b="1">
                <a:solidFill>
                  <a:srgbClr val="0000FF"/>
                </a:solidFill>
              </a:rPr>
              <a:t>Weight (in Metric Units):</a:t>
            </a:r>
          </a:p>
          <a:p>
            <a:r>
              <a:rPr lang="en-US" sz="2400" b="1">
                <a:solidFill>
                  <a:srgbClr val="0000FF"/>
                </a:solidFill>
              </a:rPr>
              <a:t>· gram (g)</a:t>
            </a:r>
          </a:p>
          <a:p>
            <a:r>
              <a:rPr lang="en-US" sz="2400" b="1">
                <a:solidFill>
                  <a:srgbClr val="0000FF"/>
                </a:solidFill>
              </a:rPr>
              <a:t>· kilogram (kg) = 1,000 g</a:t>
            </a:r>
          </a:p>
          <a:p>
            <a:r>
              <a:rPr lang="en-US" sz="2400" b="1">
                <a:solidFill>
                  <a:srgbClr val="0000FF"/>
                </a:solidFill>
              </a:rPr>
              <a:t>· metric ton = 1,000 kg</a:t>
            </a:r>
          </a:p>
        </p:txBody>
      </p:sp>
      <p:cxnSp>
        <p:nvCxnSpPr>
          <p:cNvPr id="5" name="Straight Connector 4"/>
          <p:cNvCxnSpPr/>
          <p:nvPr/>
        </p:nvCxnSpPr>
        <p:spPr>
          <a:xfrm flipV="1">
            <a:off x="6203950" y="-12700"/>
            <a:ext cx="0" cy="303212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4288" y="3019425"/>
            <a:ext cx="11022012" cy="158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TextBox 1"/>
          <p:cNvSpPr txBox="1">
            <a:spLocks noChangeArrowheads="1"/>
          </p:cNvSpPr>
          <p:nvPr/>
        </p:nvSpPr>
        <p:spPr bwMode="auto">
          <a:xfrm>
            <a:off x="835025" y="1055688"/>
            <a:ext cx="9132888" cy="835025"/>
          </a:xfrm>
          <a:prstGeom prst="rect">
            <a:avLst/>
          </a:prstGeom>
          <a:noFill/>
          <a:ln w="9525">
            <a:noFill/>
            <a:miter lim="800000"/>
            <a:headEnd/>
            <a:tailEnd/>
          </a:ln>
        </p:spPr>
        <p:txBody>
          <a:bodyPr lIns="96469" tIns="48235" rIns="96469" bIns="48235">
            <a:spAutoFit/>
          </a:bodyPr>
          <a:lstStyle/>
          <a:p>
            <a:r>
              <a:rPr lang="en-US" sz="2400" b="1">
                <a:solidFill>
                  <a:srgbClr val="0000FF"/>
                </a:solidFill>
              </a:rPr>
              <a:t>There may be situations where you will need to multiply or divide different units.</a:t>
            </a:r>
          </a:p>
        </p:txBody>
      </p:sp>
      <p:sp>
        <p:nvSpPr>
          <p:cNvPr id="180227" name="TextBox 2"/>
          <p:cNvSpPr txBox="1">
            <a:spLocks noChangeArrowheads="1"/>
          </p:cNvSpPr>
          <p:nvPr/>
        </p:nvSpPr>
        <p:spPr bwMode="auto">
          <a:xfrm>
            <a:off x="887413" y="2584450"/>
            <a:ext cx="7450137" cy="835025"/>
          </a:xfrm>
          <a:prstGeom prst="rect">
            <a:avLst/>
          </a:prstGeom>
          <a:noFill/>
          <a:ln w="9525">
            <a:noFill/>
            <a:miter lim="800000"/>
            <a:headEnd/>
            <a:tailEnd/>
          </a:ln>
        </p:spPr>
        <p:txBody>
          <a:bodyPr lIns="96469" tIns="48235" rIns="96469" bIns="48235">
            <a:spAutoFit/>
          </a:bodyPr>
          <a:lstStyle/>
          <a:p>
            <a:r>
              <a:rPr lang="en-US" sz="2400" b="1">
                <a:solidFill>
                  <a:srgbClr val="0000FF"/>
                </a:solidFill>
              </a:rPr>
              <a:t>For example, a baker needs five bags of 5-lb flour.  How many pounds of flour does he need in total?</a:t>
            </a:r>
          </a:p>
        </p:txBody>
      </p:sp>
      <p:pic>
        <p:nvPicPr>
          <p:cNvPr id="180228" name="Picture 3"/>
          <p:cNvPicPr>
            <a:picLocks/>
          </p:cNvPicPr>
          <p:nvPr/>
        </p:nvPicPr>
        <p:blipFill>
          <a:blip r:embed="rId3"/>
          <a:srcRect/>
          <a:stretch>
            <a:fillRect/>
          </a:stretch>
        </p:blipFill>
        <p:spPr bwMode="auto">
          <a:xfrm>
            <a:off x="8450263" y="2092325"/>
            <a:ext cx="1985962" cy="2071688"/>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TextBox 1"/>
          <p:cNvSpPr txBox="1">
            <a:spLocks noChangeArrowheads="1"/>
          </p:cNvSpPr>
          <p:nvPr/>
        </p:nvSpPr>
        <p:spPr bwMode="auto">
          <a:xfrm>
            <a:off x="414338" y="595313"/>
            <a:ext cx="9807575" cy="836612"/>
          </a:xfrm>
          <a:prstGeom prst="rect">
            <a:avLst/>
          </a:prstGeom>
          <a:noFill/>
          <a:ln w="9525">
            <a:noFill/>
            <a:miter lim="800000"/>
            <a:headEnd/>
            <a:tailEnd/>
          </a:ln>
        </p:spPr>
        <p:txBody>
          <a:bodyPr lIns="96469" tIns="48235" rIns="96469" bIns="48235">
            <a:spAutoFit/>
          </a:bodyPr>
          <a:lstStyle/>
          <a:p>
            <a:r>
              <a:rPr lang="en-US" sz="2400" b="1">
                <a:solidFill>
                  <a:srgbClr val="0000FF"/>
                </a:solidFill>
              </a:rPr>
              <a:t>A bag of candy is 14 oz.  </a:t>
            </a:r>
          </a:p>
          <a:p>
            <a:r>
              <a:rPr lang="en-US" sz="2400" b="1">
                <a:solidFill>
                  <a:srgbClr val="0000FF"/>
                </a:solidFill>
              </a:rPr>
              <a:t>How much do two bags of candy weigh?</a:t>
            </a:r>
          </a:p>
        </p:txBody>
      </p:sp>
      <p:sp>
        <p:nvSpPr>
          <p:cNvPr id="182275" name="TextBox 2"/>
          <p:cNvSpPr txBox="1">
            <a:spLocks noChangeArrowheads="1"/>
          </p:cNvSpPr>
          <p:nvPr/>
        </p:nvSpPr>
        <p:spPr bwMode="auto">
          <a:xfrm>
            <a:off x="358775" y="2371725"/>
            <a:ext cx="10345738" cy="2312988"/>
          </a:xfrm>
          <a:prstGeom prst="rect">
            <a:avLst/>
          </a:prstGeom>
          <a:noFill/>
          <a:ln w="9525">
            <a:noFill/>
            <a:miter lim="800000"/>
            <a:headEnd/>
            <a:tailEnd/>
          </a:ln>
        </p:spPr>
        <p:txBody>
          <a:bodyPr lIns="96469" tIns="48235" rIns="96469" bIns="48235">
            <a:spAutoFit/>
          </a:bodyPr>
          <a:lstStyle/>
          <a:p>
            <a:r>
              <a:rPr lang="en-US" sz="2400" b="1">
                <a:solidFill>
                  <a:srgbClr val="0000FF"/>
                </a:solidFill>
              </a:rPr>
              <a:t>Since there are 2 bags, multiply 14 oz to get 28 oz in total.</a:t>
            </a:r>
          </a:p>
          <a:p>
            <a:r>
              <a:rPr lang="en-US" sz="2400" b="1">
                <a:solidFill>
                  <a:srgbClr val="0000FF"/>
                </a:solidFill>
              </a:rPr>
              <a:t>(Note that 1 lb is equal to 16 oz.) </a:t>
            </a:r>
          </a:p>
          <a:p>
            <a:r>
              <a:rPr lang="en-US" sz="2400" b="1">
                <a:solidFill>
                  <a:srgbClr val="0000FF"/>
                </a:solidFill>
              </a:rPr>
              <a:t>Divide 28 by 16 to find how many whole lbs there are.</a:t>
            </a:r>
          </a:p>
          <a:p>
            <a:r>
              <a:rPr lang="en-US" sz="2400" b="1">
                <a:solidFill>
                  <a:srgbClr val="0000FF"/>
                </a:solidFill>
              </a:rPr>
              <a:t>This gives us 1 lb with 12 oz leftover.</a:t>
            </a:r>
          </a:p>
          <a:p>
            <a:endParaRPr lang="en-US" sz="2400" b="1">
              <a:solidFill>
                <a:srgbClr val="0000FF"/>
              </a:solidFill>
            </a:endParaRPr>
          </a:p>
          <a:p>
            <a:r>
              <a:rPr lang="en-US" sz="2400" b="1">
                <a:solidFill>
                  <a:srgbClr val="0000FF"/>
                </a:solidFill>
              </a:rPr>
              <a:t>The two bags of candy weigh 1 lb and 12 oz together.</a:t>
            </a:r>
          </a:p>
        </p:txBody>
      </p:sp>
      <p:pic>
        <p:nvPicPr>
          <p:cNvPr id="182276" name="Picture 3"/>
          <p:cNvPicPr>
            <a:picLocks/>
          </p:cNvPicPr>
          <p:nvPr/>
        </p:nvPicPr>
        <p:blipFill>
          <a:blip r:embed="rId2"/>
          <a:srcRect/>
          <a:stretch>
            <a:fillRect/>
          </a:stretch>
        </p:blipFill>
        <p:spPr bwMode="auto">
          <a:xfrm>
            <a:off x="8056563" y="271463"/>
            <a:ext cx="2116137" cy="1871662"/>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TextBox 1"/>
          <p:cNvSpPr txBox="1">
            <a:spLocks noChangeArrowheads="1"/>
          </p:cNvSpPr>
          <p:nvPr/>
        </p:nvSpPr>
        <p:spPr bwMode="auto">
          <a:xfrm>
            <a:off x="911225" y="1047750"/>
            <a:ext cx="6664325" cy="1574800"/>
          </a:xfrm>
          <a:prstGeom prst="rect">
            <a:avLst/>
          </a:prstGeom>
          <a:noFill/>
          <a:ln w="9525">
            <a:noFill/>
            <a:miter lim="800000"/>
            <a:headEnd/>
            <a:tailEnd/>
          </a:ln>
        </p:spPr>
        <p:txBody>
          <a:bodyPr lIns="96469" tIns="48235" rIns="96469" bIns="48235">
            <a:spAutoFit/>
          </a:bodyPr>
          <a:lstStyle/>
          <a:p>
            <a:r>
              <a:rPr lang="en-US" sz="2400" b="1">
                <a:solidFill>
                  <a:srgbClr val="0000FF"/>
                </a:solidFill>
              </a:rPr>
              <a:t>Cassandra has 5 pieces of decorative tape that measure 4 inches long each. </a:t>
            </a:r>
          </a:p>
          <a:p>
            <a:endParaRPr lang="en-US" sz="2400" b="1">
              <a:solidFill>
                <a:srgbClr val="0000FF"/>
              </a:solidFill>
            </a:endParaRPr>
          </a:p>
          <a:p>
            <a:r>
              <a:rPr lang="en-US" sz="2400" b="1">
                <a:solidFill>
                  <a:srgbClr val="0000FF"/>
                </a:solidFill>
              </a:rPr>
              <a:t>How long is the tape altogether?</a:t>
            </a:r>
          </a:p>
        </p:txBody>
      </p:sp>
      <p:sp>
        <p:nvSpPr>
          <p:cNvPr id="183299" name="TextBox 2"/>
          <p:cNvSpPr txBox="1">
            <a:spLocks noChangeArrowheads="1"/>
          </p:cNvSpPr>
          <p:nvPr/>
        </p:nvSpPr>
        <p:spPr bwMode="auto">
          <a:xfrm>
            <a:off x="801688" y="3638550"/>
            <a:ext cx="9364662" cy="3421063"/>
          </a:xfrm>
          <a:prstGeom prst="rect">
            <a:avLst/>
          </a:prstGeom>
          <a:noFill/>
          <a:ln w="9525">
            <a:noFill/>
            <a:miter lim="800000"/>
            <a:headEnd/>
            <a:tailEnd/>
          </a:ln>
        </p:spPr>
        <p:txBody>
          <a:bodyPr lIns="96469" tIns="48235" rIns="96469" bIns="48235">
            <a:spAutoFit/>
          </a:bodyPr>
          <a:lstStyle/>
          <a:p>
            <a:r>
              <a:rPr lang="en-US" sz="2400" b="1">
                <a:solidFill>
                  <a:srgbClr val="0000FF"/>
                </a:solidFill>
              </a:rPr>
              <a:t>To find the length of the tape, multiply 5 by 4 to get 20 inches in total. </a:t>
            </a:r>
          </a:p>
          <a:p>
            <a:endParaRPr lang="en-US" sz="2400" b="1">
              <a:solidFill>
                <a:srgbClr val="0000FF"/>
              </a:solidFill>
            </a:endParaRPr>
          </a:p>
          <a:p>
            <a:r>
              <a:rPr lang="en-US" sz="2400" b="1">
                <a:solidFill>
                  <a:srgbClr val="0000FF"/>
                </a:solidFill>
              </a:rPr>
              <a:t>(Note there are 12 inches in 1 foot.)</a:t>
            </a:r>
          </a:p>
          <a:p>
            <a:endParaRPr lang="en-US" sz="2400" b="1">
              <a:solidFill>
                <a:srgbClr val="0000FF"/>
              </a:solidFill>
            </a:endParaRPr>
          </a:p>
          <a:p>
            <a:r>
              <a:rPr lang="en-US" sz="2400" b="1">
                <a:solidFill>
                  <a:srgbClr val="0000FF"/>
                </a:solidFill>
              </a:rPr>
              <a:t>Divide 20 by 12 to find the whole number of feet there are, which is 1, and the remainder of 8 is the number of inches.</a:t>
            </a:r>
          </a:p>
          <a:p>
            <a:endParaRPr lang="en-US" sz="2400" b="1">
              <a:solidFill>
                <a:srgbClr val="0000FF"/>
              </a:solidFill>
            </a:endParaRPr>
          </a:p>
          <a:p>
            <a:r>
              <a:rPr lang="en-US" sz="2400" b="1">
                <a:solidFill>
                  <a:srgbClr val="0000FF"/>
                </a:solidFill>
              </a:rPr>
              <a:t>Cassandra has 1 foot and 8 inches of tape.</a:t>
            </a:r>
          </a:p>
        </p:txBody>
      </p:sp>
      <p:pic>
        <p:nvPicPr>
          <p:cNvPr id="183300" name="Picture 3"/>
          <p:cNvPicPr>
            <a:picLocks/>
          </p:cNvPicPr>
          <p:nvPr/>
        </p:nvPicPr>
        <p:blipFill>
          <a:blip r:embed="rId2"/>
          <a:srcRect/>
          <a:stretch>
            <a:fillRect/>
          </a:stretch>
        </p:blipFill>
        <p:spPr bwMode="auto">
          <a:xfrm>
            <a:off x="8015288" y="1438275"/>
            <a:ext cx="1641475" cy="1525588"/>
          </a:xfrm>
          <a:prstGeom prst="rect">
            <a:avLst/>
          </a:prstGeom>
          <a:solidFill>
            <a:srgbClr val="000000">
              <a:alpha val="0"/>
            </a:srgbClr>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5751</Words>
  <Application>Microsoft Office PowerPoint</Application>
  <PresentationFormat>Custom</PresentationFormat>
  <Paragraphs>1694</Paragraphs>
  <Slides>183</Slides>
  <Notes>106</Notes>
  <HiddenSlides>0</HiddenSlides>
  <MMClips>0</MMClips>
  <ScaleCrop>false</ScaleCrop>
  <HeadingPairs>
    <vt:vector size="6" baseType="variant">
      <vt:variant>
        <vt:lpstr>Fonts Used</vt:lpstr>
      </vt:variant>
      <vt:variant>
        <vt:i4>18</vt:i4>
      </vt:variant>
      <vt:variant>
        <vt:lpstr>Design Template</vt:lpstr>
      </vt:variant>
      <vt:variant>
        <vt:i4>2</vt:i4>
      </vt:variant>
      <vt:variant>
        <vt:lpstr>Slide Titles</vt:lpstr>
      </vt:variant>
      <vt:variant>
        <vt:i4>183</vt:i4>
      </vt:variant>
    </vt:vector>
  </HeadingPairs>
  <TitlesOfParts>
    <vt:vector size="203" baseType="lpstr">
      <vt:lpstr>Calibri</vt:lpstr>
      <vt:lpstr>Arial</vt:lpstr>
      <vt:lpstr>Arial - 22</vt:lpstr>
      <vt:lpstr>Arial - 23</vt:lpstr>
      <vt:lpstr>Arial - 24</vt:lpstr>
      <vt:lpstr>Arial - 36</vt:lpstr>
      <vt:lpstr>Arial - 15</vt:lpstr>
      <vt:lpstr>Arial - 34</vt:lpstr>
      <vt:lpstr>Arial - 18</vt:lpstr>
      <vt:lpstr>Symbol</vt:lpstr>
      <vt:lpstr>Arial - 20</vt:lpstr>
      <vt:lpstr>Arial - 12</vt:lpstr>
      <vt:lpstr>Arial - 28</vt:lpstr>
      <vt:lpstr>Arial - 13</vt:lpstr>
      <vt:lpstr>Arial - 10</vt:lpstr>
      <vt:lpstr>Arial - 26</vt:lpstr>
      <vt:lpstr>Arial - 16</vt:lpstr>
      <vt:lpstr>Arial - 81</vt: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vector>
  </TitlesOfParts>
  <Company>eInstruction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Kamstra</dc:creator>
  <cp:lastModifiedBy>Sarah Kremkau</cp:lastModifiedBy>
  <cp:revision>73</cp:revision>
  <dcterms:created xsi:type="dcterms:W3CDTF">2013-06-25T15:22:25Z</dcterms:created>
  <dcterms:modified xsi:type="dcterms:W3CDTF">2014-10-02T00:06:41Z</dcterms:modified>
</cp:coreProperties>
</file>