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sldIdLst>
    <p:sldId id="288" r:id="rId2"/>
    <p:sldId id="275" r:id="rId3"/>
    <p:sldId id="276" r:id="rId4"/>
    <p:sldId id="278" r:id="rId5"/>
    <p:sldId id="279" r:id="rId6"/>
    <p:sldId id="280" r:id="rId7"/>
    <p:sldId id="270" r:id="rId8"/>
    <p:sldId id="283" r:id="rId9"/>
    <p:sldId id="256" r:id="rId10"/>
    <p:sldId id="269" r:id="rId11"/>
    <p:sldId id="274" r:id="rId12"/>
    <p:sldId id="281" r:id="rId13"/>
    <p:sldId id="289" r:id="rId14"/>
    <p:sldId id="282" r:id="rId15"/>
    <p:sldId id="257" r:id="rId16"/>
    <p:sldId id="259" r:id="rId17"/>
    <p:sldId id="258" r:id="rId18"/>
    <p:sldId id="260" r:id="rId19"/>
    <p:sldId id="264" r:id="rId20"/>
    <p:sldId id="262" r:id="rId21"/>
    <p:sldId id="261" r:id="rId22"/>
    <p:sldId id="263" r:id="rId23"/>
    <p:sldId id="267" r:id="rId24"/>
    <p:sldId id="284" r:id="rId25"/>
    <p:sldId id="290" r:id="rId26"/>
    <p:sldId id="286" r:id="rId27"/>
    <p:sldId id="285" r:id="rId28"/>
    <p:sldId id="28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00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C4CFF-F745-476D-AF49-4647420857E3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C16FA-A0E2-416C-B613-D498BB516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09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C16FA-A0E2-416C-B613-D498BB5164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80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C16FA-A0E2-416C-B613-D498BB5164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4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B2AB-C681-4448-BA06-FE62CCA44C31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CC5E-DC94-4002-BF4D-2AEAAFEBD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7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B2AB-C681-4448-BA06-FE62CCA44C31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CC5E-DC94-4002-BF4D-2AEAAFEBD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27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B2AB-C681-4448-BA06-FE62CCA44C31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CC5E-DC94-4002-BF4D-2AEAAFEBD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47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B2AB-C681-4448-BA06-FE62CCA44C31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CC5E-DC94-4002-BF4D-2AEAAFEBD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2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B2AB-C681-4448-BA06-FE62CCA44C31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CC5E-DC94-4002-BF4D-2AEAAFEBD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359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B2AB-C681-4448-BA06-FE62CCA44C31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CC5E-DC94-4002-BF4D-2AEAAFEBD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B2AB-C681-4448-BA06-FE62CCA44C31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CC5E-DC94-4002-BF4D-2AEAAFEBD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785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B2AB-C681-4448-BA06-FE62CCA44C31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CC5E-DC94-4002-BF4D-2AEAAFEBD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5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B2AB-C681-4448-BA06-FE62CCA44C31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CC5E-DC94-4002-BF4D-2AEAAFEBD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70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B2AB-C681-4448-BA06-FE62CCA44C31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CC5E-DC94-4002-BF4D-2AEAAFEBD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2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B2AB-C681-4448-BA06-FE62CCA44C31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ACC5E-DC94-4002-BF4D-2AEAAFEBD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59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EB2AB-C681-4448-BA06-FE62CCA44C31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ACC5E-DC94-4002-BF4D-2AEAAFEBD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72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76400"/>
            <a:ext cx="10363200" cy="1470025"/>
          </a:xfrm>
        </p:spPr>
        <p:txBody>
          <a:bodyPr>
            <a:noAutofit/>
          </a:bodyPr>
          <a:lstStyle/>
          <a:p>
            <a:r>
              <a:rPr lang="en-US" sz="5400" dirty="0">
                <a:latin typeface="Comic Sans MS" pitchFamily="66" charset="0"/>
              </a:rPr>
              <a:t>Interior Angles </a:t>
            </a:r>
            <a:br>
              <a:rPr lang="en-US" sz="5400" dirty="0">
                <a:latin typeface="Comic Sans MS" pitchFamily="66" charset="0"/>
              </a:rPr>
            </a:br>
            <a:r>
              <a:rPr lang="en-US" sz="5400" dirty="0">
                <a:latin typeface="Comic Sans MS" pitchFamily="66" charset="0"/>
              </a:rPr>
              <a:t>of Triangles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886200"/>
            <a:ext cx="9448800" cy="2514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5400" dirty="0">
                <a:solidFill>
                  <a:schemeClr val="tx1"/>
                </a:solidFill>
              </a:rPr>
              <a:t>Learning Target</a:t>
            </a:r>
          </a:p>
          <a:p>
            <a:pPr algn="l"/>
            <a:r>
              <a:rPr lang="en-US" sz="5400" dirty="0">
                <a:solidFill>
                  <a:schemeClr val="tx1"/>
                </a:solidFill>
              </a:rPr>
              <a:t>I CAN calculate the interior angles of a triangle. </a:t>
            </a:r>
          </a:p>
        </p:txBody>
      </p:sp>
      <p:pic>
        <p:nvPicPr>
          <p:cNvPr id="1026" name="Picture 2" descr="http://ts4.mm.bing.net/images/thumbnail.aspx?q=4517253906432375&amp;id=725a31f0051f502a58ffd92034678e84&amp;url=http%3a%2f%2fwww.freemathhelp.com%2fimages%2flessons%2fexterior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2743200" cy="2209800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1"/>
            <a:ext cx="2743200" cy="211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83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2C16A-EA41-43B3-A125-222E95446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Discovery Activity – Remote Exterior Angles</a:t>
            </a:r>
          </a:p>
        </p:txBody>
      </p:sp>
      <p:pic>
        <p:nvPicPr>
          <p:cNvPr id="9" name="Content Placeholder 8" descr="A picture containing object&#10;&#10;Description automatically generated">
            <a:extLst>
              <a:ext uri="{FF2B5EF4-FFF2-40B4-BE49-F238E27FC236}">
                <a16:creationId xmlns:a16="http://schemas.microsoft.com/office/drawing/2014/main" id="{3F31B61D-8BB1-4B5D-A961-EFE3726BF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9379"/>
            <a:ext cx="7543799" cy="5283983"/>
          </a:xfrm>
        </p:spPr>
      </p:pic>
    </p:spTree>
    <p:extLst>
      <p:ext uri="{BB962C8B-B14F-4D97-AF65-F5344CB8AC3E}">
        <p14:creationId xmlns:p14="http://schemas.microsoft.com/office/powerpoint/2010/main" val="3022920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01FEEC1-2CFC-42BC-BA4E-B9FD2B266146}"/>
              </a:ext>
            </a:extLst>
          </p:cNvPr>
          <p:cNvSpPr/>
          <p:nvPr/>
        </p:nvSpPr>
        <p:spPr>
          <a:xfrm>
            <a:off x="4800600" y="1295400"/>
            <a:ext cx="5638800" cy="4038600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EFA388B-6C7A-4D08-B43F-2B04BBF2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553708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Triangles Review</a:t>
            </a:r>
            <a:br>
              <a:rPr lang="en-US" dirty="0"/>
            </a:br>
            <a:r>
              <a:rPr lang="en-US" dirty="0"/>
              <a:t>Triangle Sum Theorem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44CB0D-E661-4FE1-8929-A5EA5117CBFD}"/>
              </a:ext>
            </a:extLst>
          </p:cNvPr>
          <p:cNvSpPr txBox="1">
            <a:spLocks/>
          </p:cNvSpPr>
          <p:nvPr/>
        </p:nvSpPr>
        <p:spPr>
          <a:xfrm>
            <a:off x="228600" y="5486400"/>
            <a:ext cx="10972800" cy="13540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Trace your triangle into your notebook.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A8A3EDC-7768-4768-8C66-D42AD324CD1B}"/>
              </a:ext>
            </a:extLst>
          </p:cNvPr>
          <p:cNvSpPr/>
          <p:nvPr/>
        </p:nvSpPr>
        <p:spPr>
          <a:xfrm>
            <a:off x="4800600" y="1295400"/>
            <a:ext cx="5638800" cy="4038600"/>
          </a:xfrm>
          <a:prstGeom prst="triangl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09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01FEEC1-2CFC-42BC-BA4E-B9FD2B266146}"/>
              </a:ext>
            </a:extLst>
          </p:cNvPr>
          <p:cNvSpPr/>
          <p:nvPr/>
        </p:nvSpPr>
        <p:spPr>
          <a:xfrm>
            <a:off x="576943" y="1133815"/>
            <a:ext cx="5638800" cy="4038600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EFA388B-6C7A-4D08-B43F-2B04BBF2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553708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Remote Exterior Angles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44CB0D-E661-4FE1-8929-A5EA5117CBFD}"/>
              </a:ext>
            </a:extLst>
          </p:cNvPr>
          <p:cNvSpPr txBox="1">
            <a:spLocks/>
          </p:cNvSpPr>
          <p:nvPr/>
        </p:nvSpPr>
        <p:spPr>
          <a:xfrm>
            <a:off x="228600" y="5486400"/>
            <a:ext cx="10972800" cy="13540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Extend a line from one edge.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99E700E-31E7-40BB-96F9-8F823C0150BC}"/>
              </a:ext>
            </a:extLst>
          </p:cNvPr>
          <p:cNvCxnSpPr>
            <a:cxnSpLocks/>
          </p:cNvCxnSpPr>
          <p:nvPr/>
        </p:nvCxnSpPr>
        <p:spPr>
          <a:xfrm>
            <a:off x="598715" y="5156087"/>
            <a:ext cx="9231085" cy="1632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58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01FEEC1-2CFC-42BC-BA4E-B9FD2B266146}"/>
              </a:ext>
            </a:extLst>
          </p:cNvPr>
          <p:cNvSpPr/>
          <p:nvPr/>
        </p:nvSpPr>
        <p:spPr>
          <a:xfrm>
            <a:off x="576943" y="1133815"/>
            <a:ext cx="5638800" cy="4038600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2206896-3FBD-4CA2-BF9F-5399DA794B16}"/>
              </a:ext>
            </a:extLst>
          </p:cNvPr>
          <p:cNvSpPr/>
          <p:nvPr/>
        </p:nvSpPr>
        <p:spPr>
          <a:xfrm>
            <a:off x="2019301" y="1122930"/>
            <a:ext cx="2841171" cy="2306070"/>
          </a:xfrm>
          <a:custGeom>
            <a:avLst/>
            <a:gdLst>
              <a:gd name="connsiteX0" fmla="*/ 0 w 2841171"/>
              <a:gd name="connsiteY0" fmla="*/ 2008414 h 2306070"/>
              <a:gd name="connsiteX1" fmla="*/ 1387928 w 2841171"/>
              <a:gd name="connsiteY1" fmla="*/ 0 h 2306070"/>
              <a:gd name="connsiteX2" fmla="*/ 1387928 w 2841171"/>
              <a:gd name="connsiteY2" fmla="*/ 0 h 2306070"/>
              <a:gd name="connsiteX3" fmla="*/ 2841171 w 2841171"/>
              <a:gd name="connsiteY3" fmla="*/ 2090057 h 2306070"/>
              <a:gd name="connsiteX4" fmla="*/ 2841171 w 2841171"/>
              <a:gd name="connsiteY4" fmla="*/ 2090057 h 2306070"/>
              <a:gd name="connsiteX5" fmla="*/ 2596242 w 2841171"/>
              <a:gd name="connsiteY5" fmla="*/ 2122714 h 2306070"/>
              <a:gd name="connsiteX6" fmla="*/ 2498271 w 2841171"/>
              <a:gd name="connsiteY6" fmla="*/ 2155371 h 2306070"/>
              <a:gd name="connsiteX7" fmla="*/ 2449285 w 2841171"/>
              <a:gd name="connsiteY7" fmla="*/ 2171700 h 2306070"/>
              <a:gd name="connsiteX8" fmla="*/ 2302328 w 2841171"/>
              <a:gd name="connsiteY8" fmla="*/ 2237014 h 2306070"/>
              <a:gd name="connsiteX9" fmla="*/ 1975757 w 2841171"/>
              <a:gd name="connsiteY9" fmla="*/ 2204357 h 2306070"/>
              <a:gd name="connsiteX10" fmla="*/ 1877785 w 2841171"/>
              <a:gd name="connsiteY10" fmla="*/ 2220685 h 2306070"/>
              <a:gd name="connsiteX11" fmla="*/ 1828800 w 2841171"/>
              <a:gd name="connsiteY11" fmla="*/ 2237014 h 2306070"/>
              <a:gd name="connsiteX12" fmla="*/ 1779814 w 2841171"/>
              <a:gd name="connsiteY12" fmla="*/ 2269671 h 2306070"/>
              <a:gd name="connsiteX13" fmla="*/ 1600200 w 2841171"/>
              <a:gd name="connsiteY13" fmla="*/ 2253343 h 2306070"/>
              <a:gd name="connsiteX14" fmla="*/ 1306285 w 2841171"/>
              <a:gd name="connsiteY14" fmla="*/ 2220685 h 2306070"/>
              <a:gd name="connsiteX15" fmla="*/ 1191985 w 2841171"/>
              <a:gd name="connsiteY15" fmla="*/ 2237014 h 2306070"/>
              <a:gd name="connsiteX16" fmla="*/ 930728 w 2841171"/>
              <a:gd name="connsiteY16" fmla="*/ 2237014 h 2306070"/>
              <a:gd name="connsiteX17" fmla="*/ 669471 w 2841171"/>
              <a:gd name="connsiteY17" fmla="*/ 2253343 h 2306070"/>
              <a:gd name="connsiteX18" fmla="*/ 522514 w 2841171"/>
              <a:gd name="connsiteY18" fmla="*/ 2237014 h 2306070"/>
              <a:gd name="connsiteX19" fmla="*/ 440871 w 2841171"/>
              <a:gd name="connsiteY19" fmla="*/ 2286000 h 2306070"/>
              <a:gd name="connsiteX20" fmla="*/ 391885 w 2841171"/>
              <a:gd name="connsiteY20" fmla="*/ 2253343 h 2306070"/>
              <a:gd name="connsiteX21" fmla="*/ 359228 w 2841171"/>
              <a:gd name="connsiteY21" fmla="*/ 2220685 h 2306070"/>
              <a:gd name="connsiteX22" fmla="*/ 261257 w 2841171"/>
              <a:gd name="connsiteY22" fmla="*/ 2188028 h 2306070"/>
              <a:gd name="connsiteX23" fmla="*/ 146957 w 2841171"/>
              <a:gd name="connsiteY23" fmla="*/ 2073728 h 2306070"/>
              <a:gd name="connsiteX24" fmla="*/ 0 w 2841171"/>
              <a:gd name="connsiteY24" fmla="*/ 2008414 h 230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41171" h="2306070">
                <a:moveTo>
                  <a:pt x="0" y="2008414"/>
                </a:moveTo>
                <a:lnTo>
                  <a:pt x="1387928" y="0"/>
                </a:lnTo>
                <a:lnTo>
                  <a:pt x="1387928" y="0"/>
                </a:lnTo>
                <a:lnTo>
                  <a:pt x="2841171" y="2090057"/>
                </a:lnTo>
                <a:lnTo>
                  <a:pt x="2841171" y="2090057"/>
                </a:lnTo>
                <a:cubicBezTo>
                  <a:pt x="2792235" y="2095494"/>
                  <a:pt x="2654883" y="2108054"/>
                  <a:pt x="2596242" y="2122714"/>
                </a:cubicBezTo>
                <a:cubicBezTo>
                  <a:pt x="2562846" y="2131063"/>
                  <a:pt x="2530928" y="2144485"/>
                  <a:pt x="2498271" y="2155371"/>
                </a:cubicBezTo>
                <a:cubicBezTo>
                  <a:pt x="2481942" y="2160814"/>
                  <a:pt x="2464680" y="2164003"/>
                  <a:pt x="2449285" y="2171700"/>
                </a:cubicBezTo>
                <a:cubicBezTo>
                  <a:pt x="2357755" y="2217465"/>
                  <a:pt x="2406571" y="2195317"/>
                  <a:pt x="2302328" y="2237014"/>
                </a:cubicBezTo>
                <a:cubicBezTo>
                  <a:pt x="2249017" y="2231090"/>
                  <a:pt x="2017350" y="2204357"/>
                  <a:pt x="1975757" y="2204357"/>
                </a:cubicBezTo>
                <a:cubicBezTo>
                  <a:pt x="1942649" y="2204357"/>
                  <a:pt x="1910442" y="2215242"/>
                  <a:pt x="1877785" y="2220685"/>
                </a:cubicBezTo>
                <a:cubicBezTo>
                  <a:pt x="1861457" y="2226128"/>
                  <a:pt x="1844195" y="2229317"/>
                  <a:pt x="1828800" y="2237014"/>
                </a:cubicBezTo>
                <a:cubicBezTo>
                  <a:pt x="1811247" y="2245790"/>
                  <a:pt x="1799389" y="2268273"/>
                  <a:pt x="1779814" y="2269671"/>
                </a:cubicBezTo>
                <a:cubicBezTo>
                  <a:pt x="1719849" y="2273954"/>
                  <a:pt x="1660071" y="2258786"/>
                  <a:pt x="1600200" y="2253343"/>
                </a:cubicBezTo>
                <a:cubicBezTo>
                  <a:pt x="1484616" y="2214814"/>
                  <a:pt x="1515967" y="2220685"/>
                  <a:pt x="1306285" y="2220685"/>
                </a:cubicBezTo>
                <a:cubicBezTo>
                  <a:pt x="1267798" y="2220685"/>
                  <a:pt x="1230085" y="2231571"/>
                  <a:pt x="1191985" y="2237014"/>
                </a:cubicBezTo>
                <a:cubicBezTo>
                  <a:pt x="1062835" y="2280066"/>
                  <a:pt x="1213106" y="2237014"/>
                  <a:pt x="930728" y="2237014"/>
                </a:cubicBezTo>
                <a:cubicBezTo>
                  <a:pt x="843472" y="2237014"/>
                  <a:pt x="756557" y="2247900"/>
                  <a:pt x="669471" y="2253343"/>
                </a:cubicBezTo>
                <a:cubicBezTo>
                  <a:pt x="620485" y="2247900"/>
                  <a:pt x="570064" y="2224046"/>
                  <a:pt x="522514" y="2237014"/>
                </a:cubicBezTo>
                <a:cubicBezTo>
                  <a:pt x="367146" y="2279386"/>
                  <a:pt x="594276" y="2337133"/>
                  <a:pt x="440871" y="2286000"/>
                </a:cubicBezTo>
                <a:cubicBezTo>
                  <a:pt x="424542" y="2275114"/>
                  <a:pt x="407209" y="2265602"/>
                  <a:pt x="391885" y="2253343"/>
                </a:cubicBezTo>
                <a:cubicBezTo>
                  <a:pt x="379864" y="2243726"/>
                  <a:pt x="372998" y="2227570"/>
                  <a:pt x="359228" y="2220685"/>
                </a:cubicBezTo>
                <a:cubicBezTo>
                  <a:pt x="328439" y="2205290"/>
                  <a:pt x="261257" y="2188028"/>
                  <a:pt x="261257" y="2188028"/>
                </a:cubicBezTo>
                <a:cubicBezTo>
                  <a:pt x="221890" y="2138819"/>
                  <a:pt x="203426" y="2098825"/>
                  <a:pt x="146957" y="2073728"/>
                </a:cubicBezTo>
                <a:cubicBezTo>
                  <a:pt x="20628" y="2017582"/>
                  <a:pt x="78034" y="2070120"/>
                  <a:pt x="0" y="200841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I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21F0F71-6C5E-438F-BCCD-B73A6612529B}"/>
              </a:ext>
            </a:extLst>
          </p:cNvPr>
          <p:cNvSpPr/>
          <p:nvPr/>
        </p:nvSpPr>
        <p:spPr>
          <a:xfrm>
            <a:off x="598715" y="3131344"/>
            <a:ext cx="2449286" cy="2041071"/>
          </a:xfrm>
          <a:custGeom>
            <a:avLst/>
            <a:gdLst>
              <a:gd name="connsiteX0" fmla="*/ 1387928 w 2449286"/>
              <a:gd name="connsiteY0" fmla="*/ 16329 h 2041071"/>
              <a:gd name="connsiteX1" fmla="*/ 0 w 2449286"/>
              <a:gd name="connsiteY1" fmla="*/ 2024743 h 2041071"/>
              <a:gd name="connsiteX2" fmla="*/ 2449286 w 2449286"/>
              <a:gd name="connsiteY2" fmla="*/ 2041071 h 2041071"/>
              <a:gd name="connsiteX3" fmla="*/ 2449286 w 2449286"/>
              <a:gd name="connsiteY3" fmla="*/ 2041071 h 2041071"/>
              <a:gd name="connsiteX4" fmla="*/ 2432957 w 2449286"/>
              <a:gd name="connsiteY4" fmla="*/ 1747157 h 2041071"/>
              <a:gd name="connsiteX5" fmla="*/ 2416628 w 2449286"/>
              <a:gd name="connsiteY5" fmla="*/ 1649186 h 2041071"/>
              <a:gd name="connsiteX6" fmla="*/ 2383971 w 2449286"/>
              <a:gd name="connsiteY6" fmla="*/ 1600200 h 2041071"/>
              <a:gd name="connsiteX7" fmla="*/ 2334986 w 2449286"/>
              <a:gd name="connsiteY7" fmla="*/ 1567543 h 2041071"/>
              <a:gd name="connsiteX8" fmla="*/ 2269671 w 2449286"/>
              <a:gd name="connsiteY8" fmla="*/ 1502229 h 2041071"/>
              <a:gd name="connsiteX9" fmla="*/ 2253343 w 2449286"/>
              <a:gd name="connsiteY9" fmla="*/ 1453243 h 2041071"/>
              <a:gd name="connsiteX10" fmla="*/ 2188028 w 2449286"/>
              <a:gd name="connsiteY10" fmla="*/ 1355271 h 2041071"/>
              <a:gd name="connsiteX11" fmla="*/ 2139043 w 2449286"/>
              <a:gd name="connsiteY11" fmla="*/ 1257300 h 2041071"/>
              <a:gd name="connsiteX12" fmla="*/ 2090057 w 2449286"/>
              <a:gd name="connsiteY12" fmla="*/ 1208314 h 2041071"/>
              <a:gd name="connsiteX13" fmla="*/ 2057400 w 2449286"/>
              <a:gd name="connsiteY13" fmla="*/ 1159329 h 2041071"/>
              <a:gd name="connsiteX14" fmla="*/ 2008414 w 2449286"/>
              <a:gd name="connsiteY14" fmla="*/ 1126671 h 2041071"/>
              <a:gd name="connsiteX15" fmla="*/ 1910443 w 2449286"/>
              <a:gd name="connsiteY15" fmla="*/ 1045029 h 2041071"/>
              <a:gd name="connsiteX16" fmla="*/ 1877786 w 2449286"/>
              <a:gd name="connsiteY16" fmla="*/ 849086 h 2041071"/>
              <a:gd name="connsiteX17" fmla="*/ 1861457 w 2449286"/>
              <a:gd name="connsiteY17" fmla="*/ 800100 h 2041071"/>
              <a:gd name="connsiteX18" fmla="*/ 1828800 w 2449286"/>
              <a:gd name="connsiteY18" fmla="*/ 685800 h 2041071"/>
              <a:gd name="connsiteX19" fmla="*/ 1779814 w 2449286"/>
              <a:gd name="connsiteY19" fmla="*/ 653143 h 2041071"/>
              <a:gd name="connsiteX20" fmla="*/ 1747157 w 2449286"/>
              <a:gd name="connsiteY20" fmla="*/ 604157 h 2041071"/>
              <a:gd name="connsiteX21" fmla="*/ 1714500 w 2449286"/>
              <a:gd name="connsiteY21" fmla="*/ 359229 h 2041071"/>
              <a:gd name="connsiteX22" fmla="*/ 1698171 w 2449286"/>
              <a:gd name="connsiteY22" fmla="*/ 244929 h 2041071"/>
              <a:gd name="connsiteX23" fmla="*/ 1665514 w 2449286"/>
              <a:gd name="connsiteY23" fmla="*/ 212271 h 2041071"/>
              <a:gd name="connsiteX24" fmla="*/ 1632857 w 2449286"/>
              <a:gd name="connsiteY24" fmla="*/ 163286 h 2041071"/>
              <a:gd name="connsiteX25" fmla="*/ 1616528 w 2449286"/>
              <a:gd name="connsiteY25" fmla="*/ 114300 h 2041071"/>
              <a:gd name="connsiteX26" fmla="*/ 1518557 w 2449286"/>
              <a:gd name="connsiteY26" fmla="*/ 81643 h 2041071"/>
              <a:gd name="connsiteX27" fmla="*/ 1502228 w 2449286"/>
              <a:gd name="connsiteY27" fmla="*/ 32657 h 2041071"/>
              <a:gd name="connsiteX28" fmla="*/ 1453243 w 2449286"/>
              <a:gd name="connsiteY28" fmla="*/ 0 h 2041071"/>
              <a:gd name="connsiteX29" fmla="*/ 1387928 w 2449286"/>
              <a:gd name="connsiteY29" fmla="*/ 16329 h 204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49286" h="2041071">
                <a:moveTo>
                  <a:pt x="1387928" y="16329"/>
                </a:moveTo>
                <a:lnTo>
                  <a:pt x="0" y="2024743"/>
                </a:lnTo>
                <a:lnTo>
                  <a:pt x="2449286" y="2041071"/>
                </a:lnTo>
                <a:lnTo>
                  <a:pt x="2449286" y="2041071"/>
                </a:lnTo>
                <a:cubicBezTo>
                  <a:pt x="2443843" y="1943100"/>
                  <a:pt x="2441106" y="1844940"/>
                  <a:pt x="2432957" y="1747157"/>
                </a:cubicBezTo>
                <a:cubicBezTo>
                  <a:pt x="2430207" y="1714164"/>
                  <a:pt x="2427098" y="1680595"/>
                  <a:pt x="2416628" y="1649186"/>
                </a:cubicBezTo>
                <a:cubicBezTo>
                  <a:pt x="2410422" y="1630569"/>
                  <a:pt x="2397848" y="1614077"/>
                  <a:pt x="2383971" y="1600200"/>
                </a:cubicBezTo>
                <a:cubicBezTo>
                  <a:pt x="2370095" y="1586323"/>
                  <a:pt x="2349886" y="1580314"/>
                  <a:pt x="2334986" y="1567543"/>
                </a:cubicBezTo>
                <a:cubicBezTo>
                  <a:pt x="2311609" y="1547505"/>
                  <a:pt x="2291443" y="1524000"/>
                  <a:pt x="2269671" y="1502229"/>
                </a:cubicBezTo>
                <a:cubicBezTo>
                  <a:pt x="2264228" y="1485900"/>
                  <a:pt x="2261702" y="1468289"/>
                  <a:pt x="2253343" y="1453243"/>
                </a:cubicBezTo>
                <a:cubicBezTo>
                  <a:pt x="2234282" y="1418933"/>
                  <a:pt x="2188028" y="1355271"/>
                  <a:pt x="2188028" y="1355271"/>
                </a:cubicBezTo>
                <a:cubicBezTo>
                  <a:pt x="2171663" y="1306176"/>
                  <a:pt x="2174213" y="1299504"/>
                  <a:pt x="2139043" y="1257300"/>
                </a:cubicBezTo>
                <a:cubicBezTo>
                  <a:pt x="2124260" y="1239560"/>
                  <a:pt x="2104840" y="1226054"/>
                  <a:pt x="2090057" y="1208314"/>
                </a:cubicBezTo>
                <a:cubicBezTo>
                  <a:pt x="2077494" y="1193238"/>
                  <a:pt x="2071276" y="1173205"/>
                  <a:pt x="2057400" y="1159329"/>
                </a:cubicBezTo>
                <a:cubicBezTo>
                  <a:pt x="2043523" y="1145452"/>
                  <a:pt x="2023490" y="1139234"/>
                  <a:pt x="2008414" y="1126671"/>
                </a:cubicBezTo>
                <a:cubicBezTo>
                  <a:pt x="1882691" y="1021903"/>
                  <a:pt x="2032062" y="1126109"/>
                  <a:pt x="1910443" y="1045029"/>
                </a:cubicBezTo>
                <a:cubicBezTo>
                  <a:pt x="1867180" y="871982"/>
                  <a:pt x="1928751" y="1129396"/>
                  <a:pt x="1877786" y="849086"/>
                </a:cubicBezTo>
                <a:cubicBezTo>
                  <a:pt x="1874707" y="832152"/>
                  <a:pt x="1866186" y="816650"/>
                  <a:pt x="1861457" y="800100"/>
                </a:cubicBezTo>
                <a:cubicBezTo>
                  <a:pt x="1860154" y="795540"/>
                  <a:pt x="1837498" y="696672"/>
                  <a:pt x="1828800" y="685800"/>
                </a:cubicBezTo>
                <a:cubicBezTo>
                  <a:pt x="1816541" y="670476"/>
                  <a:pt x="1796143" y="664029"/>
                  <a:pt x="1779814" y="653143"/>
                </a:cubicBezTo>
                <a:cubicBezTo>
                  <a:pt x="1768928" y="636814"/>
                  <a:pt x="1753363" y="622774"/>
                  <a:pt x="1747157" y="604157"/>
                </a:cubicBezTo>
                <a:cubicBezTo>
                  <a:pt x="1734698" y="566780"/>
                  <a:pt x="1716660" y="376510"/>
                  <a:pt x="1714500" y="359229"/>
                </a:cubicBezTo>
                <a:cubicBezTo>
                  <a:pt x="1709726" y="321039"/>
                  <a:pt x="1710342" y="281441"/>
                  <a:pt x="1698171" y="244929"/>
                </a:cubicBezTo>
                <a:cubicBezTo>
                  <a:pt x="1693303" y="230324"/>
                  <a:pt x="1675131" y="224292"/>
                  <a:pt x="1665514" y="212271"/>
                </a:cubicBezTo>
                <a:cubicBezTo>
                  <a:pt x="1653255" y="196947"/>
                  <a:pt x="1641633" y="180838"/>
                  <a:pt x="1632857" y="163286"/>
                </a:cubicBezTo>
                <a:cubicBezTo>
                  <a:pt x="1625160" y="147891"/>
                  <a:pt x="1630534" y="124304"/>
                  <a:pt x="1616528" y="114300"/>
                </a:cubicBezTo>
                <a:cubicBezTo>
                  <a:pt x="1588516" y="94292"/>
                  <a:pt x="1518557" y="81643"/>
                  <a:pt x="1518557" y="81643"/>
                </a:cubicBezTo>
                <a:cubicBezTo>
                  <a:pt x="1513114" y="65314"/>
                  <a:pt x="1512980" y="46097"/>
                  <a:pt x="1502228" y="32657"/>
                </a:cubicBezTo>
                <a:cubicBezTo>
                  <a:pt x="1489969" y="17333"/>
                  <a:pt x="1453243" y="0"/>
                  <a:pt x="1453243" y="0"/>
                </a:cubicBezTo>
                <a:lnTo>
                  <a:pt x="1387928" y="16329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2</a:t>
            </a:r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E91F63F-6E63-4737-96F8-8FA413DF89D3}"/>
              </a:ext>
            </a:extLst>
          </p:cNvPr>
          <p:cNvSpPr/>
          <p:nvPr/>
        </p:nvSpPr>
        <p:spPr>
          <a:xfrm>
            <a:off x="4468411" y="3229315"/>
            <a:ext cx="1747332" cy="1926772"/>
          </a:xfrm>
          <a:custGeom>
            <a:avLst/>
            <a:gdLst>
              <a:gd name="connsiteX0" fmla="*/ 114475 w 1747332"/>
              <a:gd name="connsiteY0" fmla="*/ 1910443 h 1926772"/>
              <a:gd name="connsiteX1" fmla="*/ 1747332 w 1747332"/>
              <a:gd name="connsiteY1" fmla="*/ 1926772 h 1926772"/>
              <a:gd name="connsiteX2" fmla="*/ 441047 w 1747332"/>
              <a:gd name="connsiteY2" fmla="*/ 32658 h 1926772"/>
              <a:gd name="connsiteX3" fmla="*/ 375732 w 1747332"/>
              <a:gd name="connsiteY3" fmla="*/ 0 h 1926772"/>
              <a:gd name="connsiteX4" fmla="*/ 343075 w 1747332"/>
              <a:gd name="connsiteY4" fmla="*/ 146958 h 1926772"/>
              <a:gd name="connsiteX5" fmla="*/ 343075 w 1747332"/>
              <a:gd name="connsiteY5" fmla="*/ 457200 h 1926772"/>
              <a:gd name="connsiteX6" fmla="*/ 277761 w 1747332"/>
              <a:gd name="connsiteY6" fmla="*/ 604158 h 1926772"/>
              <a:gd name="connsiteX7" fmla="*/ 261432 w 1747332"/>
              <a:gd name="connsiteY7" fmla="*/ 653143 h 1926772"/>
              <a:gd name="connsiteX8" fmla="*/ 179790 w 1747332"/>
              <a:gd name="connsiteY8" fmla="*/ 767443 h 1926772"/>
              <a:gd name="connsiteX9" fmla="*/ 163461 w 1747332"/>
              <a:gd name="connsiteY9" fmla="*/ 849086 h 1926772"/>
              <a:gd name="connsiteX10" fmla="*/ 114475 w 1747332"/>
              <a:gd name="connsiteY10" fmla="*/ 1224643 h 1926772"/>
              <a:gd name="connsiteX11" fmla="*/ 65490 w 1747332"/>
              <a:gd name="connsiteY11" fmla="*/ 1420586 h 1926772"/>
              <a:gd name="connsiteX12" fmla="*/ 16504 w 1747332"/>
              <a:gd name="connsiteY12" fmla="*/ 1534886 h 1926772"/>
              <a:gd name="connsiteX13" fmla="*/ 16504 w 1747332"/>
              <a:gd name="connsiteY13" fmla="*/ 1812472 h 1926772"/>
              <a:gd name="connsiteX14" fmla="*/ 65490 w 1747332"/>
              <a:gd name="connsiteY14" fmla="*/ 1828800 h 1926772"/>
              <a:gd name="connsiteX15" fmla="*/ 114475 w 1747332"/>
              <a:gd name="connsiteY15" fmla="*/ 1910443 h 192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47332" h="1926772">
                <a:moveTo>
                  <a:pt x="114475" y="1910443"/>
                </a:moveTo>
                <a:lnTo>
                  <a:pt x="1747332" y="1926772"/>
                </a:lnTo>
                <a:lnTo>
                  <a:pt x="441047" y="32658"/>
                </a:lnTo>
                <a:lnTo>
                  <a:pt x="375732" y="0"/>
                </a:lnTo>
                <a:cubicBezTo>
                  <a:pt x="364846" y="48986"/>
                  <a:pt x="345462" y="96834"/>
                  <a:pt x="343075" y="146958"/>
                </a:cubicBezTo>
                <a:cubicBezTo>
                  <a:pt x="330915" y="402317"/>
                  <a:pt x="387279" y="265650"/>
                  <a:pt x="343075" y="457200"/>
                </a:cubicBezTo>
                <a:cubicBezTo>
                  <a:pt x="306968" y="613665"/>
                  <a:pt x="327942" y="503797"/>
                  <a:pt x="277761" y="604158"/>
                </a:cubicBezTo>
                <a:cubicBezTo>
                  <a:pt x="270064" y="619553"/>
                  <a:pt x="270979" y="638822"/>
                  <a:pt x="261432" y="653143"/>
                </a:cubicBezTo>
                <a:cubicBezTo>
                  <a:pt x="129042" y="851729"/>
                  <a:pt x="292549" y="541926"/>
                  <a:pt x="179790" y="767443"/>
                </a:cubicBezTo>
                <a:cubicBezTo>
                  <a:pt x="174347" y="794657"/>
                  <a:pt x="166768" y="821530"/>
                  <a:pt x="163461" y="849086"/>
                </a:cubicBezTo>
                <a:cubicBezTo>
                  <a:pt x="118350" y="1225006"/>
                  <a:pt x="167091" y="1066803"/>
                  <a:pt x="114475" y="1224643"/>
                </a:cubicBezTo>
                <a:cubicBezTo>
                  <a:pt x="86297" y="1421896"/>
                  <a:pt x="118309" y="1262131"/>
                  <a:pt x="65490" y="1420586"/>
                </a:cubicBezTo>
                <a:cubicBezTo>
                  <a:pt x="30343" y="1526026"/>
                  <a:pt x="73903" y="1448787"/>
                  <a:pt x="16504" y="1534886"/>
                </a:cubicBezTo>
                <a:cubicBezTo>
                  <a:pt x="15737" y="1544085"/>
                  <a:pt x="-20245" y="1757350"/>
                  <a:pt x="16504" y="1812472"/>
                </a:cubicBezTo>
                <a:cubicBezTo>
                  <a:pt x="26052" y="1826793"/>
                  <a:pt x="49161" y="1823357"/>
                  <a:pt x="65490" y="1828800"/>
                </a:cubicBezTo>
                <a:cubicBezTo>
                  <a:pt x="99868" y="1931935"/>
                  <a:pt x="63723" y="1926772"/>
                  <a:pt x="114475" y="191044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/>
              <a:t>  3</a:t>
            </a:r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CDDE1FF-759A-460F-910E-E9F4D4080039}"/>
              </a:ext>
            </a:extLst>
          </p:cNvPr>
          <p:cNvSpPr/>
          <p:nvPr/>
        </p:nvSpPr>
        <p:spPr>
          <a:xfrm>
            <a:off x="2019301" y="3082358"/>
            <a:ext cx="2890174" cy="2090057"/>
          </a:xfrm>
          <a:custGeom>
            <a:avLst/>
            <a:gdLst>
              <a:gd name="connsiteX0" fmla="*/ 0 w 2890174"/>
              <a:gd name="connsiteY0" fmla="*/ 48986 h 2090057"/>
              <a:gd name="connsiteX1" fmla="*/ 0 w 2890174"/>
              <a:gd name="connsiteY1" fmla="*/ 48986 h 2090057"/>
              <a:gd name="connsiteX2" fmla="*/ 97971 w 2890174"/>
              <a:gd name="connsiteY2" fmla="*/ 163286 h 2090057"/>
              <a:gd name="connsiteX3" fmla="*/ 146957 w 2890174"/>
              <a:gd name="connsiteY3" fmla="*/ 212272 h 2090057"/>
              <a:gd name="connsiteX4" fmla="*/ 195942 w 2890174"/>
              <a:gd name="connsiteY4" fmla="*/ 277586 h 2090057"/>
              <a:gd name="connsiteX5" fmla="*/ 179614 w 2890174"/>
              <a:gd name="connsiteY5" fmla="*/ 718457 h 2090057"/>
              <a:gd name="connsiteX6" fmla="*/ 163285 w 2890174"/>
              <a:gd name="connsiteY6" fmla="*/ 767443 h 2090057"/>
              <a:gd name="connsiteX7" fmla="*/ 212271 w 2890174"/>
              <a:gd name="connsiteY7" fmla="*/ 751115 h 2090057"/>
              <a:gd name="connsiteX8" fmla="*/ 293914 w 2890174"/>
              <a:gd name="connsiteY8" fmla="*/ 767443 h 2090057"/>
              <a:gd name="connsiteX9" fmla="*/ 375557 w 2890174"/>
              <a:gd name="connsiteY9" fmla="*/ 849086 h 2090057"/>
              <a:gd name="connsiteX10" fmla="*/ 408214 w 2890174"/>
              <a:gd name="connsiteY10" fmla="*/ 914400 h 2090057"/>
              <a:gd name="connsiteX11" fmla="*/ 440871 w 2890174"/>
              <a:gd name="connsiteY11" fmla="*/ 1175657 h 2090057"/>
              <a:gd name="connsiteX12" fmla="*/ 473528 w 2890174"/>
              <a:gd name="connsiteY12" fmla="*/ 1224643 h 2090057"/>
              <a:gd name="connsiteX13" fmla="*/ 522514 w 2890174"/>
              <a:gd name="connsiteY13" fmla="*/ 1273629 h 2090057"/>
              <a:gd name="connsiteX14" fmla="*/ 538842 w 2890174"/>
              <a:gd name="connsiteY14" fmla="*/ 1322615 h 2090057"/>
              <a:gd name="connsiteX15" fmla="*/ 506185 w 2890174"/>
              <a:gd name="connsiteY15" fmla="*/ 1355272 h 2090057"/>
              <a:gd name="connsiteX16" fmla="*/ 555171 w 2890174"/>
              <a:gd name="connsiteY16" fmla="*/ 1371600 h 2090057"/>
              <a:gd name="connsiteX17" fmla="*/ 636814 w 2890174"/>
              <a:gd name="connsiteY17" fmla="*/ 1485900 h 2090057"/>
              <a:gd name="connsiteX18" fmla="*/ 669471 w 2890174"/>
              <a:gd name="connsiteY18" fmla="*/ 1600200 h 2090057"/>
              <a:gd name="connsiteX19" fmla="*/ 718457 w 2890174"/>
              <a:gd name="connsiteY19" fmla="*/ 1632857 h 2090057"/>
              <a:gd name="connsiteX20" fmla="*/ 783771 w 2890174"/>
              <a:gd name="connsiteY20" fmla="*/ 1763486 h 2090057"/>
              <a:gd name="connsiteX21" fmla="*/ 849085 w 2890174"/>
              <a:gd name="connsiteY21" fmla="*/ 1796143 h 2090057"/>
              <a:gd name="connsiteX22" fmla="*/ 930728 w 2890174"/>
              <a:gd name="connsiteY22" fmla="*/ 1894115 h 2090057"/>
              <a:gd name="connsiteX23" fmla="*/ 947057 w 2890174"/>
              <a:gd name="connsiteY23" fmla="*/ 1975757 h 2090057"/>
              <a:gd name="connsiteX24" fmla="*/ 979714 w 2890174"/>
              <a:gd name="connsiteY24" fmla="*/ 2008415 h 2090057"/>
              <a:gd name="connsiteX25" fmla="*/ 996042 w 2890174"/>
              <a:gd name="connsiteY25" fmla="*/ 2057400 h 2090057"/>
              <a:gd name="connsiteX26" fmla="*/ 1028700 w 2890174"/>
              <a:gd name="connsiteY26" fmla="*/ 2090057 h 2090057"/>
              <a:gd name="connsiteX27" fmla="*/ 2596242 w 2890174"/>
              <a:gd name="connsiteY27" fmla="*/ 2073729 h 2090057"/>
              <a:gd name="connsiteX28" fmla="*/ 2596242 w 2890174"/>
              <a:gd name="connsiteY28" fmla="*/ 2073729 h 2090057"/>
              <a:gd name="connsiteX29" fmla="*/ 2612571 w 2890174"/>
              <a:gd name="connsiteY29" fmla="*/ 1861457 h 2090057"/>
              <a:gd name="connsiteX30" fmla="*/ 2628900 w 2890174"/>
              <a:gd name="connsiteY30" fmla="*/ 1812472 h 2090057"/>
              <a:gd name="connsiteX31" fmla="*/ 2710542 w 2890174"/>
              <a:gd name="connsiteY31" fmla="*/ 1208315 h 2090057"/>
              <a:gd name="connsiteX32" fmla="*/ 2743200 w 2890174"/>
              <a:gd name="connsiteY32" fmla="*/ 1175657 h 2090057"/>
              <a:gd name="connsiteX33" fmla="*/ 2775857 w 2890174"/>
              <a:gd name="connsiteY33" fmla="*/ 1061357 h 2090057"/>
              <a:gd name="connsiteX34" fmla="*/ 2792185 w 2890174"/>
              <a:gd name="connsiteY34" fmla="*/ 881743 h 2090057"/>
              <a:gd name="connsiteX35" fmla="*/ 2824842 w 2890174"/>
              <a:gd name="connsiteY35" fmla="*/ 832757 h 2090057"/>
              <a:gd name="connsiteX36" fmla="*/ 2841171 w 2890174"/>
              <a:gd name="connsiteY36" fmla="*/ 783772 h 2090057"/>
              <a:gd name="connsiteX37" fmla="*/ 2841171 w 2890174"/>
              <a:gd name="connsiteY37" fmla="*/ 457200 h 2090057"/>
              <a:gd name="connsiteX38" fmla="*/ 2873828 w 2890174"/>
              <a:gd name="connsiteY38" fmla="*/ 359229 h 2090057"/>
              <a:gd name="connsiteX39" fmla="*/ 2890157 w 2890174"/>
              <a:gd name="connsiteY39" fmla="*/ 179615 h 2090057"/>
              <a:gd name="connsiteX40" fmla="*/ 2890157 w 2890174"/>
              <a:gd name="connsiteY40" fmla="*/ 179615 h 2090057"/>
              <a:gd name="connsiteX41" fmla="*/ 2792185 w 2890174"/>
              <a:gd name="connsiteY41" fmla="*/ 81643 h 2090057"/>
              <a:gd name="connsiteX42" fmla="*/ 2677885 w 2890174"/>
              <a:gd name="connsiteY42" fmla="*/ 32657 h 2090057"/>
              <a:gd name="connsiteX43" fmla="*/ 2563585 w 2890174"/>
              <a:gd name="connsiteY43" fmla="*/ 0 h 2090057"/>
              <a:gd name="connsiteX44" fmla="*/ 2237014 w 2890174"/>
              <a:gd name="connsiteY44" fmla="*/ 32657 h 2090057"/>
              <a:gd name="connsiteX45" fmla="*/ 2188028 w 2890174"/>
              <a:gd name="connsiteY45" fmla="*/ 48986 h 2090057"/>
              <a:gd name="connsiteX46" fmla="*/ 2073728 w 2890174"/>
              <a:gd name="connsiteY46" fmla="*/ 114300 h 2090057"/>
              <a:gd name="connsiteX47" fmla="*/ 1992085 w 2890174"/>
              <a:gd name="connsiteY47" fmla="*/ 130629 h 2090057"/>
              <a:gd name="connsiteX48" fmla="*/ 1861457 w 2890174"/>
              <a:gd name="connsiteY48" fmla="*/ 114300 h 2090057"/>
              <a:gd name="connsiteX49" fmla="*/ 1812471 w 2890174"/>
              <a:gd name="connsiteY49" fmla="*/ 97972 h 2090057"/>
              <a:gd name="connsiteX50" fmla="*/ 1747157 w 2890174"/>
              <a:gd name="connsiteY50" fmla="*/ 81643 h 2090057"/>
              <a:gd name="connsiteX51" fmla="*/ 1028700 w 2890174"/>
              <a:gd name="connsiteY51" fmla="*/ 97972 h 2090057"/>
              <a:gd name="connsiteX52" fmla="*/ 685800 w 2890174"/>
              <a:gd name="connsiteY52" fmla="*/ 65315 h 2090057"/>
              <a:gd name="connsiteX53" fmla="*/ 571500 w 2890174"/>
              <a:gd name="connsiteY53" fmla="*/ 97972 h 2090057"/>
              <a:gd name="connsiteX54" fmla="*/ 261257 w 2890174"/>
              <a:gd name="connsiteY54" fmla="*/ 65315 h 2090057"/>
              <a:gd name="connsiteX55" fmla="*/ 195942 w 2890174"/>
              <a:gd name="connsiteY55" fmla="*/ 81643 h 2090057"/>
              <a:gd name="connsiteX56" fmla="*/ 32657 w 2890174"/>
              <a:gd name="connsiteY56" fmla="*/ 65315 h 2090057"/>
              <a:gd name="connsiteX57" fmla="*/ 0 w 2890174"/>
              <a:gd name="connsiteY57" fmla="*/ 48986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890174" h="2090057">
                <a:moveTo>
                  <a:pt x="0" y="48986"/>
                </a:moveTo>
                <a:lnTo>
                  <a:pt x="0" y="48986"/>
                </a:lnTo>
                <a:cubicBezTo>
                  <a:pt x="32657" y="87086"/>
                  <a:pt x="64402" y="125987"/>
                  <a:pt x="97971" y="163286"/>
                </a:cubicBezTo>
                <a:cubicBezTo>
                  <a:pt x="113419" y="180450"/>
                  <a:pt x="131929" y="194739"/>
                  <a:pt x="146957" y="212272"/>
                </a:cubicBezTo>
                <a:cubicBezTo>
                  <a:pt x="164668" y="232934"/>
                  <a:pt x="179614" y="255815"/>
                  <a:pt x="195942" y="277586"/>
                </a:cubicBezTo>
                <a:cubicBezTo>
                  <a:pt x="190499" y="424543"/>
                  <a:pt x="189396" y="571725"/>
                  <a:pt x="179614" y="718457"/>
                </a:cubicBezTo>
                <a:cubicBezTo>
                  <a:pt x="178469" y="735631"/>
                  <a:pt x="151114" y="755272"/>
                  <a:pt x="163285" y="767443"/>
                </a:cubicBezTo>
                <a:cubicBezTo>
                  <a:pt x="175455" y="779614"/>
                  <a:pt x="195942" y="756558"/>
                  <a:pt x="212271" y="751115"/>
                </a:cubicBezTo>
                <a:cubicBezTo>
                  <a:pt x="239485" y="756558"/>
                  <a:pt x="267928" y="757698"/>
                  <a:pt x="293914" y="767443"/>
                </a:cubicBezTo>
                <a:cubicBezTo>
                  <a:pt x="337458" y="783772"/>
                  <a:pt x="353785" y="810985"/>
                  <a:pt x="375557" y="849086"/>
                </a:cubicBezTo>
                <a:cubicBezTo>
                  <a:pt x="387634" y="870220"/>
                  <a:pt x="397328" y="892629"/>
                  <a:pt x="408214" y="914400"/>
                </a:cubicBezTo>
                <a:cubicBezTo>
                  <a:pt x="411331" y="954928"/>
                  <a:pt x="405624" y="1105163"/>
                  <a:pt x="440871" y="1175657"/>
                </a:cubicBezTo>
                <a:cubicBezTo>
                  <a:pt x="449647" y="1193210"/>
                  <a:pt x="460965" y="1209567"/>
                  <a:pt x="473528" y="1224643"/>
                </a:cubicBezTo>
                <a:cubicBezTo>
                  <a:pt x="488311" y="1242383"/>
                  <a:pt x="506185" y="1257300"/>
                  <a:pt x="522514" y="1273629"/>
                </a:cubicBezTo>
                <a:cubicBezTo>
                  <a:pt x="527957" y="1289958"/>
                  <a:pt x="526671" y="1310444"/>
                  <a:pt x="538842" y="1322615"/>
                </a:cubicBezTo>
                <a:cubicBezTo>
                  <a:pt x="572315" y="1356088"/>
                  <a:pt x="672175" y="1322073"/>
                  <a:pt x="506185" y="1355272"/>
                </a:cubicBezTo>
                <a:cubicBezTo>
                  <a:pt x="522514" y="1360715"/>
                  <a:pt x="540850" y="1362053"/>
                  <a:pt x="555171" y="1371600"/>
                </a:cubicBezTo>
                <a:cubicBezTo>
                  <a:pt x="604819" y="1404698"/>
                  <a:pt x="611275" y="1434821"/>
                  <a:pt x="636814" y="1485900"/>
                </a:cubicBezTo>
                <a:cubicBezTo>
                  <a:pt x="637882" y="1490170"/>
                  <a:pt x="660951" y="1589550"/>
                  <a:pt x="669471" y="1600200"/>
                </a:cubicBezTo>
                <a:cubicBezTo>
                  <a:pt x="681731" y="1615524"/>
                  <a:pt x="702128" y="1621971"/>
                  <a:pt x="718457" y="1632857"/>
                </a:cubicBezTo>
                <a:cubicBezTo>
                  <a:pt x="734365" y="1680584"/>
                  <a:pt x="745209" y="1724924"/>
                  <a:pt x="783771" y="1763486"/>
                </a:cubicBezTo>
                <a:cubicBezTo>
                  <a:pt x="800983" y="1780698"/>
                  <a:pt x="829278" y="1781995"/>
                  <a:pt x="849085" y="1796143"/>
                </a:cubicBezTo>
                <a:cubicBezTo>
                  <a:pt x="889089" y="1824717"/>
                  <a:pt x="904688" y="1855054"/>
                  <a:pt x="930728" y="1894115"/>
                </a:cubicBezTo>
                <a:cubicBezTo>
                  <a:pt x="936171" y="1921329"/>
                  <a:pt x="936125" y="1950248"/>
                  <a:pt x="947057" y="1975757"/>
                </a:cubicBezTo>
                <a:cubicBezTo>
                  <a:pt x="953121" y="1989907"/>
                  <a:pt x="971793" y="1995214"/>
                  <a:pt x="979714" y="2008415"/>
                </a:cubicBezTo>
                <a:cubicBezTo>
                  <a:pt x="988569" y="2023174"/>
                  <a:pt x="987187" y="2042641"/>
                  <a:pt x="996042" y="2057400"/>
                </a:cubicBezTo>
                <a:cubicBezTo>
                  <a:pt x="1003963" y="2070601"/>
                  <a:pt x="1028700" y="2090057"/>
                  <a:pt x="1028700" y="2090057"/>
                </a:cubicBezTo>
                <a:lnTo>
                  <a:pt x="2596242" y="2073729"/>
                </a:lnTo>
                <a:lnTo>
                  <a:pt x="2596242" y="2073729"/>
                </a:lnTo>
                <a:cubicBezTo>
                  <a:pt x="2601685" y="2002972"/>
                  <a:pt x="2603768" y="1931875"/>
                  <a:pt x="2612571" y="1861457"/>
                </a:cubicBezTo>
                <a:cubicBezTo>
                  <a:pt x="2614706" y="1844378"/>
                  <a:pt x="2627889" y="1829654"/>
                  <a:pt x="2628900" y="1812472"/>
                </a:cubicBezTo>
                <a:cubicBezTo>
                  <a:pt x="2640523" y="1614878"/>
                  <a:pt x="2552974" y="1365883"/>
                  <a:pt x="2710542" y="1208315"/>
                </a:cubicBezTo>
                <a:lnTo>
                  <a:pt x="2743200" y="1175657"/>
                </a:lnTo>
                <a:cubicBezTo>
                  <a:pt x="2754394" y="1142076"/>
                  <a:pt x="2771301" y="1095526"/>
                  <a:pt x="2775857" y="1061357"/>
                </a:cubicBezTo>
                <a:cubicBezTo>
                  <a:pt x="2783802" y="1001766"/>
                  <a:pt x="2779589" y="940527"/>
                  <a:pt x="2792185" y="881743"/>
                </a:cubicBezTo>
                <a:cubicBezTo>
                  <a:pt x="2796297" y="862554"/>
                  <a:pt x="2816066" y="850310"/>
                  <a:pt x="2824842" y="832757"/>
                </a:cubicBezTo>
                <a:cubicBezTo>
                  <a:pt x="2832539" y="817362"/>
                  <a:pt x="2835728" y="800100"/>
                  <a:pt x="2841171" y="783772"/>
                </a:cubicBezTo>
                <a:cubicBezTo>
                  <a:pt x="2828504" y="631767"/>
                  <a:pt x="2811821" y="594166"/>
                  <a:pt x="2841171" y="457200"/>
                </a:cubicBezTo>
                <a:cubicBezTo>
                  <a:pt x="2848384" y="423541"/>
                  <a:pt x="2873828" y="359229"/>
                  <a:pt x="2873828" y="359229"/>
                </a:cubicBezTo>
                <a:cubicBezTo>
                  <a:pt x="2891359" y="201453"/>
                  <a:pt x="2890157" y="261559"/>
                  <a:pt x="2890157" y="179615"/>
                </a:cubicBezTo>
                <a:lnTo>
                  <a:pt x="2890157" y="179615"/>
                </a:lnTo>
                <a:cubicBezTo>
                  <a:pt x="2857500" y="146958"/>
                  <a:pt x="2830157" y="107932"/>
                  <a:pt x="2792185" y="81643"/>
                </a:cubicBezTo>
                <a:cubicBezTo>
                  <a:pt x="2758104" y="58048"/>
                  <a:pt x="2716372" y="48052"/>
                  <a:pt x="2677885" y="32657"/>
                </a:cubicBezTo>
                <a:cubicBezTo>
                  <a:pt x="2638847" y="17042"/>
                  <a:pt x="2604868" y="10321"/>
                  <a:pt x="2563585" y="0"/>
                </a:cubicBezTo>
                <a:cubicBezTo>
                  <a:pt x="2373242" y="11897"/>
                  <a:pt x="2362980" y="-3333"/>
                  <a:pt x="2237014" y="32657"/>
                </a:cubicBezTo>
                <a:cubicBezTo>
                  <a:pt x="2220464" y="37385"/>
                  <a:pt x="2203423" y="41289"/>
                  <a:pt x="2188028" y="48986"/>
                </a:cubicBezTo>
                <a:cubicBezTo>
                  <a:pt x="2116362" y="84819"/>
                  <a:pt x="2159606" y="85674"/>
                  <a:pt x="2073728" y="114300"/>
                </a:cubicBezTo>
                <a:cubicBezTo>
                  <a:pt x="2047399" y="123076"/>
                  <a:pt x="2019299" y="125186"/>
                  <a:pt x="1992085" y="130629"/>
                </a:cubicBezTo>
                <a:cubicBezTo>
                  <a:pt x="1948542" y="125186"/>
                  <a:pt x="1904631" y="122150"/>
                  <a:pt x="1861457" y="114300"/>
                </a:cubicBezTo>
                <a:cubicBezTo>
                  <a:pt x="1844523" y="111221"/>
                  <a:pt x="1829021" y="102700"/>
                  <a:pt x="1812471" y="97972"/>
                </a:cubicBezTo>
                <a:cubicBezTo>
                  <a:pt x="1790893" y="91807"/>
                  <a:pt x="1768928" y="87086"/>
                  <a:pt x="1747157" y="81643"/>
                </a:cubicBezTo>
                <a:cubicBezTo>
                  <a:pt x="1507671" y="87086"/>
                  <a:pt x="1268248" y="97972"/>
                  <a:pt x="1028700" y="97972"/>
                </a:cubicBezTo>
                <a:cubicBezTo>
                  <a:pt x="830046" y="97972"/>
                  <a:pt x="824281" y="93011"/>
                  <a:pt x="685800" y="65315"/>
                </a:cubicBezTo>
                <a:cubicBezTo>
                  <a:pt x="647700" y="76201"/>
                  <a:pt x="611075" y="95993"/>
                  <a:pt x="571500" y="97972"/>
                </a:cubicBezTo>
                <a:cubicBezTo>
                  <a:pt x="469909" y="103051"/>
                  <a:pt x="362194" y="82137"/>
                  <a:pt x="261257" y="65315"/>
                </a:cubicBezTo>
                <a:cubicBezTo>
                  <a:pt x="239485" y="70758"/>
                  <a:pt x="218384" y="81643"/>
                  <a:pt x="195942" y="81643"/>
                </a:cubicBezTo>
                <a:cubicBezTo>
                  <a:pt x="141242" y="81643"/>
                  <a:pt x="87168" y="69857"/>
                  <a:pt x="32657" y="65315"/>
                </a:cubicBezTo>
                <a:cubicBezTo>
                  <a:pt x="21809" y="64411"/>
                  <a:pt x="5443" y="51708"/>
                  <a:pt x="0" y="48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EFA388B-6C7A-4D08-B43F-2B04BBF2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553708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Remote Exterior Angles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44CB0D-E661-4FE1-8929-A5EA5117CBFD}"/>
              </a:ext>
            </a:extLst>
          </p:cNvPr>
          <p:cNvSpPr txBox="1">
            <a:spLocks/>
          </p:cNvSpPr>
          <p:nvPr/>
        </p:nvSpPr>
        <p:spPr>
          <a:xfrm>
            <a:off x="228600" y="5486400"/>
            <a:ext cx="10972800" cy="13540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Tear off two corners of your triangle. </a:t>
            </a:r>
            <a:br>
              <a:rPr lang="en-US" sz="3600" dirty="0"/>
            </a:br>
            <a:r>
              <a:rPr lang="en-US" sz="3600" dirty="0"/>
              <a:t>Glue the remaining piece in place in your book.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99E700E-31E7-40BB-96F9-8F823C0150BC}"/>
              </a:ext>
            </a:extLst>
          </p:cNvPr>
          <p:cNvCxnSpPr>
            <a:cxnSpLocks/>
            <a:stCxn id="16" idx="1"/>
          </p:cNvCxnSpPr>
          <p:nvPr/>
        </p:nvCxnSpPr>
        <p:spPr>
          <a:xfrm>
            <a:off x="598715" y="5156087"/>
            <a:ext cx="9231085" cy="1632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98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01FEEC1-2CFC-42BC-BA4E-B9FD2B266146}"/>
              </a:ext>
            </a:extLst>
          </p:cNvPr>
          <p:cNvSpPr/>
          <p:nvPr/>
        </p:nvSpPr>
        <p:spPr>
          <a:xfrm>
            <a:off x="576943" y="1133815"/>
            <a:ext cx="5638800" cy="4038600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E91F63F-6E63-4737-96F8-8FA413DF89D3}"/>
              </a:ext>
            </a:extLst>
          </p:cNvPr>
          <p:cNvSpPr/>
          <p:nvPr/>
        </p:nvSpPr>
        <p:spPr>
          <a:xfrm>
            <a:off x="4468411" y="3229315"/>
            <a:ext cx="1747332" cy="1926772"/>
          </a:xfrm>
          <a:custGeom>
            <a:avLst/>
            <a:gdLst>
              <a:gd name="connsiteX0" fmla="*/ 114475 w 1747332"/>
              <a:gd name="connsiteY0" fmla="*/ 1910443 h 1926772"/>
              <a:gd name="connsiteX1" fmla="*/ 1747332 w 1747332"/>
              <a:gd name="connsiteY1" fmla="*/ 1926772 h 1926772"/>
              <a:gd name="connsiteX2" fmla="*/ 441047 w 1747332"/>
              <a:gd name="connsiteY2" fmla="*/ 32658 h 1926772"/>
              <a:gd name="connsiteX3" fmla="*/ 375732 w 1747332"/>
              <a:gd name="connsiteY3" fmla="*/ 0 h 1926772"/>
              <a:gd name="connsiteX4" fmla="*/ 343075 w 1747332"/>
              <a:gd name="connsiteY4" fmla="*/ 146958 h 1926772"/>
              <a:gd name="connsiteX5" fmla="*/ 343075 w 1747332"/>
              <a:gd name="connsiteY5" fmla="*/ 457200 h 1926772"/>
              <a:gd name="connsiteX6" fmla="*/ 277761 w 1747332"/>
              <a:gd name="connsiteY6" fmla="*/ 604158 h 1926772"/>
              <a:gd name="connsiteX7" fmla="*/ 261432 w 1747332"/>
              <a:gd name="connsiteY7" fmla="*/ 653143 h 1926772"/>
              <a:gd name="connsiteX8" fmla="*/ 179790 w 1747332"/>
              <a:gd name="connsiteY8" fmla="*/ 767443 h 1926772"/>
              <a:gd name="connsiteX9" fmla="*/ 163461 w 1747332"/>
              <a:gd name="connsiteY9" fmla="*/ 849086 h 1926772"/>
              <a:gd name="connsiteX10" fmla="*/ 114475 w 1747332"/>
              <a:gd name="connsiteY10" fmla="*/ 1224643 h 1926772"/>
              <a:gd name="connsiteX11" fmla="*/ 65490 w 1747332"/>
              <a:gd name="connsiteY11" fmla="*/ 1420586 h 1926772"/>
              <a:gd name="connsiteX12" fmla="*/ 16504 w 1747332"/>
              <a:gd name="connsiteY12" fmla="*/ 1534886 h 1926772"/>
              <a:gd name="connsiteX13" fmla="*/ 16504 w 1747332"/>
              <a:gd name="connsiteY13" fmla="*/ 1812472 h 1926772"/>
              <a:gd name="connsiteX14" fmla="*/ 65490 w 1747332"/>
              <a:gd name="connsiteY14" fmla="*/ 1828800 h 1926772"/>
              <a:gd name="connsiteX15" fmla="*/ 114475 w 1747332"/>
              <a:gd name="connsiteY15" fmla="*/ 1910443 h 192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47332" h="1926772">
                <a:moveTo>
                  <a:pt x="114475" y="1910443"/>
                </a:moveTo>
                <a:lnTo>
                  <a:pt x="1747332" y="1926772"/>
                </a:lnTo>
                <a:lnTo>
                  <a:pt x="441047" y="32658"/>
                </a:lnTo>
                <a:lnTo>
                  <a:pt x="375732" y="0"/>
                </a:lnTo>
                <a:cubicBezTo>
                  <a:pt x="364846" y="48986"/>
                  <a:pt x="345462" y="96834"/>
                  <a:pt x="343075" y="146958"/>
                </a:cubicBezTo>
                <a:cubicBezTo>
                  <a:pt x="330915" y="402317"/>
                  <a:pt x="387279" y="265650"/>
                  <a:pt x="343075" y="457200"/>
                </a:cubicBezTo>
                <a:cubicBezTo>
                  <a:pt x="306968" y="613665"/>
                  <a:pt x="327942" y="503797"/>
                  <a:pt x="277761" y="604158"/>
                </a:cubicBezTo>
                <a:cubicBezTo>
                  <a:pt x="270064" y="619553"/>
                  <a:pt x="270979" y="638822"/>
                  <a:pt x="261432" y="653143"/>
                </a:cubicBezTo>
                <a:cubicBezTo>
                  <a:pt x="129042" y="851729"/>
                  <a:pt x="292549" y="541926"/>
                  <a:pt x="179790" y="767443"/>
                </a:cubicBezTo>
                <a:cubicBezTo>
                  <a:pt x="174347" y="794657"/>
                  <a:pt x="166768" y="821530"/>
                  <a:pt x="163461" y="849086"/>
                </a:cubicBezTo>
                <a:cubicBezTo>
                  <a:pt x="118350" y="1225006"/>
                  <a:pt x="167091" y="1066803"/>
                  <a:pt x="114475" y="1224643"/>
                </a:cubicBezTo>
                <a:cubicBezTo>
                  <a:pt x="86297" y="1421896"/>
                  <a:pt x="118309" y="1262131"/>
                  <a:pt x="65490" y="1420586"/>
                </a:cubicBezTo>
                <a:cubicBezTo>
                  <a:pt x="30343" y="1526026"/>
                  <a:pt x="73903" y="1448787"/>
                  <a:pt x="16504" y="1534886"/>
                </a:cubicBezTo>
                <a:cubicBezTo>
                  <a:pt x="15737" y="1544085"/>
                  <a:pt x="-20245" y="1757350"/>
                  <a:pt x="16504" y="1812472"/>
                </a:cubicBezTo>
                <a:cubicBezTo>
                  <a:pt x="26052" y="1826793"/>
                  <a:pt x="49161" y="1823357"/>
                  <a:pt x="65490" y="1828800"/>
                </a:cubicBezTo>
                <a:cubicBezTo>
                  <a:pt x="99868" y="1931935"/>
                  <a:pt x="63723" y="1926772"/>
                  <a:pt x="114475" y="191044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/>
              <a:t>  3</a:t>
            </a:r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CDDE1FF-759A-460F-910E-E9F4D4080039}"/>
              </a:ext>
            </a:extLst>
          </p:cNvPr>
          <p:cNvSpPr/>
          <p:nvPr/>
        </p:nvSpPr>
        <p:spPr>
          <a:xfrm>
            <a:off x="1874793" y="3082358"/>
            <a:ext cx="3179191" cy="2090057"/>
          </a:xfrm>
          <a:custGeom>
            <a:avLst/>
            <a:gdLst>
              <a:gd name="connsiteX0" fmla="*/ 0 w 2890174"/>
              <a:gd name="connsiteY0" fmla="*/ 48986 h 2090057"/>
              <a:gd name="connsiteX1" fmla="*/ 0 w 2890174"/>
              <a:gd name="connsiteY1" fmla="*/ 48986 h 2090057"/>
              <a:gd name="connsiteX2" fmla="*/ 97971 w 2890174"/>
              <a:gd name="connsiteY2" fmla="*/ 163286 h 2090057"/>
              <a:gd name="connsiteX3" fmla="*/ 146957 w 2890174"/>
              <a:gd name="connsiteY3" fmla="*/ 212272 h 2090057"/>
              <a:gd name="connsiteX4" fmla="*/ 195942 w 2890174"/>
              <a:gd name="connsiteY4" fmla="*/ 277586 h 2090057"/>
              <a:gd name="connsiteX5" fmla="*/ 179614 w 2890174"/>
              <a:gd name="connsiteY5" fmla="*/ 718457 h 2090057"/>
              <a:gd name="connsiteX6" fmla="*/ 163285 w 2890174"/>
              <a:gd name="connsiteY6" fmla="*/ 767443 h 2090057"/>
              <a:gd name="connsiteX7" fmla="*/ 212271 w 2890174"/>
              <a:gd name="connsiteY7" fmla="*/ 751115 h 2090057"/>
              <a:gd name="connsiteX8" fmla="*/ 293914 w 2890174"/>
              <a:gd name="connsiteY8" fmla="*/ 767443 h 2090057"/>
              <a:gd name="connsiteX9" fmla="*/ 375557 w 2890174"/>
              <a:gd name="connsiteY9" fmla="*/ 849086 h 2090057"/>
              <a:gd name="connsiteX10" fmla="*/ 408214 w 2890174"/>
              <a:gd name="connsiteY10" fmla="*/ 914400 h 2090057"/>
              <a:gd name="connsiteX11" fmla="*/ 440871 w 2890174"/>
              <a:gd name="connsiteY11" fmla="*/ 1175657 h 2090057"/>
              <a:gd name="connsiteX12" fmla="*/ 473528 w 2890174"/>
              <a:gd name="connsiteY12" fmla="*/ 1224643 h 2090057"/>
              <a:gd name="connsiteX13" fmla="*/ 522514 w 2890174"/>
              <a:gd name="connsiteY13" fmla="*/ 1273629 h 2090057"/>
              <a:gd name="connsiteX14" fmla="*/ 538842 w 2890174"/>
              <a:gd name="connsiteY14" fmla="*/ 1322615 h 2090057"/>
              <a:gd name="connsiteX15" fmla="*/ 506185 w 2890174"/>
              <a:gd name="connsiteY15" fmla="*/ 1355272 h 2090057"/>
              <a:gd name="connsiteX16" fmla="*/ 555171 w 2890174"/>
              <a:gd name="connsiteY16" fmla="*/ 1371600 h 2090057"/>
              <a:gd name="connsiteX17" fmla="*/ 636814 w 2890174"/>
              <a:gd name="connsiteY17" fmla="*/ 1485900 h 2090057"/>
              <a:gd name="connsiteX18" fmla="*/ 669471 w 2890174"/>
              <a:gd name="connsiteY18" fmla="*/ 1600200 h 2090057"/>
              <a:gd name="connsiteX19" fmla="*/ 718457 w 2890174"/>
              <a:gd name="connsiteY19" fmla="*/ 1632857 h 2090057"/>
              <a:gd name="connsiteX20" fmla="*/ 783771 w 2890174"/>
              <a:gd name="connsiteY20" fmla="*/ 1763486 h 2090057"/>
              <a:gd name="connsiteX21" fmla="*/ 849085 w 2890174"/>
              <a:gd name="connsiteY21" fmla="*/ 1796143 h 2090057"/>
              <a:gd name="connsiteX22" fmla="*/ 930728 w 2890174"/>
              <a:gd name="connsiteY22" fmla="*/ 1894115 h 2090057"/>
              <a:gd name="connsiteX23" fmla="*/ 947057 w 2890174"/>
              <a:gd name="connsiteY23" fmla="*/ 1975757 h 2090057"/>
              <a:gd name="connsiteX24" fmla="*/ 979714 w 2890174"/>
              <a:gd name="connsiteY24" fmla="*/ 2008415 h 2090057"/>
              <a:gd name="connsiteX25" fmla="*/ 996042 w 2890174"/>
              <a:gd name="connsiteY25" fmla="*/ 2057400 h 2090057"/>
              <a:gd name="connsiteX26" fmla="*/ 1028700 w 2890174"/>
              <a:gd name="connsiteY26" fmla="*/ 2090057 h 2090057"/>
              <a:gd name="connsiteX27" fmla="*/ 2596242 w 2890174"/>
              <a:gd name="connsiteY27" fmla="*/ 2073729 h 2090057"/>
              <a:gd name="connsiteX28" fmla="*/ 2596242 w 2890174"/>
              <a:gd name="connsiteY28" fmla="*/ 2073729 h 2090057"/>
              <a:gd name="connsiteX29" fmla="*/ 2612571 w 2890174"/>
              <a:gd name="connsiteY29" fmla="*/ 1861457 h 2090057"/>
              <a:gd name="connsiteX30" fmla="*/ 2628900 w 2890174"/>
              <a:gd name="connsiteY30" fmla="*/ 1812472 h 2090057"/>
              <a:gd name="connsiteX31" fmla="*/ 2710542 w 2890174"/>
              <a:gd name="connsiteY31" fmla="*/ 1208315 h 2090057"/>
              <a:gd name="connsiteX32" fmla="*/ 2743200 w 2890174"/>
              <a:gd name="connsiteY32" fmla="*/ 1175657 h 2090057"/>
              <a:gd name="connsiteX33" fmla="*/ 2775857 w 2890174"/>
              <a:gd name="connsiteY33" fmla="*/ 1061357 h 2090057"/>
              <a:gd name="connsiteX34" fmla="*/ 2792185 w 2890174"/>
              <a:gd name="connsiteY34" fmla="*/ 881743 h 2090057"/>
              <a:gd name="connsiteX35" fmla="*/ 2824842 w 2890174"/>
              <a:gd name="connsiteY35" fmla="*/ 832757 h 2090057"/>
              <a:gd name="connsiteX36" fmla="*/ 2841171 w 2890174"/>
              <a:gd name="connsiteY36" fmla="*/ 783772 h 2090057"/>
              <a:gd name="connsiteX37" fmla="*/ 2841171 w 2890174"/>
              <a:gd name="connsiteY37" fmla="*/ 457200 h 2090057"/>
              <a:gd name="connsiteX38" fmla="*/ 2873828 w 2890174"/>
              <a:gd name="connsiteY38" fmla="*/ 359229 h 2090057"/>
              <a:gd name="connsiteX39" fmla="*/ 2890157 w 2890174"/>
              <a:gd name="connsiteY39" fmla="*/ 179615 h 2090057"/>
              <a:gd name="connsiteX40" fmla="*/ 2890157 w 2890174"/>
              <a:gd name="connsiteY40" fmla="*/ 179615 h 2090057"/>
              <a:gd name="connsiteX41" fmla="*/ 2792185 w 2890174"/>
              <a:gd name="connsiteY41" fmla="*/ 81643 h 2090057"/>
              <a:gd name="connsiteX42" fmla="*/ 2677885 w 2890174"/>
              <a:gd name="connsiteY42" fmla="*/ 32657 h 2090057"/>
              <a:gd name="connsiteX43" fmla="*/ 2563585 w 2890174"/>
              <a:gd name="connsiteY43" fmla="*/ 0 h 2090057"/>
              <a:gd name="connsiteX44" fmla="*/ 2237014 w 2890174"/>
              <a:gd name="connsiteY44" fmla="*/ 32657 h 2090057"/>
              <a:gd name="connsiteX45" fmla="*/ 2188028 w 2890174"/>
              <a:gd name="connsiteY45" fmla="*/ 48986 h 2090057"/>
              <a:gd name="connsiteX46" fmla="*/ 2073728 w 2890174"/>
              <a:gd name="connsiteY46" fmla="*/ 114300 h 2090057"/>
              <a:gd name="connsiteX47" fmla="*/ 1992085 w 2890174"/>
              <a:gd name="connsiteY47" fmla="*/ 130629 h 2090057"/>
              <a:gd name="connsiteX48" fmla="*/ 1861457 w 2890174"/>
              <a:gd name="connsiteY48" fmla="*/ 114300 h 2090057"/>
              <a:gd name="connsiteX49" fmla="*/ 1812471 w 2890174"/>
              <a:gd name="connsiteY49" fmla="*/ 97972 h 2090057"/>
              <a:gd name="connsiteX50" fmla="*/ 1747157 w 2890174"/>
              <a:gd name="connsiteY50" fmla="*/ 81643 h 2090057"/>
              <a:gd name="connsiteX51" fmla="*/ 1028700 w 2890174"/>
              <a:gd name="connsiteY51" fmla="*/ 97972 h 2090057"/>
              <a:gd name="connsiteX52" fmla="*/ 685800 w 2890174"/>
              <a:gd name="connsiteY52" fmla="*/ 65315 h 2090057"/>
              <a:gd name="connsiteX53" fmla="*/ 571500 w 2890174"/>
              <a:gd name="connsiteY53" fmla="*/ 97972 h 2090057"/>
              <a:gd name="connsiteX54" fmla="*/ 261257 w 2890174"/>
              <a:gd name="connsiteY54" fmla="*/ 65315 h 2090057"/>
              <a:gd name="connsiteX55" fmla="*/ 195942 w 2890174"/>
              <a:gd name="connsiteY55" fmla="*/ 81643 h 2090057"/>
              <a:gd name="connsiteX56" fmla="*/ 32657 w 2890174"/>
              <a:gd name="connsiteY56" fmla="*/ 65315 h 2090057"/>
              <a:gd name="connsiteX57" fmla="*/ 0 w 2890174"/>
              <a:gd name="connsiteY57" fmla="*/ 48986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890174" h="2090057">
                <a:moveTo>
                  <a:pt x="0" y="48986"/>
                </a:moveTo>
                <a:lnTo>
                  <a:pt x="0" y="48986"/>
                </a:lnTo>
                <a:cubicBezTo>
                  <a:pt x="32657" y="87086"/>
                  <a:pt x="64402" y="125987"/>
                  <a:pt x="97971" y="163286"/>
                </a:cubicBezTo>
                <a:cubicBezTo>
                  <a:pt x="113419" y="180450"/>
                  <a:pt x="131929" y="194739"/>
                  <a:pt x="146957" y="212272"/>
                </a:cubicBezTo>
                <a:cubicBezTo>
                  <a:pt x="164668" y="232934"/>
                  <a:pt x="179614" y="255815"/>
                  <a:pt x="195942" y="277586"/>
                </a:cubicBezTo>
                <a:cubicBezTo>
                  <a:pt x="190499" y="424543"/>
                  <a:pt x="189396" y="571725"/>
                  <a:pt x="179614" y="718457"/>
                </a:cubicBezTo>
                <a:cubicBezTo>
                  <a:pt x="178469" y="735631"/>
                  <a:pt x="151114" y="755272"/>
                  <a:pt x="163285" y="767443"/>
                </a:cubicBezTo>
                <a:cubicBezTo>
                  <a:pt x="175455" y="779614"/>
                  <a:pt x="195942" y="756558"/>
                  <a:pt x="212271" y="751115"/>
                </a:cubicBezTo>
                <a:cubicBezTo>
                  <a:pt x="239485" y="756558"/>
                  <a:pt x="267928" y="757698"/>
                  <a:pt x="293914" y="767443"/>
                </a:cubicBezTo>
                <a:cubicBezTo>
                  <a:pt x="337458" y="783772"/>
                  <a:pt x="353785" y="810985"/>
                  <a:pt x="375557" y="849086"/>
                </a:cubicBezTo>
                <a:cubicBezTo>
                  <a:pt x="387634" y="870220"/>
                  <a:pt x="397328" y="892629"/>
                  <a:pt x="408214" y="914400"/>
                </a:cubicBezTo>
                <a:cubicBezTo>
                  <a:pt x="411331" y="954928"/>
                  <a:pt x="405624" y="1105163"/>
                  <a:pt x="440871" y="1175657"/>
                </a:cubicBezTo>
                <a:cubicBezTo>
                  <a:pt x="449647" y="1193210"/>
                  <a:pt x="460965" y="1209567"/>
                  <a:pt x="473528" y="1224643"/>
                </a:cubicBezTo>
                <a:cubicBezTo>
                  <a:pt x="488311" y="1242383"/>
                  <a:pt x="506185" y="1257300"/>
                  <a:pt x="522514" y="1273629"/>
                </a:cubicBezTo>
                <a:cubicBezTo>
                  <a:pt x="527957" y="1289958"/>
                  <a:pt x="526671" y="1310444"/>
                  <a:pt x="538842" y="1322615"/>
                </a:cubicBezTo>
                <a:cubicBezTo>
                  <a:pt x="572315" y="1356088"/>
                  <a:pt x="672175" y="1322073"/>
                  <a:pt x="506185" y="1355272"/>
                </a:cubicBezTo>
                <a:cubicBezTo>
                  <a:pt x="522514" y="1360715"/>
                  <a:pt x="540850" y="1362053"/>
                  <a:pt x="555171" y="1371600"/>
                </a:cubicBezTo>
                <a:cubicBezTo>
                  <a:pt x="604819" y="1404698"/>
                  <a:pt x="611275" y="1434821"/>
                  <a:pt x="636814" y="1485900"/>
                </a:cubicBezTo>
                <a:cubicBezTo>
                  <a:pt x="637882" y="1490170"/>
                  <a:pt x="660951" y="1589550"/>
                  <a:pt x="669471" y="1600200"/>
                </a:cubicBezTo>
                <a:cubicBezTo>
                  <a:pt x="681731" y="1615524"/>
                  <a:pt x="702128" y="1621971"/>
                  <a:pt x="718457" y="1632857"/>
                </a:cubicBezTo>
                <a:cubicBezTo>
                  <a:pt x="734365" y="1680584"/>
                  <a:pt x="745209" y="1724924"/>
                  <a:pt x="783771" y="1763486"/>
                </a:cubicBezTo>
                <a:cubicBezTo>
                  <a:pt x="800983" y="1780698"/>
                  <a:pt x="829278" y="1781995"/>
                  <a:pt x="849085" y="1796143"/>
                </a:cubicBezTo>
                <a:cubicBezTo>
                  <a:pt x="889089" y="1824717"/>
                  <a:pt x="904688" y="1855054"/>
                  <a:pt x="930728" y="1894115"/>
                </a:cubicBezTo>
                <a:cubicBezTo>
                  <a:pt x="936171" y="1921329"/>
                  <a:pt x="936125" y="1950248"/>
                  <a:pt x="947057" y="1975757"/>
                </a:cubicBezTo>
                <a:cubicBezTo>
                  <a:pt x="953121" y="1989907"/>
                  <a:pt x="971793" y="1995214"/>
                  <a:pt x="979714" y="2008415"/>
                </a:cubicBezTo>
                <a:cubicBezTo>
                  <a:pt x="988569" y="2023174"/>
                  <a:pt x="987187" y="2042641"/>
                  <a:pt x="996042" y="2057400"/>
                </a:cubicBezTo>
                <a:cubicBezTo>
                  <a:pt x="1003963" y="2070601"/>
                  <a:pt x="1028700" y="2090057"/>
                  <a:pt x="1028700" y="2090057"/>
                </a:cubicBezTo>
                <a:lnTo>
                  <a:pt x="2596242" y="2073729"/>
                </a:lnTo>
                <a:lnTo>
                  <a:pt x="2596242" y="2073729"/>
                </a:lnTo>
                <a:cubicBezTo>
                  <a:pt x="2601685" y="2002972"/>
                  <a:pt x="2603768" y="1931875"/>
                  <a:pt x="2612571" y="1861457"/>
                </a:cubicBezTo>
                <a:cubicBezTo>
                  <a:pt x="2614706" y="1844378"/>
                  <a:pt x="2627889" y="1829654"/>
                  <a:pt x="2628900" y="1812472"/>
                </a:cubicBezTo>
                <a:cubicBezTo>
                  <a:pt x="2640523" y="1614878"/>
                  <a:pt x="2552974" y="1365883"/>
                  <a:pt x="2710542" y="1208315"/>
                </a:cubicBezTo>
                <a:lnTo>
                  <a:pt x="2743200" y="1175657"/>
                </a:lnTo>
                <a:cubicBezTo>
                  <a:pt x="2754394" y="1142076"/>
                  <a:pt x="2771301" y="1095526"/>
                  <a:pt x="2775857" y="1061357"/>
                </a:cubicBezTo>
                <a:cubicBezTo>
                  <a:pt x="2783802" y="1001766"/>
                  <a:pt x="2779589" y="940527"/>
                  <a:pt x="2792185" y="881743"/>
                </a:cubicBezTo>
                <a:cubicBezTo>
                  <a:pt x="2796297" y="862554"/>
                  <a:pt x="2816066" y="850310"/>
                  <a:pt x="2824842" y="832757"/>
                </a:cubicBezTo>
                <a:cubicBezTo>
                  <a:pt x="2832539" y="817362"/>
                  <a:pt x="2835728" y="800100"/>
                  <a:pt x="2841171" y="783772"/>
                </a:cubicBezTo>
                <a:cubicBezTo>
                  <a:pt x="2828504" y="631767"/>
                  <a:pt x="2811821" y="594166"/>
                  <a:pt x="2841171" y="457200"/>
                </a:cubicBezTo>
                <a:cubicBezTo>
                  <a:pt x="2848384" y="423541"/>
                  <a:pt x="2873828" y="359229"/>
                  <a:pt x="2873828" y="359229"/>
                </a:cubicBezTo>
                <a:cubicBezTo>
                  <a:pt x="2891359" y="201453"/>
                  <a:pt x="2890157" y="261559"/>
                  <a:pt x="2890157" y="179615"/>
                </a:cubicBezTo>
                <a:lnTo>
                  <a:pt x="2890157" y="179615"/>
                </a:lnTo>
                <a:cubicBezTo>
                  <a:pt x="2857500" y="146958"/>
                  <a:pt x="2830157" y="107932"/>
                  <a:pt x="2792185" y="81643"/>
                </a:cubicBezTo>
                <a:cubicBezTo>
                  <a:pt x="2758104" y="58048"/>
                  <a:pt x="2716372" y="48052"/>
                  <a:pt x="2677885" y="32657"/>
                </a:cubicBezTo>
                <a:cubicBezTo>
                  <a:pt x="2638847" y="17042"/>
                  <a:pt x="2604868" y="10321"/>
                  <a:pt x="2563585" y="0"/>
                </a:cubicBezTo>
                <a:cubicBezTo>
                  <a:pt x="2373242" y="11897"/>
                  <a:pt x="2362980" y="-3333"/>
                  <a:pt x="2237014" y="32657"/>
                </a:cubicBezTo>
                <a:cubicBezTo>
                  <a:pt x="2220464" y="37385"/>
                  <a:pt x="2203423" y="41289"/>
                  <a:pt x="2188028" y="48986"/>
                </a:cubicBezTo>
                <a:cubicBezTo>
                  <a:pt x="2116362" y="84819"/>
                  <a:pt x="2159606" y="85674"/>
                  <a:pt x="2073728" y="114300"/>
                </a:cubicBezTo>
                <a:cubicBezTo>
                  <a:pt x="2047399" y="123076"/>
                  <a:pt x="2019299" y="125186"/>
                  <a:pt x="1992085" y="130629"/>
                </a:cubicBezTo>
                <a:cubicBezTo>
                  <a:pt x="1948542" y="125186"/>
                  <a:pt x="1904631" y="122150"/>
                  <a:pt x="1861457" y="114300"/>
                </a:cubicBezTo>
                <a:cubicBezTo>
                  <a:pt x="1844523" y="111221"/>
                  <a:pt x="1829021" y="102700"/>
                  <a:pt x="1812471" y="97972"/>
                </a:cubicBezTo>
                <a:cubicBezTo>
                  <a:pt x="1790893" y="91807"/>
                  <a:pt x="1768928" y="87086"/>
                  <a:pt x="1747157" y="81643"/>
                </a:cubicBezTo>
                <a:cubicBezTo>
                  <a:pt x="1507671" y="87086"/>
                  <a:pt x="1268248" y="97972"/>
                  <a:pt x="1028700" y="97972"/>
                </a:cubicBezTo>
                <a:cubicBezTo>
                  <a:pt x="830046" y="97972"/>
                  <a:pt x="824281" y="93011"/>
                  <a:pt x="685800" y="65315"/>
                </a:cubicBezTo>
                <a:cubicBezTo>
                  <a:pt x="647700" y="76201"/>
                  <a:pt x="611075" y="95993"/>
                  <a:pt x="571500" y="97972"/>
                </a:cubicBezTo>
                <a:cubicBezTo>
                  <a:pt x="469909" y="103051"/>
                  <a:pt x="362194" y="82137"/>
                  <a:pt x="261257" y="65315"/>
                </a:cubicBezTo>
                <a:cubicBezTo>
                  <a:pt x="239485" y="70758"/>
                  <a:pt x="218384" y="81643"/>
                  <a:pt x="195942" y="81643"/>
                </a:cubicBezTo>
                <a:cubicBezTo>
                  <a:pt x="141242" y="81643"/>
                  <a:pt x="87168" y="69857"/>
                  <a:pt x="32657" y="65315"/>
                </a:cubicBezTo>
                <a:cubicBezTo>
                  <a:pt x="21809" y="64411"/>
                  <a:pt x="5443" y="51708"/>
                  <a:pt x="0" y="48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EFA388B-6C7A-4D08-B43F-2B04BBF2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553708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Remote Exterior Angles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44CB0D-E661-4FE1-8929-A5EA5117CBFD}"/>
              </a:ext>
            </a:extLst>
          </p:cNvPr>
          <p:cNvSpPr txBox="1">
            <a:spLocks/>
          </p:cNvSpPr>
          <p:nvPr/>
        </p:nvSpPr>
        <p:spPr>
          <a:xfrm>
            <a:off x="228600" y="5486400"/>
            <a:ext cx="10972800" cy="13540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Glue those two pieces in place in your book.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F55EDCE-0059-41DD-A9C6-ACA9AD6F2A29}"/>
              </a:ext>
            </a:extLst>
          </p:cNvPr>
          <p:cNvSpPr/>
          <p:nvPr/>
        </p:nvSpPr>
        <p:spPr>
          <a:xfrm rot="10800000">
            <a:off x="4800601" y="2875530"/>
            <a:ext cx="2841171" cy="2306070"/>
          </a:xfrm>
          <a:custGeom>
            <a:avLst/>
            <a:gdLst>
              <a:gd name="connsiteX0" fmla="*/ 0 w 2841171"/>
              <a:gd name="connsiteY0" fmla="*/ 2008414 h 2306070"/>
              <a:gd name="connsiteX1" fmla="*/ 1387928 w 2841171"/>
              <a:gd name="connsiteY1" fmla="*/ 0 h 2306070"/>
              <a:gd name="connsiteX2" fmla="*/ 1387928 w 2841171"/>
              <a:gd name="connsiteY2" fmla="*/ 0 h 2306070"/>
              <a:gd name="connsiteX3" fmla="*/ 2841171 w 2841171"/>
              <a:gd name="connsiteY3" fmla="*/ 2090057 h 2306070"/>
              <a:gd name="connsiteX4" fmla="*/ 2841171 w 2841171"/>
              <a:gd name="connsiteY4" fmla="*/ 2090057 h 2306070"/>
              <a:gd name="connsiteX5" fmla="*/ 2596242 w 2841171"/>
              <a:gd name="connsiteY5" fmla="*/ 2122714 h 2306070"/>
              <a:gd name="connsiteX6" fmla="*/ 2498271 w 2841171"/>
              <a:gd name="connsiteY6" fmla="*/ 2155371 h 2306070"/>
              <a:gd name="connsiteX7" fmla="*/ 2449285 w 2841171"/>
              <a:gd name="connsiteY7" fmla="*/ 2171700 h 2306070"/>
              <a:gd name="connsiteX8" fmla="*/ 2302328 w 2841171"/>
              <a:gd name="connsiteY8" fmla="*/ 2237014 h 2306070"/>
              <a:gd name="connsiteX9" fmla="*/ 1975757 w 2841171"/>
              <a:gd name="connsiteY9" fmla="*/ 2204357 h 2306070"/>
              <a:gd name="connsiteX10" fmla="*/ 1877785 w 2841171"/>
              <a:gd name="connsiteY10" fmla="*/ 2220685 h 2306070"/>
              <a:gd name="connsiteX11" fmla="*/ 1828800 w 2841171"/>
              <a:gd name="connsiteY11" fmla="*/ 2237014 h 2306070"/>
              <a:gd name="connsiteX12" fmla="*/ 1779814 w 2841171"/>
              <a:gd name="connsiteY12" fmla="*/ 2269671 h 2306070"/>
              <a:gd name="connsiteX13" fmla="*/ 1600200 w 2841171"/>
              <a:gd name="connsiteY13" fmla="*/ 2253343 h 2306070"/>
              <a:gd name="connsiteX14" fmla="*/ 1306285 w 2841171"/>
              <a:gd name="connsiteY14" fmla="*/ 2220685 h 2306070"/>
              <a:gd name="connsiteX15" fmla="*/ 1191985 w 2841171"/>
              <a:gd name="connsiteY15" fmla="*/ 2237014 h 2306070"/>
              <a:gd name="connsiteX16" fmla="*/ 930728 w 2841171"/>
              <a:gd name="connsiteY16" fmla="*/ 2237014 h 2306070"/>
              <a:gd name="connsiteX17" fmla="*/ 669471 w 2841171"/>
              <a:gd name="connsiteY17" fmla="*/ 2253343 h 2306070"/>
              <a:gd name="connsiteX18" fmla="*/ 522514 w 2841171"/>
              <a:gd name="connsiteY18" fmla="*/ 2237014 h 2306070"/>
              <a:gd name="connsiteX19" fmla="*/ 440871 w 2841171"/>
              <a:gd name="connsiteY19" fmla="*/ 2286000 h 2306070"/>
              <a:gd name="connsiteX20" fmla="*/ 391885 w 2841171"/>
              <a:gd name="connsiteY20" fmla="*/ 2253343 h 2306070"/>
              <a:gd name="connsiteX21" fmla="*/ 359228 w 2841171"/>
              <a:gd name="connsiteY21" fmla="*/ 2220685 h 2306070"/>
              <a:gd name="connsiteX22" fmla="*/ 261257 w 2841171"/>
              <a:gd name="connsiteY22" fmla="*/ 2188028 h 2306070"/>
              <a:gd name="connsiteX23" fmla="*/ 146957 w 2841171"/>
              <a:gd name="connsiteY23" fmla="*/ 2073728 h 2306070"/>
              <a:gd name="connsiteX24" fmla="*/ 0 w 2841171"/>
              <a:gd name="connsiteY24" fmla="*/ 2008414 h 230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41171" h="2306070">
                <a:moveTo>
                  <a:pt x="0" y="2008414"/>
                </a:moveTo>
                <a:lnTo>
                  <a:pt x="1387928" y="0"/>
                </a:lnTo>
                <a:lnTo>
                  <a:pt x="1387928" y="0"/>
                </a:lnTo>
                <a:lnTo>
                  <a:pt x="2841171" y="2090057"/>
                </a:lnTo>
                <a:lnTo>
                  <a:pt x="2841171" y="2090057"/>
                </a:lnTo>
                <a:cubicBezTo>
                  <a:pt x="2792235" y="2095494"/>
                  <a:pt x="2654883" y="2108054"/>
                  <a:pt x="2596242" y="2122714"/>
                </a:cubicBezTo>
                <a:cubicBezTo>
                  <a:pt x="2562846" y="2131063"/>
                  <a:pt x="2530928" y="2144485"/>
                  <a:pt x="2498271" y="2155371"/>
                </a:cubicBezTo>
                <a:cubicBezTo>
                  <a:pt x="2481942" y="2160814"/>
                  <a:pt x="2464680" y="2164003"/>
                  <a:pt x="2449285" y="2171700"/>
                </a:cubicBezTo>
                <a:cubicBezTo>
                  <a:pt x="2357755" y="2217465"/>
                  <a:pt x="2406571" y="2195317"/>
                  <a:pt x="2302328" y="2237014"/>
                </a:cubicBezTo>
                <a:cubicBezTo>
                  <a:pt x="2249017" y="2231090"/>
                  <a:pt x="2017350" y="2204357"/>
                  <a:pt x="1975757" y="2204357"/>
                </a:cubicBezTo>
                <a:cubicBezTo>
                  <a:pt x="1942649" y="2204357"/>
                  <a:pt x="1910442" y="2215242"/>
                  <a:pt x="1877785" y="2220685"/>
                </a:cubicBezTo>
                <a:cubicBezTo>
                  <a:pt x="1861457" y="2226128"/>
                  <a:pt x="1844195" y="2229317"/>
                  <a:pt x="1828800" y="2237014"/>
                </a:cubicBezTo>
                <a:cubicBezTo>
                  <a:pt x="1811247" y="2245790"/>
                  <a:pt x="1799389" y="2268273"/>
                  <a:pt x="1779814" y="2269671"/>
                </a:cubicBezTo>
                <a:cubicBezTo>
                  <a:pt x="1719849" y="2273954"/>
                  <a:pt x="1660071" y="2258786"/>
                  <a:pt x="1600200" y="2253343"/>
                </a:cubicBezTo>
                <a:cubicBezTo>
                  <a:pt x="1484616" y="2214814"/>
                  <a:pt x="1515967" y="2220685"/>
                  <a:pt x="1306285" y="2220685"/>
                </a:cubicBezTo>
                <a:cubicBezTo>
                  <a:pt x="1267798" y="2220685"/>
                  <a:pt x="1230085" y="2231571"/>
                  <a:pt x="1191985" y="2237014"/>
                </a:cubicBezTo>
                <a:cubicBezTo>
                  <a:pt x="1062835" y="2280066"/>
                  <a:pt x="1213106" y="2237014"/>
                  <a:pt x="930728" y="2237014"/>
                </a:cubicBezTo>
                <a:cubicBezTo>
                  <a:pt x="843472" y="2237014"/>
                  <a:pt x="756557" y="2247900"/>
                  <a:pt x="669471" y="2253343"/>
                </a:cubicBezTo>
                <a:cubicBezTo>
                  <a:pt x="620485" y="2247900"/>
                  <a:pt x="570064" y="2224046"/>
                  <a:pt x="522514" y="2237014"/>
                </a:cubicBezTo>
                <a:cubicBezTo>
                  <a:pt x="367146" y="2279386"/>
                  <a:pt x="594276" y="2337133"/>
                  <a:pt x="440871" y="2286000"/>
                </a:cubicBezTo>
                <a:cubicBezTo>
                  <a:pt x="424542" y="2275114"/>
                  <a:pt x="407209" y="2265602"/>
                  <a:pt x="391885" y="2253343"/>
                </a:cubicBezTo>
                <a:cubicBezTo>
                  <a:pt x="379864" y="2243726"/>
                  <a:pt x="372998" y="2227570"/>
                  <a:pt x="359228" y="2220685"/>
                </a:cubicBezTo>
                <a:cubicBezTo>
                  <a:pt x="328439" y="2205290"/>
                  <a:pt x="261257" y="2188028"/>
                  <a:pt x="261257" y="2188028"/>
                </a:cubicBezTo>
                <a:cubicBezTo>
                  <a:pt x="221890" y="2138819"/>
                  <a:pt x="203426" y="2098825"/>
                  <a:pt x="146957" y="2073728"/>
                </a:cubicBezTo>
                <a:cubicBezTo>
                  <a:pt x="20628" y="2017582"/>
                  <a:pt x="78034" y="2070120"/>
                  <a:pt x="0" y="200841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I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EA86B64-2549-410D-8916-3ACBF78E7838}"/>
              </a:ext>
            </a:extLst>
          </p:cNvPr>
          <p:cNvSpPr/>
          <p:nvPr/>
        </p:nvSpPr>
        <p:spPr>
          <a:xfrm>
            <a:off x="6248400" y="3140529"/>
            <a:ext cx="2449286" cy="2041071"/>
          </a:xfrm>
          <a:custGeom>
            <a:avLst/>
            <a:gdLst>
              <a:gd name="connsiteX0" fmla="*/ 1387928 w 2449286"/>
              <a:gd name="connsiteY0" fmla="*/ 16329 h 2041071"/>
              <a:gd name="connsiteX1" fmla="*/ 0 w 2449286"/>
              <a:gd name="connsiteY1" fmla="*/ 2024743 h 2041071"/>
              <a:gd name="connsiteX2" fmla="*/ 2449286 w 2449286"/>
              <a:gd name="connsiteY2" fmla="*/ 2041071 h 2041071"/>
              <a:gd name="connsiteX3" fmla="*/ 2449286 w 2449286"/>
              <a:gd name="connsiteY3" fmla="*/ 2041071 h 2041071"/>
              <a:gd name="connsiteX4" fmla="*/ 2432957 w 2449286"/>
              <a:gd name="connsiteY4" fmla="*/ 1747157 h 2041071"/>
              <a:gd name="connsiteX5" fmla="*/ 2416628 w 2449286"/>
              <a:gd name="connsiteY5" fmla="*/ 1649186 h 2041071"/>
              <a:gd name="connsiteX6" fmla="*/ 2383971 w 2449286"/>
              <a:gd name="connsiteY6" fmla="*/ 1600200 h 2041071"/>
              <a:gd name="connsiteX7" fmla="*/ 2334986 w 2449286"/>
              <a:gd name="connsiteY7" fmla="*/ 1567543 h 2041071"/>
              <a:gd name="connsiteX8" fmla="*/ 2269671 w 2449286"/>
              <a:gd name="connsiteY8" fmla="*/ 1502229 h 2041071"/>
              <a:gd name="connsiteX9" fmla="*/ 2253343 w 2449286"/>
              <a:gd name="connsiteY9" fmla="*/ 1453243 h 2041071"/>
              <a:gd name="connsiteX10" fmla="*/ 2188028 w 2449286"/>
              <a:gd name="connsiteY10" fmla="*/ 1355271 h 2041071"/>
              <a:gd name="connsiteX11" fmla="*/ 2139043 w 2449286"/>
              <a:gd name="connsiteY11" fmla="*/ 1257300 h 2041071"/>
              <a:gd name="connsiteX12" fmla="*/ 2090057 w 2449286"/>
              <a:gd name="connsiteY12" fmla="*/ 1208314 h 2041071"/>
              <a:gd name="connsiteX13" fmla="*/ 2057400 w 2449286"/>
              <a:gd name="connsiteY13" fmla="*/ 1159329 h 2041071"/>
              <a:gd name="connsiteX14" fmla="*/ 2008414 w 2449286"/>
              <a:gd name="connsiteY14" fmla="*/ 1126671 h 2041071"/>
              <a:gd name="connsiteX15" fmla="*/ 1910443 w 2449286"/>
              <a:gd name="connsiteY15" fmla="*/ 1045029 h 2041071"/>
              <a:gd name="connsiteX16" fmla="*/ 1877786 w 2449286"/>
              <a:gd name="connsiteY16" fmla="*/ 849086 h 2041071"/>
              <a:gd name="connsiteX17" fmla="*/ 1861457 w 2449286"/>
              <a:gd name="connsiteY17" fmla="*/ 800100 h 2041071"/>
              <a:gd name="connsiteX18" fmla="*/ 1828800 w 2449286"/>
              <a:gd name="connsiteY18" fmla="*/ 685800 h 2041071"/>
              <a:gd name="connsiteX19" fmla="*/ 1779814 w 2449286"/>
              <a:gd name="connsiteY19" fmla="*/ 653143 h 2041071"/>
              <a:gd name="connsiteX20" fmla="*/ 1747157 w 2449286"/>
              <a:gd name="connsiteY20" fmla="*/ 604157 h 2041071"/>
              <a:gd name="connsiteX21" fmla="*/ 1714500 w 2449286"/>
              <a:gd name="connsiteY21" fmla="*/ 359229 h 2041071"/>
              <a:gd name="connsiteX22" fmla="*/ 1698171 w 2449286"/>
              <a:gd name="connsiteY22" fmla="*/ 244929 h 2041071"/>
              <a:gd name="connsiteX23" fmla="*/ 1665514 w 2449286"/>
              <a:gd name="connsiteY23" fmla="*/ 212271 h 2041071"/>
              <a:gd name="connsiteX24" fmla="*/ 1632857 w 2449286"/>
              <a:gd name="connsiteY24" fmla="*/ 163286 h 2041071"/>
              <a:gd name="connsiteX25" fmla="*/ 1616528 w 2449286"/>
              <a:gd name="connsiteY25" fmla="*/ 114300 h 2041071"/>
              <a:gd name="connsiteX26" fmla="*/ 1518557 w 2449286"/>
              <a:gd name="connsiteY26" fmla="*/ 81643 h 2041071"/>
              <a:gd name="connsiteX27" fmla="*/ 1502228 w 2449286"/>
              <a:gd name="connsiteY27" fmla="*/ 32657 h 2041071"/>
              <a:gd name="connsiteX28" fmla="*/ 1453243 w 2449286"/>
              <a:gd name="connsiteY28" fmla="*/ 0 h 2041071"/>
              <a:gd name="connsiteX29" fmla="*/ 1387928 w 2449286"/>
              <a:gd name="connsiteY29" fmla="*/ 16329 h 204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49286" h="2041071">
                <a:moveTo>
                  <a:pt x="1387928" y="16329"/>
                </a:moveTo>
                <a:lnTo>
                  <a:pt x="0" y="2024743"/>
                </a:lnTo>
                <a:lnTo>
                  <a:pt x="2449286" y="2041071"/>
                </a:lnTo>
                <a:lnTo>
                  <a:pt x="2449286" y="2041071"/>
                </a:lnTo>
                <a:cubicBezTo>
                  <a:pt x="2443843" y="1943100"/>
                  <a:pt x="2441106" y="1844940"/>
                  <a:pt x="2432957" y="1747157"/>
                </a:cubicBezTo>
                <a:cubicBezTo>
                  <a:pt x="2430207" y="1714164"/>
                  <a:pt x="2427098" y="1680595"/>
                  <a:pt x="2416628" y="1649186"/>
                </a:cubicBezTo>
                <a:cubicBezTo>
                  <a:pt x="2410422" y="1630569"/>
                  <a:pt x="2397848" y="1614077"/>
                  <a:pt x="2383971" y="1600200"/>
                </a:cubicBezTo>
                <a:cubicBezTo>
                  <a:pt x="2370095" y="1586323"/>
                  <a:pt x="2349886" y="1580314"/>
                  <a:pt x="2334986" y="1567543"/>
                </a:cubicBezTo>
                <a:cubicBezTo>
                  <a:pt x="2311609" y="1547505"/>
                  <a:pt x="2291443" y="1524000"/>
                  <a:pt x="2269671" y="1502229"/>
                </a:cubicBezTo>
                <a:cubicBezTo>
                  <a:pt x="2264228" y="1485900"/>
                  <a:pt x="2261702" y="1468289"/>
                  <a:pt x="2253343" y="1453243"/>
                </a:cubicBezTo>
                <a:cubicBezTo>
                  <a:pt x="2234282" y="1418933"/>
                  <a:pt x="2188028" y="1355271"/>
                  <a:pt x="2188028" y="1355271"/>
                </a:cubicBezTo>
                <a:cubicBezTo>
                  <a:pt x="2171663" y="1306176"/>
                  <a:pt x="2174213" y="1299504"/>
                  <a:pt x="2139043" y="1257300"/>
                </a:cubicBezTo>
                <a:cubicBezTo>
                  <a:pt x="2124260" y="1239560"/>
                  <a:pt x="2104840" y="1226054"/>
                  <a:pt x="2090057" y="1208314"/>
                </a:cubicBezTo>
                <a:cubicBezTo>
                  <a:pt x="2077494" y="1193238"/>
                  <a:pt x="2071276" y="1173205"/>
                  <a:pt x="2057400" y="1159329"/>
                </a:cubicBezTo>
                <a:cubicBezTo>
                  <a:pt x="2043523" y="1145452"/>
                  <a:pt x="2023490" y="1139234"/>
                  <a:pt x="2008414" y="1126671"/>
                </a:cubicBezTo>
                <a:cubicBezTo>
                  <a:pt x="1882691" y="1021903"/>
                  <a:pt x="2032062" y="1126109"/>
                  <a:pt x="1910443" y="1045029"/>
                </a:cubicBezTo>
                <a:cubicBezTo>
                  <a:pt x="1867180" y="871982"/>
                  <a:pt x="1928751" y="1129396"/>
                  <a:pt x="1877786" y="849086"/>
                </a:cubicBezTo>
                <a:cubicBezTo>
                  <a:pt x="1874707" y="832152"/>
                  <a:pt x="1866186" y="816650"/>
                  <a:pt x="1861457" y="800100"/>
                </a:cubicBezTo>
                <a:cubicBezTo>
                  <a:pt x="1860154" y="795540"/>
                  <a:pt x="1837498" y="696672"/>
                  <a:pt x="1828800" y="685800"/>
                </a:cubicBezTo>
                <a:cubicBezTo>
                  <a:pt x="1816541" y="670476"/>
                  <a:pt x="1796143" y="664029"/>
                  <a:pt x="1779814" y="653143"/>
                </a:cubicBezTo>
                <a:cubicBezTo>
                  <a:pt x="1768928" y="636814"/>
                  <a:pt x="1753363" y="622774"/>
                  <a:pt x="1747157" y="604157"/>
                </a:cubicBezTo>
                <a:cubicBezTo>
                  <a:pt x="1734698" y="566780"/>
                  <a:pt x="1716660" y="376510"/>
                  <a:pt x="1714500" y="359229"/>
                </a:cubicBezTo>
                <a:cubicBezTo>
                  <a:pt x="1709726" y="321039"/>
                  <a:pt x="1710342" y="281441"/>
                  <a:pt x="1698171" y="244929"/>
                </a:cubicBezTo>
                <a:cubicBezTo>
                  <a:pt x="1693303" y="230324"/>
                  <a:pt x="1675131" y="224292"/>
                  <a:pt x="1665514" y="212271"/>
                </a:cubicBezTo>
                <a:cubicBezTo>
                  <a:pt x="1653255" y="196947"/>
                  <a:pt x="1641633" y="180838"/>
                  <a:pt x="1632857" y="163286"/>
                </a:cubicBezTo>
                <a:cubicBezTo>
                  <a:pt x="1625160" y="147891"/>
                  <a:pt x="1630534" y="124304"/>
                  <a:pt x="1616528" y="114300"/>
                </a:cubicBezTo>
                <a:cubicBezTo>
                  <a:pt x="1588516" y="94292"/>
                  <a:pt x="1518557" y="81643"/>
                  <a:pt x="1518557" y="81643"/>
                </a:cubicBezTo>
                <a:cubicBezTo>
                  <a:pt x="1513114" y="65314"/>
                  <a:pt x="1512980" y="46097"/>
                  <a:pt x="1502228" y="32657"/>
                </a:cubicBezTo>
                <a:cubicBezTo>
                  <a:pt x="1489969" y="17333"/>
                  <a:pt x="1453243" y="0"/>
                  <a:pt x="1453243" y="0"/>
                </a:cubicBezTo>
                <a:lnTo>
                  <a:pt x="1387928" y="16329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2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EDC1F6-5D7C-4AC9-B0F0-22B1FE3777B5}"/>
              </a:ext>
            </a:extLst>
          </p:cNvPr>
          <p:cNvSpPr txBox="1"/>
          <p:nvPr/>
        </p:nvSpPr>
        <p:spPr>
          <a:xfrm>
            <a:off x="1115611" y="1143000"/>
            <a:ext cx="3352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>
                <a:solidFill>
                  <a:schemeClr val="bg1"/>
                </a:solidFill>
              </a:rPr>
              <a:t>  </a:t>
            </a:r>
            <a:r>
              <a:rPr lang="en-US" sz="200" dirty="0">
                <a:solidFill>
                  <a:schemeClr val="bg1"/>
                </a:solidFill>
              </a:rPr>
              <a:t>         </a:t>
            </a:r>
          </a:p>
          <a:p>
            <a:r>
              <a:rPr lang="en-US" sz="6600" dirty="0">
                <a:solidFill>
                  <a:schemeClr val="bg1"/>
                </a:solidFill>
              </a:rPr>
              <a:t>           I</a:t>
            </a:r>
          </a:p>
          <a:p>
            <a:endParaRPr lang="en-US" sz="6600" dirty="0">
              <a:solidFill>
                <a:schemeClr val="bg1"/>
              </a:solidFill>
            </a:endParaRPr>
          </a:p>
          <a:p>
            <a:endParaRPr lang="en-US" sz="6600" dirty="0">
              <a:solidFill>
                <a:schemeClr val="bg1"/>
              </a:solidFill>
            </a:endParaRPr>
          </a:p>
          <a:p>
            <a:r>
              <a:rPr lang="en-US" sz="660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97FEC9-B9AE-4BC1-9859-A7A56B3C371D}"/>
              </a:ext>
            </a:extLst>
          </p:cNvPr>
          <p:cNvCxnSpPr>
            <a:cxnSpLocks/>
          </p:cNvCxnSpPr>
          <p:nvPr/>
        </p:nvCxnSpPr>
        <p:spPr>
          <a:xfrm>
            <a:off x="598715" y="5156087"/>
            <a:ext cx="9231085" cy="1632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36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/>
              <a:t>NOTE: Relationship Between Exterior and Remote Interior Angles in a Triangle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041" y="2119258"/>
            <a:ext cx="6196405" cy="252894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09AFDB-6B77-447A-B46A-9C5BA03C3692}"/>
              </a:ext>
            </a:extLst>
          </p:cNvPr>
          <p:cNvGrpSpPr/>
          <p:nvPr/>
        </p:nvGrpSpPr>
        <p:grpSpPr>
          <a:xfrm>
            <a:off x="457200" y="1981199"/>
            <a:ext cx="11188995" cy="4495801"/>
            <a:chOff x="457200" y="1981199"/>
            <a:chExt cx="11188995" cy="449580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981199"/>
              <a:ext cx="11188995" cy="4495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DF720D5-981F-4239-88F0-751A583DD9BF}"/>
                </a:ext>
              </a:extLst>
            </p:cNvPr>
            <p:cNvSpPr txBox="1"/>
            <p:nvPr/>
          </p:nvSpPr>
          <p:spPr>
            <a:xfrm>
              <a:off x="609600" y="4038600"/>
              <a:ext cx="3581400" cy="747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46944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Relationship Between Exterior and Remote Interior Angles in a Triangle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041" y="2119258"/>
            <a:ext cx="6196405" cy="252894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600199"/>
            <a:ext cx="10972799" cy="509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483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Relationship Between Exterior and Remote Interior Angles in a Triangle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041" y="2119258"/>
            <a:ext cx="6196405" cy="252894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A29CD7-6643-43D4-93C8-8E0499A269D8}"/>
              </a:ext>
            </a:extLst>
          </p:cNvPr>
          <p:cNvGrpSpPr/>
          <p:nvPr/>
        </p:nvGrpSpPr>
        <p:grpSpPr>
          <a:xfrm>
            <a:off x="198427" y="1955611"/>
            <a:ext cx="11787472" cy="4368989"/>
            <a:chOff x="198427" y="1955611"/>
            <a:chExt cx="11787472" cy="4368989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27" y="1955611"/>
              <a:ext cx="11787472" cy="4368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D868E7-3D66-4EC7-A732-3E711C8C2BCF}"/>
                </a:ext>
              </a:extLst>
            </p:cNvPr>
            <p:cNvSpPr txBox="1"/>
            <p:nvPr/>
          </p:nvSpPr>
          <p:spPr>
            <a:xfrm>
              <a:off x="304800" y="1955611"/>
              <a:ext cx="4419600" cy="55898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85325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7638"/>
            <a:ext cx="11582400" cy="5165724"/>
          </a:xfrm>
        </p:spPr>
        <p:txBody>
          <a:bodyPr>
            <a:noAutofit/>
          </a:bodyPr>
          <a:lstStyle/>
          <a:p>
            <a:endParaRPr lang="en-US" sz="4000" dirty="0">
              <a:solidFill>
                <a:srgbClr val="C00000"/>
              </a:solidFill>
            </a:endParaRPr>
          </a:p>
          <a:p>
            <a:r>
              <a:rPr lang="en-US" sz="4000" dirty="0">
                <a:solidFill>
                  <a:srgbClr val="C00000"/>
                </a:solidFill>
              </a:rPr>
              <a:t>The measure of an exterior angle of a triangle is equal to the sum of the measures of both remote interior angles.</a:t>
            </a:r>
          </a:p>
          <a:p>
            <a:endParaRPr lang="en-US" sz="4000" dirty="0">
              <a:solidFill>
                <a:srgbClr val="C00000"/>
              </a:solidFill>
            </a:endParaRPr>
          </a:p>
          <a:p>
            <a:r>
              <a:rPr lang="en-US" sz="4000" dirty="0">
                <a:solidFill>
                  <a:srgbClr val="C00000"/>
                </a:solidFill>
              </a:rPr>
              <a:t>The sum of the exterior angles of a triangle is </a:t>
            </a:r>
            <a:r>
              <a:rPr lang="en-US" sz="4000" b="1" u="sng" dirty="0">
                <a:solidFill>
                  <a:srgbClr val="C00000"/>
                </a:solidFill>
              </a:rPr>
              <a:t>360°</a:t>
            </a:r>
            <a:r>
              <a:rPr lang="en-US" sz="4000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83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800" dirty="0"/>
              <a:t>NOTE: Solve for 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905000"/>
            <a:ext cx="7086600" cy="37338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4" t="29559" b="15784"/>
          <a:stretch/>
        </p:blipFill>
        <p:spPr bwMode="auto">
          <a:xfrm>
            <a:off x="4419600" y="3048000"/>
            <a:ext cx="7338196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279CC4D-AFDE-4E3E-9606-570065DA3E07}"/>
              </a:ext>
            </a:extLst>
          </p:cNvPr>
          <p:cNvSpPr/>
          <p:nvPr/>
        </p:nvSpPr>
        <p:spPr>
          <a:xfrm>
            <a:off x="304800" y="1246414"/>
            <a:ext cx="4908234" cy="43923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/>
              <a:t>120</a:t>
            </a:r>
            <a:r>
              <a:rPr lang="en-US" sz="4400" baseline="30000" dirty="0"/>
              <a:t>o</a:t>
            </a:r>
            <a:r>
              <a:rPr lang="en-US" sz="4400" dirty="0"/>
              <a:t> = x + (x+20</a:t>
            </a:r>
            <a:r>
              <a:rPr lang="en-US" sz="4400" baseline="30000" dirty="0"/>
              <a:t>o</a:t>
            </a:r>
            <a:r>
              <a:rPr lang="en-US" sz="4400" dirty="0"/>
              <a:t>)</a:t>
            </a:r>
          </a:p>
          <a:p>
            <a:r>
              <a:rPr lang="en-US" sz="4400" dirty="0"/>
              <a:t>  120</a:t>
            </a:r>
            <a:r>
              <a:rPr lang="en-US" sz="4400" baseline="30000" dirty="0"/>
              <a:t>o</a:t>
            </a:r>
            <a:r>
              <a:rPr lang="en-US" sz="4400" dirty="0"/>
              <a:t> = 2x + 20</a:t>
            </a:r>
            <a:r>
              <a:rPr lang="en-US" sz="4400" baseline="30000" dirty="0"/>
              <a:t>o</a:t>
            </a:r>
          </a:p>
          <a:p>
            <a:r>
              <a:rPr lang="en-US" sz="4400" dirty="0"/>
              <a:t>   </a:t>
            </a:r>
            <a:r>
              <a:rPr lang="en-US" sz="4400" u="sng" dirty="0"/>
              <a:t>-20             -20 </a:t>
            </a:r>
          </a:p>
          <a:p>
            <a:r>
              <a:rPr lang="en-US" sz="4400" dirty="0"/>
              <a:t>  </a:t>
            </a:r>
            <a:r>
              <a:rPr lang="en-US" sz="4400" u="sng" dirty="0"/>
              <a:t>100</a:t>
            </a:r>
            <a:r>
              <a:rPr lang="en-US" sz="4400" dirty="0"/>
              <a:t>  = </a:t>
            </a:r>
            <a:r>
              <a:rPr lang="en-US" sz="4400" u="sng" dirty="0"/>
              <a:t>2x</a:t>
            </a:r>
          </a:p>
          <a:p>
            <a:r>
              <a:rPr lang="en-US" sz="4400" dirty="0"/>
              <a:t>    2        2</a:t>
            </a:r>
          </a:p>
          <a:p>
            <a:r>
              <a:rPr lang="en-US" sz="4400" dirty="0"/>
              <a:t>   50   =  x</a:t>
            </a:r>
          </a:p>
        </p:txBody>
      </p:sp>
    </p:spTree>
    <p:extLst>
      <p:ext uri="{BB962C8B-B14F-4D97-AF65-F5344CB8AC3E}">
        <p14:creationId xmlns:p14="http://schemas.microsoft.com/office/powerpoint/2010/main" val="183447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01FEEC1-2CFC-42BC-BA4E-B9FD2B266146}"/>
              </a:ext>
            </a:extLst>
          </p:cNvPr>
          <p:cNvSpPr/>
          <p:nvPr/>
        </p:nvSpPr>
        <p:spPr>
          <a:xfrm>
            <a:off x="4800600" y="1295400"/>
            <a:ext cx="5638800" cy="4038600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2206896-3FBD-4CA2-BF9F-5399DA794B16}"/>
              </a:ext>
            </a:extLst>
          </p:cNvPr>
          <p:cNvSpPr/>
          <p:nvPr/>
        </p:nvSpPr>
        <p:spPr>
          <a:xfrm>
            <a:off x="6242958" y="1284515"/>
            <a:ext cx="2841171" cy="2306070"/>
          </a:xfrm>
          <a:custGeom>
            <a:avLst/>
            <a:gdLst>
              <a:gd name="connsiteX0" fmla="*/ 0 w 2841171"/>
              <a:gd name="connsiteY0" fmla="*/ 2008414 h 2306070"/>
              <a:gd name="connsiteX1" fmla="*/ 1387928 w 2841171"/>
              <a:gd name="connsiteY1" fmla="*/ 0 h 2306070"/>
              <a:gd name="connsiteX2" fmla="*/ 1387928 w 2841171"/>
              <a:gd name="connsiteY2" fmla="*/ 0 h 2306070"/>
              <a:gd name="connsiteX3" fmla="*/ 2841171 w 2841171"/>
              <a:gd name="connsiteY3" fmla="*/ 2090057 h 2306070"/>
              <a:gd name="connsiteX4" fmla="*/ 2841171 w 2841171"/>
              <a:gd name="connsiteY4" fmla="*/ 2090057 h 2306070"/>
              <a:gd name="connsiteX5" fmla="*/ 2596242 w 2841171"/>
              <a:gd name="connsiteY5" fmla="*/ 2122714 h 2306070"/>
              <a:gd name="connsiteX6" fmla="*/ 2498271 w 2841171"/>
              <a:gd name="connsiteY6" fmla="*/ 2155371 h 2306070"/>
              <a:gd name="connsiteX7" fmla="*/ 2449285 w 2841171"/>
              <a:gd name="connsiteY7" fmla="*/ 2171700 h 2306070"/>
              <a:gd name="connsiteX8" fmla="*/ 2302328 w 2841171"/>
              <a:gd name="connsiteY8" fmla="*/ 2237014 h 2306070"/>
              <a:gd name="connsiteX9" fmla="*/ 1975757 w 2841171"/>
              <a:gd name="connsiteY9" fmla="*/ 2204357 h 2306070"/>
              <a:gd name="connsiteX10" fmla="*/ 1877785 w 2841171"/>
              <a:gd name="connsiteY10" fmla="*/ 2220685 h 2306070"/>
              <a:gd name="connsiteX11" fmla="*/ 1828800 w 2841171"/>
              <a:gd name="connsiteY11" fmla="*/ 2237014 h 2306070"/>
              <a:gd name="connsiteX12" fmla="*/ 1779814 w 2841171"/>
              <a:gd name="connsiteY12" fmla="*/ 2269671 h 2306070"/>
              <a:gd name="connsiteX13" fmla="*/ 1600200 w 2841171"/>
              <a:gd name="connsiteY13" fmla="*/ 2253343 h 2306070"/>
              <a:gd name="connsiteX14" fmla="*/ 1306285 w 2841171"/>
              <a:gd name="connsiteY14" fmla="*/ 2220685 h 2306070"/>
              <a:gd name="connsiteX15" fmla="*/ 1191985 w 2841171"/>
              <a:gd name="connsiteY15" fmla="*/ 2237014 h 2306070"/>
              <a:gd name="connsiteX16" fmla="*/ 930728 w 2841171"/>
              <a:gd name="connsiteY16" fmla="*/ 2237014 h 2306070"/>
              <a:gd name="connsiteX17" fmla="*/ 669471 w 2841171"/>
              <a:gd name="connsiteY17" fmla="*/ 2253343 h 2306070"/>
              <a:gd name="connsiteX18" fmla="*/ 522514 w 2841171"/>
              <a:gd name="connsiteY18" fmla="*/ 2237014 h 2306070"/>
              <a:gd name="connsiteX19" fmla="*/ 440871 w 2841171"/>
              <a:gd name="connsiteY19" fmla="*/ 2286000 h 2306070"/>
              <a:gd name="connsiteX20" fmla="*/ 391885 w 2841171"/>
              <a:gd name="connsiteY20" fmla="*/ 2253343 h 2306070"/>
              <a:gd name="connsiteX21" fmla="*/ 359228 w 2841171"/>
              <a:gd name="connsiteY21" fmla="*/ 2220685 h 2306070"/>
              <a:gd name="connsiteX22" fmla="*/ 261257 w 2841171"/>
              <a:gd name="connsiteY22" fmla="*/ 2188028 h 2306070"/>
              <a:gd name="connsiteX23" fmla="*/ 146957 w 2841171"/>
              <a:gd name="connsiteY23" fmla="*/ 2073728 h 2306070"/>
              <a:gd name="connsiteX24" fmla="*/ 0 w 2841171"/>
              <a:gd name="connsiteY24" fmla="*/ 2008414 h 230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41171" h="2306070">
                <a:moveTo>
                  <a:pt x="0" y="2008414"/>
                </a:moveTo>
                <a:lnTo>
                  <a:pt x="1387928" y="0"/>
                </a:lnTo>
                <a:lnTo>
                  <a:pt x="1387928" y="0"/>
                </a:lnTo>
                <a:lnTo>
                  <a:pt x="2841171" y="2090057"/>
                </a:lnTo>
                <a:lnTo>
                  <a:pt x="2841171" y="2090057"/>
                </a:lnTo>
                <a:cubicBezTo>
                  <a:pt x="2792235" y="2095494"/>
                  <a:pt x="2654883" y="2108054"/>
                  <a:pt x="2596242" y="2122714"/>
                </a:cubicBezTo>
                <a:cubicBezTo>
                  <a:pt x="2562846" y="2131063"/>
                  <a:pt x="2530928" y="2144485"/>
                  <a:pt x="2498271" y="2155371"/>
                </a:cubicBezTo>
                <a:cubicBezTo>
                  <a:pt x="2481942" y="2160814"/>
                  <a:pt x="2464680" y="2164003"/>
                  <a:pt x="2449285" y="2171700"/>
                </a:cubicBezTo>
                <a:cubicBezTo>
                  <a:pt x="2357755" y="2217465"/>
                  <a:pt x="2406571" y="2195317"/>
                  <a:pt x="2302328" y="2237014"/>
                </a:cubicBezTo>
                <a:cubicBezTo>
                  <a:pt x="2249017" y="2231090"/>
                  <a:pt x="2017350" y="2204357"/>
                  <a:pt x="1975757" y="2204357"/>
                </a:cubicBezTo>
                <a:cubicBezTo>
                  <a:pt x="1942649" y="2204357"/>
                  <a:pt x="1910442" y="2215242"/>
                  <a:pt x="1877785" y="2220685"/>
                </a:cubicBezTo>
                <a:cubicBezTo>
                  <a:pt x="1861457" y="2226128"/>
                  <a:pt x="1844195" y="2229317"/>
                  <a:pt x="1828800" y="2237014"/>
                </a:cubicBezTo>
                <a:cubicBezTo>
                  <a:pt x="1811247" y="2245790"/>
                  <a:pt x="1799389" y="2268273"/>
                  <a:pt x="1779814" y="2269671"/>
                </a:cubicBezTo>
                <a:cubicBezTo>
                  <a:pt x="1719849" y="2273954"/>
                  <a:pt x="1660071" y="2258786"/>
                  <a:pt x="1600200" y="2253343"/>
                </a:cubicBezTo>
                <a:cubicBezTo>
                  <a:pt x="1484616" y="2214814"/>
                  <a:pt x="1515967" y="2220685"/>
                  <a:pt x="1306285" y="2220685"/>
                </a:cubicBezTo>
                <a:cubicBezTo>
                  <a:pt x="1267798" y="2220685"/>
                  <a:pt x="1230085" y="2231571"/>
                  <a:pt x="1191985" y="2237014"/>
                </a:cubicBezTo>
                <a:cubicBezTo>
                  <a:pt x="1062835" y="2280066"/>
                  <a:pt x="1213106" y="2237014"/>
                  <a:pt x="930728" y="2237014"/>
                </a:cubicBezTo>
                <a:cubicBezTo>
                  <a:pt x="843472" y="2237014"/>
                  <a:pt x="756557" y="2247900"/>
                  <a:pt x="669471" y="2253343"/>
                </a:cubicBezTo>
                <a:cubicBezTo>
                  <a:pt x="620485" y="2247900"/>
                  <a:pt x="570064" y="2224046"/>
                  <a:pt x="522514" y="2237014"/>
                </a:cubicBezTo>
                <a:cubicBezTo>
                  <a:pt x="367146" y="2279386"/>
                  <a:pt x="594276" y="2337133"/>
                  <a:pt x="440871" y="2286000"/>
                </a:cubicBezTo>
                <a:cubicBezTo>
                  <a:pt x="424542" y="2275114"/>
                  <a:pt x="407209" y="2265602"/>
                  <a:pt x="391885" y="2253343"/>
                </a:cubicBezTo>
                <a:cubicBezTo>
                  <a:pt x="379864" y="2243726"/>
                  <a:pt x="372998" y="2227570"/>
                  <a:pt x="359228" y="2220685"/>
                </a:cubicBezTo>
                <a:cubicBezTo>
                  <a:pt x="328439" y="2205290"/>
                  <a:pt x="261257" y="2188028"/>
                  <a:pt x="261257" y="2188028"/>
                </a:cubicBezTo>
                <a:cubicBezTo>
                  <a:pt x="221890" y="2138819"/>
                  <a:pt x="203426" y="2098825"/>
                  <a:pt x="146957" y="2073728"/>
                </a:cubicBezTo>
                <a:cubicBezTo>
                  <a:pt x="20628" y="2017582"/>
                  <a:pt x="78034" y="2070120"/>
                  <a:pt x="0" y="200841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21F0F71-6C5E-438F-BCCD-B73A6612529B}"/>
              </a:ext>
            </a:extLst>
          </p:cNvPr>
          <p:cNvSpPr/>
          <p:nvPr/>
        </p:nvSpPr>
        <p:spPr>
          <a:xfrm>
            <a:off x="4822372" y="3292929"/>
            <a:ext cx="2449286" cy="2041071"/>
          </a:xfrm>
          <a:custGeom>
            <a:avLst/>
            <a:gdLst>
              <a:gd name="connsiteX0" fmla="*/ 1387928 w 2449286"/>
              <a:gd name="connsiteY0" fmla="*/ 16329 h 2041071"/>
              <a:gd name="connsiteX1" fmla="*/ 0 w 2449286"/>
              <a:gd name="connsiteY1" fmla="*/ 2024743 h 2041071"/>
              <a:gd name="connsiteX2" fmla="*/ 2449286 w 2449286"/>
              <a:gd name="connsiteY2" fmla="*/ 2041071 h 2041071"/>
              <a:gd name="connsiteX3" fmla="*/ 2449286 w 2449286"/>
              <a:gd name="connsiteY3" fmla="*/ 2041071 h 2041071"/>
              <a:gd name="connsiteX4" fmla="*/ 2432957 w 2449286"/>
              <a:gd name="connsiteY4" fmla="*/ 1747157 h 2041071"/>
              <a:gd name="connsiteX5" fmla="*/ 2416628 w 2449286"/>
              <a:gd name="connsiteY5" fmla="*/ 1649186 h 2041071"/>
              <a:gd name="connsiteX6" fmla="*/ 2383971 w 2449286"/>
              <a:gd name="connsiteY6" fmla="*/ 1600200 h 2041071"/>
              <a:gd name="connsiteX7" fmla="*/ 2334986 w 2449286"/>
              <a:gd name="connsiteY7" fmla="*/ 1567543 h 2041071"/>
              <a:gd name="connsiteX8" fmla="*/ 2269671 w 2449286"/>
              <a:gd name="connsiteY8" fmla="*/ 1502229 h 2041071"/>
              <a:gd name="connsiteX9" fmla="*/ 2253343 w 2449286"/>
              <a:gd name="connsiteY9" fmla="*/ 1453243 h 2041071"/>
              <a:gd name="connsiteX10" fmla="*/ 2188028 w 2449286"/>
              <a:gd name="connsiteY10" fmla="*/ 1355271 h 2041071"/>
              <a:gd name="connsiteX11" fmla="*/ 2139043 w 2449286"/>
              <a:gd name="connsiteY11" fmla="*/ 1257300 h 2041071"/>
              <a:gd name="connsiteX12" fmla="*/ 2090057 w 2449286"/>
              <a:gd name="connsiteY12" fmla="*/ 1208314 h 2041071"/>
              <a:gd name="connsiteX13" fmla="*/ 2057400 w 2449286"/>
              <a:gd name="connsiteY13" fmla="*/ 1159329 h 2041071"/>
              <a:gd name="connsiteX14" fmla="*/ 2008414 w 2449286"/>
              <a:gd name="connsiteY14" fmla="*/ 1126671 h 2041071"/>
              <a:gd name="connsiteX15" fmla="*/ 1910443 w 2449286"/>
              <a:gd name="connsiteY15" fmla="*/ 1045029 h 2041071"/>
              <a:gd name="connsiteX16" fmla="*/ 1877786 w 2449286"/>
              <a:gd name="connsiteY16" fmla="*/ 849086 h 2041071"/>
              <a:gd name="connsiteX17" fmla="*/ 1861457 w 2449286"/>
              <a:gd name="connsiteY17" fmla="*/ 800100 h 2041071"/>
              <a:gd name="connsiteX18" fmla="*/ 1828800 w 2449286"/>
              <a:gd name="connsiteY18" fmla="*/ 685800 h 2041071"/>
              <a:gd name="connsiteX19" fmla="*/ 1779814 w 2449286"/>
              <a:gd name="connsiteY19" fmla="*/ 653143 h 2041071"/>
              <a:gd name="connsiteX20" fmla="*/ 1747157 w 2449286"/>
              <a:gd name="connsiteY20" fmla="*/ 604157 h 2041071"/>
              <a:gd name="connsiteX21" fmla="*/ 1714500 w 2449286"/>
              <a:gd name="connsiteY21" fmla="*/ 359229 h 2041071"/>
              <a:gd name="connsiteX22" fmla="*/ 1698171 w 2449286"/>
              <a:gd name="connsiteY22" fmla="*/ 244929 h 2041071"/>
              <a:gd name="connsiteX23" fmla="*/ 1665514 w 2449286"/>
              <a:gd name="connsiteY23" fmla="*/ 212271 h 2041071"/>
              <a:gd name="connsiteX24" fmla="*/ 1632857 w 2449286"/>
              <a:gd name="connsiteY24" fmla="*/ 163286 h 2041071"/>
              <a:gd name="connsiteX25" fmla="*/ 1616528 w 2449286"/>
              <a:gd name="connsiteY25" fmla="*/ 114300 h 2041071"/>
              <a:gd name="connsiteX26" fmla="*/ 1518557 w 2449286"/>
              <a:gd name="connsiteY26" fmla="*/ 81643 h 2041071"/>
              <a:gd name="connsiteX27" fmla="*/ 1502228 w 2449286"/>
              <a:gd name="connsiteY27" fmla="*/ 32657 h 2041071"/>
              <a:gd name="connsiteX28" fmla="*/ 1453243 w 2449286"/>
              <a:gd name="connsiteY28" fmla="*/ 0 h 2041071"/>
              <a:gd name="connsiteX29" fmla="*/ 1387928 w 2449286"/>
              <a:gd name="connsiteY29" fmla="*/ 16329 h 204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49286" h="2041071">
                <a:moveTo>
                  <a:pt x="1387928" y="16329"/>
                </a:moveTo>
                <a:lnTo>
                  <a:pt x="0" y="2024743"/>
                </a:lnTo>
                <a:lnTo>
                  <a:pt x="2449286" y="2041071"/>
                </a:lnTo>
                <a:lnTo>
                  <a:pt x="2449286" y="2041071"/>
                </a:lnTo>
                <a:cubicBezTo>
                  <a:pt x="2443843" y="1943100"/>
                  <a:pt x="2441106" y="1844940"/>
                  <a:pt x="2432957" y="1747157"/>
                </a:cubicBezTo>
                <a:cubicBezTo>
                  <a:pt x="2430207" y="1714164"/>
                  <a:pt x="2427098" y="1680595"/>
                  <a:pt x="2416628" y="1649186"/>
                </a:cubicBezTo>
                <a:cubicBezTo>
                  <a:pt x="2410422" y="1630569"/>
                  <a:pt x="2397848" y="1614077"/>
                  <a:pt x="2383971" y="1600200"/>
                </a:cubicBezTo>
                <a:cubicBezTo>
                  <a:pt x="2370095" y="1586323"/>
                  <a:pt x="2349886" y="1580314"/>
                  <a:pt x="2334986" y="1567543"/>
                </a:cubicBezTo>
                <a:cubicBezTo>
                  <a:pt x="2311609" y="1547505"/>
                  <a:pt x="2291443" y="1524000"/>
                  <a:pt x="2269671" y="1502229"/>
                </a:cubicBezTo>
                <a:cubicBezTo>
                  <a:pt x="2264228" y="1485900"/>
                  <a:pt x="2261702" y="1468289"/>
                  <a:pt x="2253343" y="1453243"/>
                </a:cubicBezTo>
                <a:cubicBezTo>
                  <a:pt x="2234282" y="1418933"/>
                  <a:pt x="2188028" y="1355271"/>
                  <a:pt x="2188028" y="1355271"/>
                </a:cubicBezTo>
                <a:cubicBezTo>
                  <a:pt x="2171663" y="1306176"/>
                  <a:pt x="2174213" y="1299504"/>
                  <a:pt x="2139043" y="1257300"/>
                </a:cubicBezTo>
                <a:cubicBezTo>
                  <a:pt x="2124260" y="1239560"/>
                  <a:pt x="2104840" y="1226054"/>
                  <a:pt x="2090057" y="1208314"/>
                </a:cubicBezTo>
                <a:cubicBezTo>
                  <a:pt x="2077494" y="1193238"/>
                  <a:pt x="2071276" y="1173205"/>
                  <a:pt x="2057400" y="1159329"/>
                </a:cubicBezTo>
                <a:cubicBezTo>
                  <a:pt x="2043523" y="1145452"/>
                  <a:pt x="2023490" y="1139234"/>
                  <a:pt x="2008414" y="1126671"/>
                </a:cubicBezTo>
                <a:cubicBezTo>
                  <a:pt x="1882691" y="1021903"/>
                  <a:pt x="2032062" y="1126109"/>
                  <a:pt x="1910443" y="1045029"/>
                </a:cubicBezTo>
                <a:cubicBezTo>
                  <a:pt x="1867180" y="871982"/>
                  <a:pt x="1928751" y="1129396"/>
                  <a:pt x="1877786" y="849086"/>
                </a:cubicBezTo>
                <a:cubicBezTo>
                  <a:pt x="1874707" y="832152"/>
                  <a:pt x="1866186" y="816650"/>
                  <a:pt x="1861457" y="800100"/>
                </a:cubicBezTo>
                <a:cubicBezTo>
                  <a:pt x="1860154" y="795540"/>
                  <a:pt x="1837498" y="696672"/>
                  <a:pt x="1828800" y="685800"/>
                </a:cubicBezTo>
                <a:cubicBezTo>
                  <a:pt x="1816541" y="670476"/>
                  <a:pt x="1796143" y="664029"/>
                  <a:pt x="1779814" y="653143"/>
                </a:cubicBezTo>
                <a:cubicBezTo>
                  <a:pt x="1768928" y="636814"/>
                  <a:pt x="1753363" y="622774"/>
                  <a:pt x="1747157" y="604157"/>
                </a:cubicBezTo>
                <a:cubicBezTo>
                  <a:pt x="1734698" y="566780"/>
                  <a:pt x="1716660" y="376510"/>
                  <a:pt x="1714500" y="359229"/>
                </a:cubicBezTo>
                <a:cubicBezTo>
                  <a:pt x="1709726" y="321039"/>
                  <a:pt x="1710342" y="281441"/>
                  <a:pt x="1698171" y="244929"/>
                </a:cubicBezTo>
                <a:cubicBezTo>
                  <a:pt x="1693303" y="230324"/>
                  <a:pt x="1675131" y="224292"/>
                  <a:pt x="1665514" y="212271"/>
                </a:cubicBezTo>
                <a:cubicBezTo>
                  <a:pt x="1653255" y="196947"/>
                  <a:pt x="1641633" y="180838"/>
                  <a:pt x="1632857" y="163286"/>
                </a:cubicBezTo>
                <a:cubicBezTo>
                  <a:pt x="1625160" y="147891"/>
                  <a:pt x="1630534" y="124304"/>
                  <a:pt x="1616528" y="114300"/>
                </a:cubicBezTo>
                <a:cubicBezTo>
                  <a:pt x="1588516" y="94292"/>
                  <a:pt x="1518557" y="81643"/>
                  <a:pt x="1518557" y="81643"/>
                </a:cubicBezTo>
                <a:cubicBezTo>
                  <a:pt x="1513114" y="65314"/>
                  <a:pt x="1512980" y="46097"/>
                  <a:pt x="1502228" y="32657"/>
                </a:cubicBezTo>
                <a:cubicBezTo>
                  <a:pt x="1489969" y="17333"/>
                  <a:pt x="1453243" y="0"/>
                  <a:pt x="1453243" y="0"/>
                </a:cubicBezTo>
                <a:lnTo>
                  <a:pt x="1387928" y="16329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E91F63F-6E63-4737-96F8-8FA413DF89D3}"/>
              </a:ext>
            </a:extLst>
          </p:cNvPr>
          <p:cNvSpPr/>
          <p:nvPr/>
        </p:nvSpPr>
        <p:spPr>
          <a:xfrm>
            <a:off x="8692068" y="3390900"/>
            <a:ext cx="1747332" cy="1926772"/>
          </a:xfrm>
          <a:custGeom>
            <a:avLst/>
            <a:gdLst>
              <a:gd name="connsiteX0" fmla="*/ 114475 w 1747332"/>
              <a:gd name="connsiteY0" fmla="*/ 1910443 h 1926772"/>
              <a:gd name="connsiteX1" fmla="*/ 1747332 w 1747332"/>
              <a:gd name="connsiteY1" fmla="*/ 1926772 h 1926772"/>
              <a:gd name="connsiteX2" fmla="*/ 441047 w 1747332"/>
              <a:gd name="connsiteY2" fmla="*/ 32658 h 1926772"/>
              <a:gd name="connsiteX3" fmla="*/ 375732 w 1747332"/>
              <a:gd name="connsiteY3" fmla="*/ 0 h 1926772"/>
              <a:gd name="connsiteX4" fmla="*/ 343075 w 1747332"/>
              <a:gd name="connsiteY4" fmla="*/ 146958 h 1926772"/>
              <a:gd name="connsiteX5" fmla="*/ 343075 w 1747332"/>
              <a:gd name="connsiteY5" fmla="*/ 457200 h 1926772"/>
              <a:gd name="connsiteX6" fmla="*/ 277761 w 1747332"/>
              <a:gd name="connsiteY6" fmla="*/ 604158 h 1926772"/>
              <a:gd name="connsiteX7" fmla="*/ 261432 w 1747332"/>
              <a:gd name="connsiteY7" fmla="*/ 653143 h 1926772"/>
              <a:gd name="connsiteX8" fmla="*/ 179790 w 1747332"/>
              <a:gd name="connsiteY8" fmla="*/ 767443 h 1926772"/>
              <a:gd name="connsiteX9" fmla="*/ 163461 w 1747332"/>
              <a:gd name="connsiteY9" fmla="*/ 849086 h 1926772"/>
              <a:gd name="connsiteX10" fmla="*/ 114475 w 1747332"/>
              <a:gd name="connsiteY10" fmla="*/ 1224643 h 1926772"/>
              <a:gd name="connsiteX11" fmla="*/ 65490 w 1747332"/>
              <a:gd name="connsiteY11" fmla="*/ 1420586 h 1926772"/>
              <a:gd name="connsiteX12" fmla="*/ 16504 w 1747332"/>
              <a:gd name="connsiteY12" fmla="*/ 1534886 h 1926772"/>
              <a:gd name="connsiteX13" fmla="*/ 16504 w 1747332"/>
              <a:gd name="connsiteY13" fmla="*/ 1812472 h 1926772"/>
              <a:gd name="connsiteX14" fmla="*/ 65490 w 1747332"/>
              <a:gd name="connsiteY14" fmla="*/ 1828800 h 1926772"/>
              <a:gd name="connsiteX15" fmla="*/ 114475 w 1747332"/>
              <a:gd name="connsiteY15" fmla="*/ 1910443 h 192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47332" h="1926772">
                <a:moveTo>
                  <a:pt x="114475" y="1910443"/>
                </a:moveTo>
                <a:lnTo>
                  <a:pt x="1747332" y="1926772"/>
                </a:lnTo>
                <a:lnTo>
                  <a:pt x="441047" y="32658"/>
                </a:lnTo>
                <a:lnTo>
                  <a:pt x="375732" y="0"/>
                </a:lnTo>
                <a:cubicBezTo>
                  <a:pt x="364846" y="48986"/>
                  <a:pt x="345462" y="96834"/>
                  <a:pt x="343075" y="146958"/>
                </a:cubicBezTo>
                <a:cubicBezTo>
                  <a:pt x="330915" y="402317"/>
                  <a:pt x="387279" y="265650"/>
                  <a:pt x="343075" y="457200"/>
                </a:cubicBezTo>
                <a:cubicBezTo>
                  <a:pt x="306968" y="613665"/>
                  <a:pt x="327942" y="503797"/>
                  <a:pt x="277761" y="604158"/>
                </a:cubicBezTo>
                <a:cubicBezTo>
                  <a:pt x="270064" y="619553"/>
                  <a:pt x="270979" y="638822"/>
                  <a:pt x="261432" y="653143"/>
                </a:cubicBezTo>
                <a:cubicBezTo>
                  <a:pt x="129042" y="851729"/>
                  <a:pt x="292549" y="541926"/>
                  <a:pt x="179790" y="767443"/>
                </a:cubicBezTo>
                <a:cubicBezTo>
                  <a:pt x="174347" y="794657"/>
                  <a:pt x="166768" y="821530"/>
                  <a:pt x="163461" y="849086"/>
                </a:cubicBezTo>
                <a:cubicBezTo>
                  <a:pt x="118350" y="1225006"/>
                  <a:pt x="167091" y="1066803"/>
                  <a:pt x="114475" y="1224643"/>
                </a:cubicBezTo>
                <a:cubicBezTo>
                  <a:pt x="86297" y="1421896"/>
                  <a:pt x="118309" y="1262131"/>
                  <a:pt x="65490" y="1420586"/>
                </a:cubicBezTo>
                <a:cubicBezTo>
                  <a:pt x="30343" y="1526026"/>
                  <a:pt x="73903" y="1448787"/>
                  <a:pt x="16504" y="1534886"/>
                </a:cubicBezTo>
                <a:cubicBezTo>
                  <a:pt x="15737" y="1544085"/>
                  <a:pt x="-20245" y="1757350"/>
                  <a:pt x="16504" y="1812472"/>
                </a:cubicBezTo>
                <a:cubicBezTo>
                  <a:pt x="26052" y="1826793"/>
                  <a:pt x="49161" y="1823357"/>
                  <a:pt x="65490" y="1828800"/>
                </a:cubicBezTo>
                <a:cubicBezTo>
                  <a:pt x="99868" y="1931935"/>
                  <a:pt x="63723" y="1926772"/>
                  <a:pt x="114475" y="191044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CDDE1FF-759A-460F-910E-E9F4D4080039}"/>
              </a:ext>
            </a:extLst>
          </p:cNvPr>
          <p:cNvSpPr/>
          <p:nvPr/>
        </p:nvSpPr>
        <p:spPr>
          <a:xfrm>
            <a:off x="6242958" y="3243943"/>
            <a:ext cx="2890174" cy="2090057"/>
          </a:xfrm>
          <a:custGeom>
            <a:avLst/>
            <a:gdLst>
              <a:gd name="connsiteX0" fmla="*/ 0 w 2890174"/>
              <a:gd name="connsiteY0" fmla="*/ 48986 h 2090057"/>
              <a:gd name="connsiteX1" fmla="*/ 0 w 2890174"/>
              <a:gd name="connsiteY1" fmla="*/ 48986 h 2090057"/>
              <a:gd name="connsiteX2" fmla="*/ 97971 w 2890174"/>
              <a:gd name="connsiteY2" fmla="*/ 163286 h 2090057"/>
              <a:gd name="connsiteX3" fmla="*/ 146957 w 2890174"/>
              <a:gd name="connsiteY3" fmla="*/ 212272 h 2090057"/>
              <a:gd name="connsiteX4" fmla="*/ 195942 w 2890174"/>
              <a:gd name="connsiteY4" fmla="*/ 277586 h 2090057"/>
              <a:gd name="connsiteX5" fmla="*/ 179614 w 2890174"/>
              <a:gd name="connsiteY5" fmla="*/ 718457 h 2090057"/>
              <a:gd name="connsiteX6" fmla="*/ 163285 w 2890174"/>
              <a:gd name="connsiteY6" fmla="*/ 767443 h 2090057"/>
              <a:gd name="connsiteX7" fmla="*/ 212271 w 2890174"/>
              <a:gd name="connsiteY7" fmla="*/ 751115 h 2090057"/>
              <a:gd name="connsiteX8" fmla="*/ 293914 w 2890174"/>
              <a:gd name="connsiteY8" fmla="*/ 767443 h 2090057"/>
              <a:gd name="connsiteX9" fmla="*/ 375557 w 2890174"/>
              <a:gd name="connsiteY9" fmla="*/ 849086 h 2090057"/>
              <a:gd name="connsiteX10" fmla="*/ 408214 w 2890174"/>
              <a:gd name="connsiteY10" fmla="*/ 914400 h 2090057"/>
              <a:gd name="connsiteX11" fmla="*/ 440871 w 2890174"/>
              <a:gd name="connsiteY11" fmla="*/ 1175657 h 2090057"/>
              <a:gd name="connsiteX12" fmla="*/ 473528 w 2890174"/>
              <a:gd name="connsiteY12" fmla="*/ 1224643 h 2090057"/>
              <a:gd name="connsiteX13" fmla="*/ 522514 w 2890174"/>
              <a:gd name="connsiteY13" fmla="*/ 1273629 h 2090057"/>
              <a:gd name="connsiteX14" fmla="*/ 538842 w 2890174"/>
              <a:gd name="connsiteY14" fmla="*/ 1322615 h 2090057"/>
              <a:gd name="connsiteX15" fmla="*/ 506185 w 2890174"/>
              <a:gd name="connsiteY15" fmla="*/ 1355272 h 2090057"/>
              <a:gd name="connsiteX16" fmla="*/ 555171 w 2890174"/>
              <a:gd name="connsiteY16" fmla="*/ 1371600 h 2090057"/>
              <a:gd name="connsiteX17" fmla="*/ 636814 w 2890174"/>
              <a:gd name="connsiteY17" fmla="*/ 1485900 h 2090057"/>
              <a:gd name="connsiteX18" fmla="*/ 669471 w 2890174"/>
              <a:gd name="connsiteY18" fmla="*/ 1600200 h 2090057"/>
              <a:gd name="connsiteX19" fmla="*/ 718457 w 2890174"/>
              <a:gd name="connsiteY19" fmla="*/ 1632857 h 2090057"/>
              <a:gd name="connsiteX20" fmla="*/ 783771 w 2890174"/>
              <a:gd name="connsiteY20" fmla="*/ 1763486 h 2090057"/>
              <a:gd name="connsiteX21" fmla="*/ 849085 w 2890174"/>
              <a:gd name="connsiteY21" fmla="*/ 1796143 h 2090057"/>
              <a:gd name="connsiteX22" fmla="*/ 930728 w 2890174"/>
              <a:gd name="connsiteY22" fmla="*/ 1894115 h 2090057"/>
              <a:gd name="connsiteX23" fmla="*/ 947057 w 2890174"/>
              <a:gd name="connsiteY23" fmla="*/ 1975757 h 2090057"/>
              <a:gd name="connsiteX24" fmla="*/ 979714 w 2890174"/>
              <a:gd name="connsiteY24" fmla="*/ 2008415 h 2090057"/>
              <a:gd name="connsiteX25" fmla="*/ 996042 w 2890174"/>
              <a:gd name="connsiteY25" fmla="*/ 2057400 h 2090057"/>
              <a:gd name="connsiteX26" fmla="*/ 1028700 w 2890174"/>
              <a:gd name="connsiteY26" fmla="*/ 2090057 h 2090057"/>
              <a:gd name="connsiteX27" fmla="*/ 2596242 w 2890174"/>
              <a:gd name="connsiteY27" fmla="*/ 2073729 h 2090057"/>
              <a:gd name="connsiteX28" fmla="*/ 2596242 w 2890174"/>
              <a:gd name="connsiteY28" fmla="*/ 2073729 h 2090057"/>
              <a:gd name="connsiteX29" fmla="*/ 2612571 w 2890174"/>
              <a:gd name="connsiteY29" fmla="*/ 1861457 h 2090057"/>
              <a:gd name="connsiteX30" fmla="*/ 2628900 w 2890174"/>
              <a:gd name="connsiteY30" fmla="*/ 1812472 h 2090057"/>
              <a:gd name="connsiteX31" fmla="*/ 2710542 w 2890174"/>
              <a:gd name="connsiteY31" fmla="*/ 1208315 h 2090057"/>
              <a:gd name="connsiteX32" fmla="*/ 2743200 w 2890174"/>
              <a:gd name="connsiteY32" fmla="*/ 1175657 h 2090057"/>
              <a:gd name="connsiteX33" fmla="*/ 2775857 w 2890174"/>
              <a:gd name="connsiteY33" fmla="*/ 1061357 h 2090057"/>
              <a:gd name="connsiteX34" fmla="*/ 2792185 w 2890174"/>
              <a:gd name="connsiteY34" fmla="*/ 881743 h 2090057"/>
              <a:gd name="connsiteX35" fmla="*/ 2824842 w 2890174"/>
              <a:gd name="connsiteY35" fmla="*/ 832757 h 2090057"/>
              <a:gd name="connsiteX36" fmla="*/ 2841171 w 2890174"/>
              <a:gd name="connsiteY36" fmla="*/ 783772 h 2090057"/>
              <a:gd name="connsiteX37" fmla="*/ 2841171 w 2890174"/>
              <a:gd name="connsiteY37" fmla="*/ 457200 h 2090057"/>
              <a:gd name="connsiteX38" fmla="*/ 2873828 w 2890174"/>
              <a:gd name="connsiteY38" fmla="*/ 359229 h 2090057"/>
              <a:gd name="connsiteX39" fmla="*/ 2890157 w 2890174"/>
              <a:gd name="connsiteY39" fmla="*/ 179615 h 2090057"/>
              <a:gd name="connsiteX40" fmla="*/ 2890157 w 2890174"/>
              <a:gd name="connsiteY40" fmla="*/ 179615 h 2090057"/>
              <a:gd name="connsiteX41" fmla="*/ 2792185 w 2890174"/>
              <a:gd name="connsiteY41" fmla="*/ 81643 h 2090057"/>
              <a:gd name="connsiteX42" fmla="*/ 2677885 w 2890174"/>
              <a:gd name="connsiteY42" fmla="*/ 32657 h 2090057"/>
              <a:gd name="connsiteX43" fmla="*/ 2563585 w 2890174"/>
              <a:gd name="connsiteY43" fmla="*/ 0 h 2090057"/>
              <a:gd name="connsiteX44" fmla="*/ 2237014 w 2890174"/>
              <a:gd name="connsiteY44" fmla="*/ 32657 h 2090057"/>
              <a:gd name="connsiteX45" fmla="*/ 2188028 w 2890174"/>
              <a:gd name="connsiteY45" fmla="*/ 48986 h 2090057"/>
              <a:gd name="connsiteX46" fmla="*/ 2073728 w 2890174"/>
              <a:gd name="connsiteY46" fmla="*/ 114300 h 2090057"/>
              <a:gd name="connsiteX47" fmla="*/ 1992085 w 2890174"/>
              <a:gd name="connsiteY47" fmla="*/ 130629 h 2090057"/>
              <a:gd name="connsiteX48" fmla="*/ 1861457 w 2890174"/>
              <a:gd name="connsiteY48" fmla="*/ 114300 h 2090057"/>
              <a:gd name="connsiteX49" fmla="*/ 1812471 w 2890174"/>
              <a:gd name="connsiteY49" fmla="*/ 97972 h 2090057"/>
              <a:gd name="connsiteX50" fmla="*/ 1747157 w 2890174"/>
              <a:gd name="connsiteY50" fmla="*/ 81643 h 2090057"/>
              <a:gd name="connsiteX51" fmla="*/ 1028700 w 2890174"/>
              <a:gd name="connsiteY51" fmla="*/ 97972 h 2090057"/>
              <a:gd name="connsiteX52" fmla="*/ 685800 w 2890174"/>
              <a:gd name="connsiteY52" fmla="*/ 65315 h 2090057"/>
              <a:gd name="connsiteX53" fmla="*/ 571500 w 2890174"/>
              <a:gd name="connsiteY53" fmla="*/ 97972 h 2090057"/>
              <a:gd name="connsiteX54" fmla="*/ 261257 w 2890174"/>
              <a:gd name="connsiteY54" fmla="*/ 65315 h 2090057"/>
              <a:gd name="connsiteX55" fmla="*/ 195942 w 2890174"/>
              <a:gd name="connsiteY55" fmla="*/ 81643 h 2090057"/>
              <a:gd name="connsiteX56" fmla="*/ 32657 w 2890174"/>
              <a:gd name="connsiteY56" fmla="*/ 65315 h 2090057"/>
              <a:gd name="connsiteX57" fmla="*/ 0 w 2890174"/>
              <a:gd name="connsiteY57" fmla="*/ 48986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890174" h="2090057">
                <a:moveTo>
                  <a:pt x="0" y="48986"/>
                </a:moveTo>
                <a:lnTo>
                  <a:pt x="0" y="48986"/>
                </a:lnTo>
                <a:cubicBezTo>
                  <a:pt x="32657" y="87086"/>
                  <a:pt x="64402" y="125987"/>
                  <a:pt x="97971" y="163286"/>
                </a:cubicBezTo>
                <a:cubicBezTo>
                  <a:pt x="113419" y="180450"/>
                  <a:pt x="131929" y="194739"/>
                  <a:pt x="146957" y="212272"/>
                </a:cubicBezTo>
                <a:cubicBezTo>
                  <a:pt x="164668" y="232934"/>
                  <a:pt x="179614" y="255815"/>
                  <a:pt x="195942" y="277586"/>
                </a:cubicBezTo>
                <a:cubicBezTo>
                  <a:pt x="190499" y="424543"/>
                  <a:pt x="189396" y="571725"/>
                  <a:pt x="179614" y="718457"/>
                </a:cubicBezTo>
                <a:cubicBezTo>
                  <a:pt x="178469" y="735631"/>
                  <a:pt x="151114" y="755272"/>
                  <a:pt x="163285" y="767443"/>
                </a:cubicBezTo>
                <a:cubicBezTo>
                  <a:pt x="175455" y="779614"/>
                  <a:pt x="195942" y="756558"/>
                  <a:pt x="212271" y="751115"/>
                </a:cubicBezTo>
                <a:cubicBezTo>
                  <a:pt x="239485" y="756558"/>
                  <a:pt x="267928" y="757698"/>
                  <a:pt x="293914" y="767443"/>
                </a:cubicBezTo>
                <a:cubicBezTo>
                  <a:pt x="337458" y="783772"/>
                  <a:pt x="353785" y="810985"/>
                  <a:pt x="375557" y="849086"/>
                </a:cubicBezTo>
                <a:cubicBezTo>
                  <a:pt x="387634" y="870220"/>
                  <a:pt x="397328" y="892629"/>
                  <a:pt x="408214" y="914400"/>
                </a:cubicBezTo>
                <a:cubicBezTo>
                  <a:pt x="411331" y="954928"/>
                  <a:pt x="405624" y="1105163"/>
                  <a:pt x="440871" y="1175657"/>
                </a:cubicBezTo>
                <a:cubicBezTo>
                  <a:pt x="449647" y="1193210"/>
                  <a:pt x="460965" y="1209567"/>
                  <a:pt x="473528" y="1224643"/>
                </a:cubicBezTo>
                <a:cubicBezTo>
                  <a:pt x="488311" y="1242383"/>
                  <a:pt x="506185" y="1257300"/>
                  <a:pt x="522514" y="1273629"/>
                </a:cubicBezTo>
                <a:cubicBezTo>
                  <a:pt x="527957" y="1289958"/>
                  <a:pt x="526671" y="1310444"/>
                  <a:pt x="538842" y="1322615"/>
                </a:cubicBezTo>
                <a:cubicBezTo>
                  <a:pt x="572315" y="1356088"/>
                  <a:pt x="672175" y="1322073"/>
                  <a:pt x="506185" y="1355272"/>
                </a:cubicBezTo>
                <a:cubicBezTo>
                  <a:pt x="522514" y="1360715"/>
                  <a:pt x="540850" y="1362053"/>
                  <a:pt x="555171" y="1371600"/>
                </a:cubicBezTo>
                <a:cubicBezTo>
                  <a:pt x="604819" y="1404698"/>
                  <a:pt x="611275" y="1434821"/>
                  <a:pt x="636814" y="1485900"/>
                </a:cubicBezTo>
                <a:cubicBezTo>
                  <a:pt x="637882" y="1490170"/>
                  <a:pt x="660951" y="1589550"/>
                  <a:pt x="669471" y="1600200"/>
                </a:cubicBezTo>
                <a:cubicBezTo>
                  <a:pt x="681731" y="1615524"/>
                  <a:pt x="702128" y="1621971"/>
                  <a:pt x="718457" y="1632857"/>
                </a:cubicBezTo>
                <a:cubicBezTo>
                  <a:pt x="734365" y="1680584"/>
                  <a:pt x="745209" y="1724924"/>
                  <a:pt x="783771" y="1763486"/>
                </a:cubicBezTo>
                <a:cubicBezTo>
                  <a:pt x="800983" y="1780698"/>
                  <a:pt x="829278" y="1781995"/>
                  <a:pt x="849085" y="1796143"/>
                </a:cubicBezTo>
                <a:cubicBezTo>
                  <a:pt x="889089" y="1824717"/>
                  <a:pt x="904688" y="1855054"/>
                  <a:pt x="930728" y="1894115"/>
                </a:cubicBezTo>
                <a:cubicBezTo>
                  <a:pt x="936171" y="1921329"/>
                  <a:pt x="936125" y="1950248"/>
                  <a:pt x="947057" y="1975757"/>
                </a:cubicBezTo>
                <a:cubicBezTo>
                  <a:pt x="953121" y="1989907"/>
                  <a:pt x="971793" y="1995214"/>
                  <a:pt x="979714" y="2008415"/>
                </a:cubicBezTo>
                <a:cubicBezTo>
                  <a:pt x="988569" y="2023174"/>
                  <a:pt x="987187" y="2042641"/>
                  <a:pt x="996042" y="2057400"/>
                </a:cubicBezTo>
                <a:cubicBezTo>
                  <a:pt x="1003963" y="2070601"/>
                  <a:pt x="1028700" y="2090057"/>
                  <a:pt x="1028700" y="2090057"/>
                </a:cubicBezTo>
                <a:lnTo>
                  <a:pt x="2596242" y="2073729"/>
                </a:lnTo>
                <a:lnTo>
                  <a:pt x="2596242" y="2073729"/>
                </a:lnTo>
                <a:cubicBezTo>
                  <a:pt x="2601685" y="2002972"/>
                  <a:pt x="2603768" y="1931875"/>
                  <a:pt x="2612571" y="1861457"/>
                </a:cubicBezTo>
                <a:cubicBezTo>
                  <a:pt x="2614706" y="1844378"/>
                  <a:pt x="2627889" y="1829654"/>
                  <a:pt x="2628900" y="1812472"/>
                </a:cubicBezTo>
                <a:cubicBezTo>
                  <a:pt x="2640523" y="1614878"/>
                  <a:pt x="2552974" y="1365883"/>
                  <a:pt x="2710542" y="1208315"/>
                </a:cubicBezTo>
                <a:lnTo>
                  <a:pt x="2743200" y="1175657"/>
                </a:lnTo>
                <a:cubicBezTo>
                  <a:pt x="2754394" y="1142076"/>
                  <a:pt x="2771301" y="1095526"/>
                  <a:pt x="2775857" y="1061357"/>
                </a:cubicBezTo>
                <a:cubicBezTo>
                  <a:pt x="2783802" y="1001766"/>
                  <a:pt x="2779589" y="940527"/>
                  <a:pt x="2792185" y="881743"/>
                </a:cubicBezTo>
                <a:cubicBezTo>
                  <a:pt x="2796297" y="862554"/>
                  <a:pt x="2816066" y="850310"/>
                  <a:pt x="2824842" y="832757"/>
                </a:cubicBezTo>
                <a:cubicBezTo>
                  <a:pt x="2832539" y="817362"/>
                  <a:pt x="2835728" y="800100"/>
                  <a:pt x="2841171" y="783772"/>
                </a:cubicBezTo>
                <a:cubicBezTo>
                  <a:pt x="2828504" y="631767"/>
                  <a:pt x="2811821" y="594166"/>
                  <a:pt x="2841171" y="457200"/>
                </a:cubicBezTo>
                <a:cubicBezTo>
                  <a:pt x="2848384" y="423541"/>
                  <a:pt x="2873828" y="359229"/>
                  <a:pt x="2873828" y="359229"/>
                </a:cubicBezTo>
                <a:cubicBezTo>
                  <a:pt x="2891359" y="201453"/>
                  <a:pt x="2890157" y="261559"/>
                  <a:pt x="2890157" y="179615"/>
                </a:cubicBezTo>
                <a:lnTo>
                  <a:pt x="2890157" y="179615"/>
                </a:lnTo>
                <a:cubicBezTo>
                  <a:pt x="2857500" y="146958"/>
                  <a:pt x="2830157" y="107932"/>
                  <a:pt x="2792185" y="81643"/>
                </a:cubicBezTo>
                <a:cubicBezTo>
                  <a:pt x="2758104" y="58048"/>
                  <a:pt x="2716372" y="48052"/>
                  <a:pt x="2677885" y="32657"/>
                </a:cubicBezTo>
                <a:cubicBezTo>
                  <a:pt x="2638847" y="17042"/>
                  <a:pt x="2604868" y="10321"/>
                  <a:pt x="2563585" y="0"/>
                </a:cubicBezTo>
                <a:cubicBezTo>
                  <a:pt x="2373242" y="11897"/>
                  <a:pt x="2362980" y="-3333"/>
                  <a:pt x="2237014" y="32657"/>
                </a:cubicBezTo>
                <a:cubicBezTo>
                  <a:pt x="2220464" y="37385"/>
                  <a:pt x="2203423" y="41289"/>
                  <a:pt x="2188028" y="48986"/>
                </a:cubicBezTo>
                <a:cubicBezTo>
                  <a:pt x="2116362" y="84819"/>
                  <a:pt x="2159606" y="85674"/>
                  <a:pt x="2073728" y="114300"/>
                </a:cubicBezTo>
                <a:cubicBezTo>
                  <a:pt x="2047399" y="123076"/>
                  <a:pt x="2019299" y="125186"/>
                  <a:pt x="1992085" y="130629"/>
                </a:cubicBezTo>
                <a:cubicBezTo>
                  <a:pt x="1948542" y="125186"/>
                  <a:pt x="1904631" y="122150"/>
                  <a:pt x="1861457" y="114300"/>
                </a:cubicBezTo>
                <a:cubicBezTo>
                  <a:pt x="1844523" y="111221"/>
                  <a:pt x="1829021" y="102700"/>
                  <a:pt x="1812471" y="97972"/>
                </a:cubicBezTo>
                <a:cubicBezTo>
                  <a:pt x="1790893" y="91807"/>
                  <a:pt x="1768928" y="87086"/>
                  <a:pt x="1747157" y="81643"/>
                </a:cubicBezTo>
                <a:cubicBezTo>
                  <a:pt x="1507671" y="87086"/>
                  <a:pt x="1268248" y="97972"/>
                  <a:pt x="1028700" y="97972"/>
                </a:cubicBezTo>
                <a:cubicBezTo>
                  <a:pt x="830046" y="97972"/>
                  <a:pt x="824281" y="93011"/>
                  <a:pt x="685800" y="65315"/>
                </a:cubicBezTo>
                <a:cubicBezTo>
                  <a:pt x="647700" y="76201"/>
                  <a:pt x="611075" y="95993"/>
                  <a:pt x="571500" y="97972"/>
                </a:cubicBezTo>
                <a:cubicBezTo>
                  <a:pt x="469909" y="103051"/>
                  <a:pt x="362194" y="82137"/>
                  <a:pt x="261257" y="65315"/>
                </a:cubicBezTo>
                <a:cubicBezTo>
                  <a:pt x="239485" y="70758"/>
                  <a:pt x="218384" y="81643"/>
                  <a:pt x="195942" y="81643"/>
                </a:cubicBezTo>
                <a:cubicBezTo>
                  <a:pt x="141242" y="81643"/>
                  <a:pt x="87168" y="69857"/>
                  <a:pt x="32657" y="65315"/>
                </a:cubicBezTo>
                <a:cubicBezTo>
                  <a:pt x="21809" y="64411"/>
                  <a:pt x="5443" y="51708"/>
                  <a:pt x="0" y="48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EFA388B-6C7A-4D08-B43F-2B04BBF2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553708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Triangles Review</a:t>
            </a:r>
            <a:br>
              <a:rPr lang="en-US" dirty="0"/>
            </a:br>
            <a:r>
              <a:rPr lang="en-US" dirty="0"/>
              <a:t>Triangle Sum Theorem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44CB0D-E661-4FE1-8929-A5EA5117CBFD}"/>
              </a:ext>
            </a:extLst>
          </p:cNvPr>
          <p:cNvSpPr txBox="1">
            <a:spLocks/>
          </p:cNvSpPr>
          <p:nvPr/>
        </p:nvSpPr>
        <p:spPr>
          <a:xfrm>
            <a:off x="228600" y="5486400"/>
            <a:ext cx="10972800" cy="13540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Tear off the corners of your triangle. </a:t>
            </a:r>
            <a:br>
              <a:rPr lang="en-US" sz="3600" dirty="0"/>
            </a:br>
            <a:r>
              <a:rPr lang="en-US" sz="3600" dirty="0"/>
              <a:t>Glue the center piece in place in your book.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8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800" dirty="0"/>
              <a:t>Boards: Solve for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905000"/>
            <a:ext cx="7086600" cy="37338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65508"/>
            <a:ext cx="8915400" cy="491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470FA22-06BE-4C1B-9EE3-6EC911F82014}"/>
              </a:ext>
            </a:extLst>
          </p:cNvPr>
          <p:cNvSpPr/>
          <p:nvPr/>
        </p:nvSpPr>
        <p:spPr>
          <a:xfrm>
            <a:off x="6629400" y="2133600"/>
            <a:ext cx="2819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50</a:t>
            </a:r>
            <a:r>
              <a:rPr lang="en-US" sz="4400" baseline="30000" dirty="0"/>
              <a:t>o</a:t>
            </a:r>
            <a:r>
              <a:rPr lang="en-US" sz="4400" dirty="0"/>
              <a:t> + 30</a:t>
            </a:r>
            <a:r>
              <a:rPr lang="en-US" sz="4400" baseline="30000" dirty="0"/>
              <a:t>o</a:t>
            </a:r>
            <a:r>
              <a:rPr lang="en-US" sz="4400" dirty="0"/>
              <a:t> </a:t>
            </a:r>
          </a:p>
          <a:p>
            <a:pPr algn="ctr"/>
            <a:r>
              <a:rPr lang="en-US" sz="4400" dirty="0"/>
              <a:t>A = 80</a:t>
            </a:r>
            <a:r>
              <a:rPr lang="en-US" sz="4400" baseline="300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5296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800" dirty="0"/>
              <a:t>Boards: Solve for 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905000"/>
            <a:ext cx="7086600" cy="37338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0"/>
          <a:stretch/>
        </p:blipFill>
        <p:spPr bwMode="auto">
          <a:xfrm>
            <a:off x="762000" y="1752599"/>
            <a:ext cx="9067800" cy="423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C47104-C415-4D6B-BF22-D3AAC7EBDC0C}"/>
              </a:ext>
            </a:extLst>
          </p:cNvPr>
          <p:cNvSpPr/>
          <p:nvPr/>
        </p:nvSpPr>
        <p:spPr>
          <a:xfrm>
            <a:off x="6629400" y="2133600"/>
            <a:ext cx="2819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60</a:t>
            </a:r>
            <a:r>
              <a:rPr lang="en-US" sz="4400" baseline="30000" dirty="0"/>
              <a:t>o</a:t>
            </a:r>
            <a:r>
              <a:rPr lang="en-US" sz="4400" dirty="0"/>
              <a:t> + 40</a:t>
            </a:r>
            <a:r>
              <a:rPr lang="en-US" sz="4400" baseline="30000" dirty="0"/>
              <a:t>o</a:t>
            </a:r>
            <a:r>
              <a:rPr lang="en-US" sz="4400" dirty="0"/>
              <a:t> </a:t>
            </a:r>
          </a:p>
          <a:p>
            <a:pPr algn="ctr"/>
            <a:r>
              <a:rPr lang="en-US" sz="4400" dirty="0"/>
              <a:t>y = 100</a:t>
            </a:r>
            <a:r>
              <a:rPr lang="en-US" sz="4400" baseline="300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92403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800" dirty="0"/>
              <a:t>Boards: Solve for 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905000"/>
            <a:ext cx="7086600" cy="37338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/>
          <a:stretch/>
        </p:blipFill>
        <p:spPr bwMode="auto">
          <a:xfrm>
            <a:off x="1371600" y="1676400"/>
            <a:ext cx="9144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07ADC1F-9A0C-468A-965F-9D32B1CB7841}"/>
              </a:ext>
            </a:extLst>
          </p:cNvPr>
          <p:cNvSpPr/>
          <p:nvPr/>
        </p:nvSpPr>
        <p:spPr>
          <a:xfrm>
            <a:off x="1524000" y="2133600"/>
            <a:ext cx="3200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3x =2x + 40</a:t>
            </a:r>
            <a:r>
              <a:rPr lang="en-US" sz="4400" baseline="30000" dirty="0"/>
              <a:t>o</a:t>
            </a:r>
            <a:r>
              <a:rPr lang="en-US" sz="4400" dirty="0"/>
              <a:t> </a:t>
            </a:r>
          </a:p>
          <a:p>
            <a:pPr algn="ctr"/>
            <a:r>
              <a:rPr lang="en-US" sz="4400" dirty="0"/>
              <a:t>x = 40</a:t>
            </a:r>
            <a:r>
              <a:rPr lang="en-US" sz="4400" baseline="300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63854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11353800" cy="1143000"/>
          </a:xfrm>
        </p:spPr>
        <p:txBody>
          <a:bodyPr>
            <a:noAutofit/>
          </a:bodyPr>
          <a:lstStyle/>
          <a:p>
            <a:pPr algn="l"/>
            <a:r>
              <a:rPr lang="en-US" sz="4800" dirty="0"/>
              <a:t>NOTE: What strategy would you begin with?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905000"/>
            <a:ext cx="7086600" cy="37338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39672"/>
            <a:ext cx="11658600" cy="476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626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4955EC-5F0A-418A-9C86-C67072258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94" t="24432" r="17500" b="31101"/>
          <a:stretch/>
        </p:blipFill>
        <p:spPr>
          <a:xfrm>
            <a:off x="166007" y="2471351"/>
            <a:ext cx="12020550" cy="43866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059F24-CB47-4C50-9681-FEB61FA642DF}"/>
              </a:ext>
            </a:extLst>
          </p:cNvPr>
          <p:cNvSpPr txBox="1"/>
          <p:nvPr/>
        </p:nvSpPr>
        <p:spPr>
          <a:xfrm>
            <a:off x="381000" y="609600"/>
            <a:ext cx="1021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Practice: </a:t>
            </a:r>
            <a:r>
              <a:rPr lang="en-US" sz="5400" dirty="0" err="1"/>
              <a:t>pg</a:t>
            </a:r>
            <a:r>
              <a:rPr lang="en-US" sz="5400" dirty="0"/>
              <a:t> 357 Your Turn</a:t>
            </a:r>
          </a:p>
          <a:p>
            <a:r>
              <a:rPr lang="en-US" sz="5400" dirty="0"/>
              <a:t>What strategy will you start with?</a:t>
            </a:r>
          </a:p>
          <a:p>
            <a:endParaRPr lang="en-US" sz="54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DD9BEB5-3554-4A72-91B8-47836B54C490}"/>
              </a:ext>
            </a:extLst>
          </p:cNvPr>
          <p:cNvSpPr/>
          <p:nvPr/>
        </p:nvSpPr>
        <p:spPr>
          <a:xfrm>
            <a:off x="3124200" y="3962400"/>
            <a:ext cx="762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FFD3DD-3811-43D7-B56E-42C0D70BCB0B}"/>
              </a:ext>
            </a:extLst>
          </p:cNvPr>
          <p:cNvSpPr/>
          <p:nvPr/>
        </p:nvSpPr>
        <p:spPr>
          <a:xfrm>
            <a:off x="3124200" y="4648200"/>
            <a:ext cx="762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8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4955EC-5F0A-418A-9C86-C67072258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50" t="33701" r="21842" b="31101"/>
          <a:stretch/>
        </p:blipFill>
        <p:spPr>
          <a:xfrm>
            <a:off x="6248400" y="2590800"/>
            <a:ext cx="5861957" cy="347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26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11353800" cy="6096000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400" dirty="0">
                <a:solidFill>
                  <a:schemeClr val="bg1"/>
                </a:solidFill>
              </a:rPr>
              <a:t>(5y+3)+(4y+8) = 146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400" dirty="0">
                <a:solidFill>
                  <a:schemeClr val="bg1"/>
                </a:solidFill>
              </a:rPr>
              <a:t>              9y+11 =  146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400" dirty="0">
                <a:solidFill>
                  <a:schemeClr val="bg1"/>
                </a:solidFill>
              </a:rPr>
              <a:t>                   -11      -11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                     9y = 135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                      9       9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400" dirty="0">
                <a:solidFill>
                  <a:schemeClr val="bg1"/>
                </a:solidFill>
              </a:rPr>
              <a:t>                        y = 15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400" dirty="0">
                <a:solidFill>
                  <a:schemeClr val="bg1"/>
                </a:solidFill>
              </a:rPr>
              <a:t>  Solve 5(15)+3 = M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400" dirty="0">
                <a:solidFill>
                  <a:schemeClr val="bg1"/>
                </a:solidFill>
              </a:rPr>
              <a:t>                      78 = M </a:t>
            </a:r>
          </a:p>
          <a:p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F1D98-6661-4F64-945A-A046D7E96E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30" t="34851" r="23905" b="35024"/>
          <a:stretch/>
        </p:blipFill>
        <p:spPr>
          <a:xfrm>
            <a:off x="7162800" y="381000"/>
            <a:ext cx="4648200" cy="262724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24CFF3-0EA6-4834-86DE-D9CE72AE0CE6}"/>
              </a:ext>
            </a:extLst>
          </p:cNvPr>
          <p:cNvCxnSpPr/>
          <p:nvPr/>
        </p:nvCxnSpPr>
        <p:spPr>
          <a:xfrm>
            <a:off x="2286000" y="2438400"/>
            <a:ext cx="31242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AD744A-6A70-465E-8BFF-E1613533B2C8}"/>
              </a:ext>
            </a:extLst>
          </p:cNvPr>
          <p:cNvCxnSpPr/>
          <p:nvPr/>
        </p:nvCxnSpPr>
        <p:spPr>
          <a:xfrm>
            <a:off x="2362200" y="3962400"/>
            <a:ext cx="31242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9AD53C-5CBD-47F6-A244-D49F3E3F8978}"/>
              </a:ext>
            </a:extLst>
          </p:cNvPr>
          <p:cNvCxnSpPr>
            <a:cxnSpLocks/>
          </p:cNvCxnSpPr>
          <p:nvPr/>
        </p:nvCxnSpPr>
        <p:spPr>
          <a:xfrm>
            <a:off x="3200400" y="3276600"/>
            <a:ext cx="6096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3D083B-35DE-4652-85E2-8CA05D3CC073}"/>
              </a:ext>
            </a:extLst>
          </p:cNvPr>
          <p:cNvCxnSpPr>
            <a:cxnSpLocks/>
          </p:cNvCxnSpPr>
          <p:nvPr/>
        </p:nvCxnSpPr>
        <p:spPr>
          <a:xfrm>
            <a:off x="4419600" y="3276600"/>
            <a:ext cx="6096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66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4955EC-5F0A-418A-9C86-C67072258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94" t="24432" r="17500" b="31101"/>
          <a:stretch/>
        </p:blipFill>
        <p:spPr>
          <a:xfrm>
            <a:off x="76200" y="1486763"/>
            <a:ext cx="12020550" cy="43866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059F24-CB47-4C50-9681-FEB61FA642DF}"/>
              </a:ext>
            </a:extLst>
          </p:cNvPr>
          <p:cNvSpPr txBox="1"/>
          <p:nvPr/>
        </p:nvSpPr>
        <p:spPr>
          <a:xfrm>
            <a:off x="381000" y="609600"/>
            <a:ext cx="1021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Practice: </a:t>
            </a:r>
            <a:r>
              <a:rPr lang="en-US" sz="5400" dirty="0" err="1"/>
              <a:t>pg</a:t>
            </a:r>
            <a:r>
              <a:rPr lang="en-US" sz="5400" dirty="0"/>
              <a:t> 357 Your Turn</a:t>
            </a:r>
          </a:p>
          <a:p>
            <a:endParaRPr lang="en-US" sz="5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FFD3DD-3811-43D7-B56E-42C0D70BCB0B}"/>
              </a:ext>
            </a:extLst>
          </p:cNvPr>
          <p:cNvSpPr/>
          <p:nvPr/>
        </p:nvSpPr>
        <p:spPr>
          <a:xfrm>
            <a:off x="3048000" y="3733800"/>
            <a:ext cx="762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6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11353800" cy="57451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200" dirty="0"/>
              <a:t>Learning Target</a:t>
            </a:r>
          </a:p>
          <a:p>
            <a:pPr marL="0" indent="0">
              <a:buNone/>
            </a:pPr>
            <a:r>
              <a:rPr lang="en-US" sz="5200" dirty="0"/>
              <a:t>I CAN calculate the exterior angles of a triangle. </a:t>
            </a:r>
          </a:p>
          <a:p>
            <a:endParaRPr lang="en-US" sz="4400" dirty="0"/>
          </a:p>
          <a:p>
            <a:r>
              <a:rPr lang="en-US" sz="4400" dirty="0"/>
              <a:t>Complete </a:t>
            </a:r>
            <a:r>
              <a:rPr lang="en-US" sz="4400" dirty="0" err="1"/>
              <a:t>pg</a:t>
            </a:r>
            <a:r>
              <a:rPr lang="en-US" sz="4400" dirty="0"/>
              <a:t> 358 1-13</a:t>
            </a:r>
          </a:p>
          <a:p>
            <a:endParaRPr lang="en-US" sz="4400" dirty="0"/>
          </a:p>
          <a:p>
            <a:r>
              <a:rPr lang="en-US" sz="4400" dirty="0"/>
              <a:t>Closing ticket</a:t>
            </a:r>
          </a:p>
          <a:p>
            <a:endParaRPr lang="en-US" sz="4400" dirty="0"/>
          </a:p>
          <a:p>
            <a:r>
              <a:rPr lang="en-US" sz="4400" dirty="0"/>
              <a:t>HW - Complete the Exterior Angles Discovery</a:t>
            </a:r>
          </a:p>
          <a:p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B5B4DC-11A9-405A-977D-79163B1F0326}"/>
              </a:ext>
            </a:extLst>
          </p:cNvPr>
          <p:cNvSpPr/>
          <p:nvPr/>
        </p:nvSpPr>
        <p:spPr>
          <a:xfrm>
            <a:off x="457200" y="5867400"/>
            <a:ext cx="10363200" cy="715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6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01FEEC1-2CFC-42BC-BA4E-B9FD2B266146}"/>
              </a:ext>
            </a:extLst>
          </p:cNvPr>
          <p:cNvSpPr/>
          <p:nvPr/>
        </p:nvSpPr>
        <p:spPr>
          <a:xfrm>
            <a:off x="4800600" y="1295400"/>
            <a:ext cx="5638800" cy="4038600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2206896-3FBD-4CA2-BF9F-5399DA794B16}"/>
              </a:ext>
            </a:extLst>
          </p:cNvPr>
          <p:cNvSpPr/>
          <p:nvPr/>
        </p:nvSpPr>
        <p:spPr>
          <a:xfrm>
            <a:off x="1502229" y="2449909"/>
            <a:ext cx="2841171" cy="2306070"/>
          </a:xfrm>
          <a:custGeom>
            <a:avLst/>
            <a:gdLst>
              <a:gd name="connsiteX0" fmla="*/ 0 w 2841171"/>
              <a:gd name="connsiteY0" fmla="*/ 2008414 h 2306070"/>
              <a:gd name="connsiteX1" fmla="*/ 1387928 w 2841171"/>
              <a:gd name="connsiteY1" fmla="*/ 0 h 2306070"/>
              <a:gd name="connsiteX2" fmla="*/ 1387928 w 2841171"/>
              <a:gd name="connsiteY2" fmla="*/ 0 h 2306070"/>
              <a:gd name="connsiteX3" fmla="*/ 2841171 w 2841171"/>
              <a:gd name="connsiteY3" fmla="*/ 2090057 h 2306070"/>
              <a:gd name="connsiteX4" fmla="*/ 2841171 w 2841171"/>
              <a:gd name="connsiteY4" fmla="*/ 2090057 h 2306070"/>
              <a:gd name="connsiteX5" fmla="*/ 2596242 w 2841171"/>
              <a:gd name="connsiteY5" fmla="*/ 2122714 h 2306070"/>
              <a:gd name="connsiteX6" fmla="*/ 2498271 w 2841171"/>
              <a:gd name="connsiteY6" fmla="*/ 2155371 h 2306070"/>
              <a:gd name="connsiteX7" fmla="*/ 2449285 w 2841171"/>
              <a:gd name="connsiteY7" fmla="*/ 2171700 h 2306070"/>
              <a:gd name="connsiteX8" fmla="*/ 2302328 w 2841171"/>
              <a:gd name="connsiteY8" fmla="*/ 2237014 h 2306070"/>
              <a:gd name="connsiteX9" fmla="*/ 1975757 w 2841171"/>
              <a:gd name="connsiteY9" fmla="*/ 2204357 h 2306070"/>
              <a:gd name="connsiteX10" fmla="*/ 1877785 w 2841171"/>
              <a:gd name="connsiteY10" fmla="*/ 2220685 h 2306070"/>
              <a:gd name="connsiteX11" fmla="*/ 1828800 w 2841171"/>
              <a:gd name="connsiteY11" fmla="*/ 2237014 h 2306070"/>
              <a:gd name="connsiteX12" fmla="*/ 1779814 w 2841171"/>
              <a:gd name="connsiteY12" fmla="*/ 2269671 h 2306070"/>
              <a:gd name="connsiteX13" fmla="*/ 1600200 w 2841171"/>
              <a:gd name="connsiteY13" fmla="*/ 2253343 h 2306070"/>
              <a:gd name="connsiteX14" fmla="*/ 1306285 w 2841171"/>
              <a:gd name="connsiteY14" fmla="*/ 2220685 h 2306070"/>
              <a:gd name="connsiteX15" fmla="*/ 1191985 w 2841171"/>
              <a:gd name="connsiteY15" fmla="*/ 2237014 h 2306070"/>
              <a:gd name="connsiteX16" fmla="*/ 930728 w 2841171"/>
              <a:gd name="connsiteY16" fmla="*/ 2237014 h 2306070"/>
              <a:gd name="connsiteX17" fmla="*/ 669471 w 2841171"/>
              <a:gd name="connsiteY17" fmla="*/ 2253343 h 2306070"/>
              <a:gd name="connsiteX18" fmla="*/ 522514 w 2841171"/>
              <a:gd name="connsiteY18" fmla="*/ 2237014 h 2306070"/>
              <a:gd name="connsiteX19" fmla="*/ 440871 w 2841171"/>
              <a:gd name="connsiteY19" fmla="*/ 2286000 h 2306070"/>
              <a:gd name="connsiteX20" fmla="*/ 391885 w 2841171"/>
              <a:gd name="connsiteY20" fmla="*/ 2253343 h 2306070"/>
              <a:gd name="connsiteX21" fmla="*/ 359228 w 2841171"/>
              <a:gd name="connsiteY21" fmla="*/ 2220685 h 2306070"/>
              <a:gd name="connsiteX22" fmla="*/ 261257 w 2841171"/>
              <a:gd name="connsiteY22" fmla="*/ 2188028 h 2306070"/>
              <a:gd name="connsiteX23" fmla="*/ 146957 w 2841171"/>
              <a:gd name="connsiteY23" fmla="*/ 2073728 h 2306070"/>
              <a:gd name="connsiteX24" fmla="*/ 0 w 2841171"/>
              <a:gd name="connsiteY24" fmla="*/ 2008414 h 230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41171" h="2306070">
                <a:moveTo>
                  <a:pt x="0" y="2008414"/>
                </a:moveTo>
                <a:lnTo>
                  <a:pt x="1387928" y="0"/>
                </a:lnTo>
                <a:lnTo>
                  <a:pt x="1387928" y="0"/>
                </a:lnTo>
                <a:lnTo>
                  <a:pt x="2841171" y="2090057"/>
                </a:lnTo>
                <a:lnTo>
                  <a:pt x="2841171" y="2090057"/>
                </a:lnTo>
                <a:cubicBezTo>
                  <a:pt x="2792235" y="2095494"/>
                  <a:pt x="2654883" y="2108054"/>
                  <a:pt x="2596242" y="2122714"/>
                </a:cubicBezTo>
                <a:cubicBezTo>
                  <a:pt x="2562846" y="2131063"/>
                  <a:pt x="2530928" y="2144485"/>
                  <a:pt x="2498271" y="2155371"/>
                </a:cubicBezTo>
                <a:cubicBezTo>
                  <a:pt x="2481942" y="2160814"/>
                  <a:pt x="2464680" y="2164003"/>
                  <a:pt x="2449285" y="2171700"/>
                </a:cubicBezTo>
                <a:cubicBezTo>
                  <a:pt x="2357755" y="2217465"/>
                  <a:pt x="2406571" y="2195317"/>
                  <a:pt x="2302328" y="2237014"/>
                </a:cubicBezTo>
                <a:cubicBezTo>
                  <a:pt x="2249017" y="2231090"/>
                  <a:pt x="2017350" y="2204357"/>
                  <a:pt x="1975757" y="2204357"/>
                </a:cubicBezTo>
                <a:cubicBezTo>
                  <a:pt x="1942649" y="2204357"/>
                  <a:pt x="1910442" y="2215242"/>
                  <a:pt x="1877785" y="2220685"/>
                </a:cubicBezTo>
                <a:cubicBezTo>
                  <a:pt x="1861457" y="2226128"/>
                  <a:pt x="1844195" y="2229317"/>
                  <a:pt x="1828800" y="2237014"/>
                </a:cubicBezTo>
                <a:cubicBezTo>
                  <a:pt x="1811247" y="2245790"/>
                  <a:pt x="1799389" y="2268273"/>
                  <a:pt x="1779814" y="2269671"/>
                </a:cubicBezTo>
                <a:cubicBezTo>
                  <a:pt x="1719849" y="2273954"/>
                  <a:pt x="1660071" y="2258786"/>
                  <a:pt x="1600200" y="2253343"/>
                </a:cubicBezTo>
                <a:cubicBezTo>
                  <a:pt x="1484616" y="2214814"/>
                  <a:pt x="1515967" y="2220685"/>
                  <a:pt x="1306285" y="2220685"/>
                </a:cubicBezTo>
                <a:cubicBezTo>
                  <a:pt x="1267798" y="2220685"/>
                  <a:pt x="1230085" y="2231571"/>
                  <a:pt x="1191985" y="2237014"/>
                </a:cubicBezTo>
                <a:cubicBezTo>
                  <a:pt x="1062835" y="2280066"/>
                  <a:pt x="1213106" y="2237014"/>
                  <a:pt x="930728" y="2237014"/>
                </a:cubicBezTo>
                <a:cubicBezTo>
                  <a:pt x="843472" y="2237014"/>
                  <a:pt x="756557" y="2247900"/>
                  <a:pt x="669471" y="2253343"/>
                </a:cubicBezTo>
                <a:cubicBezTo>
                  <a:pt x="620485" y="2247900"/>
                  <a:pt x="570064" y="2224046"/>
                  <a:pt x="522514" y="2237014"/>
                </a:cubicBezTo>
                <a:cubicBezTo>
                  <a:pt x="367146" y="2279386"/>
                  <a:pt x="594276" y="2337133"/>
                  <a:pt x="440871" y="2286000"/>
                </a:cubicBezTo>
                <a:cubicBezTo>
                  <a:pt x="424542" y="2275114"/>
                  <a:pt x="407209" y="2265602"/>
                  <a:pt x="391885" y="2253343"/>
                </a:cubicBezTo>
                <a:cubicBezTo>
                  <a:pt x="379864" y="2243726"/>
                  <a:pt x="372998" y="2227570"/>
                  <a:pt x="359228" y="2220685"/>
                </a:cubicBezTo>
                <a:cubicBezTo>
                  <a:pt x="328439" y="2205290"/>
                  <a:pt x="261257" y="2188028"/>
                  <a:pt x="261257" y="2188028"/>
                </a:cubicBezTo>
                <a:cubicBezTo>
                  <a:pt x="221890" y="2138819"/>
                  <a:pt x="203426" y="2098825"/>
                  <a:pt x="146957" y="2073728"/>
                </a:cubicBezTo>
                <a:cubicBezTo>
                  <a:pt x="20628" y="2017582"/>
                  <a:pt x="78034" y="2070120"/>
                  <a:pt x="0" y="200841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21F0F71-6C5E-438F-BCCD-B73A6612529B}"/>
              </a:ext>
            </a:extLst>
          </p:cNvPr>
          <p:cNvSpPr/>
          <p:nvPr/>
        </p:nvSpPr>
        <p:spPr>
          <a:xfrm rot="3270474">
            <a:off x="3212889" y="1846912"/>
            <a:ext cx="2449286" cy="2041071"/>
          </a:xfrm>
          <a:custGeom>
            <a:avLst/>
            <a:gdLst>
              <a:gd name="connsiteX0" fmla="*/ 1387928 w 2449286"/>
              <a:gd name="connsiteY0" fmla="*/ 16329 h 2041071"/>
              <a:gd name="connsiteX1" fmla="*/ 0 w 2449286"/>
              <a:gd name="connsiteY1" fmla="*/ 2024743 h 2041071"/>
              <a:gd name="connsiteX2" fmla="*/ 2449286 w 2449286"/>
              <a:gd name="connsiteY2" fmla="*/ 2041071 h 2041071"/>
              <a:gd name="connsiteX3" fmla="*/ 2449286 w 2449286"/>
              <a:gd name="connsiteY3" fmla="*/ 2041071 h 2041071"/>
              <a:gd name="connsiteX4" fmla="*/ 2432957 w 2449286"/>
              <a:gd name="connsiteY4" fmla="*/ 1747157 h 2041071"/>
              <a:gd name="connsiteX5" fmla="*/ 2416628 w 2449286"/>
              <a:gd name="connsiteY5" fmla="*/ 1649186 h 2041071"/>
              <a:gd name="connsiteX6" fmla="*/ 2383971 w 2449286"/>
              <a:gd name="connsiteY6" fmla="*/ 1600200 h 2041071"/>
              <a:gd name="connsiteX7" fmla="*/ 2334986 w 2449286"/>
              <a:gd name="connsiteY7" fmla="*/ 1567543 h 2041071"/>
              <a:gd name="connsiteX8" fmla="*/ 2269671 w 2449286"/>
              <a:gd name="connsiteY8" fmla="*/ 1502229 h 2041071"/>
              <a:gd name="connsiteX9" fmla="*/ 2253343 w 2449286"/>
              <a:gd name="connsiteY9" fmla="*/ 1453243 h 2041071"/>
              <a:gd name="connsiteX10" fmla="*/ 2188028 w 2449286"/>
              <a:gd name="connsiteY10" fmla="*/ 1355271 h 2041071"/>
              <a:gd name="connsiteX11" fmla="*/ 2139043 w 2449286"/>
              <a:gd name="connsiteY11" fmla="*/ 1257300 h 2041071"/>
              <a:gd name="connsiteX12" fmla="*/ 2090057 w 2449286"/>
              <a:gd name="connsiteY12" fmla="*/ 1208314 h 2041071"/>
              <a:gd name="connsiteX13" fmla="*/ 2057400 w 2449286"/>
              <a:gd name="connsiteY13" fmla="*/ 1159329 h 2041071"/>
              <a:gd name="connsiteX14" fmla="*/ 2008414 w 2449286"/>
              <a:gd name="connsiteY14" fmla="*/ 1126671 h 2041071"/>
              <a:gd name="connsiteX15" fmla="*/ 1910443 w 2449286"/>
              <a:gd name="connsiteY15" fmla="*/ 1045029 h 2041071"/>
              <a:gd name="connsiteX16" fmla="*/ 1877786 w 2449286"/>
              <a:gd name="connsiteY16" fmla="*/ 849086 h 2041071"/>
              <a:gd name="connsiteX17" fmla="*/ 1861457 w 2449286"/>
              <a:gd name="connsiteY17" fmla="*/ 800100 h 2041071"/>
              <a:gd name="connsiteX18" fmla="*/ 1828800 w 2449286"/>
              <a:gd name="connsiteY18" fmla="*/ 685800 h 2041071"/>
              <a:gd name="connsiteX19" fmla="*/ 1779814 w 2449286"/>
              <a:gd name="connsiteY19" fmla="*/ 653143 h 2041071"/>
              <a:gd name="connsiteX20" fmla="*/ 1747157 w 2449286"/>
              <a:gd name="connsiteY20" fmla="*/ 604157 h 2041071"/>
              <a:gd name="connsiteX21" fmla="*/ 1714500 w 2449286"/>
              <a:gd name="connsiteY21" fmla="*/ 359229 h 2041071"/>
              <a:gd name="connsiteX22" fmla="*/ 1698171 w 2449286"/>
              <a:gd name="connsiteY22" fmla="*/ 244929 h 2041071"/>
              <a:gd name="connsiteX23" fmla="*/ 1665514 w 2449286"/>
              <a:gd name="connsiteY23" fmla="*/ 212271 h 2041071"/>
              <a:gd name="connsiteX24" fmla="*/ 1632857 w 2449286"/>
              <a:gd name="connsiteY24" fmla="*/ 163286 h 2041071"/>
              <a:gd name="connsiteX25" fmla="*/ 1616528 w 2449286"/>
              <a:gd name="connsiteY25" fmla="*/ 114300 h 2041071"/>
              <a:gd name="connsiteX26" fmla="*/ 1518557 w 2449286"/>
              <a:gd name="connsiteY26" fmla="*/ 81643 h 2041071"/>
              <a:gd name="connsiteX27" fmla="*/ 1502228 w 2449286"/>
              <a:gd name="connsiteY27" fmla="*/ 32657 h 2041071"/>
              <a:gd name="connsiteX28" fmla="*/ 1453243 w 2449286"/>
              <a:gd name="connsiteY28" fmla="*/ 0 h 2041071"/>
              <a:gd name="connsiteX29" fmla="*/ 1387928 w 2449286"/>
              <a:gd name="connsiteY29" fmla="*/ 16329 h 204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49286" h="2041071">
                <a:moveTo>
                  <a:pt x="1387928" y="16329"/>
                </a:moveTo>
                <a:lnTo>
                  <a:pt x="0" y="2024743"/>
                </a:lnTo>
                <a:lnTo>
                  <a:pt x="2449286" y="2041071"/>
                </a:lnTo>
                <a:lnTo>
                  <a:pt x="2449286" y="2041071"/>
                </a:lnTo>
                <a:cubicBezTo>
                  <a:pt x="2443843" y="1943100"/>
                  <a:pt x="2441106" y="1844940"/>
                  <a:pt x="2432957" y="1747157"/>
                </a:cubicBezTo>
                <a:cubicBezTo>
                  <a:pt x="2430207" y="1714164"/>
                  <a:pt x="2427098" y="1680595"/>
                  <a:pt x="2416628" y="1649186"/>
                </a:cubicBezTo>
                <a:cubicBezTo>
                  <a:pt x="2410422" y="1630569"/>
                  <a:pt x="2397848" y="1614077"/>
                  <a:pt x="2383971" y="1600200"/>
                </a:cubicBezTo>
                <a:cubicBezTo>
                  <a:pt x="2370095" y="1586323"/>
                  <a:pt x="2349886" y="1580314"/>
                  <a:pt x="2334986" y="1567543"/>
                </a:cubicBezTo>
                <a:cubicBezTo>
                  <a:pt x="2311609" y="1547505"/>
                  <a:pt x="2291443" y="1524000"/>
                  <a:pt x="2269671" y="1502229"/>
                </a:cubicBezTo>
                <a:cubicBezTo>
                  <a:pt x="2264228" y="1485900"/>
                  <a:pt x="2261702" y="1468289"/>
                  <a:pt x="2253343" y="1453243"/>
                </a:cubicBezTo>
                <a:cubicBezTo>
                  <a:pt x="2234282" y="1418933"/>
                  <a:pt x="2188028" y="1355271"/>
                  <a:pt x="2188028" y="1355271"/>
                </a:cubicBezTo>
                <a:cubicBezTo>
                  <a:pt x="2171663" y="1306176"/>
                  <a:pt x="2174213" y="1299504"/>
                  <a:pt x="2139043" y="1257300"/>
                </a:cubicBezTo>
                <a:cubicBezTo>
                  <a:pt x="2124260" y="1239560"/>
                  <a:pt x="2104840" y="1226054"/>
                  <a:pt x="2090057" y="1208314"/>
                </a:cubicBezTo>
                <a:cubicBezTo>
                  <a:pt x="2077494" y="1193238"/>
                  <a:pt x="2071276" y="1173205"/>
                  <a:pt x="2057400" y="1159329"/>
                </a:cubicBezTo>
                <a:cubicBezTo>
                  <a:pt x="2043523" y="1145452"/>
                  <a:pt x="2023490" y="1139234"/>
                  <a:pt x="2008414" y="1126671"/>
                </a:cubicBezTo>
                <a:cubicBezTo>
                  <a:pt x="1882691" y="1021903"/>
                  <a:pt x="2032062" y="1126109"/>
                  <a:pt x="1910443" y="1045029"/>
                </a:cubicBezTo>
                <a:cubicBezTo>
                  <a:pt x="1867180" y="871982"/>
                  <a:pt x="1928751" y="1129396"/>
                  <a:pt x="1877786" y="849086"/>
                </a:cubicBezTo>
                <a:cubicBezTo>
                  <a:pt x="1874707" y="832152"/>
                  <a:pt x="1866186" y="816650"/>
                  <a:pt x="1861457" y="800100"/>
                </a:cubicBezTo>
                <a:cubicBezTo>
                  <a:pt x="1860154" y="795540"/>
                  <a:pt x="1837498" y="696672"/>
                  <a:pt x="1828800" y="685800"/>
                </a:cubicBezTo>
                <a:cubicBezTo>
                  <a:pt x="1816541" y="670476"/>
                  <a:pt x="1796143" y="664029"/>
                  <a:pt x="1779814" y="653143"/>
                </a:cubicBezTo>
                <a:cubicBezTo>
                  <a:pt x="1768928" y="636814"/>
                  <a:pt x="1753363" y="622774"/>
                  <a:pt x="1747157" y="604157"/>
                </a:cubicBezTo>
                <a:cubicBezTo>
                  <a:pt x="1734698" y="566780"/>
                  <a:pt x="1716660" y="376510"/>
                  <a:pt x="1714500" y="359229"/>
                </a:cubicBezTo>
                <a:cubicBezTo>
                  <a:pt x="1709726" y="321039"/>
                  <a:pt x="1710342" y="281441"/>
                  <a:pt x="1698171" y="244929"/>
                </a:cubicBezTo>
                <a:cubicBezTo>
                  <a:pt x="1693303" y="230324"/>
                  <a:pt x="1675131" y="224292"/>
                  <a:pt x="1665514" y="212271"/>
                </a:cubicBezTo>
                <a:cubicBezTo>
                  <a:pt x="1653255" y="196947"/>
                  <a:pt x="1641633" y="180838"/>
                  <a:pt x="1632857" y="163286"/>
                </a:cubicBezTo>
                <a:cubicBezTo>
                  <a:pt x="1625160" y="147891"/>
                  <a:pt x="1630534" y="124304"/>
                  <a:pt x="1616528" y="114300"/>
                </a:cubicBezTo>
                <a:cubicBezTo>
                  <a:pt x="1588516" y="94292"/>
                  <a:pt x="1518557" y="81643"/>
                  <a:pt x="1518557" y="81643"/>
                </a:cubicBezTo>
                <a:cubicBezTo>
                  <a:pt x="1513114" y="65314"/>
                  <a:pt x="1512980" y="46097"/>
                  <a:pt x="1502228" y="32657"/>
                </a:cubicBezTo>
                <a:cubicBezTo>
                  <a:pt x="1489969" y="17333"/>
                  <a:pt x="1453243" y="0"/>
                  <a:pt x="1453243" y="0"/>
                </a:cubicBezTo>
                <a:lnTo>
                  <a:pt x="1387928" y="16329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E91F63F-6E63-4737-96F8-8FA413DF89D3}"/>
              </a:ext>
            </a:extLst>
          </p:cNvPr>
          <p:cNvSpPr/>
          <p:nvPr/>
        </p:nvSpPr>
        <p:spPr>
          <a:xfrm rot="18290890">
            <a:off x="732096" y="1675688"/>
            <a:ext cx="1747332" cy="1926772"/>
          </a:xfrm>
          <a:custGeom>
            <a:avLst/>
            <a:gdLst>
              <a:gd name="connsiteX0" fmla="*/ 114475 w 1747332"/>
              <a:gd name="connsiteY0" fmla="*/ 1910443 h 1926772"/>
              <a:gd name="connsiteX1" fmla="*/ 1747332 w 1747332"/>
              <a:gd name="connsiteY1" fmla="*/ 1926772 h 1926772"/>
              <a:gd name="connsiteX2" fmla="*/ 441047 w 1747332"/>
              <a:gd name="connsiteY2" fmla="*/ 32658 h 1926772"/>
              <a:gd name="connsiteX3" fmla="*/ 375732 w 1747332"/>
              <a:gd name="connsiteY3" fmla="*/ 0 h 1926772"/>
              <a:gd name="connsiteX4" fmla="*/ 343075 w 1747332"/>
              <a:gd name="connsiteY4" fmla="*/ 146958 h 1926772"/>
              <a:gd name="connsiteX5" fmla="*/ 343075 w 1747332"/>
              <a:gd name="connsiteY5" fmla="*/ 457200 h 1926772"/>
              <a:gd name="connsiteX6" fmla="*/ 277761 w 1747332"/>
              <a:gd name="connsiteY6" fmla="*/ 604158 h 1926772"/>
              <a:gd name="connsiteX7" fmla="*/ 261432 w 1747332"/>
              <a:gd name="connsiteY7" fmla="*/ 653143 h 1926772"/>
              <a:gd name="connsiteX8" fmla="*/ 179790 w 1747332"/>
              <a:gd name="connsiteY8" fmla="*/ 767443 h 1926772"/>
              <a:gd name="connsiteX9" fmla="*/ 163461 w 1747332"/>
              <a:gd name="connsiteY9" fmla="*/ 849086 h 1926772"/>
              <a:gd name="connsiteX10" fmla="*/ 114475 w 1747332"/>
              <a:gd name="connsiteY10" fmla="*/ 1224643 h 1926772"/>
              <a:gd name="connsiteX11" fmla="*/ 65490 w 1747332"/>
              <a:gd name="connsiteY11" fmla="*/ 1420586 h 1926772"/>
              <a:gd name="connsiteX12" fmla="*/ 16504 w 1747332"/>
              <a:gd name="connsiteY12" fmla="*/ 1534886 h 1926772"/>
              <a:gd name="connsiteX13" fmla="*/ 16504 w 1747332"/>
              <a:gd name="connsiteY13" fmla="*/ 1812472 h 1926772"/>
              <a:gd name="connsiteX14" fmla="*/ 65490 w 1747332"/>
              <a:gd name="connsiteY14" fmla="*/ 1828800 h 1926772"/>
              <a:gd name="connsiteX15" fmla="*/ 114475 w 1747332"/>
              <a:gd name="connsiteY15" fmla="*/ 1910443 h 192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47332" h="1926772">
                <a:moveTo>
                  <a:pt x="114475" y="1910443"/>
                </a:moveTo>
                <a:lnTo>
                  <a:pt x="1747332" y="1926772"/>
                </a:lnTo>
                <a:lnTo>
                  <a:pt x="441047" y="32658"/>
                </a:lnTo>
                <a:lnTo>
                  <a:pt x="375732" y="0"/>
                </a:lnTo>
                <a:cubicBezTo>
                  <a:pt x="364846" y="48986"/>
                  <a:pt x="345462" y="96834"/>
                  <a:pt x="343075" y="146958"/>
                </a:cubicBezTo>
                <a:cubicBezTo>
                  <a:pt x="330915" y="402317"/>
                  <a:pt x="387279" y="265650"/>
                  <a:pt x="343075" y="457200"/>
                </a:cubicBezTo>
                <a:cubicBezTo>
                  <a:pt x="306968" y="613665"/>
                  <a:pt x="327942" y="503797"/>
                  <a:pt x="277761" y="604158"/>
                </a:cubicBezTo>
                <a:cubicBezTo>
                  <a:pt x="270064" y="619553"/>
                  <a:pt x="270979" y="638822"/>
                  <a:pt x="261432" y="653143"/>
                </a:cubicBezTo>
                <a:cubicBezTo>
                  <a:pt x="129042" y="851729"/>
                  <a:pt x="292549" y="541926"/>
                  <a:pt x="179790" y="767443"/>
                </a:cubicBezTo>
                <a:cubicBezTo>
                  <a:pt x="174347" y="794657"/>
                  <a:pt x="166768" y="821530"/>
                  <a:pt x="163461" y="849086"/>
                </a:cubicBezTo>
                <a:cubicBezTo>
                  <a:pt x="118350" y="1225006"/>
                  <a:pt x="167091" y="1066803"/>
                  <a:pt x="114475" y="1224643"/>
                </a:cubicBezTo>
                <a:cubicBezTo>
                  <a:pt x="86297" y="1421896"/>
                  <a:pt x="118309" y="1262131"/>
                  <a:pt x="65490" y="1420586"/>
                </a:cubicBezTo>
                <a:cubicBezTo>
                  <a:pt x="30343" y="1526026"/>
                  <a:pt x="73903" y="1448787"/>
                  <a:pt x="16504" y="1534886"/>
                </a:cubicBezTo>
                <a:cubicBezTo>
                  <a:pt x="15737" y="1544085"/>
                  <a:pt x="-20245" y="1757350"/>
                  <a:pt x="16504" y="1812472"/>
                </a:cubicBezTo>
                <a:cubicBezTo>
                  <a:pt x="26052" y="1826793"/>
                  <a:pt x="49161" y="1823357"/>
                  <a:pt x="65490" y="1828800"/>
                </a:cubicBezTo>
                <a:cubicBezTo>
                  <a:pt x="99868" y="1931935"/>
                  <a:pt x="63723" y="1926772"/>
                  <a:pt x="114475" y="191044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CDDE1FF-759A-460F-910E-E9F4D4080039}"/>
              </a:ext>
            </a:extLst>
          </p:cNvPr>
          <p:cNvSpPr/>
          <p:nvPr/>
        </p:nvSpPr>
        <p:spPr>
          <a:xfrm>
            <a:off x="6242958" y="3243943"/>
            <a:ext cx="2890174" cy="2090057"/>
          </a:xfrm>
          <a:custGeom>
            <a:avLst/>
            <a:gdLst>
              <a:gd name="connsiteX0" fmla="*/ 0 w 2890174"/>
              <a:gd name="connsiteY0" fmla="*/ 48986 h 2090057"/>
              <a:gd name="connsiteX1" fmla="*/ 0 w 2890174"/>
              <a:gd name="connsiteY1" fmla="*/ 48986 h 2090057"/>
              <a:gd name="connsiteX2" fmla="*/ 97971 w 2890174"/>
              <a:gd name="connsiteY2" fmla="*/ 163286 h 2090057"/>
              <a:gd name="connsiteX3" fmla="*/ 146957 w 2890174"/>
              <a:gd name="connsiteY3" fmla="*/ 212272 h 2090057"/>
              <a:gd name="connsiteX4" fmla="*/ 195942 w 2890174"/>
              <a:gd name="connsiteY4" fmla="*/ 277586 h 2090057"/>
              <a:gd name="connsiteX5" fmla="*/ 179614 w 2890174"/>
              <a:gd name="connsiteY5" fmla="*/ 718457 h 2090057"/>
              <a:gd name="connsiteX6" fmla="*/ 163285 w 2890174"/>
              <a:gd name="connsiteY6" fmla="*/ 767443 h 2090057"/>
              <a:gd name="connsiteX7" fmla="*/ 212271 w 2890174"/>
              <a:gd name="connsiteY7" fmla="*/ 751115 h 2090057"/>
              <a:gd name="connsiteX8" fmla="*/ 293914 w 2890174"/>
              <a:gd name="connsiteY8" fmla="*/ 767443 h 2090057"/>
              <a:gd name="connsiteX9" fmla="*/ 375557 w 2890174"/>
              <a:gd name="connsiteY9" fmla="*/ 849086 h 2090057"/>
              <a:gd name="connsiteX10" fmla="*/ 408214 w 2890174"/>
              <a:gd name="connsiteY10" fmla="*/ 914400 h 2090057"/>
              <a:gd name="connsiteX11" fmla="*/ 440871 w 2890174"/>
              <a:gd name="connsiteY11" fmla="*/ 1175657 h 2090057"/>
              <a:gd name="connsiteX12" fmla="*/ 473528 w 2890174"/>
              <a:gd name="connsiteY12" fmla="*/ 1224643 h 2090057"/>
              <a:gd name="connsiteX13" fmla="*/ 522514 w 2890174"/>
              <a:gd name="connsiteY13" fmla="*/ 1273629 h 2090057"/>
              <a:gd name="connsiteX14" fmla="*/ 538842 w 2890174"/>
              <a:gd name="connsiteY14" fmla="*/ 1322615 h 2090057"/>
              <a:gd name="connsiteX15" fmla="*/ 506185 w 2890174"/>
              <a:gd name="connsiteY15" fmla="*/ 1355272 h 2090057"/>
              <a:gd name="connsiteX16" fmla="*/ 555171 w 2890174"/>
              <a:gd name="connsiteY16" fmla="*/ 1371600 h 2090057"/>
              <a:gd name="connsiteX17" fmla="*/ 636814 w 2890174"/>
              <a:gd name="connsiteY17" fmla="*/ 1485900 h 2090057"/>
              <a:gd name="connsiteX18" fmla="*/ 669471 w 2890174"/>
              <a:gd name="connsiteY18" fmla="*/ 1600200 h 2090057"/>
              <a:gd name="connsiteX19" fmla="*/ 718457 w 2890174"/>
              <a:gd name="connsiteY19" fmla="*/ 1632857 h 2090057"/>
              <a:gd name="connsiteX20" fmla="*/ 783771 w 2890174"/>
              <a:gd name="connsiteY20" fmla="*/ 1763486 h 2090057"/>
              <a:gd name="connsiteX21" fmla="*/ 849085 w 2890174"/>
              <a:gd name="connsiteY21" fmla="*/ 1796143 h 2090057"/>
              <a:gd name="connsiteX22" fmla="*/ 930728 w 2890174"/>
              <a:gd name="connsiteY22" fmla="*/ 1894115 h 2090057"/>
              <a:gd name="connsiteX23" fmla="*/ 947057 w 2890174"/>
              <a:gd name="connsiteY23" fmla="*/ 1975757 h 2090057"/>
              <a:gd name="connsiteX24" fmla="*/ 979714 w 2890174"/>
              <a:gd name="connsiteY24" fmla="*/ 2008415 h 2090057"/>
              <a:gd name="connsiteX25" fmla="*/ 996042 w 2890174"/>
              <a:gd name="connsiteY25" fmla="*/ 2057400 h 2090057"/>
              <a:gd name="connsiteX26" fmla="*/ 1028700 w 2890174"/>
              <a:gd name="connsiteY26" fmla="*/ 2090057 h 2090057"/>
              <a:gd name="connsiteX27" fmla="*/ 2596242 w 2890174"/>
              <a:gd name="connsiteY27" fmla="*/ 2073729 h 2090057"/>
              <a:gd name="connsiteX28" fmla="*/ 2596242 w 2890174"/>
              <a:gd name="connsiteY28" fmla="*/ 2073729 h 2090057"/>
              <a:gd name="connsiteX29" fmla="*/ 2612571 w 2890174"/>
              <a:gd name="connsiteY29" fmla="*/ 1861457 h 2090057"/>
              <a:gd name="connsiteX30" fmla="*/ 2628900 w 2890174"/>
              <a:gd name="connsiteY30" fmla="*/ 1812472 h 2090057"/>
              <a:gd name="connsiteX31" fmla="*/ 2710542 w 2890174"/>
              <a:gd name="connsiteY31" fmla="*/ 1208315 h 2090057"/>
              <a:gd name="connsiteX32" fmla="*/ 2743200 w 2890174"/>
              <a:gd name="connsiteY32" fmla="*/ 1175657 h 2090057"/>
              <a:gd name="connsiteX33" fmla="*/ 2775857 w 2890174"/>
              <a:gd name="connsiteY33" fmla="*/ 1061357 h 2090057"/>
              <a:gd name="connsiteX34" fmla="*/ 2792185 w 2890174"/>
              <a:gd name="connsiteY34" fmla="*/ 881743 h 2090057"/>
              <a:gd name="connsiteX35" fmla="*/ 2824842 w 2890174"/>
              <a:gd name="connsiteY35" fmla="*/ 832757 h 2090057"/>
              <a:gd name="connsiteX36" fmla="*/ 2841171 w 2890174"/>
              <a:gd name="connsiteY36" fmla="*/ 783772 h 2090057"/>
              <a:gd name="connsiteX37" fmla="*/ 2841171 w 2890174"/>
              <a:gd name="connsiteY37" fmla="*/ 457200 h 2090057"/>
              <a:gd name="connsiteX38" fmla="*/ 2873828 w 2890174"/>
              <a:gd name="connsiteY38" fmla="*/ 359229 h 2090057"/>
              <a:gd name="connsiteX39" fmla="*/ 2890157 w 2890174"/>
              <a:gd name="connsiteY39" fmla="*/ 179615 h 2090057"/>
              <a:gd name="connsiteX40" fmla="*/ 2890157 w 2890174"/>
              <a:gd name="connsiteY40" fmla="*/ 179615 h 2090057"/>
              <a:gd name="connsiteX41" fmla="*/ 2792185 w 2890174"/>
              <a:gd name="connsiteY41" fmla="*/ 81643 h 2090057"/>
              <a:gd name="connsiteX42" fmla="*/ 2677885 w 2890174"/>
              <a:gd name="connsiteY42" fmla="*/ 32657 h 2090057"/>
              <a:gd name="connsiteX43" fmla="*/ 2563585 w 2890174"/>
              <a:gd name="connsiteY43" fmla="*/ 0 h 2090057"/>
              <a:gd name="connsiteX44" fmla="*/ 2237014 w 2890174"/>
              <a:gd name="connsiteY44" fmla="*/ 32657 h 2090057"/>
              <a:gd name="connsiteX45" fmla="*/ 2188028 w 2890174"/>
              <a:gd name="connsiteY45" fmla="*/ 48986 h 2090057"/>
              <a:gd name="connsiteX46" fmla="*/ 2073728 w 2890174"/>
              <a:gd name="connsiteY46" fmla="*/ 114300 h 2090057"/>
              <a:gd name="connsiteX47" fmla="*/ 1992085 w 2890174"/>
              <a:gd name="connsiteY47" fmla="*/ 130629 h 2090057"/>
              <a:gd name="connsiteX48" fmla="*/ 1861457 w 2890174"/>
              <a:gd name="connsiteY48" fmla="*/ 114300 h 2090057"/>
              <a:gd name="connsiteX49" fmla="*/ 1812471 w 2890174"/>
              <a:gd name="connsiteY49" fmla="*/ 97972 h 2090057"/>
              <a:gd name="connsiteX50" fmla="*/ 1747157 w 2890174"/>
              <a:gd name="connsiteY50" fmla="*/ 81643 h 2090057"/>
              <a:gd name="connsiteX51" fmla="*/ 1028700 w 2890174"/>
              <a:gd name="connsiteY51" fmla="*/ 97972 h 2090057"/>
              <a:gd name="connsiteX52" fmla="*/ 685800 w 2890174"/>
              <a:gd name="connsiteY52" fmla="*/ 65315 h 2090057"/>
              <a:gd name="connsiteX53" fmla="*/ 571500 w 2890174"/>
              <a:gd name="connsiteY53" fmla="*/ 97972 h 2090057"/>
              <a:gd name="connsiteX54" fmla="*/ 261257 w 2890174"/>
              <a:gd name="connsiteY54" fmla="*/ 65315 h 2090057"/>
              <a:gd name="connsiteX55" fmla="*/ 195942 w 2890174"/>
              <a:gd name="connsiteY55" fmla="*/ 81643 h 2090057"/>
              <a:gd name="connsiteX56" fmla="*/ 32657 w 2890174"/>
              <a:gd name="connsiteY56" fmla="*/ 65315 h 2090057"/>
              <a:gd name="connsiteX57" fmla="*/ 0 w 2890174"/>
              <a:gd name="connsiteY57" fmla="*/ 48986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890174" h="2090057">
                <a:moveTo>
                  <a:pt x="0" y="48986"/>
                </a:moveTo>
                <a:lnTo>
                  <a:pt x="0" y="48986"/>
                </a:lnTo>
                <a:cubicBezTo>
                  <a:pt x="32657" y="87086"/>
                  <a:pt x="64402" y="125987"/>
                  <a:pt x="97971" y="163286"/>
                </a:cubicBezTo>
                <a:cubicBezTo>
                  <a:pt x="113419" y="180450"/>
                  <a:pt x="131929" y="194739"/>
                  <a:pt x="146957" y="212272"/>
                </a:cubicBezTo>
                <a:cubicBezTo>
                  <a:pt x="164668" y="232934"/>
                  <a:pt x="179614" y="255815"/>
                  <a:pt x="195942" y="277586"/>
                </a:cubicBezTo>
                <a:cubicBezTo>
                  <a:pt x="190499" y="424543"/>
                  <a:pt x="189396" y="571725"/>
                  <a:pt x="179614" y="718457"/>
                </a:cubicBezTo>
                <a:cubicBezTo>
                  <a:pt x="178469" y="735631"/>
                  <a:pt x="151114" y="755272"/>
                  <a:pt x="163285" y="767443"/>
                </a:cubicBezTo>
                <a:cubicBezTo>
                  <a:pt x="175455" y="779614"/>
                  <a:pt x="195942" y="756558"/>
                  <a:pt x="212271" y="751115"/>
                </a:cubicBezTo>
                <a:cubicBezTo>
                  <a:pt x="239485" y="756558"/>
                  <a:pt x="267928" y="757698"/>
                  <a:pt x="293914" y="767443"/>
                </a:cubicBezTo>
                <a:cubicBezTo>
                  <a:pt x="337458" y="783772"/>
                  <a:pt x="353785" y="810985"/>
                  <a:pt x="375557" y="849086"/>
                </a:cubicBezTo>
                <a:cubicBezTo>
                  <a:pt x="387634" y="870220"/>
                  <a:pt x="397328" y="892629"/>
                  <a:pt x="408214" y="914400"/>
                </a:cubicBezTo>
                <a:cubicBezTo>
                  <a:pt x="411331" y="954928"/>
                  <a:pt x="405624" y="1105163"/>
                  <a:pt x="440871" y="1175657"/>
                </a:cubicBezTo>
                <a:cubicBezTo>
                  <a:pt x="449647" y="1193210"/>
                  <a:pt x="460965" y="1209567"/>
                  <a:pt x="473528" y="1224643"/>
                </a:cubicBezTo>
                <a:cubicBezTo>
                  <a:pt x="488311" y="1242383"/>
                  <a:pt x="506185" y="1257300"/>
                  <a:pt x="522514" y="1273629"/>
                </a:cubicBezTo>
                <a:cubicBezTo>
                  <a:pt x="527957" y="1289958"/>
                  <a:pt x="526671" y="1310444"/>
                  <a:pt x="538842" y="1322615"/>
                </a:cubicBezTo>
                <a:cubicBezTo>
                  <a:pt x="572315" y="1356088"/>
                  <a:pt x="672175" y="1322073"/>
                  <a:pt x="506185" y="1355272"/>
                </a:cubicBezTo>
                <a:cubicBezTo>
                  <a:pt x="522514" y="1360715"/>
                  <a:pt x="540850" y="1362053"/>
                  <a:pt x="555171" y="1371600"/>
                </a:cubicBezTo>
                <a:cubicBezTo>
                  <a:pt x="604819" y="1404698"/>
                  <a:pt x="611275" y="1434821"/>
                  <a:pt x="636814" y="1485900"/>
                </a:cubicBezTo>
                <a:cubicBezTo>
                  <a:pt x="637882" y="1490170"/>
                  <a:pt x="660951" y="1589550"/>
                  <a:pt x="669471" y="1600200"/>
                </a:cubicBezTo>
                <a:cubicBezTo>
                  <a:pt x="681731" y="1615524"/>
                  <a:pt x="702128" y="1621971"/>
                  <a:pt x="718457" y="1632857"/>
                </a:cubicBezTo>
                <a:cubicBezTo>
                  <a:pt x="734365" y="1680584"/>
                  <a:pt x="745209" y="1724924"/>
                  <a:pt x="783771" y="1763486"/>
                </a:cubicBezTo>
                <a:cubicBezTo>
                  <a:pt x="800983" y="1780698"/>
                  <a:pt x="829278" y="1781995"/>
                  <a:pt x="849085" y="1796143"/>
                </a:cubicBezTo>
                <a:cubicBezTo>
                  <a:pt x="889089" y="1824717"/>
                  <a:pt x="904688" y="1855054"/>
                  <a:pt x="930728" y="1894115"/>
                </a:cubicBezTo>
                <a:cubicBezTo>
                  <a:pt x="936171" y="1921329"/>
                  <a:pt x="936125" y="1950248"/>
                  <a:pt x="947057" y="1975757"/>
                </a:cubicBezTo>
                <a:cubicBezTo>
                  <a:pt x="953121" y="1989907"/>
                  <a:pt x="971793" y="1995214"/>
                  <a:pt x="979714" y="2008415"/>
                </a:cubicBezTo>
                <a:cubicBezTo>
                  <a:pt x="988569" y="2023174"/>
                  <a:pt x="987187" y="2042641"/>
                  <a:pt x="996042" y="2057400"/>
                </a:cubicBezTo>
                <a:cubicBezTo>
                  <a:pt x="1003963" y="2070601"/>
                  <a:pt x="1028700" y="2090057"/>
                  <a:pt x="1028700" y="2090057"/>
                </a:cubicBezTo>
                <a:lnTo>
                  <a:pt x="2596242" y="2073729"/>
                </a:lnTo>
                <a:lnTo>
                  <a:pt x="2596242" y="2073729"/>
                </a:lnTo>
                <a:cubicBezTo>
                  <a:pt x="2601685" y="2002972"/>
                  <a:pt x="2603768" y="1931875"/>
                  <a:pt x="2612571" y="1861457"/>
                </a:cubicBezTo>
                <a:cubicBezTo>
                  <a:pt x="2614706" y="1844378"/>
                  <a:pt x="2627889" y="1829654"/>
                  <a:pt x="2628900" y="1812472"/>
                </a:cubicBezTo>
                <a:cubicBezTo>
                  <a:pt x="2640523" y="1614878"/>
                  <a:pt x="2552974" y="1365883"/>
                  <a:pt x="2710542" y="1208315"/>
                </a:cubicBezTo>
                <a:lnTo>
                  <a:pt x="2743200" y="1175657"/>
                </a:lnTo>
                <a:cubicBezTo>
                  <a:pt x="2754394" y="1142076"/>
                  <a:pt x="2771301" y="1095526"/>
                  <a:pt x="2775857" y="1061357"/>
                </a:cubicBezTo>
                <a:cubicBezTo>
                  <a:pt x="2783802" y="1001766"/>
                  <a:pt x="2779589" y="940527"/>
                  <a:pt x="2792185" y="881743"/>
                </a:cubicBezTo>
                <a:cubicBezTo>
                  <a:pt x="2796297" y="862554"/>
                  <a:pt x="2816066" y="850310"/>
                  <a:pt x="2824842" y="832757"/>
                </a:cubicBezTo>
                <a:cubicBezTo>
                  <a:pt x="2832539" y="817362"/>
                  <a:pt x="2835728" y="800100"/>
                  <a:pt x="2841171" y="783772"/>
                </a:cubicBezTo>
                <a:cubicBezTo>
                  <a:pt x="2828504" y="631767"/>
                  <a:pt x="2811821" y="594166"/>
                  <a:pt x="2841171" y="457200"/>
                </a:cubicBezTo>
                <a:cubicBezTo>
                  <a:pt x="2848384" y="423541"/>
                  <a:pt x="2873828" y="359229"/>
                  <a:pt x="2873828" y="359229"/>
                </a:cubicBezTo>
                <a:cubicBezTo>
                  <a:pt x="2891359" y="201453"/>
                  <a:pt x="2890157" y="261559"/>
                  <a:pt x="2890157" y="179615"/>
                </a:cubicBezTo>
                <a:lnTo>
                  <a:pt x="2890157" y="179615"/>
                </a:lnTo>
                <a:cubicBezTo>
                  <a:pt x="2857500" y="146958"/>
                  <a:pt x="2830157" y="107932"/>
                  <a:pt x="2792185" y="81643"/>
                </a:cubicBezTo>
                <a:cubicBezTo>
                  <a:pt x="2758104" y="58048"/>
                  <a:pt x="2716372" y="48052"/>
                  <a:pt x="2677885" y="32657"/>
                </a:cubicBezTo>
                <a:cubicBezTo>
                  <a:pt x="2638847" y="17042"/>
                  <a:pt x="2604868" y="10321"/>
                  <a:pt x="2563585" y="0"/>
                </a:cubicBezTo>
                <a:cubicBezTo>
                  <a:pt x="2373242" y="11897"/>
                  <a:pt x="2362980" y="-3333"/>
                  <a:pt x="2237014" y="32657"/>
                </a:cubicBezTo>
                <a:cubicBezTo>
                  <a:pt x="2220464" y="37385"/>
                  <a:pt x="2203423" y="41289"/>
                  <a:pt x="2188028" y="48986"/>
                </a:cubicBezTo>
                <a:cubicBezTo>
                  <a:pt x="2116362" y="84819"/>
                  <a:pt x="2159606" y="85674"/>
                  <a:pt x="2073728" y="114300"/>
                </a:cubicBezTo>
                <a:cubicBezTo>
                  <a:pt x="2047399" y="123076"/>
                  <a:pt x="2019299" y="125186"/>
                  <a:pt x="1992085" y="130629"/>
                </a:cubicBezTo>
                <a:cubicBezTo>
                  <a:pt x="1948542" y="125186"/>
                  <a:pt x="1904631" y="122150"/>
                  <a:pt x="1861457" y="114300"/>
                </a:cubicBezTo>
                <a:cubicBezTo>
                  <a:pt x="1844523" y="111221"/>
                  <a:pt x="1829021" y="102700"/>
                  <a:pt x="1812471" y="97972"/>
                </a:cubicBezTo>
                <a:cubicBezTo>
                  <a:pt x="1790893" y="91807"/>
                  <a:pt x="1768928" y="87086"/>
                  <a:pt x="1747157" y="81643"/>
                </a:cubicBezTo>
                <a:cubicBezTo>
                  <a:pt x="1507671" y="87086"/>
                  <a:pt x="1268248" y="97972"/>
                  <a:pt x="1028700" y="97972"/>
                </a:cubicBezTo>
                <a:cubicBezTo>
                  <a:pt x="830046" y="97972"/>
                  <a:pt x="824281" y="93011"/>
                  <a:pt x="685800" y="65315"/>
                </a:cubicBezTo>
                <a:cubicBezTo>
                  <a:pt x="647700" y="76201"/>
                  <a:pt x="611075" y="95993"/>
                  <a:pt x="571500" y="97972"/>
                </a:cubicBezTo>
                <a:cubicBezTo>
                  <a:pt x="469909" y="103051"/>
                  <a:pt x="362194" y="82137"/>
                  <a:pt x="261257" y="65315"/>
                </a:cubicBezTo>
                <a:cubicBezTo>
                  <a:pt x="239485" y="70758"/>
                  <a:pt x="218384" y="81643"/>
                  <a:pt x="195942" y="81643"/>
                </a:cubicBezTo>
                <a:cubicBezTo>
                  <a:pt x="141242" y="81643"/>
                  <a:pt x="87168" y="69857"/>
                  <a:pt x="32657" y="65315"/>
                </a:cubicBezTo>
                <a:cubicBezTo>
                  <a:pt x="21809" y="64411"/>
                  <a:pt x="5443" y="51708"/>
                  <a:pt x="0" y="48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EFA388B-6C7A-4D08-B43F-2B04BBF2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553708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Triangles Review</a:t>
            </a:r>
            <a:br>
              <a:rPr lang="en-US" dirty="0"/>
            </a:br>
            <a:r>
              <a:rPr lang="en-US" dirty="0"/>
              <a:t>Triangle Sum Theorem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44CB0D-E661-4FE1-8929-A5EA5117CBFD}"/>
              </a:ext>
            </a:extLst>
          </p:cNvPr>
          <p:cNvSpPr txBox="1">
            <a:spLocks/>
          </p:cNvSpPr>
          <p:nvPr/>
        </p:nvSpPr>
        <p:spPr>
          <a:xfrm>
            <a:off x="228600" y="5486400"/>
            <a:ext cx="10972800" cy="13540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Line up the edges and glue them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07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01FEEC1-2CFC-42BC-BA4E-B9FD2B266146}"/>
              </a:ext>
            </a:extLst>
          </p:cNvPr>
          <p:cNvSpPr/>
          <p:nvPr/>
        </p:nvSpPr>
        <p:spPr>
          <a:xfrm>
            <a:off x="4800600" y="1295400"/>
            <a:ext cx="5638800" cy="4038600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2206896-3FBD-4CA2-BF9F-5399DA794B16}"/>
              </a:ext>
            </a:extLst>
          </p:cNvPr>
          <p:cNvSpPr/>
          <p:nvPr/>
        </p:nvSpPr>
        <p:spPr>
          <a:xfrm>
            <a:off x="1502229" y="2449909"/>
            <a:ext cx="2841171" cy="2306070"/>
          </a:xfrm>
          <a:custGeom>
            <a:avLst/>
            <a:gdLst>
              <a:gd name="connsiteX0" fmla="*/ 0 w 2841171"/>
              <a:gd name="connsiteY0" fmla="*/ 2008414 h 2306070"/>
              <a:gd name="connsiteX1" fmla="*/ 1387928 w 2841171"/>
              <a:gd name="connsiteY1" fmla="*/ 0 h 2306070"/>
              <a:gd name="connsiteX2" fmla="*/ 1387928 w 2841171"/>
              <a:gd name="connsiteY2" fmla="*/ 0 h 2306070"/>
              <a:gd name="connsiteX3" fmla="*/ 2841171 w 2841171"/>
              <a:gd name="connsiteY3" fmla="*/ 2090057 h 2306070"/>
              <a:gd name="connsiteX4" fmla="*/ 2841171 w 2841171"/>
              <a:gd name="connsiteY4" fmla="*/ 2090057 h 2306070"/>
              <a:gd name="connsiteX5" fmla="*/ 2596242 w 2841171"/>
              <a:gd name="connsiteY5" fmla="*/ 2122714 h 2306070"/>
              <a:gd name="connsiteX6" fmla="*/ 2498271 w 2841171"/>
              <a:gd name="connsiteY6" fmla="*/ 2155371 h 2306070"/>
              <a:gd name="connsiteX7" fmla="*/ 2449285 w 2841171"/>
              <a:gd name="connsiteY7" fmla="*/ 2171700 h 2306070"/>
              <a:gd name="connsiteX8" fmla="*/ 2302328 w 2841171"/>
              <a:gd name="connsiteY8" fmla="*/ 2237014 h 2306070"/>
              <a:gd name="connsiteX9" fmla="*/ 1975757 w 2841171"/>
              <a:gd name="connsiteY9" fmla="*/ 2204357 h 2306070"/>
              <a:gd name="connsiteX10" fmla="*/ 1877785 w 2841171"/>
              <a:gd name="connsiteY10" fmla="*/ 2220685 h 2306070"/>
              <a:gd name="connsiteX11" fmla="*/ 1828800 w 2841171"/>
              <a:gd name="connsiteY11" fmla="*/ 2237014 h 2306070"/>
              <a:gd name="connsiteX12" fmla="*/ 1779814 w 2841171"/>
              <a:gd name="connsiteY12" fmla="*/ 2269671 h 2306070"/>
              <a:gd name="connsiteX13" fmla="*/ 1600200 w 2841171"/>
              <a:gd name="connsiteY13" fmla="*/ 2253343 h 2306070"/>
              <a:gd name="connsiteX14" fmla="*/ 1306285 w 2841171"/>
              <a:gd name="connsiteY14" fmla="*/ 2220685 h 2306070"/>
              <a:gd name="connsiteX15" fmla="*/ 1191985 w 2841171"/>
              <a:gd name="connsiteY15" fmla="*/ 2237014 h 2306070"/>
              <a:gd name="connsiteX16" fmla="*/ 930728 w 2841171"/>
              <a:gd name="connsiteY16" fmla="*/ 2237014 h 2306070"/>
              <a:gd name="connsiteX17" fmla="*/ 669471 w 2841171"/>
              <a:gd name="connsiteY17" fmla="*/ 2253343 h 2306070"/>
              <a:gd name="connsiteX18" fmla="*/ 522514 w 2841171"/>
              <a:gd name="connsiteY18" fmla="*/ 2237014 h 2306070"/>
              <a:gd name="connsiteX19" fmla="*/ 440871 w 2841171"/>
              <a:gd name="connsiteY19" fmla="*/ 2286000 h 2306070"/>
              <a:gd name="connsiteX20" fmla="*/ 391885 w 2841171"/>
              <a:gd name="connsiteY20" fmla="*/ 2253343 h 2306070"/>
              <a:gd name="connsiteX21" fmla="*/ 359228 w 2841171"/>
              <a:gd name="connsiteY21" fmla="*/ 2220685 h 2306070"/>
              <a:gd name="connsiteX22" fmla="*/ 261257 w 2841171"/>
              <a:gd name="connsiteY22" fmla="*/ 2188028 h 2306070"/>
              <a:gd name="connsiteX23" fmla="*/ 146957 w 2841171"/>
              <a:gd name="connsiteY23" fmla="*/ 2073728 h 2306070"/>
              <a:gd name="connsiteX24" fmla="*/ 0 w 2841171"/>
              <a:gd name="connsiteY24" fmla="*/ 2008414 h 230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41171" h="2306070">
                <a:moveTo>
                  <a:pt x="0" y="2008414"/>
                </a:moveTo>
                <a:lnTo>
                  <a:pt x="1387928" y="0"/>
                </a:lnTo>
                <a:lnTo>
                  <a:pt x="1387928" y="0"/>
                </a:lnTo>
                <a:lnTo>
                  <a:pt x="2841171" y="2090057"/>
                </a:lnTo>
                <a:lnTo>
                  <a:pt x="2841171" y="2090057"/>
                </a:lnTo>
                <a:cubicBezTo>
                  <a:pt x="2792235" y="2095494"/>
                  <a:pt x="2654883" y="2108054"/>
                  <a:pt x="2596242" y="2122714"/>
                </a:cubicBezTo>
                <a:cubicBezTo>
                  <a:pt x="2562846" y="2131063"/>
                  <a:pt x="2530928" y="2144485"/>
                  <a:pt x="2498271" y="2155371"/>
                </a:cubicBezTo>
                <a:cubicBezTo>
                  <a:pt x="2481942" y="2160814"/>
                  <a:pt x="2464680" y="2164003"/>
                  <a:pt x="2449285" y="2171700"/>
                </a:cubicBezTo>
                <a:cubicBezTo>
                  <a:pt x="2357755" y="2217465"/>
                  <a:pt x="2406571" y="2195317"/>
                  <a:pt x="2302328" y="2237014"/>
                </a:cubicBezTo>
                <a:cubicBezTo>
                  <a:pt x="2249017" y="2231090"/>
                  <a:pt x="2017350" y="2204357"/>
                  <a:pt x="1975757" y="2204357"/>
                </a:cubicBezTo>
                <a:cubicBezTo>
                  <a:pt x="1942649" y="2204357"/>
                  <a:pt x="1910442" y="2215242"/>
                  <a:pt x="1877785" y="2220685"/>
                </a:cubicBezTo>
                <a:cubicBezTo>
                  <a:pt x="1861457" y="2226128"/>
                  <a:pt x="1844195" y="2229317"/>
                  <a:pt x="1828800" y="2237014"/>
                </a:cubicBezTo>
                <a:cubicBezTo>
                  <a:pt x="1811247" y="2245790"/>
                  <a:pt x="1799389" y="2268273"/>
                  <a:pt x="1779814" y="2269671"/>
                </a:cubicBezTo>
                <a:cubicBezTo>
                  <a:pt x="1719849" y="2273954"/>
                  <a:pt x="1660071" y="2258786"/>
                  <a:pt x="1600200" y="2253343"/>
                </a:cubicBezTo>
                <a:cubicBezTo>
                  <a:pt x="1484616" y="2214814"/>
                  <a:pt x="1515967" y="2220685"/>
                  <a:pt x="1306285" y="2220685"/>
                </a:cubicBezTo>
                <a:cubicBezTo>
                  <a:pt x="1267798" y="2220685"/>
                  <a:pt x="1230085" y="2231571"/>
                  <a:pt x="1191985" y="2237014"/>
                </a:cubicBezTo>
                <a:cubicBezTo>
                  <a:pt x="1062835" y="2280066"/>
                  <a:pt x="1213106" y="2237014"/>
                  <a:pt x="930728" y="2237014"/>
                </a:cubicBezTo>
                <a:cubicBezTo>
                  <a:pt x="843472" y="2237014"/>
                  <a:pt x="756557" y="2247900"/>
                  <a:pt x="669471" y="2253343"/>
                </a:cubicBezTo>
                <a:cubicBezTo>
                  <a:pt x="620485" y="2247900"/>
                  <a:pt x="570064" y="2224046"/>
                  <a:pt x="522514" y="2237014"/>
                </a:cubicBezTo>
                <a:cubicBezTo>
                  <a:pt x="367146" y="2279386"/>
                  <a:pt x="594276" y="2337133"/>
                  <a:pt x="440871" y="2286000"/>
                </a:cubicBezTo>
                <a:cubicBezTo>
                  <a:pt x="424542" y="2275114"/>
                  <a:pt x="407209" y="2265602"/>
                  <a:pt x="391885" y="2253343"/>
                </a:cubicBezTo>
                <a:cubicBezTo>
                  <a:pt x="379864" y="2243726"/>
                  <a:pt x="372998" y="2227570"/>
                  <a:pt x="359228" y="2220685"/>
                </a:cubicBezTo>
                <a:cubicBezTo>
                  <a:pt x="328439" y="2205290"/>
                  <a:pt x="261257" y="2188028"/>
                  <a:pt x="261257" y="2188028"/>
                </a:cubicBezTo>
                <a:cubicBezTo>
                  <a:pt x="221890" y="2138819"/>
                  <a:pt x="203426" y="2098825"/>
                  <a:pt x="146957" y="2073728"/>
                </a:cubicBezTo>
                <a:cubicBezTo>
                  <a:pt x="20628" y="2017582"/>
                  <a:pt x="78034" y="2070120"/>
                  <a:pt x="0" y="200841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21F0F71-6C5E-438F-BCCD-B73A6612529B}"/>
              </a:ext>
            </a:extLst>
          </p:cNvPr>
          <p:cNvSpPr/>
          <p:nvPr/>
        </p:nvSpPr>
        <p:spPr>
          <a:xfrm rot="3270474">
            <a:off x="3212889" y="1846912"/>
            <a:ext cx="2449286" cy="2041071"/>
          </a:xfrm>
          <a:custGeom>
            <a:avLst/>
            <a:gdLst>
              <a:gd name="connsiteX0" fmla="*/ 1387928 w 2449286"/>
              <a:gd name="connsiteY0" fmla="*/ 16329 h 2041071"/>
              <a:gd name="connsiteX1" fmla="*/ 0 w 2449286"/>
              <a:gd name="connsiteY1" fmla="*/ 2024743 h 2041071"/>
              <a:gd name="connsiteX2" fmla="*/ 2449286 w 2449286"/>
              <a:gd name="connsiteY2" fmla="*/ 2041071 h 2041071"/>
              <a:gd name="connsiteX3" fmla="*/ 2449286 w 2449286"/>
              <a:gd name="connsiteY3" fmla="*/ 2041071 h 2041071"/>
              <a:gd name="connsiteX4" fmla="*/ 2432957 w 2449286"/>
              <a:gd name="connsiteY4" fmla="*/ 1747157 h 2041071"/>
              <a:gd name="connsiteX5" fmla="*/ 2416628 w 2449286"/>
              <a:gd name="connsiteY5" fmla="*/ 1649186 h 2041071"/>
              <a:gd name="connsiteX6" fmla="*/ 2383971 w 2449286"/>
              <a:gd name="connsiteY6" fmla="*/ 1600200 h 2041071"/>
              <a:gd name="connsiteX7" fmla="*/ 2334986 w 2449286"/>
              <a:gd name="connsiteY7" fmla="*/ 1567543 h 2041071"/>
              <a:gd name="connsiteX8" fmla="*/ 2269671 w 2449286"/>
              <a:gd name="connsiteY8" fmla="*/ 1502229 h 2041071"/>
              <a:gd name="connsiteX9" fmla="*/ 2253343 w 2449286"/>
              <a:gd name="connsiteY9" fmla="*/ 1453243 h 2041071"/>
              <a:gd name="connsiteX10" fmla="*/ 2188028 w 2449286"/>
              <a:gd name="connsiteY10" fmla="*/ 1355271 h 2041071"/>
              <a:gd name="connsiteX11" fmla="*/ 2139043 w 2449286"/>
              <a:gd name="connsiteY11" fmla="*/ 1257300 h 2041071"/>
              <a:gd name="connsiteX12" fmla="*/ 2090057 w 2449286"/>
              <a:gd name="connsiteY12" fmla="*/ 1208314 h 2041071"/>
              <a:gd name="connsiteX13" fmla="*/ 2057400 w 2449286"/>
              <a:gd name="connsiteY13" fmla="*/ 1159329 h 2041071"/>
              <a:gd name="connsiteX14" fmla="*/ 2008414 w 2449286"/>
              <a:gd name="connsiteY14" fmla="*/ 1126671 h 2041071"/>
              <a:gd name="connsiteX15" fmla="*/ 1910443 w 2449286"/>
              <a:gd name="connsiteY15" fmla="*/ 1045029 h 2041071"/>
              <a:gd name="connsiteX16" fmla="*/ 1877786 w 2449286"/>
              <a:gd name="connsiteY16" fmla="*/ 849086 h 2041071"/>
              <a:gd name="connsiteX17" fmla="*/ 1861457 w 2449286"/>
              <a:gd name="connsiteY17" fmla="*/ 800100 h 2041071"/>
              <a:gd name="connsiteX18" fmla="*/ 1828800 w 2449286"/>
              <a:gd name="connsiteY18" fmla="*/ 685800 h 2041071"/>
              <a:gd name="connsiteX19" fmla="*/ 1779814 w 2449286"/>
              <a:gd name="connsiteY19" fmla="*/ 653143 h 2041071"/>
              <a:gd name="connsiteX20" fmla="*/ 1747157 w 2449286"/>
              <a:gd name="connsiteY20" fmla="*/ 604157 h 2041071"/>
              <a:gd name="connsiteX21" fmla="*/ 1714500 w 2449286"/>
              <a:gd name="connsiteY21" fmla="*/ 359229 h 2041071"/>
              <a:gd name="connsiteX22" fmla="*/ 1698171 w 2449286"/>
              <a:gd name="connsiteY22" fmla="*/ 244929 h 2041071"/>
              <a:gd name="connsiteX23" fmla="*/ 1665514 w 2449286"/>
              <a:gd name="connsiteY23" fmla="*/ 212271 h 2041071"/>
              <a:gd name="connsiteX24" fmla="*/ 1632857 w 2449286"/>
              <a:gd name="connsiteY24" fmla="*/ 163286 h 2041071"/>
              <a:gd name="connsiteX25" fmla="*/ 1616528 w 2449286"/>
              <a:gd name="connsiteY25" fmla="*/ 114300 h 2041071"/>
              <a:gd name="connsiteX26" fmla="*/ 1518557 w 2449286"/>
              <a:gd name="connsiteY26" fmla="*/ 81643 h 2041071"/>
              <a:gd name="connsiteX27" fmla="*/ 1502228 w 2449286"/>
              <a:gd name="connsiteY27" fmla="*/ 32657 h 2041071"/>
              <a:gd name="connsiteX28" fmla="*/ 1453243 w 2449286"/>
              <a:gd name="connsiteY28" fmla="*/ 0 h 2041071"/>
              <a:gd name="connsiteX29" fmla="*/ 1387928 w 2449286"/>
              <a:gd name="connsiteY29" fmla="*/ 16329 h 204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49286" h="2041071">
                <a:moveTo>
                  <a:pt x="1387928" y="16329"/>
                </a:moveTo>
                <a:lnTo>
                  <a:pt x="0" y="2024743"/>
                </a:lnTo>
                <a:lnTo>
                  <a:pt x="2449286" y="2041071"/>
                </a:lnTo>
                <a:lnTo>
                  <a:pt x="2449286" y="2041071"/>
                </a:lnTo>
                <a:cubicBezTo>
                  <a:pt x="2443843" y="1943100"/>
                  <a:pt x="2441106" y="1844940"/>
                  <a:pt x="2432957" y="1747157"/>
                </a:cubicBezTo>
                <a:cubicBezTo>
                  <a:pt x="2430207" y="1714164"/>
                  <a:pt x="2427098" y="1680595"/>
                  <a:pt x="2416628" y="1649186"/>
                </a:cubicBezTo>
                <a:cubicBezTo>
                  <a:pt x="2410422" y="1630569"/>
                  <a:pt x="2397848" y="1614077"/>
                  <a:pt x="2383971" y="1600200"/>
                </a:cubicBezTo>
                <a:cubicBezTo>
                  <a:pt x="2370095" y="1586323"/>
                  <a:pt x="2349886" y="1580314"/>
                  <a:pt x="2334986" y="1567543"/>
                </a:cubicBezTo>
                <a:cubicBezTo>
                  <a:pt x="2311609" y="1547505"/>
                  <a:pt x="2291443" y="1524000"/>
                  <a:pt x="2269671" y="1502229"/>
                </a:cubicBezTo>
                <a:cubicBezTo>
                  <a:pt x="2264228" y="1485900"/>
                  <a:pt x="2261702" y="1468289"/>
                  <a:pt x="2253343" y="1453243"/>
                </a:cubicBezTo>
                <a:cubicBezTo>
                  <a:pt x="2234282" y="1418933"/>
                  <a:pt x="2188028" y="1355271"/>
                  <a:pt x="2188028" y="1355271"/>
                </a:cubicBezTo>
                <a:cubicBezTo>
                  <a:pt x="2171663" y="1306176"/>
                  <a:pt x="2174213" y="1299504"/>
                  <a:pt x="2139043" y="1257300"/>
                </a:cubicBezTo>
                <a:cubicBezTo>
                  <a:pt x="2124260" y="1239560"/>
                  <a:pt x="2104840" y="1226054"/>
                  <a:pt x="2090057" y="1208314"/>
                </a:cubicBezTo>
                <a:cubicBezTo>
                  <a:pt x="2077494" y="1193238"/>
                  <a:pt x="2071276" y="1173205"/>
                  <a:pt x="2057400" y="1159329"/>
                </a:cubicBezTo>
                <a:cubicBezTo>
                  <a:pt x="2043523" y="1145452"/>
                  <a:pt x="2023490" y="1139234"/>
                  <a:pt x="2008414" y="1126671"/>
                </a:cubicBezTo>
                <a:cubicBezTo>
                  <a:pt x="1882691" y="1021903"/>
                  <a:pt x="2032062" y="1126109"/>
                  <a:pt x="1910443" y="1045029"/>
                </a:cubicBezTo>
                <a:cubicBezTo>
                  <a:pt x="1867180" y="871982"/>
                  <a:pt x="1928751" y="1129396"/>
                  <a:pt x="1877786" y="849086"/>
                </a:cubicBezTo>
                <a:cubicBezTo>
                  <a:pt x="1874707" y="832152"/>
                  <a:pt x="1866186" y="816650"/>
                  <a:pt x="1861457" y="800100"/>
                </a:cubicBezTo>
                <a:cubicBezTo>
                  <a:pt x="1860154" y="795540"/>
                  <a:pt x="1837498" y="696672"/>
                  <a:pt x="1828800" y="685800"/>
                </a:cubicBezTo>
                <a:cubicBezTo>
                  <a:pt x="1816541" y="670476"/>
                  <a:pt x="1796143" y="664029"/>
                  <a:pt x="1779814" y="653143"/>
                </a:cubicBezTo>
                <a:cubicBezTo>
                  <a:pt x="1768928" y="636814"/>
                  <a:pt x="1753363" y="622774"/>
                  <a:pt x="1747157" y="604157"/>
                </a:cubicBezTo>
                <a:cubicBezTo>
                  <a:pt x="1734698" y="566780"/>
                  <a:pt x="1716660" y="376510"/>
                  <a:pt x="1714500" y="359229"/>
                </a:cubicBezTo>
                <a:cubicBezTo>
                  <a:pt x="1709726" y="321039"/>
                  <a:pt x="1710342" y="281441"/>
                  <a:pt x="1698171" y="244929"/>
                </a:cubicBezTo>
                <a:cubicBezTo>
                  <a:pt x="1693303" y="230324"/>
                  <a:pt x="1675131" y="224292"/>
                  <a:pt x="1665514" y="212271"/>
                </a:cubicBezTo>
                <a:cubicBezTo>
                  <a:pt x="1653255" y="196947"/>
                  <a:pt x="1641633" y="180838"/>
                  <a:pt x="1632857" y="163286"/>
                </a:cubicBezTo>
                <a:cubicBezTo>
                  <a:pt x="1625160" y="147891"/>
                  <a:pt x="1630534" y="124304"/>
                  <a:pt x="1616528" y="114300"/>
                </a:cubicBezTo>
                <a:cubicBezTo>
                  <a:pt x="1588516" y="94292"/>
                  <a:pt x="1518557" y="81643"/>
                  <a:pt x="1518557" y="81643"/>
                </a:cubicBezTo>
                <a:cubicBezTo>
                  <a:pt x="1513114" y="65314"/>
                  <a:pt x="1512980" y="46097"/>
                  <a:pt x="1502228" y="32657"/>
                </a:cubicBezTo>
                <a:cubicBezTo>
                  <a:pt x="1489969" y="17333"/>
                  <a:pt x="1453243" y="0"/>
                  <a:pt x="1453243" y="0"/>
                </a:cubicBezTo>
                <a:lnTo>
                  <a:pt x="1387928" y="16329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E91F63F-6E63-4737-96F8-8FA413DF89D3}"/>
              </a:ext>
            </a:extLst>
          </p:cNvPr>
          <p:cNvSpPr/>
          <p:nvPr/>
        </p:nvSpPr>
        <p:spPr>
          <a:xfrm rot="18290890">
            <a:off x="732096" y="1675688"/>
            <a:ext cx="1747332" cy="1926772"/>
          </a:xfrm>
          <a:custGeom>
            <a:avLst/>
            <a:gdLst>
              <a:gd name="connsiteX0" fmla="*/ 114475 w 1747332"/>
              <a:gd name="connsiteY0" fmla="*/ 1910443 h 1926772"/>
              <a:gd name="connsiteX1" fmla="*/ 1747332 w 1747332"/>
              <a:gd name="connsiteY1" fmla="*/ 1926772 h 1926772"/>
              <a:gd name="connsiteX2" fmla="*/ 441047 w 1747332"/>
              <a:gd name="connsiteY2" fmla="*/ 32658 h 1926772"/>
              <a:gd name="connsiteX3" fmla="*/ 375732 w 1747332"/>
              <a:gd name="connsiteY3" fmla="*/ 0 h 1926772"/>
              <a:gd name="connsiteX4" fmla="*/ 343075 w 1747332"/>
              <a:gd name="connsiteY4" fmla="*/ 146958 h 1926772"/>
              <a:gd name="connsiteX5" fmla="*/ 343075 w 1747332"/>
              <a:gd name="connsiteY5" fmla="*/ 457200 h 1926772"/>
              <a:gd name="connsiteX6" fmla="*/ 277761 w 1747332"/>
              <a:gd name="connsiteY6" fmla="*/ 604158 h 1926772"/>
              <a:gd name="connsiteX7" fmla="*/ 261432 w 1747332"/>
              <a:gd name="connsiteY7" fmla="*/ 653143 h 1926772"/>
              <a:gd name="connsiteX8" fmla="*/ 179790 w 1747332"/>
              <a:gd name="connsiteY8" fmla="*/ 767443 h 1926772"/>
              <a:gd name="connsiteX9" fmla="*/ 163461 w 1747332"/>
              <a:gd name="connsiteY9" fmla="*/ 849086 h 1926772"/>
              <a:gd name="connsiteX10" fmla="*/ 114475 w 1747332"/>
              <a:gd name="connsiteY10" fmla="*/ 1224643 h 1926772"/>
              <a:gd name="connsiteX11" fmla="*/ 65490 w 1747332"/>
              <a:gd name="connsiteY11" fmla="*/ 1420586 h 1926772"/>
              <a:gd name="connsiteX12" fmla="*/ 16504 w 1747332"/>
              <a:gd name="connsiteY12" fmla="*/ 1534886 h 1926772"/>
              <a:gd name="connsiteX13" fmla="*/ 16504 w 1747332"/>
              <a:gd name="connsiteY13" fmla="*/ 1812472 h 1926772"/>
              <a:gd name="connsiteX14" fmla="*/ 65490 w 1747332"/>
              <a:gd name="connsiteY14" fmla="*/ 1828800 h 1926772"/>
              <a:gd name="connsiteX15" fmla="*/ 114475 w 1747332"/>
              <a:gd name="connsiteY15" fmla="*/ 1910443 h 192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47332" h="1926772">
                <a:moveTo>
                  <a:pt x="114475" y="1910443"/>
                </a:moveTo>
                <a:lnTo>
                  <a:pt x="1747332" y="1926772"/>
                </a:lnTo>
                <a:lnTo>
                  <a:pt x="441047" y="32658"/>
                </a:lnTo>
                <a:lnTo>
                  <a:pt x="375732" y="0"/>
                </a:lnTo>
                <a:cubicBezTo>
                  <a:pt x="364846" y="48986"/>
                  <a:pt x="345462" y="96834"/>
                  <a:pt x="343075" y="146958"/>
                </a:cubicBezTo>
                <a:cubicBezTo>
                  <a:pt x="330915" y="402317"/>
                  <a:pt x="387279" y="265650"/>
                  <a:pt x="343075" y="457200"/>
                </a:cubicBezTo>
                <a:cubicBezTo>
                  <a:pt x="306968" y="613665"/>
                  <a:pt x="327942" y="503797"/>
                  <a:pt x="277761" y="604158"/>
                </a:cubicBezTo>
                <a:cubicBezTo>
                  <a:pt x="270064" y="619553"/>
                  <a:pt x="270979" y="638822"/>
                  <a:pt x="261432" y="653143"/>
                </a:cubicBezTo>
                <a:cubicBezTo>
                  <a:pt x="129042" y="851729"/>
                  <a:pt x="292549" y="541926"/>
                  <a:pt x="179790" y="767443"/>
                </a:cubicBezTo>
                <a:cubicBezTo>
                  <a:pt x="174347" y="794657"/>
                  <a:pt x="166768" y="821530"/>
                  <a:pt x="163461" y="849086"/>
                </a:cubicBezTo>
                <a:cubicBezTo>
                  <a:pt x="118350" y="1225006"/>
                  <a:pt x="167091" y="1066803"/>
                  <a:pt x="114475" y="1224643"/>
                </a:cubicBezTo>
                <a:cubicBezTo>
                  <a:pt x="86297" y="1421896"/>
                  <a:pt x="118309" y="1262131"/>
                  <a:pt x="65490" y="1420586"/>
                </a:cubicBezTo>
                <a:cubicBezTo>
                  <a:pt x="30343" y="1526026"/>
                  <a:pt x="73903" y="1448787"/>
                  <a:pt x="16504" y="1534886"/>
                </a:cubicBezTo>
                <a:cubicBezTo>
                  <a:pt x="15737" y="1544085"/>
                  <a:pt x="-20245" y="1757350"/>
                  <a:pt x="16504" y="1812472"/>
                </a:cubicBezTo>
                <a:cubicBezTo>
                  <a:pt x="26052" y="1826793"/>
                  <a:pt x="49161" y="1823357"/>
                  <a:pt x="65490" y="1828800"/>
                </a:cubicBezTo>
                <a:cubicBezTo>
                  <a:pt x="99868" y="1931935"/>
                  <a:pt x="63723" y="1926772"/>
                  <a:pt x="114475" y="191044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CDDE1FF-759A-460F-910E-E9F4D4080039}"/>
              </a:ext>
            </a:extLst>
          </p:cNvPr>
          <p:cNvSpPr/>
          <p:nvPr/>
        </p:nvSpPr>
        <p:spPr>
          <a:xfrm>
            <a:off x="6242958" y="3243943"/>
            <a:ext cx="2890174" cy="2090057"/>
          </a:xfrm>
          <a:custGeom>
            <a:avLst/>
            <a:gdLst>
              <a:gd name="connsiteX0" fmla="*/ 0 w 2890174"/>
              <a:gd name="connsiteY0" fmla="*/ 48986 h 2090057"/>
              <a:gd name="connsiteX1" fmla="*/ 0 w 2890174"/>
              <a:gd name="connsiteY1" fmla="*/ 48986 h 2090057"/>
              <a:gd name="connsiteX2" fmla="*/ 97971 w 2890174"/>
              <a:gd name="connsiteY2" fmla="*/ 163286 h 2090057"/>
              <a:gd name="connsiteX3" fmla="*/ 146957 w 2890174"/>
              <a:gd name="connsiteY3" fmla="*/ 212272 h 2090057"/>
              <a:gd name="connsiteX4" fmla="*/ 195942 w 2890174"/>
              <a:gd name="connsiteY4" fmla="*/ 277586 h 2090057"/>
              <a:gd name="connsiteX5" fmla="*/ 179614 w 2890174"/>
              <a:gd name="connsiteY5" fmla="*/ 718457 h 2090057"/>
              <a:gd name="connsiteX6" fmla="*/ 163285 w 2890174"/>
              <a:gd name="connsiteY6" fmla="*/ 767443 h 2090057"/>
              <a:gd name="connsiteX7" fmla="*/ 212271 w 2890174"/>
              <a:gd name="connsiteY7" fmla="*/ 751115 h 2090057"/>
              <a:gd name="connsiteX8" fmla="*/ 293914 w 2890174"/>
              <a:gd name="connsiteY8" fmla="*/ 767443 h 2090057"/>
              <a:gd name="connsiteX9" fmla="*/ 375557 w 2890174"/>
              <a:gd name="connsiteY9" fmla="*/ 849086 h 2090057"/>
              <a:gd name="connsiteX10" fmla="*/ 408214 w 2890174"/>
              <a:gd name="connsiteY10" fmla="*/ 914400 h 2090057"/>
              <a:gd name="connsiteX11" fmla="*/ 440871 w 2890174"/>
              <a:gd name="connsiteY11" fmla="*/ 1175657 h 2090057"/>
              <a:gd name="connsiteX12" fmla="*/ 473528 w 2890174"/>
              <a:gd name="connsiteY12" fmla="*/ 1224643 h 2090057"/>
              <a:gd name="connsiteX13" fmla="*/ 522514 w 2890174"/>
              <a:gd name="connsiteY13" fmla="*/ 1273629 h 2090057"/>
              <a:gd name="connsiteX14" fmla="*/ 538842 w 2890174"/>
              <a:gd name="connsiteY14" fmla="*/ 1322615 h 2090057"/>
              <a:gd name="connsiteX15" fmla="*/ 506185 w 2890174"/>
              <a:gd name="connsiteY15" fmla="*/ 1355272 h 2090057"/>
              <a:gd name="connsiteX16" fmla="*/ 555171 w 2890174"/>
              <a:gd name="connsiteY16" fmla="*/ 1371600 h 2090057"/>
              <a:gd name="connsiteX17" fmla="*/ 636814 w 2890174"/>
              <a:gd name="connsiteY17" fmla="*/ 1485900 h 2090057"/>
              <a:gd name="connsiteX18" fmla="*/ 669471 w 2890174"/>
              <a:gd name="connsiteY18" fmla="*/ 1600200 h 2090057"/>
              <a:gd name="connsiteX19" fmla="*/ 718457 w 2890174"/>
              <a:gd name="connsiteY19" fmla="*/ 1632857 h 2090057"/>
              <a:gd name="connsiteX20" fmla="*/ 783771 w 2890174"/>
              <a:gd name="connsiteY20" fmla="*/ 1763486 h 2090057"/>
              <a:gd name="connsiteX21" fmla="*/ 849085 w 2890174"/>
              <a:gd name="connsiteY21" fmla="*/ 1796143 h 2090057"/>
              <a:gd name="connsiteX22" fmla="*/ 930728 w 2890174"/>
              <a:gd name="connsiteY22" fmla="*/ 1894115 h 2090057"/>
              <a:gd name="connsiteX23" fmla="*/ 947057 w 2890174"/>
              <a:gd name="connsiteY23" fmla="*/ 1975757 h 2090057"/>
              <a:gd name="connsiteX24" fmla="*/ 979714 w 2890174"/>
              <a:gd name="connsiteY24" fmla="*/ 2008415 h 2090057"/>
              <a:gd name="connsiteX25" fmla="*/ 996042 w 2890174"/>
              <a:gd name="connsiteY25" fmla="*/ 2057400 h 2090057"/>
              <a:gd name="connsiteX26" fmla="*/ 1028700 w 2890174"/>
              <a:gd name="connsiteY26" fmla="*/ 2090057 h 2090057"/>
              <a:gd name="connsiteX27" fmla="*/ 2596242 w 2890174"/>
              <a:gd name="connsiteY27" fmla="*/ 2073729 h 2090057"/>
              <a:gd name="connsiteX28" fmla="*/ 2596242 w 2890174"/>
              <a:gd name="connsiteY28" fmla="*/ 2073729 h 2090057"/>
              <a:gd name="connsiteX29" fmla="*/ 2612571 w 2890174"/>
              <a:gd name="connsiteY29" fmla="*/ 1861457 h 2090057"/>
              <a:gd name="connsiteX30" fmla="*/ 2628900 w 2890174"/>
              <a:gd name="connsiteY30" fmla="*/ 1812472 h 2090057"/>
              <a:gd name="connsiteX31" fmla="*/ 2710542 w 2890174"/>
              <a:gd name="connsiteY31" fmla="*/ 1208315 h 2090057"/>
              <a:gd name="connsiteX32" fmla="*/ 2743200 w 2890174"/>
              <a:gd name="connsiteY32" fmla="*/ 1175657 h 2090057"/>
              <a:gd name="connsiteX33" fmla="*/ 2775857 w 2890174"/>
              <a:gd name="connsiteY33" fmla="*/ 1061357 h 2090057"/>
              <a:gd name="connsiteX34" fmla="*/ 2792185 w 2890174"/>
              <a:gd name="connsiteY34" fmla="*/ 881743 h 2090057"/>
              <a:gd name="connsiteX35" fmla="*/ 2824842 w 2890174"/>
              <a:gd name="connsiteY35" fmla="*/ 832757 h 2090057"/>
              <a:gd name="connsiteX36" fmla="*/ 2841171 w 2890174"/>
              <a:gd name="connsiteY36" fmla="*/ 783772 h 2090057"/>
              <a:gd name="connsiteX37" fmla="*/ 2841171 w 2890174"/>
              <a:gd name="connsiteY37" fmla="*/ 457200 h 2090057"/>
              <a:gd name="connsiteX38" fmla="*/ 2873828 w 2890174"/>
              <a:gd name="connsiteY38" fmla="*/ 359229 h 2090057"/>
              <a:gd name="connsiteX39" fmla="*/ 2890157 w 2890174"/>
              <a:gd name="connsiteY39" fmla="*/ 179615 h 2090057"/>
              <a:gd name="connsiteX40" fmla="*/ 2890157 w 2890174"/>
              <a:gd name="connsiteY40" fmla="*/ 179615 h 2090057"/>
              <a:gd name="connsiteX41" fmla="*/ 2792185 w 2890174"/>
              <a:gd name="connsiteY41" fmla="*/ 81643 h 2090057"/>
              <a:gd name="connsiteX42" fmla="*/ 2677885 w 2890174"/>
              <a:gd name="connsiteY42" fmla="*/ 32657 h 2090057"/>
              <a:gd name="connsiteX43" fmla="*/ 2563585 w 2890174"/>
              <a:gd name="connsiteY43" fmla="*/ 0 h 2090057"/>
              <a:gd name="connsiteX44" fmla="*/ 2237014 w 2890174"/>
              <a:gd name="connsiteY44" fmla="*/ 32657 h 2090057"/>
              <a:gd name="connsiteX45" fmla="*/ 2188028 w 2890174"/>
              <a:gd name="connsiteY45" fmla="*/ 48986 h 2090057"/>
              <a:gd name="connsiteX46" fmla="*/ 2073728 w 2890174"/>
              <a:gd name="connsiteY46" fmla="*/ 114300 h 2090057"/>
              <a:gd name="connsiteX47" fmla="*/ 1992085 w 2890174"/>
              <a:gd name="connsiteY47" fmla="*/ 130629 h 2090057"/>
              <a:gd name="connsiteX48" fmla="*/ 1861457 w 2890174"/>
              <a:gd name="connsiteY48" fmla="*/ 114300 h 2090057"/>
              <a:gd name="connsiteX49" fmla="*/ 1812471 w 2890174"/>
              <a:gd name="connsiteY49" fmla="*/ 97972 h 2090057"/>
              <a:gd name="connsiteX50" fmla="*/ 1747157 w 2890174"/>
              <a:gd name="connsiteY50" fmla="*/ 81643 h 2090057"/>
              <a:gd name="connsiteX51" fmla="*/ 1028700 w 2890174"/>
              <a:gd name="connsiteY51" fmla="*/ 97972 h 2090057"/>
              <a:gd name="connsiteX52" fmla="*/ 685800 w 2890174"/>
              <a:gd name="connsiteY52" fmla="*/ 65315 h 2090057"/>
              <a:gd name="connsiteX53" fmla="*/ 571500 w 2890174"/>
              <a:gd name="connsiteY53" fmla="*/ 97972 h 2090057"/>
              <a:gd name="connsiteX54" fmla="*/ 261257 w 2890174"/>
              <a:gd name="connsiteY54" fmla="*/ 65315 h 2090057"/>
              <a:gd name="connsiteX55" fmla="*/ 195942 w 2890174"/>
              <a:gd name="connsiteY55" fmla="*/ 81643 h 2090057"/>
              <a:gd name="connsiteX56" fmla="*/ 32657 w 2890174"/>
              <a:gd name="connsiteY56" fmla="*/ 65315 h 2090057"/>
              <a:gd name="connsiteX57" fmla="*/ 0 w 2890174"/>
              <a:gd name="connsiteY57" fmla="*/ 48986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890174" h="2090057">
                <a:moveTo>
                  <a:pt x="0" y="48986"/>
                </a:moveTo>
                <a:lnTo>
                  <a:pt x="0" y="48986"/>
                </a:lnTo>
                <a:cubicBezTo>
                  <a:pt x="32657" y="87086"/>
                  <a:pt x="64402" y="125987"/>
                  <a:pt x="97971" y="163286"/>
                </a:cubicBezTo>
                <a:cubicBezTo>
                  <a:pt x="113419" y="180450"/>
                  <a:pt x="131929" y="194739"/>
                  <a:pt x="146957" y="212272"/>
                </a:cubicBezTo>
                <a:cubicBezTo>
                  <a:pt x="164668" y="232934"/>
                  <a:pt x="179614" y="255815"/>
                  <a:pt x="195942" y="277586"/>
                </a:cubicBezTo>
                <a:cubicBezTo>
                  <a:pt x="190499" y="424543"/>
                  <a:pt x="189396" y="571725"/>
                  <a:pt x="179614" y="718457"/>
                </a:cubicBezTo>
                <a:cubicBezTo>
                  <a:pt x="178469" y="735631"/>
                  <a:pt x="151114" y="755272"/>
                  <a:pt x="163285" y="767443"/>
                </a:cubicBezTo>
                <a:cubicBezTo>
                  <a:pt x="175455" y="779614"/>
                  <a:pt x="195942" y="756558"/>
                  <a:pt x="212271" y="751115"/>
                </a:cubicBezTo>
                <a:cubicBezTo>
                  <a:pt x="239485" y="756558"/>
                  <a:pt x="267928" y="757698"/>
                  <a:pt x="293914" y="767443"/>
                </a:cubicBezTo>
                <a:cubicBezTo>
                  <a:pt x="337458" y="783772"/>
                  <a:pt x="353785" y="810985"/>
                  <a:pt x="375557" y="849086"/>
                </a:cubicBezTo>
                <a:cubicBezTo>
                  <a:pt x="387634" y="870220"/>
                  <a:pt x="397328" y="892629"/>
                  <a:pt x="408214" y="914400"/>
                </a:cubicBezTo>
                <a:cubicBezTo>
                  <a:pt x="411331" y="954928"/>
                  <a:pt x="405624" y="1105163"/>
                  <a:pt x="440871" y="1175657"/>
                </a:cubicBezTo>
                <a:cubicBezTo>
                  <a:pt x="449647" y="1193210"/>
                  <a:pt x="460965" y="1209567"/>
                  <a:pt x="473528" y="1224643"/>
                </a:cubicBezTo>
                <a:cubicBezTo>
                  <a:pt x="488311" y="1242383"/>
                  <a:pt x="506185" y="1257300"/>
                  <a:pt x="522514" y="1273629"/>
                </a:cubicBezTo>
                <a:cubicBezTo>
                  <a:pt x="527957" y="1289958"/>
                  <a:pt x="526671" y="1310444"/>
                  <a:pt x="538842" y="1322615"/>
                </a:cubicBezTo>
                <a:cubicBezTo>
                  <a:pt x="572315" y="1356088"/>
                  <a:pt x="672175" y="1322073"/>
                  <a:pt x="506185" y="1355272"/>
                </a:cubicBezTo>
                <a:cubicBezTo>
                  <a:pt x="522514" y="1360715"/>
                  <a:pt x="540850" y="1362053"/>
                  <a:pt x="555171" y="1371600"/>
                </a:cubicBezTo>
                <a:cubicBezTo>
                  <a:pt x="604819" y="1404698"/>
                  <a:pt x="611275" y="1434821"/>
                  <a:pt x="636814" y="1485900"/>
                </a:cubicBezTo>
                <a:cubicBezTo>
                  <a:pt x="637882" y="1490170"/>
                  <a:pt x="660951" y="1589550"/>
                  <a:pt x="669471" y="1600200"/>
                </a:cubicBezTo>
                <a:cubicBezTo>
                  <a:pt x="681731" y="1615524"/>
                  <a:pt x="702128" y="1621971"/>
                  <a:pt x="718457" y="1632857"/>
                </a:cubicBezTo>
                <a:cubicBezTo>
                  <a:pt x="734365" y="1680584"/>
                  <a:pt x="745209" y="1724924"/>
                  <a:pt x="783771" y="1763486"/>
                </a:cubicBezTo>
                <a:cubicBezTo>
                  <a:pt x="800983" y="1780698"/>
                  <a:pt x="829278" y="1781995"/>
                  <a:pt x="849085" y="1796143"/>
                </a:cubicBezTo>
                <a:cubicBezTo>
                  <a:pt x="889089" y="1824717"/>
                  <a:pt x="904688" y="1855054"/>
                  <a:pt x="930728" y="1894115"/>
                </a:cubicBezTo>
                <a:cubicBezTo>
                  <a:pt x="936171" y="1921329"/>
                  <a:pt x="936125" y="1950248"/>
                  <a:pt x="947057" y="1975757"/>
                </a:cubicBezTo>
                <a:cubicBezTo>
                  <a:pt x="953121" y="1989907"/>
                  <a:pt x="971793" y="1995214"/>
                  <a:pt x="979714" y="2008415"/>
                </a:cubicBezTo>
                <a:cubicBezTo>
                  <a:pt x="988569" y="2023174"/>
                  <a:pt x="987187" y="2042641"/>
                  <a:pt x="996042" y="2057400"/>
                </a:cubicBezTo>
                <a:cubicBezTo>
                  <a:pt x="1003963" y="2070601"/>
                  <a:pt x="1028700" y="2090057"/>
                  <a:pt x="1028700" y="2090057"/>
                </a:cubicBezTo>
                <a:lnTo>
                  <a:pt x="2596242" y="2073729"/>
                </a:lnTo>
                <a:lnTo>
                  <a:pt x="2596242" y="2073729"/>
                </a:lnTo>
                <a:cubicBezTo>
                  <a:pt x="2601685" y="2002972"/>
                  <a:pt x="2603768" y="1931875"/>
                  <a:pt x="2612571" y="1861457"/>
                </a:cubicBezTo>
                <a:cubicBezTo>
                  <a:pt x="2614706" y="1844378"/>
                  <a:pt x="2627889" y="1829654"/>
                  <a:pt x="2628900" y="1812472"/>
                </a:cubicBezTo>
                <a:cubicBezTo>
                  <a:pt x="2640523" y="1614878"/>
                  <a:pt x="2552974" y="1365883"/>
                  <a:pt x="2710542" y="1208315"/>
                </a:cubicBezTo>
                <a:lnTo>
                  <a:pt x="2743200" y="1175657"/>
                </a:lnTo>
                <a:cubicBezTo>
                  <a:pt x="2754394" y="1142076"/>
                  <a:pt x="2771301" y="1095526"/>
                  <a:pt x="2775857" y="1061357"/>
                </a:cubicBezTo>
                <a:cubicBezTo>
                  <a:pt x="2783802" y="1001766"/>
                  <a:pt x="2779589" y="940527"/>
                  <a:pt x="2792185" y="881743"/>
                </a:cubicBezTo>
                <a:cubicBezTo>
                  <a:pt x="2796297" y="862554"/>
                  <a:pt x="2816066" y="850310"/>
                  <a:pt x="2824842" y="832757"/>
                </a:cubicBezTo>
                <a:cubicBezTo>
                  <a:pt x="2832539" y="817362"/>
                  <a:pt x="2835728" y="800100"/>
                  <a:pt x="2841171" y="783772"/>
                </a:cubicBezTo>
                <a:cubicBezTo>
                  <a:pt x="2828504" y="631767"/>
                  <a:pt x="2811821" y="594166"/>
                  <a:pt x="2841171" y="457200"/>
                </a:cubicBezTo>
                <a:cubicBezTo>
                  <a:pt x="2848384" y="423541"/>
                  <a:pt x="2873828" y="359229"/>
                  <a:pt x="2873828" y="359229"/>
                </a:cubicBezTo>
                <a:cubicBezTo>
                  <a:pt x="2891359" y="201453"/>
                  <a:pt x="2890157" y="261559"/>
                  <a:pt x="2890157" y="179615"/>
                </a:cubicBezTo>
                <a:lnTo>
                  <a:pt x="2890157" y="179615"/>
                </a:lnTo>
                <a:cubicBezTo>
                  <a:pt x="2857500" y="146958"/>
                  <a:pt x="2830157" y="107932"/>
                  <a:pt x="2792185" y="81643"/>
                </a:cubicBezTo>
                <a:cubicBezTo>
                  <a:pt x="2758104" y="58048"/>
                  <a:pt x="2716372" y="48052"/>
                  <a:pt x="2677885" y="32657"/>
                </a:cubicBezTo>
                <a:cubicBezTo>
                  <a:pt x="2638847" y="17042"/>
                  <a:pt x="2604868" y="10321"/>
                  <a:pt x="2563585" y="0"/>
                </a:cubicBezTo>
                <a:cubicBezTo>
                  <a:pt x="2373242" y="11897"/>
                  <a:pt x="2362980" y="-3333"/>
                  <a:pt x="2237014" y="32657"/>
                </a:cubicBezTo>
                <a:cubicBezTo>
                  <a:pt x="2220464" y="37385"/>
                  <a:pt x="2203423" y="41289"/>
                  <a:pt x="2188028" y="48986"/>
                </a:cubicBezTo>
                <a:cubicBezTo>
                  <a:pt x="2116362" y="84819"/>
                  <a:pt x="2159606" y="85674"/>
                  <a:pt x="2073728" y="114300"/>
                </a:cubicBezTo>
                <a:cubicBezTo>
                  <a:pt x="2047399" y="123076"/>
                  <a:pt x="2019299" y="125186"/>
                  <a:pt x="1992085" y="130629"/>
                </a:cubicBezTo>
                <a:cubicBezTo>
                  <a:pt x="1948542" y="125186"/>
                  <a:pt x="1904631" y="122150"/>
                  <a:pt x="1861457" y="114300"/>
                </a:cubicBezTo>
                <a:cubicBezTo>
                  <a:pt x="1844523" y="111221"/>
                  <a:pt x="1829021" y="102700"/>
                  <a:pt x="1812471" y="97972"/>
                </a:cubicBezTo>
                <a:cubicBezTo>
                  <a:pt x="1790893" y="91807"/>
                  <a:pt x="1768928" y="87086"/>
                  <a:pt x="1747157" y="81643"/>
                </a:cubicBezTo>
                <a:cubicBezTo>
                  <a:pt x="1507671" y="87086"/>
                  <a:pt x="1268248" y="97972"/>
                  <a:pt x="1028700" y="97972"/>
                </a:cubicBezTo>
                <a:cubicBezTo>
                  <a:pt x="830046" y="97972"/>
                  <a:pt x="824281" y="93011"/>
                  <a:pt x="685800" y="65315"/>
                </a:cubicBezTo>
                <a:cubicBezTo>
                  <a:pt x="647700" y="76201"/>
                  <a:pt x="611075" y="95993"/>
                  <a:pt x="571500" y="97972"/>
                </a:cubicBezTo>
                <a:cubicBezTo>
                  <a:pt x="469909" y="103051"/>
                  <a:pt x="362194" y="82137"/>
                  <a:pt x="261257" y="65315"/>
                </a:cubicBezTo>
                <a:cubicBezTo>
                  <a:pt x="239485" y="70758"/>
                  <a:pt x="218384" y="81643"/>
                  <a:pt x="195942" y="81643"/>
                </a:cubicBezTo>
                <a:cubicBezTo>
                  <a:pt x="141242" y="81643"/>
                  <a:pt x="87168" y="69857"/>
                  <a:pt x="32657" y="65315"/>
                </a:cubicBezTo>
                <a:cubicBezTo>
                  <a:pt x="21809" y="64411"/>
                  <a:pt x="5443" y="51708"/>
                  <a:pt x="0" y="48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EFA388B-6C7A-4D08-B43F-2B04BBF2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553708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Triangles Review</a:t>
            </a:r>
            <a:br>
              <a:rPr lang="en-US" dirty="0"/>
            </a:br>
            <a:r>
              <a:rPr lang="en-US" dirty="0"/>
              <a:t>Triangle Sum Theorem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44CB0D-E661-4FE1-8929-A5EA5117CBFD}"/>
              </a:ext>
            </a:extLst>
          </p:cNvPr>
          <p:cNvSpPr txBox="1">
            <a:spLocks/>
          </p:cNvSpPr>
          <p:nvPr/>
        </p:nvSpPr>
        <p:spPr>
          <a:xfrm>
            <a:off x="228600" y="5486400"/>
            <a:ext cx="10972800" cy="10969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What have you created?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FEC8CB-57CD-487D-B58C-ADA233A096E8}"/>
              </a:ext>
            </a:extLst>
          </p:cNvPr>
          <p:cNvCxnSpPr/>
          <p:nvPr/>
        </p:nvCxnSpPr>
        <p:spPr>
          <a:xfrm>
            <a:off x="315924" y="2438400"/>
            <a:ext cx="524667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10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01FEEC1-2CFC-42BC-BA4E-B9FD2B266146}"/>
              </a:ext>
            </a:extLst>
          </p:cNvPr>
          <p:cNvSpPr/>
          <p:nvPr/>
        </p:nvSpPr>
        <p:spPr>
          <a:xfrm>
            <a:off x="4800600" y="1295400"/>
            <a:ext cx="5638800" cy="4038600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2206896-3FBD-4CA2-BF9F-5399DA794B16}"/>
              </a:ext>
            </a:extLst>
          </p:cNvPr>
          <p:cNvSpPr/>
          <p:nvPr/>
        </p:nvSpPr>
        <p:spPr>
          <a:xfrm>
            <a:off x="1502229" y="2449909"/>
            <a:ext cx="2841171" cy="2306070"/>
          </a:xfrm>
          <a:custGeom>
            <a:avLst/>
            <a:gdLst>
              <a:gd name="connsiteX0" fmla="*/ 0 w 2841171"/>
              <a:gd name="connsiteY0" fmla="*/ 2008414 h 2306070"/>
              <a:gd name="connsiteX1" fmla="*/ 1387928 w 2841171"/>
              <a:gd name="connsiteY1" fmla="*/ 0 h 2306070"/>
              <a:gd name="connsiteX2" fmla="*/ 1387928 w 2841171"/>
              <a:gd name="connsiteY2" fmla="*/ 0 h 2306070"/>
              <a:gd name="connsiteX3" fmla="*/ 2841171 w 2841171"/>
              <a:gd name="connsiteY3" fmla="*/ 2090057 h 2306070"/>
              <a:gd name="connsiteX4" fmla="*/ 2841171 w 2841171"/>
              <a:gd name="connsiteY4" fmla="*/ 2090057 h 2306070"/>
              <a:gd name="connsiteX5" fmla="*/ 2596242 w 2841171"/>
              <a:gd name="connsiteY5" fmla="*/ 2122714 h 2306070"/>
              <a:gd name="connsiteX6" fmla="*/ 2498271 w 2841171"/>
              <a:gd name="connsiteY6" fmla="*/ 2155371 h 2306070"/>
              <a:gd name="connsiteX7" fmla="*/ 2449285 w 2841171"/>
              <a:gd name="connsiteY7" fmla="*/ 2171700 h 2306070"/>
              <a:gd name="connsiteX8" fmla="*/ 2302328 w 2841171"/>
              <a:gd name="connsiteY8" fmla="*/ 2237014 h 2306070"/>
              <a:gd name="connsiteX9" fmla="*/ 1975757 w 2841171"/>
              <a:gd name="connsiteY9" fmla="*/ 2204357 h 2306070"/>
              <a:gd name="connsiteX10" fmla="*/ 1877785 w 2841171"/>
              <a:gd name="connsiteY10" fmla="*/ 2220685 h 2306070"/>
              <a:gd name="connsiteX11" fmla="*/ 1828800 w 2841171"/>
              <a:gd name="connsiteY11" fmla="*/ 2237014 h 2306070"/>
              <a:gd name="connsiteX12" fmla="*/ 1779814 w 2841171"/>
              <a:gd name="connsiteY12" fmla="*/ 2269671 h 2306070"/>
              <a:gd name="connsiteX13" fmla="*/ 1600200 w 2841171"/>
              <a:gd name="connsiteY13" fmla="*/ 2253343 h 2306070"/>
              <a:gd name="connsiteX14" fmla="*/ 1306285 w 2841171"/>
              <a:gd name="connsiteY14" fmla="*/ 2220685 h 2306070"/>
              <a:gd name="connsiteX15" fmla="*/ 1191985 w 2841171"/>
              <a:gd name="connsiteY15" fmla="*/ 2237014 h 2306070"/>
              <a:gd name="connsiteX16" fmla="*/ 930728 w 2841171"/>
              <a:gd name="connsiteY16" fmla="*/ 2237014 h 2306070"/>
              <a:gd name="connsiteX17" fmla="*/ 669471 w 2841171"/>
              <a:gd name="connsiteY17" fmla="*/ 2253343 h 2306070"/>
              <a:gd name="connsiteX18" fmla="*/ 522514 w 2841171"/>
              <a:gd name="connsiteY18" fmla="*/ 2237014 h 2306070"/>
              <a:gd name="connsiteX19" fmla="*/ 440871 w 2841171"/>
              <a:gd name="connsiteY19" fmla="*/ 2286000 h 2306070"/>
              <a:gd name="connsiteX20" fmla="*/ 391885 w 2841171"/>
              <a:gd name="connsiteY20" fmla="*/ 2253343 h 2306070"/>
              <a:gd name="connsiteX21" fmla="*/ 359228 w 2841171"/>
              <a:gd name="connsiteY21" fmla="*/ 2220685 h 2306070"/>
              <a:gd name="connsiteX22" fmla="*/ 261257 w 2841171"/>
              <a:gd name="connsiteY22" fmla="*/ 2188028 h 2306070"/>
              <a:gd name="connsiteX23" fmla="*/ 146957 w 2841171"/>
              <a:gd name="connsiteY23" fmla="*/ 2073728 h 2306070"/>
              <a:gd name="connsiteX24" fmla="*/ 0 w 2841171"/>
              <a:gd name="connsiteY24" fmla="*/ 2008414 h 230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41171" h="2306070">
                <a:moveTo>
                  <a:pt x="0" y="2008414"/>
                </a:moveTo>
                <a:lnTo>
                  <a:pt x="1387928" y="0"/>
                </a:lnTo>
                <a:lnTo>
                  <a:pt x="1387928" y="0"/>
                </a:lnTo>
                <a:lnTo>
                  <a:pt x="2841171" y="2090057"/>
                </a:lnTo>
                <a:lnTo>
                  <a:pt x="2841171" y="2090057"/>
                </a:lnTo>
                <a:cubicBezTo>
                  <a:pt x="2792235" y="2095494"/>
                  <a:pt x="2654883" y="2108054"/>
                  <a:pt x="2596242" y="2122714"/>
                </a:cubicBezTo>
                <a:cubicBezTo>
                  <a:pt x="2562846" y="2131063"/>
                  <a:pt x="2530928" y="2144485"/>
                  <a:pt x="2498271" y="2155371"/>
                </a:cubicBezTo>
                <a:cubicBezTo>
                  <a:pt x="2481942" y="2160814"/>
                  <a:pt x="2464680" y="2164003"/>
                  <a:pt x="2449285" y="2171700"/>
                </a:cubicBezTo>
                <a:cubicBezTo>
                  <a:pt x="2357755" y="2217465"/>
                  <a:pt x="2406571" y="2195317"/>
                  <a:pt x="2302328" y="2237014"/>
                </a:cubicBezTo>
                <a:cubicBezTo>
                  <a:pt x="2249017" y="2231090"/>
                  <a:pt x="2017350" y="2204357"/>
                  <a:pt x="1975757" y="2204357"/>
                </a:cubicBezTo>
                <a:cubicBezTo>
                  <a:pt x="1942649" y="2204357"/>
                  <a:pt x="1910442" y="2215242"/>
                  <a:pt x="1877785" y="2220685"/>
                </a:cubicBezTo>
                <a:cubicBezTo>
                  <a:pt x="1861457" y="2226128"/>
                  <a:pt x="1844195" y="2229317"/>
                  <a:pt x="1828800" y="2237014"/>
                </a:cubicBezTo>
                <a:cubicBezTo>
                  <a:pt x="1811247" y="2245790"/>
                  <a:pt x="1799389" y="2268273"/>
                  <a:pt x="1779814" y="2269671"/>
                </a:cubicBezTo>
                <a:cubicBezTo>
                  <a:pt x="1719849" y="2273954"/>
                  <a:pt x="1660071" y="2258786"/>
                  <a:pt x="1600200" y="2253343"/>
                </a:cubicBezTo>
                <a:cubicBezTo>
                  <a:pt x="1484616" y="2214814"/>
                  <a:pt x="1515967" y="2220685"/>
                  <a:pt x="1306285" y="2220685"/>
                </a:cubicBezTo>
                <a:cubicBezTo>
                  <a:pt x="1267798" y="2220685"/>
                  <a:pt x="1230085" y="2231571"/>
                  <a:pt x="1191985" y="2237014"/>
                </a:cubicBezTo>
                <a:cubicBezTo>
                  <a:pt x="1062835" y="2280066"/>
                  <a:pt x="1213106" y="2237014"/>
                  <a:pt x="930728" y="2237014"/>
                </a:cubicBezTo>
                <a:cubicBezTo>
                  <a:pt x="843472" y="2237014"/>
                  <a:pt x="756557" y="2247900"/>
                  <a:pt x="669471" y="2253343"/>
                </a:cubicBezTo>
                <a:cubicBezTo>
                  <a:pt x="620485" y="2247900"/>
                  <a:pt x="570064" y="2224046"/>
                  <a:pt x="522514" y="2237014"/>
                </a:cubicBezTo>
                <a:cubicBezTo>
                  <a:pt x="367146" y="2279386"/>
                  <a:pt x="594276" y="2337133"/>
                  <a:pt x="440871" y="2286000"/>
                </a:cubicBezTo>
                <a:cubicBezTo>
                  <a:pt x="424542" y="2275114"/>
                  <a:pt x="407209" y="2265602"/>
                  <a:pt x="391885" y="2253343"/>
                </a:cubicBezTo>
                <a:cubicBezTo>
                  <a:pt x="379864" y="2243726"/>
                  <a:pt x="372998" y="2227570"/>
                  <a:pt x="359228" y="2220685"/>
                </a:cubicBezTo>
                <a:cubicBezTo>
                  <a:pt x="328439" y="2205290"/>
                  <a:pt x="261257" y="2188028"/>
                  <a:pt x="261257" y="2188028"/>
                </a:cubicBezTo>
                <a:cubicBezTo>
                  <a:pt x="221890" y="2138819"/>
                  <a:pt x="203426" y="2098825"/>
                  <a:pt x="146957" y="2073728"/>
                </a:cubicBezTo>
                <a:cubicBezTo>
                  <a:pt x="20628" y="2017582"/>
                  <a:pt x="78034" y="2070120"/>
                  <a:pt x="0" y="200841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21F0F71-6C5E-438F-BCCD-B73A6612529B}"/>
              </a:ext>
            </a:extLst>
          </p:cNvPr>
          <p:cNvSpPr/>
          <p:nvPr/>
        </p:nvSpPr>
        <p:spPr>
          <a:xfrm rot="3270474">
            <a:off x="3212889" y="1846912"/>
            <a:ext cx="2449286" cy="2041071"/>
          </a:xfrm>
          <a:custGeom>
            <a:avLst/>
            <a:gdLst>
              <a:gd name="connsiteX0" fmla="*/ 1387928 w 2449286"/>
              <a:gd name="connsiteY0" fmla="*/ 16329 h 2041071"/>
              <a:gd name="connsiteX1" fmla="*/ 0 w 2449286"/>
              <a:gd name="connsiteY1" fmla="*/ 2024743 h 2041071"/>
              <a:gd name="connsiteX2" fmla="*/ 2449286 w 2449286"/>
              <a:gd name="connsiteY2" fmla="*/ 2041071 h 2041071"/>
              <a:gd name="connsiteX3" fmla="*/ 2449286 w 2449286"/>
              <a:gd name="connsiteY3" fmla="*/ 2041071 h 2041071"/>
              <a:gd name="connsiteX4" fmla="*/ 2432957 w 2449286"/>
              <a:gd name="connsiteY4" fmla="*/ 1747157 h 2041071"/>
              <a:gd name="connsiteX5" fmla="*/ 2416628 w 2449286"/>
              <a:gd name="connsiteY5" fmla="*/ 1649186 h 2041071"/>
              <a:gd name="connsiteX6" fmla="*/ 2383971 w 2449286"/>
              <a:gd name="connsiteY6" fmla="*/ 1600200 h 2041071"/>
              <a:gd name="connsiteX7" fmla="*/ 2334986 w 2449286"/>
              <a:gd name="connsiteY7" fmla="*/ 1567543 h 2041071"/>
              <a:gd name="connsiteX8" fmla="*/ 2269671 w 2449286"/>
              <a:gd name="connsiteY8" fmla="*/ 1502229 h 2041071"/>
              <a:gd name="connsiteX9" fmla="*/ 2253343 w 2449286"/>
              <a:gd name="connsiteY9" fmla="*/ 1453243 h 2041071"/>
              <a:gd name="connsiteX10" fmla="*/ 2188028 w 2449286"/>
              <a:gd name="connsiteY10" fmla="*/ 1355271 h 2041071"/>
              <a:gd name="connsiteX11" fmla="*/ 2139043 w 2449286"/>
              <a:gd name="connsiteY11" fmla="*/ 1257300 h 2041071"/>
              <a:gd name="connsiteX12" fmla="*/ 2090057 w 2449286"/>
              <a:gd name="connsiteY12" fmla="*/ 1208314 h 2041071"/>
              <a:gd name="connsiteX13" fmla="*/ 2057400 w 2449286"/>
              <a:gd name="connsiteY13" fmla="*/ 1159329 h 2041071"/>
              <a:gd name="connsiteX14" fmla="*/ 2008414 w 2449286"/>
              <a:gd name="connsiteY14" fmla="*/ 1126671 h 2041071"/>
              <a:gd name="connsiteX15" fmla="*/ 1910443 w 2449286"/>
              <a:gd name="connsiteY15" fmla="*/ 1045029 h 2041071"/>
              <a:gd name="connsiteX16" fmla="*/ 1877786 w 2449286"/>
              <a:gd name="connsiteY16" fmla="*/ 849086 h 2041071"/>
              <a:gd name="connsiteX17" fmla="*/ 1861457 w 2449286"/>
              <a:gd name="connsiteY17" fmla="*/ 800100 h 2041071"/>
              <a:gd name="connsiteX18" fmla="*/ 1828800 w 2449286"/>
              <a:gd name="connsiteY18" fmla="*/ 685800 h 2041071"/>
              <a:gd name="connsiteX19" fmla="*/ 1779814 w 2449286"/>
              <a:gd name="connsiteY19" fmla="*/ 653143 h 2041071"/>
              <a:gd name="connsiteX20" fmla="*/ 1747157 w 2449286"/>
              <a:gd name="connsiteY20" fmla="*/ 604157 h 2041071"/>
              <a:gd name="connsiteX21" fmla="*/ 1714500 w 2449286"/>
              <a:gd name="connsiteY21" fmla="*/ 359229 h 2041071"/>
              <a:gd name="connsiteX22" fmla="*/ 1698171 w 2449286"/>
              <a:gd name="connsiteY22" fmla="*/ 244929 h 2041071"/>
              <a:gd name="connsiteX23" fmla="*/ 1665514 w 2449286"/>
              <a:gd name="connsiteY23" fmla="*/ 212271 h 2041071"/>
              <a:gd name="connsiteX24" fmla="*/ 1632857 w 2449286"/>
              <a:gd name="connsiteY24" fmla="*/ 163286 h 2041071"/>
              <a:gd name="connsiteX25" fmla="*/ 1616528 w 2449286"/>
              <a:gd name="connsiteY25" fmla="*/ 114300 h 2041071"/>
              <a:gd name="connsiteX26" fmla="*/ 1518557 w 2449286"/>
              <a:gd name="connsiteY26" fmla="*/ 81643 h 2041071"/>
              <a:gd name="connsiteX27" fmla="*/ 1502228 w 2449286"/>
              <a:gd name="connsiteY27" fmla="*/ 32657 h 2041071"/>
              <a:gd name="connsiteX28" fmla="*/ 1453243 w 2449286"/>
              <a:gd name="connsiteY28" fmla="*/ 0 h 2041071"/>
              <a:gd name="connsiteX29" fmla="*/ 1387928 w 2449286"/>
              <a:gd name="connsiteY29" fmla="*/ 16329 h 204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49286" h="2041071">
                <a:moveTo>
                  <a:pt x="1387928" y="16329"/>
                </a:moveTo>
                <a:lnTo>
                  <a:pt x="0" y="2024743"/>
                </a:lnTo>
                <a:lnTo>
                  <a:pt x="2449286" y="2041071"/>
                </a:lnTo>
                <a:lnTo>
                  <a:pt x="2449286" y="2041071"/>
                </a:lnTo>
                <a:cubicBezTo>
                  <a:pt x="2443843" y="1943100"/>
                  <a:pt x="2441106" y="1844940"/>
                  <a:pt x="2432957" y="1747157"/>
                </a:cubicBezTo>
                <a:cubicBezTo>
                  <a:pt x="2430207" y="1714164"/>
                  <a:pt x="2427098" y="1680595"/>
                  <a:pt x="2416628" y="1649186"/>
                </a:cubicBezTo>
                <a:cubicBezTo>
                  <a:pt x="2410422" y="1630569"/>
                  <a:pt x="2397848" y="1614077"/>
                  <a:pt x="2383971" y="1600200"/>
                </a:cubicBezTo>
                <a:cubicBezTo>
                  <a:pt x="2370095" y="1586323"/>
                  <a:pt x="2349886" y="1580314"/>
                  <a:pt x="2334986" y="1567543"/>
                </a:cubicBezTo>
                <a:cubicBezTo>
                  <a:pt x="2311609" y="1547505"/>
                  <a:pt x="2291443" y="1524000"/>
                  <a:pt x="2269671" y="1502229"/>
                </a:cubicBezTo>
                <a:cubicBezTo>
                  <a:pt x="2264228" y="1485900"/>
                  <a:pt x="2261702" y="1468289"/>
                  <a:pt x="2253343" y="1453243"/>
                </a:cubicBezTo>
                <a:cubicBezTo>
                  <a:pt x="2234282" y="1418933"/>
                  <a:pt x="2188028" y="1355271"/>
                  <a:pt x="2188028" y="1355271"/>
                </a:cubicBezTo>
                <a:cubicBezTo>
                  <a:pt x="2171663" y="1306176"/>
                  <a:pt x="2174213" y="1299504"/>
                  <a:pt x="2139043" y="1257300"/>
                </a:cubicBezTo>
                <a:cubicBezTo>
                  <a:pt x="2124260" y="1239560"/>
                  <a:pt x="2104840" y="1226054"/>
                  <a:pt x="2090057" y="1208314"/>
                </a:cubicBezTo>
                <a:cubicBezTo>
                  <a:pt x="2077494" y="1193238"/>
                  <a:pt x="2071276" y="1173205"/>
                  <a:pt x="2057400" y="1159329"/>
                </a:cubicBezTo>
                <a:cubicBezTo>
                  <a:pt x="2043523" y="1145452"/>
                  <a:pt x="2023490" y="1139234"/>
                  <a:pt x="2008414" y="1126671"/>
                </a:cubicBezTo>
                <a:cubicBezTo>
                  <a:pt x="1882691" y="1021903"/>
                  <a:pt x="2032062" y="1126109"/>
                  <a:pt x="1910443" y="1045029"/>
                </a:cubicBezTo>
                <a:cubicBezTo>
                  <a:pt x="1867180" y="871982"/>
                  <a:pt x="1928751" y="1129396"/>
                  <a:pt x="1877786" y="849086"/>
                </a:cubicBezTo>
                <a:cubicBezTo>
                  <a:pt x="1874707" y="832152"/>
                  <a:pt x="1866186" y="816650"/>
                  <a:pt x="1861457" y="800100"/>
                </a:cubicBezTo>
                <a:cubicBezTo>
                  <a:pt x="1860154" y="795540"/>
                  <a:pt x="1837498" y="696672"/>
                  <a:pt x="1828800" y="685800"/>
                </a:cubicBezTo>
                <a:cubicBezTo>
                  <a:pt x="1816541" y="670476"/>
                  <a:pt x="1796143" y="664029"/>
                  <a:pt x="1779814" y="653143"/>
                </a:cubicBezTo>
                <a:cubicBezTo>
                  <a:pt x="1768928" y="636814"/>
                  <a:pt x="1753363" y="622774"/>
                  <a:pt x="1747157" y="604157"/>
                </a:cubicBezTo>
                <a:cubicBezTo>
                  <a:pt x="1734698" y="566780"/>
                  <a:pt x="1716660" y="376510"/>
                  <a:pt x="1714500" y="359229"/>
                </a:cubicBezTo>
                <a:cubicBezTo>
                  <a:pt x="1709726" y="321039"/>
                  <a:pt x="1710342" y="281441"/>
                  <a:pt x="1698171" y="244929"/>
                </a:cubicBezTo>
                <a:cubicBezTo>
                  <a:pt x="1693303" y="230324"/>
                  <a:pt x="1675131" y="224292"/>
                  <a:pt x="1665514" y="212271"/>
                </a:cubicBezTo>
                <a:cubicBezTo>
                  <a:pt x="1653255" y="196947"/>
                  <a:pt x="1641633" y="180838"/>
                  <a:pt x="1632857" y="163286"/>
                </a:cubicBezTo>
                <a:cubicBezTo>
                  <a:pt x="1625160" y="147891"/>
                  <a:pt x="1630534" y="124304"/>
                  <a:pt x="1616528" y="114300"/>
                </a:cubicBezTo>
                <a:cubicBezTo>
                  <a:pt x="1588516" y="94292"/>
                  <a:pt x="1518557" y="81643"/>
                  <a:pt x="1518557" y="81643"/>
                </a:cubicBezTo>
                <a:cubicBezTo>
                  <a:pt x="1513114" y="65314"/>
                  <a:pt x="1512980" y="46097"/>
                  <a:pt x="1502228" y="32657"/>
                </a:cubicBezTo>
                <a:cubicBezTo>
                  <a:pt x="1489969" y="17333"/>
                  <a:pt x="1453243" y="0"/>
                  <a:pt x="1453243" y="0"/>
                </a:cubicBezTo>
                <a:lnTo>
                  <a:pt x="1387928" y="16329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E91F63F-6E63-4737-96F8-8FA413DF89D3}"/>
              </a:ext>
            </a:extLst>
          </p:cNvPr>
          <p:cNvSpPr/>
          <p:nvPr/>
        </p:nvSpPr>
        <p:spPr>
          <a:xfrm rot="18290890">
            <a:off x="732096" y="1675688"/>
            <a:ext cx="1747332" cy="1926772"/>
          </a:xfrm>
          <a:custGeom>
            <a:avLst/>
            <a:gdLst>
              <a:gd name="connsiteX0" fmla="*/ 114475 w 1747332"/>
              <a:gd name="connsiteY0" fmla="*/ 1910443 h 1926772"/>
              <a:gd name="connsiteX1" fmla="*/ 1747332 w 1747332"/>
              <a:gd name="connsiteY1" fmla="*/ 1926772 h 1926772"/>
              <a:gd name="connsiteX2" fmla="*/ 441047 w 1747332"/>
              <a:gd name="connsiteY2" fmla="*/ 32658 h 1926772"/>
              <a:gd name="connsiteX3" fmla="*/ 375732 w 1747332"/>
              <a:gd name="connsiteY3" fmla="*/ 0 h 1926772"/>
              <a:gd name="connsiteX4" fmla="*/ 343075 w 1747332"/>
              <a:gd name="connsiteY4" fmla="*/ 146958 h 1926772"/>
              <a:gd name="connsiteX5" fmla="*/ 343075 w 1747332"/>
              <a:gd name="connsiteY5" fmla="*/ 457200 h 1926772"/>
              <a:gd name="connsiteX6" fmla="*/ 277761 w 1747332"/>
              <a:gd name="connsiteY6" fmla="*/ 604158 h 1926772"/>
              <a:gd name="connsiteX7" fmla="*/ 261432 w 1747332"/>
              <a:gd name="connsiteY7" fmla="*/ 653143 h 1926772"/>
              <a:gd name="connsiteX8" fmla="*/ 179790 w 1747332"/>
              <a:gd name="connsiteY8" fmla="*/ 767443 h 1926772"/>
              <a:gd name="connsiteX9" fmla="*/ 163461 w 1747332"/>
              <a:gd name="connsiteY9" fmla="*/ 849086 h 1926772"/>
              <a:gd name="connsiteX10" fmla="*/ 114475 w 1747332"/>
              <a:gd name="connsiteY10" fmla="*/ 1224643 h 1926772"/>
              <a:gd name="connsiteX11" fmla="*/ 65490 w 1747332"/>
              <a:gd name="connsiteY11" fmla="*/ 1420586 h 1926772"/>
              <a:gd name="connsiteX12" fmla="*/ 16504 w 1747332"/>
              <a:gd name="connsiteY12" fmla="*/ 1534886 h 1926772"/>
              <a:gd name="connsiteX13" fmla="*/ 16504 w 1747332"/>
              <a:gd name="connsiteY13" fmla="*/ 1812472 h 1926772"/>
              <a:gd name="connsiteX14" fmla="*/ 65490 w 1747332"/>
              <a:gd name="connsiteY14" fmla="*/ 1828800 h 1926772"/>
              <a:gd name="connsiteX15" fmla="*/ 114475 w 1747332"/>
              <a:gd name="connsiteY15" fmla="*/ 1910443 h 192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47332" h="1926772">
                <a:moveTo>
                  <a:pt x="114475" y="1910443"/>
                </a:moveTo>
                <a:lnTo>
                  <a:pt x="1747332" y="1926772"/>
                </a:lnTo>
                <a:lnTo>
                  <a:pt x="441047" y="32658"/>
                </a:lnTo>
                <a:lnTo>
                  <a:pt x="375732" y="0"/>
                </a:lnTo>
                <a:cubicBezTo>
                  <a:pt x="364846" y="48986"/>
                  <a:pt x="345462" y="96834"/>
                  <a:pt x="343075" y="146958"/>
                </a:cubicBezTo>
                <a:cubicBezTo>
                  <a:pt x="330915" y="402317"/>
                  <a:pt x="387279" y="265650"/>
                  <a:pt x="343075" y="457200"/>
                </a:cubicBezTo>
                <a:cubicBezTo>
                  <a:pt x="306968" y="613665"/>
                  <a:pt x="327942" y="503797"/>
                  <a:pt x="277761" y="604158"/>
                </a:cubicBezTo>
                <a:cubicBezTo>
                  <a:pt x="270064" y="619553"/>
                  <a:pt x="270979" y="638822"/>
                  <a:pt x="261432" y="653143"/>
                </a:cubicBezTo>
                <a:cubicBezTo>
                  <a:pt x="129042" y="851729"/>
                  <a:pt x="292549" y="541926"/>
                  <a:pt x="179790" y="767443"/>
                </a:cubicBezTo>
                <a:cubicBezTo>
                  <a:pt x="174347" y="794657"/>
                  <a:pt x="166768" y="821530"/>
                  <a:pt x="163461" y="849086"/>
                </a:cubicBezTo>
                <a:cubicBezTo>
                  <a:pt x="118350" y="1225006"/>
                  <a:pt x="167091" y="1066803"/>
                  <a:pt x="114475" y="1224643"/>
                </a:cubicBezTo>
                <a:cubicBezTo>
                  <a:pt x="86297" y="1421896"/>
                  <a:pt x="118309" y="1262131"/>
                  <a:pt x="65490" y="1420586"/>
                </a:cubicBezTo>
                <a:cubicBezTo>
                  <a:pt x="30343" y="1526026"/>
                  <a:pt x="73903" y="1448787"/>
                  <a:pt x="16504" y="1534886"/>
                </a:cubicBezTo>
                <a:cubicBezTo>
                  <a:pt x="15737" y="1544085"/>
                  <a:pt x="-20245" y="1757350"/>
                  <a:pt x="16504" y="1812472"/>
                </a:cubicBezTo>
                <a:cubicBezTo>
                  <a:pt x="26052" y="1826793"/>
                  <a:pt x="49161" y="1823357"/>
                  <a:pt x="65490" y="1828800"/>
                </a:cubicBezTo>
                <a:cubicBezTo>
                  <a:pt x="99868" y="1931935"/>
                  <a:pt x="63723" y="1926772"/>
                  <a:pt x="114475" y="191044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CDDE1FF-759A-460F-910E-E9F4D4080039}"/>
              </a:ext>
            </a:extLst>
          </p:cNvPr>
          <p:cNvSpPr/>
          <p:nvPr/>
        </p:nvSpPr>
        <p:spPr>
          <a:xfrm>
            <a:off x="6242958" y="3243943"/>
            <a:ext cx="2890174" cy="2090057"/>
          </a:xfrm>
          <a:custGeom>
            <a:avLst/>
            <a:gdLst>
              <a:gd name="connsiteX0" fmla="*/ 0 w 2890174"/>
              <a:gd name="connsiteY0" fmla="*/ 48986 h 2090057"/>
              <a:gd name="connsiteX1" fmla="*/ 0 w 2890174"/>
              <a:gd name="connsiteY1" fmla="*/ 48986 h 2090057"/>
              <a:gd name="connsiteX2" fmla="*/ 97971 w 2890174"/>
              <a:gd name="connsiteY2" fmla="*/ 163286 h 2090057"/>
              <a:gd name="connsiteX3" fmla="*/ 146957 w 2890174"/>
              <a:gd name="connsiteY3" fmla="*/ 212272 h 2090057"/>
              <a:gd name="connsiteX4" fmla="*/ 195942 w 2890174"/>
              <a:gd name="connsiteY4" fmla="*/ 277586 h 2090057"/>
              <a:gd name="connsiteX5" fmla="*/ 179614 w 2890174"/>
              <a:gd name="connsiteY5" fmla="*/ 718457 h 2090057"/>
              <a:gd name="connsiteX6" fmla="*/ 163285 w 2890174"/>
              <a:gd name="connsiteY6" fmla="*/ 767443 h 2090057"/>
              <a:gd name="connsiteX7" fmla="*/ 212271 w 2890174"/>
              <a:gd name="connsiteY7" fmla="*/ 751115 h 2090057"/>
              <a:gd name="connsiteX8" fmla="*/ 293914 w 2890174"/>
              <a:gd name="connsiteY8" fmla="*/ 767443 h 2090057"/>
              <a:gd name="connsiteX9" fmla="*/ 375557 w 2890174"/>
              <a:gd name="connsiteY9" fmla="*/ 849086 h 2090057"/>
              <a:gd name="connsiteX10" fmla="*/ 408214 w 2890174"/>
              <a:gd name="connsiteY10" fmla="*/ 914400 h 2090057"/>
              <a:gd name="connsiteX11" fmla="*/ 440871 w 2890174"/>
              <a:gd name="connsiteY11" fmla="*/ 1175657 h 2090057"/>
              <a:gd name="connsiteX12" fmla="*/ 473528 w 2890174"/>
              <a:gd name="connsiteY12" fmla="*/ 1224643 h 2090057"/>
              <a:gd name="connsiteX13" fmla="*/ 522514 w 2890174"/>
              <a:gd name="connsiteY13" fmla="*/ 1273629 h 2090057"/>
              <a:gd name="connsiteX14" fmla="*/ 538842 w 2890174"/>
              <a:gd name="connsiteY14" fmla="*/ 1322615 h 2090057"/>
              <a:gd name="connsiteX15" fmla="*/ 506185 w 2890174"/>
              <a:gd name="connsiteY15" fmla="*/ 1355272 h 2090057"/>
              <a:gd name="connsiteX16" fmla="*/ 555171 w 2890174"/>
              <a:gd name="connsiteY16" fmla="*/ 1371600 h 2090057"/>
              <a:gd name="connsiteX17" fmla="*/ 636814 w 2890174"/>
              <a:gd name="connsiteY17" fmla="*/ 1485900 h 2090057"/>
              <a:gd name="connsiteX18" fmla="*/ 669471 w 2890174"/>
              <a:gd name="connsiteY18" fmla="*/ 1600200 h 2090057"/>
              <a:gd name="connsiteX19" fmla="*/ 718457 w 2890174"/>
              <a:gd name="connsiteY19" fmla="*/ 1632857 h 2090057"/>
              <a:gd name="connsiteX20" fmla="*/ 783771 w 2890174"/>
              <a:gd name="connsiteY20" fmla="*/ 1763486 h 2090057"/>
              <a:gd name="connsiteX21" fmla="*/ 849085 w 2890174"/>
              <a:gd name="connsiteY21" fmla="*/ 1796143 h 2090057"/>
              <a:gd name="connsiteX22" fmla="*/ 930728 w 2890174"/>
              <a:gd name="connsiteY22" fmla="*/ 1894115 h 2090057"/>
              <a:gd name="connsiteX23" fmla="*/ 947057 w 2890174"/>
              <a:gd name="connsiteY23" fmla="*/ 1975757 h 2090057"/>
              <a:gd name="connsiteX24" fmla="*/ 979714 w 2890174"/>
              <a:gd name="connsiteY24" fmla="*/ 2008415 h 2090057"/>
              <a:gd name="connsiteX25" fmla="*/ 996042 w 2890174"/>
              <a:gd name="connsiteY25" fmla="*/ 2057400 h 2090057"/>
              <a:gd name="connsiteX26" fmla="*/ 1028700 w 2890174"/>
              <a:gd name="connsiteY26" fmla="*/ 2090057 h 2090057"/>
              <a:gd name="connsiteX27" fmla="*/ 2596242 w 2890174"/>
              <a:gd name="connsiteY27" fmla="*/ 2073729 h 2090057"/>
              <a:gd name="connsiteX28" fmla="*/ 2596242 w 2890174"/>
              <a:gd name="connsiteY28" fmla="*/ 2073729 h 2090057"/>
              <a:gd name="connsiteX29" fmla="*/ 2612571 w 2890174"/>
              <a:gd name="connsiteY29" fmla="*/ 1861457 h 2090057"/>
              <a:gd name="connsiteX30" fmla="*/ 2628900 w 2890174"/>
              <a:gd name="connsiteY30" fmla="*/ 1812472 h 2090057"/>
              <a:gd name="connsiteX31" fmla="*/ 2710542 w 2890174"/>
              <a:gd name="connsiteY31" fmla="*/ 1208315 h 2090057"/>
              <a:gd name="connsiteX32" fmla="*/ 2743200 w 2890174"/>
              <a:gd name="connsiteY32" fmla="*/ 1175657 h 2090057"/>
              <a:gd name="connsiteX33" fmla="*/ 2775857 w 2890174"/>
              <a:gd name="connsiteY33" fmla="*/ 1061357 h 2090057"/>
              <a:gd name="connsiteX34" fmla="*/ 2792185 w 2890174"/>
              <a:gd name="connsiteY34" fmla="*/ 881743 h 2090057"/>
              <a:gd name="connsiteX35" fmla="*/ 2824842 w 2890174"/>
              <a:gd name="connsiteY35" fmla="*/ 832757 h 2090057"/>
              <a:gd name="connsiteX36" fmla="*/ 2841171 w 2890174"/>
              <a:gd name="connsiteY36" fmla="*/ 783772 h 2090057"/>
              <a:gd name="connsiteX37" fmla="*/ 2841171 w 2890174"/>
              <a:gd name="connsiteY37" fmla="*/ 457200 h 2090057"/>
              <a:gd name="connsiteX38" fmla="*/ 2873828 w 2890174"/>
              <a:gd name="connsiteY38" fmla="*/ 359229 h 2090057"/>
              <a:gd name="connsiteX39" fmla="*/ 2890157 w 2890174"/>
              <a:gd name="connsiteY39" fmla="*/ 179615 h 2090057"/>
              <a:gd name="connsiteX40" fmla="*/ 2890157 w 2890174"/>
              <a:gd name="connsiteY40" fmla="*/ 179615 h 2090057"/>
              <a:gd name="connsiteX41" fmla="*/ 2792185 w 2890174"/>
              <a:gd name="connsiteY41" fmla="*/ 81643 h 2090057"/>
              <a:gd name="connsiteX42" fmla="*/ 2677885 w 2890174"/>
              <a:gd name="connsiteY42" fmla="*/ 32657 h 2090057"/>
              <a:gd name="connsiteX43" fmla="*/ 2563585 w 2890174"/>
              <a:gd name="connsiteY43" fmla="*/ 0 h 2090057"/>
              <a:gd name="connsiteX44" fmla="*/ 2237014 w 2890174"/>
              <a:gd name="connsiteY44" fmla="*/ 32657 h 2090057"/>
              <a:gd name="connsiteX45" fmla="*/ 2188028 w 2890174"/>
              <a:gd name="connsiteY45" fmla="*/ 48986 h 2090057"/>
              <a:gd name="connsiteX46" fmla="*/ 2073728 w 2890174"/>
              <a:gd name="connsiteY46" fmla="*/ 114300 h 2090057"/>
              <a:gd name="connsiteX47" fmla="*/ 1992085 w 2890174"/>
              <a:gd name="connsiteY47" fmla="*/ 130629 h 2090057"/>
              <a:gd name="connsiteX48" fmla="*/ 1861457 w 2890174"/>
              <a:gd name="connsiteY48" fmla="*/ 114300 h 2090057"/>
              <a:gd name="connsiteX49" fmla="*/ 1812471 w 2890174"/>
              <a:gd name="connsiteY49" fmla="*/ 97972 h 2090057"/>
              <a:gd name="connsiteX50" fmla="*/ 1747157 w 2890174"/>
              <a:gd name="connsiteY50" fmla="*/ 81643 h 2090057"/>
              <a:gd name="connsiteX51" fmla="*/ 1028700 w 2890174"/>
              <a:gd name="connsiteY51" fmla="*/ 97972 h 2090057"/>
              <a:gd name="connsiteX52" fmla="*/ 685800 w 2890174"/>
              <a:gd name="connsiteY52" fmla="*/ 65315 h 2090057"/>
              <a:gd name="connsiteX53" fmla="*/ 571500 w 2890174"/>
              <a:gd name="connsiteY53" fmla="*/ 97972 h 2090057"/>
              <a:gd name="connsiteX54" fmla="*/ 261257 w 2890174"/>
              <a:gd name="connsiteY54" fmla="*/ 65315 h 2090057"/>
              <a:gd name="connsiteX55" fmla="*/ 195942 w 2890174"/>
              <a:gd name="connsiteY55" fmla="*/ 81643 h 2090057"/>
              <a:gd name="connsiteX56" fmla="*/ 32657 w 2890174"/>
              <a:gd name="connsiteY56" fmla="*/ 65315 h 2090057"/>
              <a:gd name="connsiteX57" fmla="*/ 0 w 2890174"/>
              <a:gd name="connsiteY57" fmla="*/ 48986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890174" h="2090057">
                <a:moveTo>
                  <a:pt x="0" y="48986"/>
                </a:moveTo>
                <a:lnTo>
                  <a:pt x="0" y="48986"/>
                </a:lnTo>
                <a:cubicBezTo>
                  <a:pt x="32657" y="87086"/>
                  <a:pt x="64402" y="125987"/>
                  <a:pt x="97971" y="163286"/>
                </a:cubicBezTo>
                <a:cubicBezTo>
                  <a:pt x="113419" y="180450"/>
                  <a:pt x="131929" y="194739"/>
                  <a:pt x="146957" y="212272"/>
                </a:cubicBezTo>
                <a:cubicBezTo>
                  <a:pt x="164668" y="232934"/>
                  <a:pt x="179614" y="255815"/>
                  <a:pt x="195942" y="277586"/>
                </a:cubicBezTo>
                <a:cubicBezTo>
                  <a:pt x="190499" y="424543"/>
                  <a:pt x="189396" y="571725"/>
                  <a:pt x="179614" y="718457"/>
                </a:cubicBezTo>
                <a:cubicBezTo>
                  <a:pt x="178469" y="735631"/>
                  <a:pt x="151114" y="755272"/>
                  <a:pt x="163285" y="767443"/>
                </a:cubicBezTo>
                <a:cubicBezTo>
                  <a:pt x="175455" y="779614"/>
                  <a:pt x="195942" y="756558"/>
                  <a:pt x="212271" y="751115"/>
                </a:cubicBezTo>
                <a:cubicBezTo>
                  <a:pt x="239485" y="756558"/>
                  <a:pt x="267928" y="757698"/>
                  <a:pt x="293914" y="767443"/>
                </a:cubicBezTo>
                <a:cubicBezTo>
                  <a:pt x="337458" y="783772"/>
                  <a:pt x="353785" y="810985"/>
                  <a:pt x="375557" y="849086"/>
                </a:cubicBezTo>
                <a:cubicBezTo>
                  <a:pt x="387634" y="870220"/>
                  <a:pt x="397328" y="892629"/>
                  <a:pt x="408214" y="914400"/>
                </a:cubicBezTo>
                <a:cubicBezTo>
                  <a:pt x="411331" y="954928"/>
                  <a:pt x="405624" y="1105163"/>
                  <a:pt x="440871" y="1175657"/>
                </a:cubicBezTo>
                <a:cubicBezTo>
                  <a:pt x="449647" y="1193210"/>
                  <a:pt x="460965" y="1209567"/>
                  <a:pt x="473528" y="1224643"/>
                </a:cubicBezTo>
                <a:cubicBezTo>
                  <a:pt x="488311" y="1242383"/>
                  <a:pt x="506185" y="1257300"/>
                  <a:pt x="522514" y="1273629"/>
                </a:cubicBezTo>
                <a:cubicBezTo>
                  <a:pt x="527957" y="1289958"/>
                  <a:pt x="526671" y="1310444"/>
                  <a:pt x="538842" y="1322615"/>
                </a:cubicBezTo>
                <a:cubicBezTo>
                  <a:pt x="572315" y="1356088"/>
                  <a:pt x="672175" y="1322073"/>
                  <a:pt x="506185" y="1355272"/>
                </a:cubicBezTo>
                <a:cubicBezTo>
                  <a:pt x="522514" y="1360715"/>
                  <a:pt x="540850" y="1362053"/>
                  <a:pt x="555171" y="1371600"/>
                </a:cubicBezTo>
                <a:cubicBezTo>
                  <a:pt x="604819" y="1404698"/>
                  <a:pt x="611275" y="1434821"/>
                  <a:pt x="636814" y="1485900"/>
                </a:cubicBezTo>
                <a:cubicBezTo>
                  <a:pt x="637882" y="1490170"/>
                  <a:pt x="660951" y="1589550"/>
                  <a:pt x="669471" y="1600200"/>
                </a:cubicBezTo>
                <a:cubicBezTo>
                  <a:pt x="681731" y="1615524"/>
                  <a:pt x="702128" y="1621971"/>
                  <a:pt x="718457" y="1632857"/>
                </a:cubicBezTo>
                <a:cubicBezTo>
                  <a:pt x="734365" y="1680584"/>
                  <a:pt x="745209" y="1724924"/>
                  <a:pt x="783771" y="1763486"/>
                </a:cubicBezTo>
                <a:cubicBezTo>
                  <a:pt x="800983" y="1780698"/>
                  <a:pt x="829278" y="1781995"/>
                  <a:pt x="849085" y="1796143"/>
                </a:cubicBezTo>
                <a:cubicBezTo>
                  <a:pt x="889089" y="1824717"/>
                  <a:pt x="904688" y="1855054"/>
                  <a:pt x="930728" y="1894115"/>
                </a:cubicBezTo>
                <a:cubicBezTo>
                  <a:pt x="936171" y="1921329"/>
                  <a:pt x="936125" y="1950248"/>
                  <a:pt x="947057" y="1975757"/>
                </a:cubicBezTo>
                <a:cubicBezTo>
                  <a:pt x="953121" y="1989907"/>
                  <a:pt x="971793" y="1995214"/>
                  <a:pt x="979714" y="2008415"/>
                </a:cubicBezTo>
                <a:cubicBezTo>
                  <a:pt x="988569" y="2023174"/>
                  <a:pt x="987187" y="2042641"/>
                  <a:pt x="996042" y="2057400"/>
                </a:cubicBezTo>
                <a:cubicBezTo>
                  <a:pt x="1003963" y="2070601"/>
                  <a:pt x="1028700" y="2090057"/>
                  <a:pt x="1028700" y="2090057"/>
                </a:cubicBezTo>
                <a:lnTo>
                  <a:pt x="2596242" y="2073729"/>
                </a:lnTo>
                <a:lnTo>
                  <a:pt x="2596242" y="2073729"/>
                </a:lnTo>
                <a:cubicBezTo>
                  <a:pt x="2601685" y="2002972"/>
                  <a:pt x="2603768" y="1931875"/>
                  <a:pt x="2612571" y="1861457"/>
                </a:cubicBezTo>
                <a:cubicBezTo>
                  <a:pt x="2614706" y="1844378"/>
                  <a:pt x="2627889" y="1829654"/>
                  <a:pt x="2628900" y="1812472"/>
                </a:cubicBezTo>
                <a:cubicBezTo>
                  <a:pt x="2640523" y="1614878"/>
                  <a:pt x="2552974" y="1365883"/>
                  <a:pt x="2710542" y="1208315"/>
                </a:cubicBezTo>
                <a:lnTo>
                  <a:pt x="2743200" y="1175657"/>
                </a:lnTo>
                <a:cubicBezTo>
                  <a:pt x="2754394" y="1142076"/>
                  <a:pt x="2771301" y="1095526"/>
                  <a:pt x="2775857" y="1061357"/>
                </a:cubicBezTo>
                <a:cubicBezTo>
                  <a:pt x="2783802" y="1001766"/>
                  <a:pt x="2779589" y="940527"/>
                  <a:pt x="2792185" y="881743"/>
                </a:cubicBezTo>
                <a:cubicBezTo>
                  <a:pt x="2796297" y="862554"/>
                  <a:pt x="2816066" y="850310"/>
                  <a:pt x="2824842" y="832757"/>
                </a:cubicBezTo>
                <a:cubicBezTo>
                  <a:pt x="2832539" y="817362"/>
                  <a:pt x="2835728" y="800100"/>
                  <a:pt x="2841171" y="783772"/>
                </a:cubicBezTo>
                <a:cubicBezTo>
                  <a:pt x="2828504" y="631767"/>
                  <a:pt x="2811821" y="594166"/>
                  <a:pt x="2841171" y="457200"/>
                </a:cubicBezTo>
                <a:cubicBezTo>
                  <a:pt x="2848384" y="423541"/>
                  <a:pt x="2873828" y="359229"/>
                  <a:pt x="2873828" y="359229"/>
                </a:cubicBezTo>
                <a:cubicBezTo>
                  <a:pt x="2891359" y="201453"/>
                  <a:pt x="2890157" y="261559"/>
                  <a:pt x="2890157" y="179615"/>
                </a:cubicBezTo>
                <a:lnTo>
                  <a:pt x="2890157" y="179615"/>
                </a:lnTo>
                <a:cubicBezTo>
                  <a:pt x="2857500" y="146958"/>
                  <a:pt x="2830157" y="107932"/>
                  <a:pt x="2792185" y="81643"/>
                </a:cubicBezTo>
                <a:cubicBezTo>
                  <a:pt x="2758104" y="58048"/>
                  <a:pt x="2716372" y="48052"/>
                  <a:pt x="2677885" y="32657"/>
                </a:cubicBezTo>
                <a:cubicBezTo>
                  <a:pt x="2638847" y="17042"/>
                  <a:pt x="2604868" y="10321"/>
                  <a:pt x="2563585" y="0"/>
                </a:cubicBezTo>
                <a:cubicBezTo>
                  <a:pt x="2373242" y="11897"/>
                  <a:pt x="2362980" y="-3333"/>
                  <a:pt x="2237014" y="32657"/>
                </a:cubicBezTo>
                <a:cubicBezTo>
                  <a:pt x="2220464" y="37385"/>
                  <a:pt x="2203423" y="41289"/>
                  <a:pt x="2188028" y="48986"/>
                </a:cubicBezTo>
                <a:cubicBezTo>
                  <a:pt x="2116362" y="84819"/>
                  <a:pt x="2159606" y="85674"/>
                  <a:pt x="2073728" y="114300"/>
                </a:cubicBezTo>
                <a:cubicBezTo>
                  <a:pt x="2047399" y="123076"/>
                  <a:pt x="2019299" y="125186"/>
                  <a:pt x="1992085" y="130629"/>
                </a:cubicBezTo>
                <a:cubicBezTo>
                  <a:pt x="1948542" y="125186"/>
                  <a:pt x="1904631" y="122150"/>
                  <a:pt x="1861457" y="114300"/>
                </a:cubicBezTo>
                <a:cubicBezTo>
                  <a:pt x="1844523" y="111221"/>
                  <a:pt x="1829021" y="102700"/>
                  <a:pt x="1812471" y="97972"/>
                </a:cubicBezTo>
                <a:cubicBezTo>
                  <a:pt x="1790893" y="91807"/>
                  <a:pt x="1768928" y="87086"/>
                  <a:pt x="1747157" y="81643"/>
                </a:cubicBezTo>
                <a:cubicBezTo>
                  <a:pt x="1507671" y="87086"/>
                  <a:pt x="1268248" y="97972"/>
                  <a:pt x="1028700" y="97972"/>
                </a:cubicBezTo>
                <a:cubicBezTo>
                  <a:pt x="830046" y="97972"/>
                  <a:pt x="824281" y="93011"/>
                  <a:pt x="685800" y="65315"/>
                </a:cubicBezTo>
                <a:cubicBezTo>
                  <a:pt x="647700" y="76201"/>
                  <a:pt x="611075" y="95993"/>
                  <a:pt x="571500" y="97972"/>
                </a:cubicBezTo>
                <a:cubicBezTo>
                  <a:pt x="469909" y="103051"/>
                  <a:pt x="362194" y="82137"/>
                  <a:pt x="261257" y="65315"/>
                </a:cubicBezTo>
                <a:cubicBezTo>
                  <a:pt x="239485" y="70758"/>
                  <a:pt x="218384" y="81643"/>
                  <a:pt x="195942" y="81643"/>
                </a:cubicBezTo>
                <a:cubicBezTo>
                  <a:pt x="141242" y="81643"/>
                  <a:pt x="87168" y="69857"/>
                  <a:pt x="32657" y="65315"/>
                </a:cubicBezTo>
                <a:cubicBezTo>
                  <a:pt x="21809" y="64411"/>
                  <a:pt x="5443" y="51708"/>
                  <a:pt x="0" y="48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EFA388B-6C7A-4D08-B43F-2B04BBF2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553708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Triangles Review</a:t>
            </a:r>
            <a:br>
              <a:rPr lang="en-US" dirty="0"/>
            </a:br>
            <a:r>
              <a:rPr lang="en-US" dirty="0"/>
              <a:t>Triangle Sum Theorem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44CB0D-E661-4FE1-8929-A5EA5117CBFD}"/>
              </a:ext>
            </a:extLst>
          </p:cNvPr>
          <p:cNvSpPr txBox="1">
            <a:spLocks/>
          </p:cNvSpPr>
          <p:nvPr/>
        </p:nvSpPr>
        <p:spPr>
          <a:xfrm>
            <a:off x="228600" y="5486400"/>
            <a:ext cx="10972800" cy="10969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A straight line!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FEC8CB-57CD-487D-B58C-ADA233A096E8}"/>
              </a:ext>
            </a:extLst>
          </p:cNvPr>
          <p:cNvCxnSpPr/>
          <p:nvPr/>
        </p:nvCxnSpPr>
        <p:spPr>
          <a:xfrm>
            <a:off x="315924" y="2438400"/>
            <a:ext cx="524667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871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01FEEC1-2CFC-42BC-BA4E-B9FD2B266146}"/>
              </a:ext>
            </a:extLst>
          </p:cNvPr>
          <p:cNvSpPr/>
          <p:nvPr/>
        </p:nvSpPr>
        <p:spPr>
          <a:xfrm>
            <a:off x="4800600" y="1295400"/>
            <a:ext cx="5638800" cy="4038600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2206896-3FBD-4CA2-BF9F-5399DA794B16}"/>
              </a:ext>
            </a:extLst>
          </p:cNvPr>
          <p:cNvSpPr/>
          <p:nvPr/>
        </p:nvSpPr>
        <p:spPr>
          <a:xfrm>
            <a:off x="1502229" y="2449909"/>
            <a:ext cx="2841171" cy="2306070"/>
          </a:xfrm>
          <a:custGeom>
            <a:avLst/>
            <a:gdLst>
              <a:gd name="connsiteX0" fmla="*/ 0 w 2841171"/>
              <a:gd name="connsiteY0" fmla="*/ 2008414 h 2306070"/>
              <a:gd name="connsiteX1" fmla="*/ 1387928 w 2841171"/>
              <a:gd name="connsiteY1" fmla="*/ 0 h 2306070"/>
              <a:gd name="connsiteX2" fmla="*/ 1387928 w 2841171"/>
              <a:gd name="connsiteY2" fmla="*/ 0 h 2306070"/>
              <a:gd name="connsiteX3" fmla="*/ 2841171 w 2841171"/>
              <a:gd name="connsiteY3" fmla="*/ 2090057 h 2306070"/>
              <a:gd name="connsiteX4" fmla="*/ 2841171 w 2841171"/>
              <a:gd name="connsiteY4" fmla="*/ 2090057 h 2306070"/>
              <a:gd name="connsiteX5" fmla="*/ 2596242 w 2841171"/>
              <a:gd name="connsiteY5" fmla="*/ 2122714 h 2306070"/>
              <a:gd name="connsiteX6" fmla="*/ 2498271 w 2841171"/>
              <a:gd name="connsiteY6" fmla="*/ 2155371 h 2306070"/>
              <a:gd name="connsiteX7" fmla="*/ 2449285 w 2841171"/>
              <a:gd name="connsiteY7" fmla="*/ 2171700 h 2306070"/>
              <a:gd name="connsiteX8" fmla="*/ 2302328 w 2841171"/>
              <a:gd name="connsiteY8" fmla="*/ 2237014 h 2306070"/>
              <a:gd name="connsiteX9" fmla="*/ 1975757 w 2841171"/>
              <a:gd name="connsiteY9" fmla="*/ 2204357 h 2306070"/>
              <a:gd name="connsiteX10" fmla="*/ 1877785 w 2841171"/>
              <a:gd name="connsiteY10" fmla="*/ 2220685 h 2306070"/>
              <a:gd name="connsiteX11" fmla="*/ 1828800 w 2841171"/>
              <a:gd name="connsiteY11" fmla="*/ 2237014 h 2306070"/>
              <a:gd name="connsiteX12" fmla="*/ 1779814 w 2841171"/>
              <a:gd name="connsiteY12" fmla="*/ 2269671 h 2306070"/>
              <a:gd name="connsiteX13" fmla="*/ 1600200 w 2841171"/>
              <a:gd name="connsiteY13" fmla="*/ 2253343 h 2306070"/>
              <a:gd name="connsiteX14" fmla="*/ 1306285 w 2841171"/>
              <a:gd name="connsiteY14" fmla="*/ 2220685 h 2306070"/>
              <a:gd name="connsiteX15" fmla="*/ 1191985 w 2841171"/>
              <a:gd name="connsiteY15" fmla="*/ 2237014 h 2306070"/>
              <a:gd name="connsiteX16" fmla="*/ 930728 w 2841171"/>
              <a:gd name="connsiteY16" fmla="*/ 2237014 h 2306070"/>
              <a:gd name="connsiteX17" fmla="*/ 669471 w 2841171"/>
              <a:gd name="connsiteY17" fmla="*/ 2253343 h 2306070"/>
              <a:gd name="connsiteX18" fmla="*/ 522514 w 2841171"/>
              <a:gd name="connsiteY18" fmla="*/ 2237014 h 2306070"/>
              <a:gd name="connsiteX19" fmla="*/ 440871 w 2841171"/>
              <a:gd name="connsiteY19" fmla="*/ 2286000 h 2306070"/>
              <a:gd name="connsiteX20" fmla="*/ 391885 w 2841171"/>
              <a:gd name="connsiteY20" fmla="*/ 2253343 h 2306070"/>
              <a:gd name="connsiteX21" fmla="*/ 359228 w 2841171"/>
              <a:gd name="connsiteY21" fmla="*/ 2220685 h 2306070"/>
              <a:gd name="connsiteX22" fmla="*/ 261257 w 2841171"/>
              <a:gd name="connsiteY22" fmla="*/ 2188028 h 2306070"/>
              <a:gd name="connsiteX23" fmla="*/ 146957 w 2841171"/>
              <a:gd name="connsiteY23" fmla="*/ 2073728 h 2306070"/>
              <a:gd name="connsiteX24" fmla="*/ 0 w 2841171"/>
              <a:gd name="connsiteY24" fmla="*/ 2008414 h 230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41171" h="2306070">
                <a:moveTo>
                  <a:pt x="0" y="2008414"/>
                </a:moveTo>
                <a:lnTo>
                  <a:pt x="1387928" y="0"/>
                </a:lnTo>
                <a:lnTo>
                  <a:pt x="1387928" y="0"/>
                </a:lnTo>
                <a:lnTo>
                  <a:pt x="2841171" y="2090057"/>
                </a:lnTo>
                <a:lnTo>
                  <a:pt x="2841171" y="2090057"/>
                </a:lnTo>
                <a:cubicBezTo>
                  <a:pt x="2792235" y="2095494"/>
                  <a:pt x="2654883" y="2108054"/>
                  <a:pt x="2596242" y="2122714"/>
                </a:cubicBezTo>
                <a:cubicBezTo>
                  <a:pt x="2562846" y="2131063"/>
                  <a:pt x="2530928" y="2144485"/>
                  <a:pt x="2498271" y="2155371"/>
                </a:cubicBezTo>
                <a:cubicBezTo>
                  <a:pt x="2481942" y="2160814"/>
                  <a:pt x="2464680" y="2164003"/>
                  <a:pt x="2449285" y="2171700"/>
                </a:cubicBezTo>
                <a:cubicBezTo>
                  <a:pt x="2357755" y="2217465"/>
                  <a:pt x="2406571" y="2195317"/>
                  <a:pt x="2302328" y="2237014"/>
                </a:cubicBezTo>
                <a:cubicBezTo>
                  <a:pt x="2249017" y="2231090"/>
                  <a:pt x="2017350" y="2204357"/>
                  <a:pt x="1975757" y="2204357"/>
                </a:cubicBezTo>
                <a:cubicBezTo>
                  <a:pt x="1942649" y="2204357"/>
                  <a:pt x="1910442" y="2215242"/>
                  <a:pt x="1877785" y="2220685"/>
                </a:cubicBezTo>
                <a:cubicBezTo>
                  <a:pt x="1861457" y="2226128"/>
                  <a:pt x="1844195" y="2229317"/>
                  <a:pt x="1828800" y="2237014"/>
                </a:cubicBezTo>
                <a:cubicBezTo>
                  <a:pt x="1811247" y="2245790"/>
                  <a:pt x="1799389" y="2268273"/>
                  <a:pt x="1779814" y="2269671"/>
                </a:cubicBezTo>
                <a:cubicBezTo>
                  <a:pt x="1719849" y="2273954"/>
                  <a:pt x="1660071" y="2258786"/>
                  <a:pt x="1600200" y="2253343"/>
                </a:cubicBezTo>
                <a:cubicBezTo>
                  <a:pt x="1484616" y="2214814"/>
                  <a:pt x="1515967" y="2220685"/>
                  <a:pt x="1306285" y="2220685"/>
                </a:cubicBezTo>
                <a:cubicBezTo>
                  <a:pt x="1267798" y="2220685"/>
                  <a:pt x="1230085" y="2231571"/>
                  <a:pt x="1191985" y="2237014"/>
                </a:cubicBezTo>
                <a:cubicBezTo>
                  <a:pt x="1062835" y="2280066"/>
                  <a:pt x="1213106" y="2237014"/>
                  <a:pt x="930728" y="2237014"/>
                </a:cubicBezTo>
                <a:cubicBezTo>
                  <a:pt x="843472" y="2237014"/>
                  <a:pt x="756557" y="2247900"/>
                  <a:pt x="669471" y="2253343"/>
                </a:cubicBezTo>
                <a:cubicBezTo>
                  <a:pt x="620485" y="2247900"/>
                  <a:pt x="570064" y="2224046"/>
                  <a:pt x="522514" y="2237014"/>
                </a:cubicBezTo>
                <a:cubicBezTo>
                  <a:pt x="367146" y="2279386"/>
                  <a:pt x="594276" y="2337133"/>
                  <a:pt x="440871" y="2286000"/>
                </a:cubicBezTo>
                <a:cubicBezTo>
                  <a:pt x="424542" y="2275114"/>
                  <a:pt x="407209" y="2265602"/>
                  <a:pt x="391885" y="2253343"/>
                </a:cubicBezTo>
                <a:cubicBezTo>
                  <a:pt x="379864" y="2243726"/>
                  <a:pt x="372998" y="2227570"/>
                  <a:pt x="359228" y="2220685"/>
                </a:cubicBezTo>
                <a:cubicBezTo>
                  <a:pt x="328439" y="2205290"/>
                  <a:pt x="261257" y="2188028"/>
                  <a:pt x="261257" y="2188028"/>
                </a:cubicBezTo>
                <a:cubicBezTo>
                  <a:pt x="221890" y="2138819"/>
                  <a:pt x="203426" y="2098825"/>
                  <a:pt x="146957" y="2073728"/>
                </a:cubicBezTo>
                <a:cubicBezTo>
                  <a:pt x="20628" y="2017582"/>
                  <a:pt x="78034" y="2070120"/>
                  <a:pt x="0" y="200841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21F0F71-6C5E-438F-BCCD-B73A6612529B}"/>
              </a:ext>
            </a:extLst>
          </p:cNvPr>
          <p:cNvSpPr/>
          <p:nvPr/>
        </p:nvSpPr>
        <p:spPr>
          <a:xfrm rot="3270474">
            <a:off x="3212889" y="1846912"/>
            <a:ext cx="2449286" cy="2041071"/>
          </a:xfrm>
          <a:custGeom>
            <a:avLst/>
            <a:gdLst>
              <a:gd name="connsiteX0" fmla="*/ 1387928 w 2449286"/>
              <a:gd name="connsiteY0" fmla="*/ 16329 h 2041071"/>
              <a:gd name="connsiteX1" fmla="*/ 0 w 2449286"/>
              <a:gd name="connsiteY1" fmla="*/ 2024743 h 2041071"/>
              <a:gd name="connsiteX2" fmla="*/ 2449286 w 2449286"/>
              <a:gd name="connsiteY2" fmla="*/ 2041071 h 2041071"/>
              <a:gd name="connsiteX3" fmla="*/ 2449286 w 2449286"/>
              <a:gd name="connsiteY3" fmla="*/ 2041071 h 2041071"/>
              <a:gd name="connsiteX4" fmla="*/ 2432957 w 2449286"/>
              <a:gd name="connsiteY4" fmla="*/ 1747157 h 2041071"/>
              <a:gd name="connsiteX5" fmla="*/ 2416628 w 2449286"/>
              <a:gd name="connsiteY5" fmla="*/ 1649186 h 2041071"/>
              <a:gd name="connsiteX6" fmla="*/ 2383971 w 2449286"/>
              <a:gd name="connsiteY6" fmla="*/ 1600200 h 2041071"/>
              <a:gd name="connsiteX7" fmla="*/ 2334986 w 2449286"/>
              <a:gd name="connsiteY7" fmla="*/ 1567543 h 2041071"/>
              <a:gd name="connsiteX8" fmla="*/ 2269671 w 2449286"/>
              <a:gd name="connsiteY8" fmla="*/ 1502229 h 2041071"/>
              <a:gd name="connsiteX9" fmla="*/ 2253343 w 2449286"/>
              <a:gd name="connsiteY9" fmla="*/ 1453243 h 2041071"/>
              <a:gd name="connsiteX10" fmla="*/ 2188028 w 2449286"/>
              <a:gd name="connsiteY10" fmla="*/ 1355271 h 2041071"/>
              <a:gd name="connsiteX11" fmla="*/ 2139043 w 2449286"/>
              <a:gd name="connsiteY11" fmla="*/ 1257300 h 2041071"/>
              <a:gd name="connsiteX12" fmla="*/ 2090057 w 2449286"/>
              <a:gd name="connsiteY12" fmla="*/ 1208314 h 2041071"/>
              <a:gd name="connsiteX13" fmla="*/ 2057400 w 2449286"/>
              <a:gd name="connsiteY13" fmla="*/ 1159329 h 2041071"/>
              <a:gd name="connsiteX14" fmla="*/ 2008414 w 2449286"/>
              <a:gd name="connsiteY14" fmla="*/ 1126671 h 2041071"/>
              <a:gd name="connsiteX15" fmla="*/ 1910443 w 2449286"/>
              <a:gd name="connsiteY15" fmla="*/ 1045029 h 2041071"/>
              <a:gd name="connsiteX16" fmla="*/ 1877786 w 2449286"/>
              <a:gd name="connsiteY16" fmla="*/ 849086 h 2041071"/>
              <a:gd name="connsiteX17" fmla="*/ 1861457 w 2449286"/>
              <a:gd name="connsiteY17" fmla="*/ 800100 h 2041071"/>
              <a:gd name="connsiteX18" fmla="*/ 1828800 w 2449286"/>
              <a:gd name="connsiteY18" fmla="*/ 685800 h 2041071"/>
              <a:gd name="connsiteX19" fmla="*/ 1779814 w 2449286"/>
              <a:gd name="connsiteY19" fmla="*/ 653143 h 2041071"/>
              <a:gd name="connsiteX20" fmla="*/ 1747157 w 2449286"/>
              <a:gd name="connsiteY20" fmla="*/ 604157 h 2041071"/>
              <a:gd name="connsiteX21" fmla="*/ 1714500 w 2449286"/>
              <a:gd name="connsiteY21" fmla="*/ 359229 h 2041071"/>
              <a:gd name="connsiteX22" fmla="*/ 1698171 w 2449286"/>
              <a:gd name="connsiteY22" fmla="*/ 244929 h 2041071"/>
              <a:gd name="connsiteX23" fmla="*/ 1665514 w 2449286"/>
              <a:gd name="connsiteY23" fmla="*/ 212271 h 2041071"/>
              <a:gd name="connsiteX24" fmla="*/ 1632857 w 2449286"/>
              <a:gd name="connsiteY24" fmla="*/ 163286 h 2041071"/>
              <a:gd name="connsiteX25" fmla="*/ 1616528 w 2449286"/>
              <a:gd name="connsiteY25" fmla="*/ 114300 h 2041071"/>
              <a:gd name="connsiteX26" fmla="*/ 1518557 w 2449286"/>
              <a:gd name="connsiteY26" fmla="*/ 81643 h 2041071"/>
              <a:gd name="connsiteX27" fmla="*/ 1502228 w 2449286"/>
              <a:gd name="connsiteY27" fmla="*/ 32657 h 2041071"/>
              <a:gd name="connsiteX28" fmla="*/ 1453243 w 2449286"/>
              <a:gd name="connsiteY28" fmla="*/ 0 h 2041071"/>
              <a:gd name="connsiteX29" fmla="*/ 1387928 w 2449286"/>
              <a:gd name="connsiteY29" fmla="*/ 16329 h 204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49286" h="2041071">
                <a:moveTo>
                  <a:pt x="1387928" y="16329"/>
                </a:moveTo>
                <a:lnTo>
                  <a:pt x="0" y="2024743"/>
                </a:lnTo>
                <a:lnTo>
                  <a:pt x="2449286" y="2041071"/>
                </a:lnTo>
                <a:lnTo>
                  <a:pt x="2449286" y="2041071"/>
                </a:lnTo>
                <a:cubicBezTo>
                  <a:pt x="2443843" y="1943100"/>
                  <a:pt x="2441106" y="1844940"/>
                  <a:pt x="2432957" y="1747157"/>
                </a:cubicBezTo>
                <a:cubicBezTo>
                  <a:pt x="2430207" y="1714164"/>
                  <a:pt x="2427098" y="1680595"/>
                  <a:pt x="2416628" y="1649186"/>
                </a:cubicBezTo>
                <a:cubicBezTo>
                  <a:pt x="2410422" y="1630569"/>
                  <a:pt x="2397848" y="1614077"/>
                  <a:pt x="2383971" y="1600200"/>
                </a:cubicBezTo>
                <a:cubicBezTo>
                  <a:pt x="2370095" y="1586323"/>
                  <a:pt x="2349886" y="1580314"/>
                  <a:pt x="2334986" y="1567543"/>
                </a:cubicBezTo>
                <a:cubicBezTo>
                  <a:pt x="2311609" y="1547505"/>
                  <a:pt x="2291443" y="1524000"/>
                  <a:pt x="2269671" y="1502229"/>
                </a:cubicBezTo>
                <a:cubicBezTo>
                  <a:pt x="2264228" y="1485900"/>
                  <a:pt x="2261702" y="1468289"/>
                  <a:pt x="2253343" y="1453243"/>
                </a:cubicBezTo>
                <a:cubicBezTo>
                  <a:pt x="2234282" y="1418933"/>
                  <a:pt x="2188028" y="1355271"/>
                  <a:pt x="2188028" y="1355271"/>
                </a:cubicBezTo>
                <a:cubicBezTo>
                  <a:pt x="2171663" y="1306176"/>
                  <a:pt x="2174213" y="1299504"/>
                  <a:pt x="2139043" y="1257300"/>
                </a:cubicBezTo>
                <a:cubicBezTo>
                  <a:pt x="2124260" y="1239560"/>
                  <a:pt x="2104840" y="1226054"/>
                  <a:pt x="2090057" y="1208314"/>
                </a:cubicBezTo>
                <a:cubicBezTo>
                  <a:pt x="2077494" y="1193238"/>
                  <a:pt x="2071276" y="1173205"/>
                  <a:pt x="2057400" y="1159329"/>
                </a:cubicBezTo>
                <a:cubicBezTo>
                  <a:pt x="2043523" y="1145452"/>
                  <a:pt x="2023490" y="1139234"/>
                  <a:pt x="2008414" y="1126671"/>
                </a:cubicBezTo>
                <a:cubicBezTo>
                  <a:pt x="1882691" y="1021903"/>
                  <a:pt x="2032062" y="1126109"/>
                  <a:pt x="1910443" y="1045029"/>
                </a:cubicBezTo>
                <a:cubicBezTo>
                  <a:pt x="1867180" y="871982"/>
                  <a:pt x="1928751" y="1129396"/>
                  <a:pt x="1877786" y="849086"/>
                </a:cubicBezTo>
                <a:cubicBezTo>
                  <a:pt x="1874707" y="832152"/>
                  <a:pt x="1866186" y="816650"/>
                  <a:pt x="1861457" y="800100"/>
                </a:cubicBezTo>
                <a:cubicBezTo>
                  <a:pt x="1860154" y="795540"/>
                  <a:pt x="1837498" y="696672"/>
                  <a:pt x="1828800" y="685800"/>
                </a:cubicBezTo>
                <a:cubicBezTo>
                  <a:pt x="1816541" y="670476"/>
                  <a:pt x="1796143" y="664029"/>
                  <a:pt x="1779814" y="653143"/>
                </a:cubicBezTo>
                <a:cubicBezTo>
                  <a:pt x="1768928" y="636814"/>
                  <a:pt x="1753363" y="622774"/>
                  <a:pt x="1747157" y="604157"/>
                </a:cubicBezTo>
                <a:cubicBezTo>
                  <a:pt x="1734698" y="566780"/>
                  <a:pt x="1716660" y="376510"/>
                  <a:pt x="1714500" y="359229"/>
                </a:cubicBezTo>
                <a:cubicBezTo>
                  <a:pt x="1709726" y="321039"/>
                  <a:pt x="1710342" y="281441"/>
                  <a:pt x="1698171" y="244929"/>
                </a:cubicBezTo>
                <a:cubicBezTo>
                  <a:pt x="1693303" y="230324"/>
                  <a:pt x="1675131" y="224292"/>
                  <a:pt x="1665514" y="212271"/>
                </a:cubicBezTo>
                <a:cubicBezTo>
                  <a:pt x="1653255" y="196947"/>
                  <a:pt x="1641633" y="180838"/>
                  <a:pt x="1632857" y="163286"/>
                </a:cubicBezTo>
                <a:cubicBezTo>
                  <a:pt x="1625160" y="147891"/>
                  <a:pt x="1630534" y="124304"/>
                  <a:pt x="1616528" y="114300"/>
                </a:cubicBezTo>
                <a:cubicBezTo>
                  <a:pt x="1588516" y="94292"/>
                  <a:pt x="1518557" y="81643"/>
                  <a:pt x="1518557" y="81643"/>
                </a:cubicBezTo>
                <a:cubicBezTo>
                  <a:pt x="1513114" y="65314"/>
                  <a:pt x="1512980" y="46097"/>
                  <a:pt x="1502228" y="32657"/>
                </a:cubicBezTo>
                <a:cubicBezTo>
                  <a:pt x="1489969" y="17333"/>
                  <a:pt x="1453243" y="0"/>
                  <a:pt x="1453243" y="0"/>
                </a:cubicBezTo>
                <a:lnTo>
                  <a:pt x="1387928" y="16329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E91F63F-6E63-4737-96F8-8FA413DF89D3}"/>
              </a:ext>
            </a:extLst>
          </p:cNvPr>
          <p:cNvSpPr/>
          <p:nvPr/>
        </p:nvSpPr>
        <p:spPr>
          <a:xfrm rot="18290890">
            <a:off x="732096" y="1675688"/>
            <a:ext cx="1747332" cy="1926772"/>
          </a:xfrm>
          <a:custGeom>
            <a:avLst/>
            <a:gdLst>
              <a:gd name="connsiteX0" fmla="*/ 114475 w 1747332"/>
              <a:gd name="connsiteY0" fmla="*/ 1910443 h 1926772"/>
              <a:gd name="connsiteX1" fmla="*/ 1747332 w 1747332"/>
              <a:gd name="connsiteY1" fmla="*/ 1926772 h 1926772"/>
              <a:gd name="connsiteX2" fmla="*/ 441047 w 1747332"/>
              <a:gd name="connsiteY2" fmla="*/ 32658 h 1926772"/>
              <a:gd name="connsiteX3" fmla="*/ 375732 w 1747332"/>
              <a:gd name="connsiteY3" fmla="*/ 0 h 1926772"/>
              <a:gd name="connsiteX4" fmla="*/ 343075 w 1747332"/>
              <a:gd name="connsiteY4" fmla="*/ 146958 h 1926772"/>
              <a:gd name="connsiteX5" fmla="*/ 343075 w 1747332"/>
              <a:gd name="connsiteY5" fmla="*/ 457200 h 1926772"/>
              <a:gd name="connsiteX6" fmla="*/ 277761 w 1747332"/>
              <a:gd name="connsiteY6" fmla="*/ 604158 h 1926772"/>
              <a:gd name="connsiteX7" fmla="*/ 261432 w 1747332"/>
              <a:gd name="connsiteY7" fmla="*/ 653143 h 1926772"/>
              <a:gd name="connsiteX8" fmla="*/ 179790 w 1747332"/>
              <a:gd name="connsiteY8" fmla="*/ 767443 h 1926772"/>
              <a:gd name="connsiteX9" fmla="*/ 163461 w 1747332"/>
              <a:gd name="connsiteY9" fmla="*/ 849086 h 1926772"/>
              <a:gd name="connsiteX10" fmla="*/ 114475 w 1747332"/>
              <a:gd name="connsiteY10" fmla="*/ 1224643 h 1926772"/>
              <a:gd name="connsiteX11" fmla="*/ 65490 w 1747332"/>
              <a:gd name="connsiteY11" fmla="*/ 1420586 h 1926772"/>
              <a:gd name="connsiteX12" fmla="*/ 16504 w 1747332"/>
              <a:gd name="connsiteY12" fmla="*/ 1534886 h 1926772"/>
              <a:gd name="connsiteX13" fmla="*/ 16504 w 1747332"/>
              <a:gd name="connsiteY13" fmla="*/ 1812472 h 1926772"/>
              <a:gd name="connsiteX14" fmla="*/ 65490 w 1747332"/>
              <a:gd name="connsiteY14" fmla="*/ 1828800 h 1926772"/>
              <a:gd name="connsiteX15" fmla="*/ 114475 w 1747332"/>
              <a:gd name="connsiteY15" fmla="*/ 1910443 h 192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47332" h="1926772">
                <a:moveTo>
                  <a:pt x="114475" y="1910443"/>
                </a:moveTo>
                <a:lnTo>
                  <a:pt x="1747332" y="1926772"/>
                </a:lnTo>
                <a:lnTo>
                  <a:pt x="441047" y="32658"/>
                </a:lnTo>
                <a:lnTo>
                  <a:pt x="375732" y="0"/>
                </a:lnTo>
                <a:cubicBezTo>
                  <a:pt x="364846" y="48986"/>
                  <a:pt x="345462" y="96834"/>
                  <a:pt x="343075" y="146958"/>
                </a:cubicBezTo>
                <a:cubicBezTo>
                  <a:pt x="330915" y="402317"/>
                  <a:pt x="387279" y="265650"/>
                  <a:pt x="343075" y="457200"/>
                </a:cubicBezTo>
                <a:cubicBezTo>
                  <a:pt x="306968" y="613665"/>
                  <a:pt x="327942" y="503797"/>
                  <a:pt x="277761" y="604158"/>
                </a:cubicBezTo>
                <a:cubicBezTo>
                  <a:pt x="270064" y="619553"/>
                  <a:pt x="270979" y="638822"/>
                  <a:pt x="261432" y="653143"/>
                </a:cubicBezTo>
                <a:cubicBezTo>
                  <a:pt x="129042" y="851729"/>
                  <a:pt x="292549" y="541926"/>
                  <a:pt x="179790" y="767443"/>
                </a:cubicBezTo>
                <a:cubicBezTo>
                  <a:pt x="174347" y="794657"/>
                  <a:pt x="166768" y="821530"/>
                  <a:pt x="163461" y="849086"/>
                </a:cubicBezTo>
                <a:cubicBezTo>
                  <a:pt x="118350" y="1225006"/>
                  <a:pt x="167091" y="1066803"/>
                  <a:pt x="114475" y="1224643"/>
                </a:cubicBezTo>
                <a:cubicBezTo>
                  <a:pt x="86297" y="1421896"/>
                  <a:pt x="118309" y="1262131"/>
                  <a:pt x="65490" y="1420586"/>
                </a:cubicBezTo>
                <a:cubicBezTo>
                  <a:pt x="30343" y="1526026"/>
                  <a:pt x="73903" y="1448787"/>
                  <a:pt x="16504" y="1534886"/>
                </a:cubicBezTo>
                <a:cubicBezTo>
                  <a:pt x="15737" y="1544085"/>
                  <a:pt x="-20245" y="1757350"/>
                  <a:pt x="16504" y="1812472"/>
                </a:cubicBezTo>
                <a:cubicBezTo>
                  <a:pt x="26052" y="1826793"/>
                  <a:pt x="49161" y="1823357"/>
                  <a:pt x="65490" y="1828800"/>
                </a:cubicBezTo>
                <a:cubicBezTo>
                  <a:pt x="99868" y="1931935"/>
                  <a:pt x="63723" y="1926772"/>
                  <a:pt x="114475" y="191044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CDDE1FF-759A-460F-910E-E9F4D4080039}"/>
              </a:ext>
            </a:extLst>
          </p:cNvPr>
          <p:cNvSpPr/>
          <p:nvPr/>
        </p:nvSpPr>
        <p:spPr>
          <a:xfrm>
            <a:off x="6242958" y="3243943"/>
            <a:ext cx="2890174" cy="2090057"/>
          </a:xfrm>
          <a:custGeom>
            <a:avLst/>
            <a:gdLst>
              <a:gd name="connsiteX0" fmla="*/ 0 w 2890174"/>
              <a:gd name="connsiteY0" fmla="*/ 48986 h 2090057"/>
              <a:gd name="connsiteX1" fmla="*/ 0 w 2890174"/>
              <a:gd name="connsiteY1" fmla="*/ 48986 h 2090057"/>
              <a:gd name="connsiteX2" fmla="*/ 97971 w 2890174"/>
              <a:gd name="connsiteY2" fmla="*/ 163286 h 2090057"/>
              <a:gd name="connsiteX3" fmla="*/ 146957 w 2890174"/>
              <a:gd name="connsiteY3" fmla="*/ 212272 h 2090057"/>
              <a:gd name="connsiteX4" fmla="*/ 195942 w 2890174"/>
              <a:gd name="connsiteY4" fmla="*/ 277586 h 2090057"/>
              <a:gd name="connsiteX5" fmla="*/ 179614 w 2890174"/>
              <a:gd name="connsiteY5" fmla="*/ 718457 h 2090057"/>
              <a:gd name="connsiteX6" fmla="*/ 163285 w 2890174"/>
              <a:gd name="connsiteY6" fmla="*/ 767443 h 2090057"/>
              <a:gd name="connsiteX7" fmla="*/ 212271 w 2890174"/>
              <a:gd name="connsiteY7" fmla="*/ 751115 h 2090057"/>
              <a:gd name="connsiteX8" fmla="*/ 293914 w 2890174"/>
              <a:gd name="connsiteY8" fmla="*/ 767443 h 2090057"/>
              <a:gd name="connsiteX9" fmla="*/ 375557 w 2890174"/>
              <a:gd name="connsiteY9" fmla="*/ 849086 h 2090057"/>
              <a:gd name="connsiteX10" fmla="*/ 408214 w 2890174"/>
              <a:gd name="connsiteY10" fmla="*/ 914400 h 2090057"/>
              <a:gd name="connsiteX11" fmla="*/ 440871 w 2890174"/>
              <a:gd name="connsiteY11" fmla="*/ 1175657 h 2090057"/>
              <a:gd name="connsiteX12" fmla="*/ 473528 w 2890174"/>
              <a:gd name="connsiteY12" fmla="*/ 1224643 h 2090057"/>
              <a:gd name="connsiteX13" fmla="*/ 522514 w 2890174"/>
              <a:gd name="connsiteY13" fmla="*/ 1273629 h 2090057"/>
              <a:gd name="connsiteX14" fmla="*/ 538842 w 2890174"/>
              <a:gd name="connsiteY14" fmla="*/ 1322615 h 2090057"/>
              <a:gd name="connsiteX15" fmla="*/ 506185 w 2890174"/>
              <a:gd name="connsiteY15" fmla="*/ 1355272 h 2090057"/>
              <a:gd name="connsiteX16" fmla="*/ 555171 w 2890174"/>
              <a:gd name="connsiteY16" fmla="*/ 1371600 h 2090057"/>
              <a:gd name="connsiteX17" fmla="*/ 636814 w 2890174"/>
              <a:gd name="connsiteY17" fmla="*/ 1485900 h 2090057"/>
              <a:gd name="connsiteX18" fmla="*/ 669471 w 2890174"/>
              <a:gd name="connsiteY18" fmla="*/ 1600200 h 2090057"/>
              <a:gd name="connsiteX19" fmla="*/ 718457 w 2890174"/>
              <a:gd name="connsiteY19" fmla="*/ 1632857 h 2090057"/>
              <a:gd name="connsiteX20" fmla="*/ 783771 w 2890174"/>
              <a:gd name="connsiteY20" fmla="*/ 1763486 h 2090057"/>
              <a:gd name="connsiteX21" fmla="*/ 849085 w 2890174"/>
              <a:gd name="connsiteY21" fmla="*/ 1796143 h 2090057"/>
              <a:gd name="connsiteX22" fmla="*/ 930728 w 2890174"/>
              <a:gd name="connsiteY22" fmla="*/ 1894115 h 2090057"/>
              <a:gd name="connsiteX23" fmla="*/ 947057 w 2890174"/>
              <a:gd name="connsiteY23" fmla="*/ 1975757 h 2090057"/>
              <a:gd name="connsiteX24" fmla="*/ 979714 w 2890174"/>
              <a:gd name="connsiteY24" fmla="*/ 2008415 h 2090057"/>
              <a:gd name="connsiteX25" fmla="*/ 996042 w 2890174"/>
              <a:gd name="connsiteY25" fmla="*/ 2057400 h 2090057"/>
              <a:gd name="connsiteX26" fmla="*/ 1028700 w 2890174"/>
              <a:gd name="connsiteY26" fmla="*/ 2090057 h 2090057"/>
              <a:gd name="connsiteX27" fmla="*/ 2596242 w 2890174"/>
              <a:gd name="connsiteY27" fmla="*/ 2073729 h 2090057"/>
              <a:gd name="connsiteX28" fmla="*/ 2596242 w 2890174"/>
              <a:gd name="connsiteY28" fmla="*/ 2073729 h 2090057"/>
              <a:gd name="connsiteX29" fmla="*/ 2612571 w 2890174"/>
              <a:gd name="connsiteY29" fmla="*/ 1861457 h 2090057"/>
              <a:gd name="connsiteX30" fmla="*/ 2628900 w 2890174"/>
              <a:gd name="connsiteY30" fmla="*/ 1812472 h 2090057"/>
              <a:gd name="connsiteX31" fmla="*/ 2710542 w 2890174"/>
              <a:gd name="connsiteY31" fmla="*/ 1208315 h 2090057"/>
              <a:gd name="connsiteX32" fmla="*/ 2743200 w 2890174"/>
              <a:gd name="connsiteY32" fmla="*/ 1175657 h 2090057"/>
              <a:gd name="connsiteX33" fmla="*/ 2775857 w 2890174"/>
              <a:gd name="connsiteY33" fmla="*/ 1061357 h 2090057"/>
              <a:gd name="connsiteX34" fmla="*/ 2792185 w 2890174"/>
              <a:gd name="connsiteY34" fmla="*/ 881743 h 2090057"/>
              <a:gd name="connsiteX35" fmla="*/ 2824842 w 2890174"/>
              <a:gd name="connsiteY35" fmla="*/ 832757 h 2090057"/>
              <a:gd name="connsiteX36" fmla="*/ 2841171 w 2890174"/>
              <a:gd name="connsiteY36" fmla="*/ 783772 h 2090057"/>
              <a:gd name="connsiteX37" fmla="*/ 2841171 w 2890174"/>
              <a:gd name="connsiteY37" fmla="*/ 457200 h 2090057"/>
              <a:gd name="connsiteX38" fmla="*/ 2873828 w 2890174"/>
              <a:gd name="connsiteY38" fmla="*/ 359229 h 2090057"/>
              <a:gd name="connsiteX39" fmla="*/ 2890157 w 2890174"/>
              <a:gd name="connsiteY39" fmla="*/ 179615 h 2090057"/>
              <a:gd name="connsiteX40" fmla="*/ 2890157 w 2890174"/>
              <a:gd name="connsiteY40" fmla="*/ 179615 h 2090057"/>
              <a:gd name="connsiteX41" fmla="*/ 2792185 w 2890174"/>
              <a:gd name="connsiteY41" fmla="*/ 81643 h 2090057"/>
              <a:gd name="connsiteX42" fmla="*/ 2677885 w 2890174"/>
              <a:gd name="connsiteY42" fmla="*/ 32657 h 2090057"/>
              <a:gd name="connsiteX43" fmla="*/ 2563585 w 2890174"/>
              <a:gd name="connsiteY43" fmla="*/ 0 h 2090057"/>
              <a:gd name="connsiteX44" fmla="*/ 2237014 w 2890174"/>
              <a:gd name="connsiteY44" fmla="*/ 32657 h 2090057"/>
              <a:gd name="connsiteX45" fmla="*/ 2188028 w 2890174"/>
              <a:gd name="connsiteY45" fmla="*/ 48986 h 2090057"/>
              <a:gd name="connsiteX46" fmla="*/ 2073728 w 2890174"/>
              <a:gd name="connsiteY46" fmla="*/ 114300 h 2090057"/>
              <a:gd name="connsiteX47" fmla="*/ 1992085 w 2890174"/>
              <a:gd name="connsiteY47" fmla="*/ 130629 h 2090057"/>
              <a:gd name="connsiteX48" fmla="*/ 1861457 w 2890174"/>
              <a:gd name="connsiteY48" fmla="*/ 114300 h 2090057"/>
              <a:gd name="connsiteX49" fmla="*/ 1812471 w 2890174"/>
              <a:gd name="connsiteY49" fmla="*/ 97972 h 2090057"/>
              <a:gd name="connsiteX50" fmla="*/ 1747157 w 2890174"/>
              <a:gd name="connsiteY50" fmla="*/ 81643 h 2090057"/>
              <a:gd name="connsiteX51" fmla="*/ 1028700 w 2890174"/>
              <a:gd name="connsiteY51" fmla="*/ 97972 h 2090057"/>
              <a:gd name="connsiteX52" fmla="*/ 685800 w 2890174"/>
              <a:gd name="connsiteY52" fmla="*/ 65315 h 2090057"/>
              <a:gd name="connsiteX53" fmla="*/ 571500 w 2890174"/>
              <a:gd name="connsiteY53" fmla="*/ 97972 h 2090057"/>
              <a:gd name="connsiteX54" fmla="*/ 261257 w 2890174"/>
              <a:gd name="connsiteY54" fmla="*/ 65315 h 2090057"/>
              <a:gd name="connsiteX55" fmla="*/ 195942 w 2890174"/>
              <a:gd name="connsiteY55" fmla="*/ 81643 h 2090057"/>
              <a:gd name="connsiteX56" fmla="*/ 32657 w 2890174"/>
              <a:gd name="connsiteY56" fmla="*/ 65315 h 2090057"/>
              <a:gd name="connsiteX57" fmla="*/ 0 w 2890174"/>
              <a:gd name="connsiteY57" fmla="*/ 48986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890174" h="2090057">
                <a:moveTo>
                  <a:pt x="0" y="48986"/>
                </a:moveTo>
                <a:lnTo>
                  <a:pt x="0" y="48986"/>
                </a:lnTo>
                <a:cubicBezTo>
                  <a:pt x="32657" y="87086"/>
                  <a:pt x="64402" y="125987"/>
                  <a:pt x="97971" y="163286"/>
                </a:cubicBezTo>
                <a:cubicBezTo>
                  <a:pt x="113419" y="180450"/>
                  <a:pt x="131929" y="194739"/>
                  <a:pt x="146957" y="212272"/>
                </a:cubicBezTo>
                <a:cubicBezTo>
                  <a:pt x="164668" y="232934"/>
                  <a:pt x="179614" y="255815"/>
                  <a:pt x="195942" y="277586"/>
                </a:cubicBezTo>
                <a:cubicBezTo>
                  <a:pt x="190499" y="424543"/>
                  <a:pt x="189396" y="571725"/>
                  <a:pt x="179614" y="718457"/>
                </a:cubicBezTo>
                <a:cubicBezTo>
                  <a:pt x="178469" y="735631"/>
                  <a:pt x="151114" y="755272"/>
                  <a:pt x="163285" y="767443"/>
                </a:cubicBezTo>
                <a:cubicBezTo>
                  <a:pt x="175455" y="779614"/>
                  <a:pt x="195942" y="756558"/>
                  <a:pt x="212271" y="751115"/>
                </a:cubicBezTo>
                <a:cubicBezTo>
                  <a:pt x="239485" y="756558"/>
                  <a:pt x="267928" y="757698"/>
                  <a:pt x="293914" y="767443"/>
                </a:cubicBezTo>
                <a:cubicBezTo>
                  <a:pt x="337458" y="783772"/>
                  <a:pt x="353785" y="810985"/>
                  <a:pt x="375557" y="849086"/>
                </a:cubicBezTo>
                <a:cubicBezTo>
                  <a:pt x="387634" y="870220"/>
                  <a:pt x="397328" y="892629"/>
                  <a:pt x="408214" y="914400"/>
                </a:cubicBezTo>
                <a:cubicBezTo>
                  <a:pt x="411331" y="954928"/>
                  <a:pt x="405624" y="1105163"/>
                  <a:pt x="440871" y="1175657"/>
                </a:cubicBezTo>
                <a:cubicBezTo>
                  <a:pt x="449647" y="1193210"/>
                  <a:pt x="460965" y="1209567"/>
                  <a:pt x="473528" y="1224643"/>
                </a:cubicBezTo>
                <a:cubicBezTo>
                  <a:pt x="488311" y="1242383"/>
                  <a:pt x="506185" y="1257300"/>
                  <a:pt x="522514" y="1273629"/>
                </a:cubicBezTo>
                <a:cubicBezTo>
                  <a:pt x="527957" y="1289958"/>
                  <a:pt x="526671" y="1310444"/>
                  <a:pt x="538842" y="1322615"/>
                </a:cubicBezTo>
                <a:cubicBezTo>
                  <a:pt x="572315" y="1356088"/>
                  <a:pt x="672175" y="1322073"/>
                  <a:pt x="506185" y="1355272"/>
                </a:cubicBezTo>
                <a:cubicBezTo>
                  <a:pt x="522514" y="1360715"/>
                  <a:pt x="540850" y="1362053"/>
                  <a:pt x="555171" y="1371600"/>
                </a:cubicBezTo>
                <a:cubicBezTo>
                  <a:pt x="604819" y="1404698"/>
                  <a:pt x="611275" y="1434821"/>
                  <a:pt x="636814" y="1485900"/>
                </a:cubicBezTo>
                <a:cubicBezTo>
                  <a:pt x="637882" y="1490170"/>
                  <a:pt x="660951" y="1589550"/>
                  <a:pt x="669471" y="1600200"/>
                </a:cubicBezTo>
                <a:cubicBezTo>
                  <a:pt x="681731" y="1615524"/>
                  <a:pt x="702128" y="1621971"/>
                  <a:pt x="718457" y="1632857"/>
                </a:cubicBezTo>
                <a:cubicBezTo>
                  <a:pt x="734365" y="1680584"/>
                  <a:pt x="745209" y="1724924"/>
                  <a:pt x="783771" y="1763486"/>
                </a:cubicBezTo>
                <a:cubicBezTo>
                  <a:pt x="800983" y="1780698"/>
                  <a:pt x="829278" y="1781995"/>
                  <a:pt x="849085" y="1796143"/>
                </a:cubicBezTo>
                <a:cubicBezTo>
                  <a:pt x="889089" y="1824717"/>
                  <a:pt x="904688" y="1855054"/>
                  <a:pt x="930728" y="1894115"/>
                </a:cubicBezTo>
                <a:cubicBezTo>
                  <a:pt x="936171" y="1921329"/>
                  <a:pt x="936125" y="1950248"/>
                  <a:pt x="947057" y="1975757"/>
                </a:cubicBezTo>
                <a:cubicBezTo>
                  <a:pt x="953121" y="1989907"/>
                  <a:pt x="971793" y="1995214"/>
                  <a:pt x="979714" y="2008415"/>
                </a:cubicBezTo>
                <a:cubicBezTo>
                  <a:pt x="988569" y="2023174"/>
                  <a:pt x="987187" y="2042641"/>
                  <a:pt x="996042" y="2057400"/>
                </a:cubicBezTo>
                <a:cubicBezTo>
                  <a:pt x="1003963" y="2070601"/>
                  <a:pt x="1028700" y="2090057"/>
                  <a:pt x="1028700" y="2090057"/>
                </a:cubicBezTo>
                <a:lnTo>
                  <a:pt x="2596242" y="2073729"/>
                </a:lnTo>
                <a:lnTo>
                  <a:pt x="2596242" y="2073729"/>
                </a:lnTo>
                <a:cubicBezTo>
                  <a:pt x="2601685" y="2002972"/>
                  <a:pt x="2603768" y="1931875"/>
                  <a:pt x="2612571" y="1861457"/>
                </a:cubicBezTo>
                <a:cubicBezTo>
                  <a:pt x="2614706" y="1844378"/>
                  <a:pt x="2627889" y="1829654"/>
                  <a:pt x="2628900" y="1812472"/>
                </a:cubicBezTo>
                <a:cubicBezTo>
                  <a:pt x="2640523" y="1614878"/>
                  <a:pt x="2552974" y="1365883"/>
                  <a:pt x="2710542" y="1208315"/>
                </a:cubicBezTo>
                <a:lnTo>
                  <a:pt x="2743200" y="1175657"/>
                </a:lnTo>
                <a:cubicBezTo>
                  <a:pt x="2754394" y="1142076"/>
                  <a:pt x="2771301" y="1095526"/>
                  <a:pt x="2775857" y="1061357"/>
                </a:cubicBezTo>
                <a:cubicBezTo>
                  <a:pt x="2783802" y="1001766"/>
                  <a:pt x="2779589" y="940527"/>
                  <a:pt x="2792185" y="881743"/>
                </a:cubicBezTo>
                <a:cubicBezTo>
                  <a:pt x="2796297" y="862554"/>
                  <a:pt x="2816066" y="850310"/>
                  <a:pt x="2824842" y="832757"/>
                </a:cubicBezTo>
                <a:cubicBezTo>
                  <a:pt x="2832539" y="817362"/>
                  <a:pt x="2835728" y="800100"/>
                  <a:pt x="2841171" y="783772"/>
                </a:cubicBezTo>
                <a:cubicBezTo>
                  <a:pt x="2828504" y="631767"/>
                  <a:pt x="2811821" y="594166"/>
                  <a:pt x="2841171" y="457200"/>
                </a:cubicBezTo>
                <a:cubicBezTo>
                  <a:pt x="2848384" y="423541"/>
                  <a:pt x="2873828" y="359229"/>
                  <a:pt x="2873828" y="359229"/>
                </a:cubicBezTo>
                <a:cubicBezTo>
                  <a:pt x="2891359" y="201453"/>
                  <a:pt x="2890157" y="261559"/>
                  <a:pt x="2890157" y="179615"/>
                </a:cubicBezTo>
                <a:lnTo>
                  <a:pt x="2890157" y="179615"/>
                </a:lnTo>
                <a:cubicBezTo>
                  <a:pt x="2857500" y="146958"/>
                  <a:pt x="2830157" y="107932"/>
                  <a:pt x="2792185" y="81643"/>
                </a:cubicBezTo>
                <a:cubicBezTo>
                  <a:pt x="2758104" y="58048"/>
                  <a:pt x="2716372" y="48052"/>
                  <a:pt x="2677885" y="32657"/>
                </a:cubicBezTo>
                <a:cubicBezTo>
                  <a:pt x="2638847" y="17042"/>
                  <a:pt x="2604868" y="10321"/>
                  <a:pt x="2563585" y="0"/>
                </a:cubicBezTo>
                <a:cubicBezTo>
                  <a:pt x="2373242" y="11897"/>
                  <a:pt x="2362980" y="-3333"/>
                  <a:pt x="2237014" y="32657"/>
                </a:cubicBezTo>
                <a:cubicBezTo>
                  <a:pt x="2220464" y="37385"/>
                  <a:pt x="2203423" y="41289"/>
                  <a:pt x="2188028" y="48986"/>
                </a:cubicBezTo>
                <a:cubicBezTo>
                  <a:pt x="2116362" y="84819"/>
                  <a:pt x="2159606" y="85674"/>
                  <a:pt x="2073728" y="114300"/>
                </a:cubicBezTo>
                <a:cubicBezTo>
                  <a:pt x="2047399" y="123076"/>
                  <a:pt x="2019299" y="125186"/>
                  <a:pt x="1992085" y="130629"/>
                </a:cubicBezTo>
                <a:cubicBezTo>
                  <a:pt x="1948542" y="125186"/>
                  <a:pt x="1904631" y="122150"/>
                  <a:pt x="1861457" y="114300"/>
                </a:cubicBezTo>
                <a:cubicBezTo>
                  <a:pt x="1844523" y="111221"/>
                  <a:pt x="1829021" y="102700"/>
                  <a:pt x="1812471" y="97972"/>
                </a:cubicBezTo>
                <a:cubicBezTo>
                  <a:pt x="1790893" y="91807"/>
                  <a:pt x="1768928" y="87086"/>
                  <a:pt x="1747157" y="81643"/>
                </a:cubicBezTo>
                <a:cubicBezTo>
                  <a:pt x="1507671" y="87086"/>
                  <a:pt x="1268248" y="97972"/>
                  <a:pt x="1028700" y="97972"/>
                </a:cubicBezTo>
                <a:cubicBezTo>
                  <a:pt x="830046" y="97972"/>
                  <a:pt x="824281" y="93011"/>
                  <a:pt x="685800" y="65315"/>
                </a:cubicBezTo>
                <a:cubicBezTo>
                  <a:pt x="647700" y="76201"/>
                  <a:pt x="611075" y="95993"/>
                  <a:pt x="571500" y="97972"/>
                </a:cubicBezTo>
                <a:cubicBezTo>
                  <a:pt x="469909" y="103051"/>
                  <a:pt x="362194" y="82137"/>
                  <a:pt x="261257" y="65315"/>
                </a:cubicBezTo>
                <a:cubicBezTo>
                  <a:pt x="239485" y="70758"/>
                  <a:pt x="218384" y="81643"/>
                  <a:pt x="195942" y="81643"/>
                </a:cubicBezTo>
                <a:cubicBezTo>
                  <a:pt x="141242" y="81643"/>
                  <a:pt x="87168" y="69857"/>
                  <a:pt x="32657" y="65315"/>
                </a:cubicBezTo>
                <a:cubicBezTo>
                  <a:pt x="21809" y="64411"/>
                  <a:pt x="5443" y="51708"/>
                  <a:pt x="0" y="48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EFA388B-6C7A-4D08-B43F-2B04BBF2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553708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Triangles Review</a:t>
            </a:r>
            <a:br>
              <a:rPr lang="en-US" dirty="0"/>
            </a:br>
            <a:r>
              <a:rPr lang="en-US" dirty="0"/>
              <a:t>Triangle Sum Theorem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44CB0D-E661-4FE1-8929-A5EA5117CBFD}"/>
              </a:ext>
            </a:extLst>
          </p:cNvPr>
          <p:cNvSpPr txBox="1">
            <a:spLocks/>
          </p:cNvSpPr>
          <p:nvPr/>
        </p:nvSpPr>
        <p:spPr>
          <a:xfrm>
            <a:off x="228600" y="5486400"/>
            <a:ext cx="10972800" cy="10969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Measure the line to determine the degrees.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FEC8CB-57CD-487D-B58C-ADA233A096E8}"/>
              </a:ext>
            </a:extLst>
          </p:cNvPr>
          <p:cNvCxnSpPr/>
          <p:nvPr/>
        </p:nvCxnSpPr>
        <p:spPr>
          <a:xfrm>
            <a:off x="315924" y="2438400"/>
            <a:ext cx="524667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4698954-0A93-4D6A-B63F-AE74246570E0}"/>
              </a:ext>
            </a:extLst>
          </p:cNvPr>
          <p:cNvSpPr txBox="1"/>
          <p:nvPr/>
        </p:nvSpPr>
        <p:spPr>
          <a:xfrm>
            <a:off x="1676400" y="1752600"/>
            <a:ext cx="3385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180 degrees!</a:t>
            </a:r>
          </a:p>
        </p:txBody>
      </p:sp>
    </p:spTree>
    <p:extLst>
      <p:ext uri="{BB962C8B-B14F-4D97-AF65-F5344CB8AC3E}">
        <p14:creationId xmlns:p14="http://schemas.microsoft.com/office/powerpoint/2010/main" val="23307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lideplayer.com/7333677/24/images/21/x+%2B+y+%2B+z+%3D+180%C2%B0+Triangle+Sum+Theorem.jpg">
            <a:extLst>
              <a:ext uri="{FF2B5EF4-FFF2-40B4-BE49-F238E27FC236}">
                <a16:creationId xmlns:a16="http://schemas.microsoft.com/office/drawing/2014/main" id="{1947390A-DB30-4C51-BFB7-5C970E9D7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2"/>
          <a:stretch/>
        </p:blipFill>
        <p:spPr bwMode="auto">
          <a:xfrm>
            <a:off x="609599" y="304800"/>
            <a:ext cx="10842171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059F24-CB47-4C50-9681-FEB61FA642DF}"/>
              </a:ext>
            </a:extLst>
          </p:cNvPr>
          <p:cNvSpPr txBox="1"/>
          <p:nvPr/>
        </p:nvSpPr>
        <p:spPr>
          <a:xfrm rot="20740170">
            <a:off x="30857" y="235187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NOTE:</a:t>
            </a:r>
          </a:p>
        </p:txBody>
      </p:sp>
    </p:spTree>
    <p:extLst>
      <p:ext uri="{BB962C8B-B14F-4D97-AF65-F5344CB8AC3E}">
        <p14:creationId xmlns:p14="http://schemas.microsoft.com/office/powerpoint/2010/main" val="904716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059F24-CB47-4C50-9681-FEB61FA642DF}"/>
              </a:ext>
            </a:extLst>
          </p:cNvPr>
          <p:cNvSpPr txBox="1"/>
          <p:nvPr/>
        </p:nvSpPr>
        <p:spPr>
          <a:xfrm>
            <a:off x="381000" y="609600"/>
            <a:ext cx="1021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Practice: </a:t>
            </a:r>
            <a:r>
              <a:rPr lang="en-US" sz="5400" dirty="0" err="1"/>
              <a:t>pg</a:t>
            </a:r>
            <a:r>
              <a:rPr lang="en-US" sz="5400" dirty="0"/>
              <a:t> 355 Your Turn</a:t>
            </a:r>
          </a:p>
          <a:p>
            <a:endParaRPr lang="en-US" sz="5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B9C136-1986-4ABA-B513-BC174211D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5" t="25543" r="20625" b="23321"/>
          <a:stretch/>
        </p:blipFill>
        <p:spPr>
          <a:xfrm>
            <a:off x="381000" y="1636574"/>
            <a:ext cx="11479696" cy="48006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DD9BEB5-3554-4A72-91B8-47836B54C490}"/>
              </a:ext>
            </a:extLst>
          </p:cNvPr>
          <p:cNvSpPr/>
          <p:nvPr/>
        </p:nvSpPr>
        <p:spPr>
          <a:xfrm>
            <a:off x="3810000" y="5486400"/>
            <a:ext cx="762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FFD3DD-3811-43D7-B56E-42C0D70BCB0B}"/>
              </a:ext>
            </a:extLst>
          </p:cNvPr>
          <p:cNvSpPr/>
          <p:nvPr/>
        </p:nvSpPr>
        <p:spPr>
          <a:xfrm>
            <a:off x="9144000" y="5513614"/>
            <a:ext cx="762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5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76400"/>
            <a:ext cx="10363200" cy="1470025"/>
          </a:xfrm>
        </p:spPr>
        <p:txBody>
          <a:bodyPr>
            <a:noAutofit/>
          </a:bodyPr>
          <a:lstStyle/>
          <a:p>
            <a:r>
              <a:rPr lang="en-US" sz="5400" dirty="0">
                <a:latin typeface="Comic Sans MS" pitchFamily="66" charset="0"/>
              </a:rPr>
              <a:t>Exterior Angles </a:t>
            </a:r>
            <a:br>
              <a:rPr lang="en-US" sz="5400" dirty="0">
                <a:latin typeface="Comic Sans MS" pitchFamily="66" charset="0"/>
              </a:rPr>
            </a:br>
            <a:r>
              <a:rPr lang="en-US" sz="5400" dirty="0">
                <a:latin typeface="Comic Sans MS" pitchFamily="66" charset="0"/>
              </a:rPr>
              <a:t>of Triangles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886200"/>
            <a:ext cx="9448800" cy="2514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5400" dirty="0">
                <a:solidFill>
                  <a:schemeClr val="tx1"/>
                </a:solidFill>
              </a:rPr>
              <a:t>Learning Target</a:t>
            </a:r>
          </a:p>
          <a:p>
            <a:pPr algn="l"/>
            <a:r>
              <a:rPr lang="en-US" sz="5400" dirty="0">
                <a:solidFill>
                  <a:schemeClr val="tx1"/>
                </a:solidFill>
              </a:rPr>
              <a:t>I CAN calculate the exterior angles of a triangle. </a:t>
            </a:r>
          </a:p>
        </p:txBody>
      </p:sp>
      <p:pic>
        <p:nvPicPr>
          <p:cNvPr id="1026" name="Picture 2" descr="http://ts4.mm.bing.net/images/thumbnail.aspx?q=4517253906432375&amp;id=725a31f0051f502a58ffd92034678e84&amp;url=http%3a%2f%2fwww.freemathhelp.com%2fimages%2flessons%2fexterior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2743200" cy="2209800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1"/>
            <a:ext cx="2743200" cy="211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86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</TotalTime>
  <Words>383</Words>
  <Application>Microsoft Office PowerPoint</Application>
  <PresentationFormat>Widescreen</PresentationFormat>
  <Paragraphs>86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Comic Sans MS</vt:lpstr>
      <vt:lpstr>Office Theme</vt:lpstr>
      <vt:lpstr>Interior Angles  of Triangles</vt:lpstr>
      <vt:lpstr>Triangles Review Triangle Sum Theorem</vt:lpstr>
      <vt:lpstr>Triangles Review Triangle Sum Theorem</vt:lpstr>
      <vt:lpstr>Triangles Review Triangle Sum Theorem</vt:lpstr>
      <vt:lpstr>Triangles Review Triangle Sum Theorem</vt:lpstr>
      <vt:lpstr>Triangles Review Triangle Sum Theorem</vt:lpstr>
      <vt:lpstr>PowerPoint Presentation</vt:lpstr>
      <vt:lpstr>PowerPoint Presentation</vt:lpstr>
      <vt:lpstr>Exterior Angles  of Triangles</vt:lpstr>
      <vt:lpstr>Discovery Activity – Remote Exterior Angles</vt:lpstr>
      <vt:lpstr>Triangles Review Triangle Sum Theorem</vt:lpstr>
      <vt:lpstr>Remote Exterior Angles</vt:lpstr>
      <vt:lpstr>Remote Exterior Angles</vt:lpstr>
      <vt:lpstr>Remote Exterior Angles</vt:lpstr>
      <vt:lpstr>NOTE: Relationship Between Exterior and Remote Interior Angles in a Triangle</vt:lpstr>
      <vt:lpstr>Relationship Between Exterior and Remote Interior Angles in a Triangle</vt:lpstr>
      <vt:lpstr>Relationship Between Exterior and Remote Interior Angles in a Triangle</vt:lpstr>
      <vt:lpstr>Summary</vt:lpstr>
      <vt:lpstr>NOTE: Solve for x</vt:lpstr>
      <vt:lpstr>Boards: Solve for A</vt:lpstr>
      <vt:lpstr>Boards: Solve for y</vt:lpstr>
      <vt:lpstr>Boards: Solve for x</vt:lpstr>
      <vt:lpstr>NOTE: What strategy would you begin with?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Exterior Angles  of Triangles</dc:title>
  <dc:creator>Monica Moore</dc:creator>
  <cp:lastModifiedBy>Sherri Murray</cp:lastModifiedBy>
  <cp:revision>53</cp:revision>
  <dcterms:created xsi:type="dcterms:W3CDTF">2012-05-10T02:47:17Z</dcterms:created>
  <dcterms:modified xsi:type="dcterms:W3CDTF">2019-09-15T22:22:09Z</dcterms:modified>
</cp:coreProperties>
</file>