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5"/>
  </p:sldMasterIdLst>
  <p:sldIdLst>
    <p:sldId id="308" r:id="rId6"/>
    <p:sldId id="316" r:id="rId7"/>
    <p:sldId id="259" r:id="rId8"/>
    <p:sldId id="261" r:id="rId9"/>
    <p:sldId id="317" r:id="rId10"/>
    <p:sldId id="306" r:id="rId11"/>
    <p:sldId id="307" r:id="rId12"/>
    <p:sldId id="330" r:id="rId13"/>
    <p:sldId id="262" r:id="rId14"/>
    <p:sldId id="312" r:id="rId15"/>
    <p:sldId id="319" r:id="rId16"/>
    <p:sldId id="320" r:id="rId17"/>
    <p:sldId id="329" r:id="rId18"/>
    <p:sldId id="327" r:id="rId19"/>
    <p:sldId id="325" r:id="rId20"/>
    <p:sldId id="289" r:id="rId21"/>
    <p:sldId id="290" r:id="rId22"/>
    <p:sldId id="292" r:id="rId23"/>
    <p:sldId id="301" r:id="rId24"/>
    <p:sldId id="302" r:id="rId25"/>
    <p:sldId id="313" r:id="rId26"/>
    <p:sldId id="305" r:id="rId27"/>
    <p:sldId id="304" r:id="rId28"/>
    <p:sldId id="303" r:id="rId29"/>
    <p:sldId id="260" r:id="rId30"/>
    <p:sldId id="310" r:id="rId31"/>
    <p:sldId id="326" r:id="rId32"/>
    <p:sldId id="322" r:id="rId33"/>
    <p:sldId id="321" r:id="rId34"/>
    <p:sldId id="323" r:id="rId35"/>
    <p:sldId id="328" r:id="rId36"/>
    <p:sldId id="318" r:id="rId37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 S. Daws" userId="af6d872a-dc12-46ce-8c85-8992017582a3" providerId="ADAL" clId="{FEB7B1FF-C790-4DA4-B5E6-D2F164D439FE}"/>
    <pc:docChg chg="custSel modSld">
      <pc:chgData name="Alan S. Daws" userId="af6d872a-dc12-46ce-8c85-8992017582a3" providerId="ADAL" clId="{FEB7B1FF-C790-4DA4-B5E6-D2F164D439FE}" dt="2021-10-11T13:18:56.436" v="4" actId="1076"/>
      <pc:docMkLst>
        <pc:docMk/>
      </pc:docMkLst>
      <pc:sldChg chg="addSp delSp modSp mod delAnim modAnim">
        <pc:chgData name="Alan S. Daws" userId="af6d872a-dc12-46ce-8c85-8992017582a3" providerId="ADAL" clId="{FEB7B1FF-C790-4DA4-B5E6-D2F164D439FE}" dt="2021-10-11T13:18:56.436" v="4" actId="1076"/>
        <pc:sldMkLst>
          <pc:docMk/>
          <pc:sldMk cId="1392630093" sldId="326"/>
        </pc:sldMkLst>
        <pc:spChg chg="add del mod">
          <ac:chgData name="Alan S. Daws" userId="af6d872a-dc12-46ce-8c85-8992017582a3" providerId="ADAL" clId="{FEB7B1FF-C790-4DA4-B5E6-D2F164D439FE}" dt="2021-10-11T13:18:46.264" v="1"/>
          <ac:spMkLst>
            <pc:docMk/>
            <pc:sldMk cId="1392630093" sldId="326"/>
            <ac:spMk id="5" creationId="{27398180-1690-4744-96C3-09F67889F585}"/>
          </ac:spMkLst>
        </pc:spChg>
        <pc:picChg chg="del">
          <ac:chgData name="Alan S. Daws" userId="af6d872a-dc12-46ce-8c85-8992017582a3" providerId="ADAL" clId="{FEB7B1FF-C790-4DA4-B5E6-D2F164D439FE}" dt="2021-10-11T13:13:10.544" v="0" actId="478"/>
          <ac:picMkLst>
            <pc:docMk/>
            <pc:sldMk cId="1392630093" sldId="326"/>
            <ac:picMk id="4" creationId="{4049C0C6-44B4-43A6-9332-C9A1FE98EED6}"/>
          </ac:picMkLst>
        </pc:picChg>
        <pc:picChg chg="add mod">
          <ac:chgData name="Alan S. Daws" userId="af6d872a-dc12-46ce-8c85-8992017582a3" providerId="ADAL" clId="{FEB7B1FF-C790-4DA4-B5E6-D2F164D439FE}" dt="2021-10-11T13:18:56.436" v="4" actId="1076"/>
          <ac:picMkLst>
            <pc:docMk/>
            <pc:sldMk cId="1392630093" sldId="326"/>
            <ac:picMk id="6" creationId="{6F281BC6-6015-4E43-9F39-0D133FE9B210}"/>
          </ac:picMkLst>
        </pc:picChg>
      </pc:sldChg>
    </pc:docChg>
  </pc:docChgLst>
  <pc:docChgLst>
    <pc:chgData name="Alan S. Daws" userId="af6d872a-dc12-46ce-8c85-8992017582a3" providerId="ADAL" clId="{21923AF7-2A6B-4000-91AA-17281F2C4CC2}"/>
    <pc:docChg chg="custSel modSld">
      <pc:chgData name="Alan S. Daws" userId="af6d872a-dc12-46ce-8c85-8992017582a3" providerId="ADAL" clId="{21923AF7-2A6B-4000-91AA-17281F2C4CC2}" dt="2021-10-20T21:31:35.098" v="10" actId="27636"/>
      <pc:docMkLst>
        <pc:docMk/>
      </pc:docMkLst>
      <pc:sldChg chg="modSp mod">
        <pc:chgData name="Alan S. Daws" userId="af6d872a-dc12-46ce-8c85-8992017582a3" providerId="ADAL" clId="{21923AF7-2A6B-4000-91AA-17281F2C4CC2}" dt="2021-10-20T21:30:45.807" v="3" actId="20577"/>
        <pc:sldMkLst>
          <pc:docMk/>
          <pc:sldMk cId="355018699" sldId="308"/>
        </pc:sldMkLst>
        <pc:spChg chg="mod">
          <ac:chgData name="Alan S. Daws" userId="af6d872a-dc12-46ce-8c85-8992017582a3" providerId="ADAL" clId="{21923AF7-2A6B-4000-91AA-17281F2C4CC2}" dt="2021-10-20T21:30:45.807" v="3" actId="20577"/>
          <ac:spMkLst>
            <pc:docMk/>
            <pc:sldMk cId="355018699" sldId="308"/>
            <ac:spMk id="2" creationId="{27702FD3-98B8-43A7-BFCB-CE3FC33CE906}"/>
          </ac:spMkLst>
        </pc:spChg>
      </pc:sldChg>
      <pc:sldChg chg="modSp mod">
        <pc:chgData name="Alan S. Daws" userId="af6d872a-dc12-46ce-8c85-8992017582a3" providerId="ADAL" clId="{21923AF7-2A6B-4000-91AA-17281F2C4CC2}" dt="2021-10-20T21:31:35.098" v="10" actId="27636"/>
        <pc:sldMkLst>
          <pc:docMk/>
          <pc:sldMk cId="638543908" sldId="330"/>
        </pc:sldMkLst>
        <pc:spChg chg="mod">
          <ac:chgData name="Alan S. Daws" userId="af6d872a-dc12-46ce-8c85-8992017582a3" providerId="ADAL" clId="{21923AF7-2A6B-4000-91AA-17281F2C4CC2}" dt="2021-10-20T21:31:35.098" v="10" actId="27636"/>
          <ac:spMkLst>
            <pc:docMk/>
            <pc:sldMk cId="638543908" sldId="330"/>
            <ac:spMk id="3" creationId="{501F801F-DE52-4ADB-A32B-ECD09250EA57}"/>
          </ac:spMkLst>
        </pc:spChg>
      </pc:sldChg>
    </pc:docChg>
  </pc:docChgLst>
  <pc:docChgLst>
    <pc:chgData name="Alan S. Daws" userId="af6d872a-dc12-46ce-8c85-8992017582a3" providerId="ADAL" clId="{F1CBF37E-B437-4BA2-AC83-266E7D8530E7}"/>
    <pc:docChg chg="modSld">
      <pc:chgData name="Alan S. Daws" userId="af6d872a-dc12-46ce-8c85-8992017582a3" providerId="ADAL" clId="{F1CBF37E-B437-4BA2-AC83-266E7D8530E7}" dt="2021-10-06T17:41:34.259" v="6" actId="1076"/>
      <pc:docMkLst>
        <pc:docMk/>
      </pc:docMkLst>
      <pc:sldChg chg="addSp delSp modSp mod modAnim">
        <pc:chgData name="Alan S. Daws" userId="af6d872a-dc12-46ce-8c85-8992017582a3" providerId="ADAL" clId="{F1CBF37E-B437-4BA2-AC83-266E7D8530E7}" dt="2021-10-06T17:41:34.259" v="6" actId="1076"/>
        <pc:sldMkLst>
          <pc:docMk/>
          <pc:sldMk cId="2494305453" sldId="321"/>
        </pc:sldMkLst>
        <pc:spChg chg="del mod">
          <ac:chgData name="Alan S. Daws" userId="af6d872a-dc12-46ce-8c85-8992017582a3" providerId="ADAL" clId="{F1CBF37E-B437-4BA2-AC83-266E7D8530E7}" dt="2021-10-06T17:41:27.040" v="4"/>
          <ac:spMkLst>
            <pc:docMk/>
            <pc:sldMk cId="2494305453" sldId="321"/>
            <ac:spMk id="3" creationId="{D3784E4B-4DED-42AD-9D12-D33E32812BA0}"/>
          </ac:spMkLst>
        </pc:spChg>
        <pc:picChg chg="add mod">
          <ac:chgData name="Alan S. Daws" userId="af6d872a-dc12-46ce-8c85-8992017582a3" providerId="ADAL" clId="{F1CBF37E-B437-4BA2-AC83-266E7D8530E7}" dt="2021-10-06T17:41:34.259" v="6" actId="1076"/>
          <ac:picMkLst>
            <pc:docMk/>
            <pc:sldMk cId="2494305453" sldId="321"/>
            <ac:picMk id="4" creationId="{15A78367-1598-4494-B1CA-50109B94BEAE}"/>
          </ac:picMkLst>
        </pc:picChg>
        <pc:picChg chg="mod">
          <ac:chgData name="Alan S. Daws" userId="af6d872a-dc12-46ce-8c85-8992017582a3" providerId="ADAL" clId="{F1CBF37E-B437-4BA2-AC83-266E7D8530E7}" dt="2021-10-06T17:40:59.177" v="2" actId="1076"/>
          <ac:picMkLst>
            <pc:docMk/>
            <pc:sldMk cId="2494305453" sldId="321"/>
            <ac:picMk id="2050" creationId="{C5C2ACF9-2FA2-4A46-9915-DA5ACDFBB1ED}"/>
          </ac:picMkLst>
        </pc:picChg>
      </pc:sldChg>
    </pc:docChg>
  </pc:docChgLst>
  <pc:docChgLst>
    <pc:chgData name="Alan S. Daws" userId="af6d872a-dc12-46ce-8c85-8992017582a3" providerId="ADAL" clId="{3FB1F5A6-DCA0-4D87-9495-1E04856CD093}"/>
    <pc:docChg chg="modSld">
      <pc:chgData name="Alan S. Daws" userId="af6d872a-dc12-46ce-8c85-8992017582a3" providerId="ADAL" clId="{3FB1F5A6-DCA0-4D87-9495-1E04856CD093}" dt="2021-03-08T14:55:21.695" v="6" actId="1076"/>
      <pc:docMkLst>
        <pc:docMk/>
      </pc:docMkLst>
      <pc:sldChg chg="modSp mod">
        <pc:chgData name="Alan S. Daws" userId="af6d872a-dc12-46ce-8c85-8992017582a3" providerId="ADAL" clId="{3FB1F5A6-DCA0-4D87-9495-1E04856CD093}" dt="2021-03-08T14:55:21.695" v="6" actId="1076"/>
        <pc:sldMkLst>
          <pc:docMk/>
          <pc:sldMk cId="2647933298" sldId="322"/>
        </pc:sldMkLst>
        <pc:spChg chg="mod">
          <ac:chgData name="Alan S. Daws" userId="af6d872a-dc12-46ce-8c85-8992017582a3" providerId="ADAL" clId="{3FB1F5A6-DCA0-4D87-9495-1E04856CD093}" dt="2021-03-08T14:55:15.787" v="3" actId="1076"/>
          <ac:spMkLst>
            <pc:docMk/>
            <pc:sldMk cId="2647933298" sldId="322"/>
            <ac:spMk id="2" creationId="{78D3F0EE-F477-4255-923A-EB8D056369FB}"/>
          </ac:spMkLst>
        </pc:spChg>
        <pc:picChg chg="mod">
          <ac:chgData name="Alan S. Daws" userId="af6d872a-dc12-46ce-8c85-8992017582a3" providerId="ADAL" clId="{3FB1F5A6-DCA0-4D87-9495-1E04856CD093}" dt="2021-03-08T14:55:21.695" v="6" actId="1076"/>
          <ac:picMkLst>
            <pc:docMk/>
            <pc:sldMk cId="2647933298" sldId="322"/>
            <ac:picMk id="4" creationId="{5E2931A3-2568-474C-BD01-8BEC369D2785}"/>
          </ac:picMkLst>
        </pc:picChg>
      </pc:sldChg>
    </pc:docChg>
  </pc:docChgLst>
  <pc:docChgLst>
    <pc:chgData name="Alan S. Daws" userId="af6d872a-dc12-46ce-8c85-8992017582a3" providerId="ADAL" clId="{5135FBFF-7633-40EE-A510-CDDCD66DB57B}"/>
    <pc:docChg chg="addSld modSld">
      <pc:chgData name="Alan S. Daws" userId="af6d872a-dc12-46ce-8c85-8992017582a3" providerId="ADAL" clId="{5135FBFF-7633-40EE-A510-CDDCD66DB57B}" dt="2021-03-08T14:54:07.546" v="91"/>
      <pc:docMkLst>
        <pc:docMk/>
      </pc:docMkLst>
      <pc:sldChg chg="new">
        <pc:chgData name="Alan S. Daws" userId="af6d872a-dc12-46ce-8c85-8992017582a3" providerId="ADAL" clId="{5135FBFF-7633-40EE-A510-CDDCD66DB57B}" dt="2021-03-08T14:50:58.393" v="0" actId="680"/>
        <pc:sldMkLst>
          <pc:docMk/>
          <pc:sldMk cId="4255649246" sldId="319"/>
        </pc:sldMkLst>
      </pc:sldChg>
      <pc:sldChg chg="new">
        <pc:chgData name="Alan S. Daws" userId="af6d872a-dc12-46ce-8c85-8992017582a3" providerId="ADAL" clId="{5135FBFF-7633-40EE-A510-CDDCD66DB57B}" dt="2021-03-08T14:51:23.069" v="1" actId="680"/>
        <pc:sldMkLst>
          <pc:docMk/>
          <pc:sldMk cId="3870240057" sldId="320"/>
        </pc:sldMkLst>
      </pc:sldChg>
      <pc:sldChg chg="modSp new mod">
        <pc:chgData name="Alan S. Daws" userId="af6d872a-dc12-46ce-8c85-8992017582a3" providerId="ADAL" clId="{5135FBFF-7633-40EE-A510-CDDCD66DB57B}" dt="2021-03-08T14:53:20.967" v="63" actId="20577"/>
        <pc:sldMkLst>
          <pc:docMk/>
          <pc:sldMk cId="2494305453" sldId="321"/>
        </pc:sldMkLst>
        <pc:spChg chg="mod">
          <ac:chgData name="Alan S. Daws" userId="af6d872a-dc12-46ce-8c85-8992017582a3" providerId="ADAL" clId="{5135FBFF-7633-40EE-A510-CDDCD66DB57B}" dt="2021-03-08T14:53:06.365" v="27" actId="20577"/>
          <ac:spMkLst>
            <pc:docMk/>
            <pc:sldMk cId="2494305453" sldId="321"/>
            <ac:spMk id="2" creationId="{BF4F3ED8-B1A7-4019-8675-73D64BD24524}"/>
          </ac:spMkLst>
        </pc:spChg>
        <pc:spChg chg="mod">
          <ac:chgData name="Alan S. Daws" userId="af6d872a-dc12-46ce-8c85-8992017582a3" providerId="ADAL" clId="{5135FBFF-7633-40EE-A510-CDDCD66DB57B}" dt="2021-03-08T14:53:20.967" v="63" actId="20577"/>
          <ac:spMkLst>
            <pc:docMk/>
            <pc:sldMk cId="2494305453" sldId="321"/>
            <ac:spMk id="3" creationId="{D3784E4B-4DED-42AD-9D12-D33E32812BA0}"/>
          </ac:spMkLst>
        </pc:spChg>
      </pc:sldChg>
      <pc:sldChg chg="addSp delSp modSp new mod modAnim">
        <pc:chgData name="Alan S. Daws" userId="af6d872a-dc12-46ce-8c85-8992017582a3" providerId="ADAL" clId="{5135FBFF-7633-40EE-A510-CDDCD66DB57B}" dt="2021-03-08T14:54:07.546" v="91"/>
        <pc:sldMkLst>
          <pc:docMk/>
          <pc:sldMk cId="2647933298" sldId="322"/>
        </pc:sldMkLst>
        <pc:spChg chg="mod">
          <ac:chgData name="Alan S. Daws" userId="af6d872a-dc12-46ce-8c85-8992017582a3" providerId="ADAL" clId="{5135FBFF-7633-40EE-A510-CDDCD66DB57B}" dt="2021-03-08T14:53:47.781" v="90" actId="20577"/>
          <ac:spMkLst>
            <pc:docMk/>
            <pc:sldMk cId="2647933298" sldId="322"/>
            <ac:spMk id="2" creationId="{78D3F0EE-F477-4255-923A-EB8D056369FB}"/>
          </ac:spMkLst>
        </pc:spChg>
        <pc:spChg chg="del">
          <ac:chgData name="Alan S. Daws" userId="af6d872a-dc12-46ce-8c85-8992017582a3" providerId="ADAL" clId="{5135FBFF-7633-40EE-A510-CDDCD66DB57B}" dt="2021-03-08T14:54:07.546" v="91"/>
          <ac:spMkLst>
            <pc:docMk/>
            <pc:sldMk cId="2647933298" sldId="322"/>
            <ac:spMk id="3" creationId="{20CFD65F-0A25-4844-A07F-236677B08871}"/>
          </ac:spMkLst>
        </pc:spChg>
        <pc:picChg chg="add mod">
          <ac:chgData name="Alan S. Daws" userId="af6d872a-dc12-46ce-8c85-8992017582a3" providerId="ADAL" clId="{5135FBFF-7633-40EE-A510-CDDCD66DB57B}" dt="2021-03-08T14:54:07.546" v="91"/>
          <ac:picMkLst>
            <pc:docMk/>
            <pc:sldMk cId="2647933298" sldId="322"/>
            <ac:picMk id="4" creationId="{5E2931A3-2568-474C-BD01-8BEC369D2785}"/>
          </ac:picMkLst>
        </pc:picChg>
      </pc:sldChg>
    </pc:docChg>
  </pc:docChgLst>
  <pc:docChgLst>
    <pc:chgData name="Alan S. Daws" userId="af6d872a-dc12-46ce-8c85-8992017582a3" providerId="ADAL" clId="{EBF80E22-FB3E-461D-868E-05830BB15318}"/>
    <pc:docChg chg="custSel addSld delSld modSld">
      <pc:chgData name="Alan S. Daws" userId="af6d872a-dc12-46ce-8c85-8992017582a3" providerId="ADAL" clId="{EBF80E22-FB3E-461D-868E-05830BB15318}" dt="2021-03-09T13:28:21.154" v="81" actId="20577"/>
      <pc:docMkLst>
        <pc:docMk/>
      </pc:docMkLst>
      <pc:sldChg chg="del">
        <pc:chgData name="Alan S. Daws" userId="af6d872a-dc12-46ce-8c85-8992017582a3" providerId="ADAL" clId="{EBF80E22-FB3E-461D-868E-05830BB15318}" dt="2021-03-09T13:27:55.530" v="32" actId="47"/>
        <pc:sldMkLst>
          <pc:docMk/>
          <pc:sldMk cId="3483496130" sldId="324"/>
        </pc:sldMkLst>
      </pc:sldChg>
      <pc:sldChg chg="addSp delSp modSp new mod modAnim">
        <pc:chgData name="Alan S. Daws" userId="af6d872a-dc12-46ce-8c85-8992017582a3" providerId="ADAL" clId="{EBF80E22-FB3E-461D-868E-05830BB15318}" dt="2021-03-09T13:15:51.573" v="31" actId="20577"/>
        <pc:sldMkLst>
          <pc:docMk/>
          <pc:sldMk cId="562134678" sldId="327"/>
        </pc:sldMkLst>
        <pc:spChg chg="mod">
          <ac:chgData name="Alan S. Daws" userId="af6d872a-dc12-46ce-8c85-8992017582a3" providerId="ADAL" clId="{EBF80E22-FB3E-461D-868E-05830BB15318}" dt="2021-03-09T13:15:51.573" v="31" actId="20577"/>
          <ac:spMkLst>
            <pc:docMk/>
            <pc:sldMk cId="562134678" sldId="327"/>
            <ac:spMk id="2" creationId="{1C850FD7-0442-4FC8-BAAC-42684D49A28B}"/>
          </ac:spMkLst>
        </pc:spChg>
        <pc:spChg chg="del">
          <ac:chgData name="Alan S. Daws" userId="af6d872a-dc12-46ce-8c85-8992017582a3" providerId="ADAL" clId="{EBF80E22-FB3E-461D-868E-05830BB15318}" dt="2021-03-09T13:15:25.032" v="1"/>
          <ac:spMkLst>
            <pc:docMk/>
            <pc:sldMk cId="562134678" sldId="327"/>
            <ac:spMk id="3" creationId="{349993C6-8E88-464B-8A2F-072DE1821441}"/>
          </ac:spMkLst>
        </pc:spChg>
        <pc:picChg chg="add mod">
          <ac:chgData name="Alan S. Daws" userId="af6d872a-dc12-46ce-8c85-8992017582a3" providerId="ADAL" clId="{EBF80E22-FB3E-461D-868E-05830BB15318}" dt="2021-03-09T13:15:42.008" v="6" actId="1076"/>
          <ac:picMkLst>
            <pc:docMk/>
            <pc:sldMk cId="562134678" sldId="327"/>
            <ac:picMk id="4" creationId="{A3F8A94E-CBCD-4FFC-8A6D-1BBD6FB8DBFC}"/>
          </ac:picMkLst>
        </pc:picChg>
      </pc:sldChg>
      <pc:sldChg chg="modSp new mod">
        <pc:chgData name="Alan S. Daws" userId="af6d872a-dc12-46ce-8c85-8992017582a3" providerId="ADAL" clId="{EBF80E22-FB3E-461D-868E-05830BB15318}" dt="2021-03-09T13:28:21.154" v="81" actId="20577"/>
        <pc:sldMkLst>
          <pc:docMk/>
          <pc:sldMk cId="1868782111" sldId="328"/>
        </pc:sldMkLst>
        <pc:spChg chg="mod">
          <ac:chgData name="Alan S. Daws" userId="af6d872a-dc12-46ce-8c85-8992017582a3" providerId="ADAL" clId="{EBF80E22-FB3E-461D-868E-05830BB15318}" dt="2021-03-09T13:28:14.896" v="60" actId="20577"/>
          <ac:spMkLst>
            <pc:docMk/>
            <pc:sldMk cId="1868782111" sldId="328"/>
            <ac:spMk id="2" creationId="{2A939DCD-7136-49C7-BDC0-1BAF7D24F332}"/>
          </ac:spMkLst>
        </pc:spChg>
        <pc:spChg chg="mod">
          <ac:chgData name="Alan S. Daws" userId="af6d872a-dc12-46ce-8c85-8992017582a3" providerId="ADAL" clId="{EBF80E22-FB3E-461D-868E-05830BB15318}" dt="2021-03-09T13:28:21.154" v="81" actId="20577"/>
          <ac:spMkLst>
            <pc:docMk/>
            <pc:sldMk cId="1868782111" sldId="328"/>
            <ac:spMk id="3" creationId="{ECC4221A-7E2B-46B9-989E-2B0E554E6752}"/>
          </ac:spMkLst>
        </pc:spChg>
      </pc:sldChg>
    </pc:docChg>
  </pc:docChgLst>
  <pc:docChgLst>
    <pc:chgData name="Alan S. Daws" userId="af6d872a-dc12-46ce-8c85-8992017582a3" providerId="ADAL" clId="{A7868278-9FC2-4CF1-B8DE-1F2BC1A7E3EE}"/>
    <pc:docChg chg="modSld">
      <pc:chgData name="Alan S. Daws" userId="af6d872a-dc12-46ce-8c85-8992017582a3" providerId="ADAL" clId="{A7868278-9FC2-4CF1-B8DE-1F2BC1A7E3EE}" dt="2021-10-14T19:27:33.997" v="10" actId="1076"/>
      <pc:docMkLst>
        <pc:docMk/>
      </pc:docMkLst>
      <pc:sldChg chg="addSp delSp modSp mod modAnim">
        <pc:chgData name="Alan S. Daws" userId="af6d872a-dc12-46ce-8c85-8992017582a3" providerId="ADAL" clId="{A7868278-9FC2-4CF1-B8DE-1F2BC1A7E3EE}" dt="2021-10-14T19:27:33.997" v="10" actId="1076"/>
        <pc:sldMkLst>
          <pc:docMk/>
          <pc:sldMk cId="2264979373" sldId="323"/>
        </pc:sldMkLst>
        <pc:spChg chg="mod">
          <ac:chgData name="Alan S. Daws" userId="af6d872a-dc12-46ce-8c85-8992017582a3" providerId="ADAL" clId="{A7868278-9FC2-4CF1-B8DE-1F2BC1A7E3EE}" dt="2021-10-14T19:27:21.340" v="5" actId="1076"/>
          <ac:spMkLst>
            <pc:docMk/>
            <pc:sldMk cId="2264979373" sldId="323"/>
            <ac:spMk id="2" creationId="{692AC547-1CE9-494F-8C63-17850A49136F}"/>
          </ac:spMkLst>
        </pc:spChg>
        <pc:spChg chg="del mod">
          <ac:chgData name="Alan S. Daws" userId="af6d872a-dc12-46ce-8c85-8992017582a3" providerId="ADAL" clId="{A7868278-9FC2-4CF1-B8DE-1F2BC1A7E3EE}" dt="2021-10-14T19:27:12.855" v="2"/>
          <ac:spMkLst>
            <pc:docMk/>
            <pc:sldMk cId="2264979373" sldId="323"/>
            <ac:spMk id="3" creationId="{D8067D65-F314-446B-BE15-E9D7E331A28E}"/>
          </ac:spMkLst>
        </pc:spChg>
        <pc:picChg chg="add mod">
          <ac:chgData name="Alan S. Daws" userId="af6d872a-dc12-46ce-8c85-8992017582a3" providerId="ADAL" clId="{A7868278-9FC2-4CF1-B8DE-1F2BC1A7E3EE}" dt="2021-10-14T19:27:33.997" v="10" actId="1076"/>
          <ac:picMkLst>
            <pc:docMk/>
            <pc:sldMk cId="2264979373" sldId="323"/>
            <ac:picMk id="4" creationId="{898841F6-941B-4BB4-B7D9-0668C1F8F613}"/>
          </ac:picMkLst>
        </pc:picChg>
        <pc:picChg chg="del">
          <ac:chgData name="Alan S. Daws" userId="af6d872a-dc12-46ce-8c85-8992017582a3" providerId="ADAL" clId="{A7868278-9FC2-4CF1-B8DE-1F2BC1A7E3EE}" dt="2021-10-14T19:23:31.881" v="0" actId="478"/>
          <ac:picMkLst>
            <pc:docMk/>
            <pc:sldMk cId="2264979373" sldId="323"/>
            <ac:picMk id="1026" creationId="{21ACAFF2-8419-4469-B121-269619725423}"/>
          </ac:picMkLst>
        </pc:picChg>
      </pc:sldChg>
    </pc:docChg>
  </pc:docChgLst>
  <pc:docChgLst>
    <pc:chgData name="Alan S. Daws" userId="af6d872a-dc12-46ce-8c85-8992017582a3" providerId="ADAL" clId="{0E319F42-491C-4AD8-AF6D-36C671629248}"/>
    <pc:docChg chg="custSel delSld modSld">
      <pc:chgData name="Alan S. Daws" userId="af6d872a-dc12-46ce-8c85-8992017582a3" providerId="ADAL" clId="{0E319F42-491C-4AD8-AF6D-36C671629248}" dt="2021-01-29T18:30:23.606" v="695"/>
      <pc:docMkLst>
        <pc:docMk/>
      </pc:docMkLst>
      <pc:sldChg chg="modSp mod">
        <pc:chgData name="Alan S. Daws" userId="af6d872a-dc12-46ce-8c85-8992017582a3" providerId="ADAL" clId="{0E319F42-491C-4AD8-AF6D-36C671629248}" dt="2021-01-29T18:20:27.777" v="188" actId="20577"/>
        <pc:sldMkLst>
          <pc:docMk/>
          <pc:sldMk cId="2029755635" sldId="259"/>
        </pc:sldMkLst>
        <pc:spChg chg="mod">
          <ac:chgData name="Alan S. Daws" userId="af6d872a-dc12-46ce-8c85-8992017582a3" providerId="ADAL" clId="{0E319F42-491C-4AD8-AF6D-36C671629248}" dt="2021-01-29T18:20:27.777" v="188" actId="20577"/>
          <ac:spMkLst>
            <pc:docMk/>
            <pc:sldMk cId="2029755635" sldId="259"/>
            <ac:spMk id="3" creationId="{FAE4BEEE-DF41-47CB-9366-AF3CB1781C82}"/>
          </ac:spMkLst>
        </pc:spChg>
      </pc:sldChg>
      <pc:sldChg chg="modSp mod setBg">
        <pc:chgData name="Alan S. Daws" userId="af6d872a-dc12-46ce-8c85-8992017582a3" providerId="ADAL" clId="{0E319F42-491C-4AD8-AF6D-36C671629248}" dt="2021-01-29T18:30:23.606" v="695"/>
        <pc:sldMkLst>
          <pc:docMk/>
          <pc:sldMk cId="148416401" sldId="290"/>
        </pc:sldMkLst>
        <pc:spChg chg="mod">
          <ac:chgData name="Alan S. Daws" userId="af6d872a-dc12-46ce-8c85-8992017582a3" providerId="ADAL" clId="{0E319F42-491C-4AD8-AF6D-36C671629248}" dt="2021-01-29T18:24:14.804" v="446" actId="27636"/>
          <ac:spMkLst>
            <pc:docMk/>
            <pc:sldMk cId="148416401" sldId="290"/>
            <ac:spMk id="3" creationId="{163C7367-E7EB-43A4-8879-7A0AF61F79D6}"/>
          </ac:spMkLst>
        </pc:spChg>
      </pc:sldChg>
      <pc:sldChg chg="addSp delSp modSp mod">
        <pc:chgData name="Alan S. Daws" userId="af6d872a-dc12-46ce-8c85-8992017582a3" providerId="ADAL" clId="{0E319F42-491C-4AD8-AF6D-36C671629248}" dt="2021-01-29T18:26:42.142" v="576" actId="27636"/>
        <pc:sldMkLst>
          <pc:docMk/>
          <pc:sldMk cId="120954708" sldId="292"/>
        </pc:sldMkLst>
        <pc:spChg chg="mod">
          <ac:chgData name="Alan S. Daws" userId="af6d872a-dc12-46ce-8c85-8992017582a3" providerId="ADAL" clId="{0E319F42-491C-4AD8-AF6D-36C671629248}" dt="2021-01-29T18:25:10.718" v="501" actId="14100"/>
          <ac:spMkLst>
            <pc:docMk/>
            <pc:sldMk cId="120954708" sldId="292"/>
            <ac:spMk id="2" creationId="{42A6106F-5922-4F9C-B1CB-CCC4DC868A6B}"/>
          </ac:spMkLst>
        </pc:spChg>
        <pc:spChg chg="add mod">
          <ac:chgData name="Alan S. Daws" userId="af6d872a-dc12-46ce-8c85-8992017582a3" providerId="ADAL" clId="{0E319F42-491C-4AD8-AF6D-36C671629248}" dt="2021-01-29T18:26:42.142" v="576" actId="27636"/>
          <ac:spMkLst>
            <pc:docMk/>
            <pc:sldMk cId="120954708" sldId="292"/>
            <ac:spMk id="5" creationId="{D616B04D-8373-466F-B95B-A7CBA16DF66D}"/>
          </ac:spMkLst>
        </pc:spChg>
        <pc:picChg chg="del">
          <ac:chgData name="Alan S. Daws" userId="af6d872a-dc12-46ce-8c85-8992017582a3" providerId="ADAL" clId="{0E319F42-491C-4AD8-AF6D-36C671629248}" dt="2021-01-29T18:25:31.859" v="502" actId="478"/>
          <ac:picMkLst>
            <pc:docMk/>
            <pc:sldMk cId="120954708" sldId="292"/>
            <ac:picMk id="4" creationId="{0A70F3D6-3B0F-4A73-A5FD-EDEDB56A1252}"/>
          </ac:picMkLst>
        </pc:picChg>
      </pc:sldChg>
      <pc:sldChg chg="del">
        <pc:chgData name="Alan S. Daws" userId="af6d872a-dc12-46ce-8c85-8992017582a3" providerId="ADAL" clId="{0E319F42-491C-4AD8-AF6D-36C671629248}" dt="2021-01-29T18:26:07.776" v="503" actId="47"/>
        <pc:sldMkLst>
          <pc:docMk/>
          <pc:sldMk cId="2361418024" sldId="293"/>
        </pc:sldMkLst>
      </pc:sldChg>
      <pc:sldChg chg="del">
        <pc:chgData name="Alan S. Daws" userId="af6d872a-dc12-46ce-8c85-8992017582a3" providerId="ADAL" clId="{0E319F42-491C-4AD8-AF6D-36C671629248}" dt="2021-01-29T18:26:08.761" v="504" actId="47"/>
        <pc:sldMkLst>
          <pc:docMk/>
          <pc:sldMk cId="525832243" sldId="294"/>
        </pc:sldMkLst>
      </pc:sldChg>
      <pc:sldChg chg="del">
        <pc:chgData name="Alan S. Daws" userId="af6d872a-dc12-46ce-8c85-8992017582a3" providerId="ADAL" clId="{0E319F42-491C-4AD8-AF6D-36C671629248}" dt="2021-01-29T18:26:09.616" v="505" actId="47"/>
        <pc:sldMkLst>
          <pc:docMk/>
          <pc:sldMk cId="1235915837" sldId="295"/>
        </pc:sldMkLst>
      </pc:sldChg>
      <pc:sldChg chg="del">
        <pc:chgData name="Alan S. Daws" userId="af6d872a-dc12-46ce-8c85-8992017582a3" providerId="ADAL" clId="{0E319F42-491C-4AD8-AF6D-36C671629248}" dt="2021-01-29T18:26:10.632" v="506" actId="47"/>
        <pc:sldMkLst>
          <pc:docMk/>
          <pc:sldMk cId="2588644846" sldId="296"/>
        </pc:sldMkLst>
      </pc:sldChg>
      <pc:sldChg chg="del">
        <pc:chgData name="Alan S. Daws" userId="af6d872a-dc12-46ce-8c85-8992017582a3" providerId="ADAL" clId="{0E319F42-491C-4AD8-AF6D-36C671629248}" dt="2021-01-29T18:26:11.717" v="507" actId="47"/>
        <pc:sldMkLst>
          <pc:docMk/>
          <pc:sldMk cId="4174153562" sldId="297"/>
        </pc:sldMkLst>
      </pc:sldChg>
      <pc:sldChg chg="del">
        <pc:chgData name="Alan S. Daws" userId="af6d872a-dc12-46ce-8c85-8992017582a3" providerId="ADAL" clId="{0E319F42-491C-4AD8-AF6D-36C671629248}" dt="2021-01-29T18:26:13.118" v="508" actId="47"/>
        <pc:sldMkLst>
          <pc:docMk/>
          <pc:sldMk cId="2249087464" sldId="298"/>
        </pc:sldMkLst>
      </pc:sldChg>
      <pc:sldChg chg="del">
        <pc:chgData name="Alan S. Daws" userId="af6d872a-dc12-46ce-8c85-8992017582a3" providerId="ADAL" clId="{0E319F42-491C-4AD8-AF6D-36C671629248}" dt="2021-01-29T18:26:14.019" v="509" actId="47"/>
        <pc:sldMkLst>
          <pc:docMk/>
          <pc:sldMk cId="3700924563" sldId="299"/>
        </pc:sldMkLst>
      </pc:sldChg>
      <pc:sldChg chg="addSp modSp mod">
        <pc:chgData name="Alan S. Daws" userId="af6d872a-dc12-46ce-8c85-8992017582a3" providerId="ADAL" clId="{0E319F42-491C-4AD8-AF6D-36C671629248}" dt="2021-01-29T18:29:49.878" v="692"/>
        <pc:sldMkLst>
          <pc:docMk/>
          <pc:sldMk cId="2653445853" sldId="300"/>
        </pc:sldMkLst>
        <pc:spChg chg="mod">
          <ac:chgData name="Alan S. Daws" userId="af6d872a-dc12-46ce-8c85-8992017582a3" providerId="ADAL" clId="{0E319F42-491C-4AD8-AF6D-36C671629248}" dt="2021-01-29T18:29:38.250" v="691" actId="20577"/>
          <ac:spMkLst>
            <pc:docMk/>
            <pc:sldMk cId="2653445853" sldId="300"/>
            <ac:spMk id="9" creationId="{27684AAD-4486-4129-8A4C-C4F12CB3D4C7}"/>
          </ac:spMkLst>
        </pc:spChg>
        <pc:spChg chg="add mod">
          <ac:chgData name="Alan S. Daws" userId="af6d872a-dc12-46ce-8c85-8992017582a3" providerId="ADAL" clId="{0E319F42-491C-4AD8-AF6D-36C671629248}" dt="2021-01-29T18:29:49.878" v="692"/>
          <ac:spMkLst>
            <pc:docMk/>
            <pc:sldMk cId="2653445853" sldId="300"/>
            <ac:spMk id="10" creationId="{82B32218-92A2-4F18-AEE8-4252FD3E6AAA}"/>
          </ac:spMkLst>
        </pc:spChg>
      </pc:sldChg>
      <pc:sldChg chg="addSp delSp modSp mod">
        <pc:chgData name="Alan S. Daws" userId="af6d872a-dc12-46ce-8c85-8992017582a3" providerId="ADAL" clId="{0E319F42-491C-4AD8-AF6D-36C671629248}" dt="2021-01-29T18:29:15.358" v="687"/>
        <pc:sldMkLst>
          <pc:docMk/>
          <pc:sldMk cId="49400783" sldId="301"/>
        </pc:sldMkLst>
        <pc:spChg chg="add mod">
          <ac:chgData name="Alan S. Daws" userId="af6d872a-dc12-46ce-8c85-8992017582a3" providerId="ADAL" clId="{0E319F42-491C-4AD8-AF6D-36C671629248}" dt="2021-01-29T18:29:15.358" v="687"/>
          <ac:spMkLst>
            <pc:docMk/>
            <pc:sldMk cId="49400783" sldId="301"/>
            <ac:spMk id="10" creationId="{A262C1FD-F0B9-4EAB-8B09-2261A0B03602}"/>
          </ac:spMkLst>
        </pc:spChg>
        <pc:spChg chg="mod">
          <ac:chgData name="Alan S. Daws" userId="af6d872a-dc12-46ce-8c85-8992017582a3" providerId="ADAL" clId="{0E319F42-491C-4AD8-AF6D-36C671629248}" dt="2021-01-29T18:29:04.447" v="686" actId="6549"/>
          <ac:spMkLst>
            <pc:docMk/>
            <pc:sldMk cId="49400783" sldId="301"/>
            <ac:spMk id="13" creationId="{6A9A5127-5C89-46B3-AC18-411FD9C1F963}"/>
          </ac:spMkLst>
        </pc:spChg>
        <pc:picChg chg="del">
          <ac:chgData name="Alan S. Daws" userId="af6d872a-dc12-46ce-8c85-8992017582a3" providerId="ADAL" clId="{0E319F42-491C-4AD8-AF6D-36C671629248}" dt="2021-01-29T18:28:55.404" v="683" actId="478"/>
          <ac:picMkLst>
            <pc:docMk/>
            <pc:sldMk cId="49400783" sldId="301"/>
            <ac:picMk id="8" creationId="{4BA1DEA3-7CEC-476E-9BED-BC0E9739D323}"/>
          </ac:picMkLst>
        </pc:picChg>
      </pc:sldChg>
      <pc:sldChg chg="modSp mod">
        <pc:chgData name="Alan S. Daws" userId="af6d872a-dc12-46ce-8c85-8992017582a3" providerId="ADAL" clId="{0E319F42-491C-4AD8-AF6D-36C671629248}" dt="2021-01-29T18:28:24.030" v="682" actId="404"/>
        <pc:sldMkLst>
          <pc:docMk/>
          <pc:sldMk cId="3849706694" sldId="302"/>
        </pc:sldMkLst>
        <pc:graphicFrameChg chg="mod modGraphic">
          <ac:chgData name="Alan S. Daws" userId="af6d872a-dc12-46ce-8c85-8992017582a3" providerId="ADAL" clId="{0E319F42-491C-4AD8-AF6D-36C671629248}" dt="2021-01-29T18:28:24.030" v="682" actId="404"/>
          <ac:graphicFrameMkLst>
            <pc:docMk/>
            <pc:sldMk cId="3849706694" sldId="302"/>
            <ac:graphicFrameMk id="8" creationId="{667D3983-7900-4E10-B1B5-502A6E2BD832}"/>
          </ac:graphicFrameMkLst>
        </pc:graphicFrameChg>
      </pc:sldChg>
      <pc:sldChg chg="modSp">
        <pc:chgData name="Alan S. Daws" userId="af6d872a-dc12-46ce-8c85-8992017582a3" providerId="ADAL" clId="{0E319F42-491C-4AD8-AF6D-36C671629248}" dt="2021-01-29T17:42:31.550" v="137" actId="20577"/>
        <pc:sldMkLst>
          <pc:docMk/>
          <pc:sldMk cId="3387266005" sldId="306"/>
        </pc:sldMkLst>
        <pc:graphicFrameChg chg="mod">
          <ac:chgData name="Alan S. Daws" userId="af6d872a-dc12-46ce-8c85-8992017582a3" providerId="ADAL" clId="{0E319F42-491C-4AD8-AF6D-36C671629248}" dt="2021-01-29T17:42:31.550" v="137" actId="20577"/>
          <ac:graphicFrameMkLst>
            <pc:docMk/>
            <pc:sldMk cId="3387266005" sldId="306"/>
            <ac:graphicFrameMk id="6" creationId="{0DA55121-AED1-4E80-AFE6-9E946FCB9A07}"/>
          </ac:graphicFrameMkLst>
        </pc:graphicFrameChg>
      </pc:sldChg>
      <pc:sldChg chg="modSp mod">
        <pc:chgData name="Alan S. Daws" userId="af6d872a-dc12-46ce-8c85-8992017582a3" providerId="ADAL" clId="{0E319F42-491C-4AD8-AF6D-36C671629248}" dt="2021-01-29T16:23:45.420" v="8" actId="20577"/>
        <pc:sldMkLst>
          <pc:docMk/>
          <pc:sldMk cId="355018699" sldId="308"/>
        </pc:sldMkLst>
        <pc:spChg chg="mod">
          <ac:chgData name="Alan S. Daws" userId="af6d872a-dc12-46ce-8c85-8992017582a3" providerId="ADAL" clId="{0E319F42-491C-4AD8-AF6D-36C671629248}" dt="2021-01-29T16:23:45.420" v="8" actId="20577"/>
          <ac:spMkLst>
            <pc:docMk/>
            <pc:sldMk cId="355018699" sldId="308"/>
            <ac:spMk id="2" creationId="{27702FD3-98B8-43A7-BFCB-CE3FC33CE906}"/>
          </ac:spMkLst>
        </pc:spChg>
      </pc:sldChg>
    </pc:docChg>
  </pc:docChgLst>
  <pc:docChgLst>
    <pc:chgData name="Alan S. Daws" userId="af6d872a-dc12-46ce-8c85-8992017582a3" providerId="ADAL" clId="{5E48C17F-B648-4BEA-8E9C-8969EC32FCED}"/>
    <pc:docChg chg="modSld">
      <pc:chgData name="Alan S. Daws" userId="af6d872a-dc12-46ce-8c85-8992017582a3" providerId="ADAL" clId="{5E48C17F-B648-4BEA-8E9C-8969EC32FCED}" dt="2021-03-09T14:27:29.720" v="3" actId="20577"/>
      <pc:docMkLst>
        <pc:docMk/>
      </pc:docMkLst>
      <pc:sldChg chg="modSp mod">
        <pc:chgData name="Alan S. Daws" userId="af6d872a-dc12-46ce-8c85-8992017582a3" providerId="ADAL" clId="{5E48C17F-B648-4BEA-8E9C-8969EC32FCED}" dt="2021-03-09T14:27:29.720" v="3" actId="20577"/>
        <pc:sldMkLst>
          <pc:docMk/>
          <pc:sldMk cId="3870240057" sldId="320"/>
        </pc:sldMkLst>
        <pc:spChg chg="mod">
          <ac:chgData name="Alan S. Daws" userId="af6d872a-dc12-46ce-8c85-8992017582a3" providerId="ADAL" clId="{5E48C17F-B648-4BEA-8E9C-8969EC32FCED}" dt="2021-03-09T14:27:29.720" v="3" actId="20577"/>
          <ac:spMkLst>
            <pc:docMk/>
            <pc:sldMk cId="3870240057" sldId="320"/>
            <ac:spMk id="2" creationId="{FD83EEBA-0D53-4E76-B711-EB0166FF2BE9}"/>
          </ac:spMkLst>
        </pc:spChg>
      </pc:sldChg>
    </pc:docChg>
  </pc:docChgLst>
  <pc:docChgLst>
    <pc:chgData name="Alan S. Daws" userId="af6d872a-dc12-46ce-8c85-8992017582a3" providerId="ADAL" clId="{0DFF6F02-53B9-4AE1-B739-14B8C40E660F}"/>
    <pc:docChg chg="addSld modSld">
      <pc:chgData name="Alan S. Daws" userId="af6d872a-dc12-46ce-8c85-8992017582a3" providerId="ADAL" clId="{0DFF6F02-53B9-4AE1-B739-14B8C40E660F}" dt="2021-03-09T21:42:11.065" v="30" actId="14100"/>
      <pc:docMkLst>
        <pc:docMk/>
      </pc:docMkLst>
      <pc:sldChg chg="addSp delSp modSp new mod modAnim">
        <pc:chgData name="Alan S. Daws" userId="af6d872a-dc12-46ce-8c85-8992017582a3" providerId="ADAL" clId="{0DFF6F02-53B9-4AE1-B739-14B8C40E660F}" dt="2021-03-09T21:42:11.065" v="30" actId="14100"/>
        <pc:sldMkLst>
          <pc:docMk/>
          <pc:sldMk cId="855457095" sldId="329"/>
        </pc:sldMkLst>
        <pc:spChg chg="mod">
          <ac:chgData name="Alan S. Daws" userId="af6d872a-dc12-46ce-8c85-8992017582a3" providerId="ADAL" clId="{0DFF6F02-53B9-4AE1-B739-14B8C40E660F}" dt="2021-03-09T21:42:05.763" v="28" actId="1076"/>
          <ac:spMkLst>
            <pc:docMk/>
            <pc:sldMk cId="855457095" sldId="329"/>
            <ac:spMk id="2" creationId="{FF9F790D-4301-41D0-942C-BC3BDCCC0FCE}"/>
          </ac:spMkLst>
        </pc:spChg>
        <pc:spChg chg="del">
          <ac:chgData name="Alan S. Daws" userId="af6d872a-dc12-46ce-8c85-8992017582a3" providerId="ADAL" clId="{0DFF6F02-53B9-4AE1-B739-14B8C40E660F}" dt="2021-03-09T21:41:47.434" v="1"/>
          <ac:spMkLst>
            <pc:docMk/>
            <pc:sldMk cId="855457095" sldId="329"/>
            <ac:spMk id="3" creationId="{2FDD9608-446A-46C0-BDDA-AA5DD32F2BD8}"/>
          </ac:spMkLst>
        </pc:spChg>
        <pc:picChg chg="add mod">
          <ac:chgData name="Alan S. Daws" userId="af6d872a-dc12-46ce-8c85-8992017582a3" providerId="ADAL" clId="{0DFF6F02-53B9-4AE1-B739-14B8C40E660F}" dt="2021-03-09T21:42:11.065" v="30" actId="14100"/>
          <ac:picMkLst>
            <pc:docMk/>
            <pc:sldMk cId="855457095" sldId="329"/>
            <ac:picMk id="4" creationId="{BC82CEFF-EB7E-4683-8640-048807533B53}"/>
          </ac:picMkLst>
        </pc:picChg>
      </pc:sldChg>
    </pc:docChg>
  </pc:docChgLst>
  <pc:docChgLst>
    <pc:chgData name="Alan S. Daws" userId="af6d872a-dc12-46ce-8c85-8992017582a3" providerId="ADAL" clId="{B3230737-FEE7-4D7E-9A27-5914BFF50A49}"/>
    <pc:docChg chg="custSel addSld modSld sldOrd">
      <pc:chgData name="Alan S. Daws" userId="af6d872a-dc12-46ce-8c85-8992017582a3" providerId="ADAL" clId="{B3230737-FEE7-4D7E-9A27-5914BFF50A49}" dt="2021-03-08T18:48:48.705" v="392" actId="1076"/>
      <pc:docMkLst>
        <pc:docMk/>
      </pc:docMkLst>
      <pc:sldChg chg="addSp delSp modSp mod">
        <pc:chgData name="Alan S. Daws" userId="af6d872a-dc12-46ce-8c85-8992017582a3" providerId="ADAL" clId="{B3230737-FEE7-4D7E-9A27-5914BFF50A49}" dt="2021-03-08T17:58:45.977" v="268" actId="21"/>
        <pc:sldMkLst>
          <pc:docMk/>
          <pc:sldMk cId="3719693861" sldId="312"/>
        </pc:sldMkLst>
        <pc:spChg chg="mod">
          <ac:chgData name="Alan S. Daws" userId="af6d872a-dc12-46ce-8c85-8992017582a3" providerId="ADAL" clId="{B3230737-FEE7-4D7E-9A27-5914BFF50A49}" dt="2021-03-08T17:57:53.486" v="179" actId="20577"/>
          <ac:spMkLst>
            <pc:docMk/>
            <pc:sldMk cId="3719693861" sldId="312"/>
            <ac:spMk id="2" creationId="{00000000-0000-0000-0000-000000000000}"/>
          </ac:spMkLst>
        </pc:spChg>
        <pc:spChg chg="add del mod">
          <ac:chgData name="Alan S. Daws" userId="af6d872a-dc12-46ce-8c85-8992017582a3" providerId="ADAL" clId="{B3230737-FEE7-4D7E-9A27-5914BFF50A49}" dt="2021-03-08T17:58:45.977" v="268" actId="21"/>
          <ac:spMkLst>
            <pc:docMk/>
            <pc:sldMk cId="3719693861" sldId="312"/>
            <ac:spMk id="4" creationId="{A6FC7119-DA3E-4C05-ADB6-07AF944FEBED}"/>
          </ac:spMkLst>
        </pc:spChg>
      </pc:sldChg>
      <pc:sldChg chg="modSp mod">
        <pc:chgData name="Alan S. Daws" userId="af6d872a-dc12-46ce-8c85-8992017582a3" providerId="ADAL" clId="{B3230737-FEE7-4D7E-9A27-5914BFF50A49}" dt="2021-03-08T15:21:46.003" v="1" actId="1076"/>
        <pc:sldMkLst>
          <pc:docMk/>
          <pc:sldMk cId="161686731" sldId="318"/>
        </pc:sldMkLst>
        <pc:picChg chg="mod">
          <ac:chgData name="Alan S. Daws" userId="af6d872a-dc12-46ce-8c85-8992017582a3" providerId="ADAL" clId="{B3230737-FEE7-4D7E-9A27-5914BFF50A49}" dt="2021-03-08T15:21:46.003" v="1" actId="1076"/>
          <ac:picMkLst>
            <pc:docMk/>
            <pc:sldMk cId="161686731" sldId="318"/>
            <ac:picMk id="5" creationId="{B63D8C97-BBE6-4A32-8F6D-CAC9C203B135}"/>
          </ac:picMkLst>
        </pc:picChg>
      </pc:sldChg>
      <pc:sldChg chg="addSp delSp modSp mod modAnim">
        <pc:chgData name="Alan S. Daws" userId="af6d872a-dc12-46ce-8c85-8992017582a3" providerId="ADAL" clId="{B3230737-FEE7-4D7E-9A27-5914BFF50A49}" dt="2021-03-08T17:51:00.225" v="131" actId="20577"/>
        <pc:sldMkLst>
          <pc:docMk/>
          <pc:sldMk cId="4255649246" sldId="319"/>
        </pc:sldMkLst>
        <pc:spChg chg="mod">
          <ac:chgData name="Alan S. Daws" userId="af6d872a-dc12-46ce-8c85-8992017582a3" providerId="ADAL" clId="{B3230737-FEE7-4D7E-9A27-5914BFF50A49}" dt="2021-03-08T17:51:00.225" v="131" actId="20577"/>
          <ac:spMkLst>
            <pc:docMk/>
            <pc:sldMk cId="4255649246" sldId="319"/>
            <ac:spMk id="2" creationId="{48A1B27B-C93A-4739-B6F7-C43EF1E2C557}"/>
          </ac:spMkLst>
        </pc:spChg>
        <pc:spChg chg="del">
          <ac:chgData name="Alan S. Daws" userId="af6d872a-dc12-46ce-8c85-8992017582a3" providerId="ADAL" clId="{B3230737-FEE7-4D7E-9A27-5914BFF50A49}" dt="2021-03-08T17:49:46.436" v="102"/>
          <ac:spMkLst>
            <pc:docMk/>
            <pc:sldMk cId="4255649246" sldId="319"/>
            <ac:spMk id="3" creationId="{CA27B664-7125-479F-B5F5-12C5DB1201C5}"/>
          </ac:spMkLst>
        </pc:spChg>
        <pc:picChg chg="add mod">
          <ac:chgData name="Alan S. Daws" userId="af6d872a-dc12-46ce-8c85-8992017582a3" providerId="ADAL" clId="{B3230737-FEE7-4D7E-9A27-5914BFF50A49}" dt="2021-03-08T17:49:59.170" v="106" actId="1076"/>
          <ac:picMkLst>
            <pc:docMk/>
            <pc:sldMk cId="4255649246" sldId="319"/>
            <ac:picMk id="4" creationId="{792EB423-8EAD-452B-927C-565F3E7B73E6}"/>
          </ac:picMkLst>
        </pc:picChg>
      </pc:sldChg>
      <pc:sldChg chg="addSp delSp modSp mod modAnim">
        <pc:chgData name="Alan S. Daws" userId="af6d872a-dc12-46ce-8c85-8992017582a3" providerId="ADAL" clId="{B3230737-FEE7-4D7E-9A27-5914BFF50A49}" dt="2021-03-08T17:57:38.921" v="166" actId="1076"/>
        <pc:sldMkLst>
          <pc:docMk/>
          <pc:sldMk cId="3870240057" sldId="320"/>
        </pc:sldMkLst>
        <pc:spChg chg="mod">
          <ac:chgData name="Alan S. Daws" userId="af6d872a-dc12-46ce-8c85-8992017582a3" providerId="ADAL" clId="{B3230737-FEE7-4D7E-9A27-5914BFF50A49}" dt="2021-03-08T17:57:30.546" v="163" actId="1076"/>
          <ac:spMkLst>
            <pc:docMk/>
            <pc:sldMk cId="3870240057" sldId="320"/>
            <ac:spMk id="2" creationId="{FD83EEBA-0D53-4E76-B711-EB0166FF2BE9}"/>
          </ac:spMkLst>
        </pc:spChg>
        <pc:spChg chg="del">
          <ac:chgData name="Alan S. Daws" userId="af6d872a-dc12-46ce-8c85-8992017582a3" providerId="ADAL" clId="{B3230737-FEE7-4D7E-9A27-5914BFF50A49}" dt="2021-03-08T17:57:07.421" v="132"/>
          <ac:spMkLst>
            <pc:docMk/>
            <pc:sldMk cId="3870240057" sldId="320"/>
            <ac:spMk id="3" creationId="{56356CA8-2621-468A-84B7-EB00CCCF3D7D}"/>
          </ac:spMkLst>
        </pc:spChg>
        <pc:picChg chg="add mod">
          <ac:chgData name="Alan S. Daws" userId="af6d872a-dc12-46ce-8c85-8992017582a3" providerId="ADAL" clId="{B3230737-FEE7-4D7E-9A27-5914BFF50A49}" dt="2021-03-08T17:57:38.921" v="166" actId="1076"/>
          <ac:picMkLst>
            <pc:docMk/>
            <pc:sldMk cId="3870240057" sldId="320"/>
            <ac:picMk id="4" creationId="{5C0ED9C4-57A3-49CA-BF45-D60383730A97}"/>
          </ac:picMkLst>
        </pc:picChg>
      </pc:sldChg>
      <pc:sldChg chg="addSp modSp mod">
        <pc:chgData name="Alan S. Daws" userId="af6d872a-dc12-46ce-8c85-8992017582a3" providerId="ADAL" clId="{B3230737-FEE7-4D7E-9A27-5914BFF50A49}" dt="2021-03-08T15:38:01.133" v="96" actId="14100"/>
        <pc:sldMkLst>
          <pc:docMk/>
          <pc:sldMk cId="2494305453" sldId="321"/>
        </pc:sldMkLst>
        <pc:spChg chg="mod">
          <ac:chgData name="Alan S. Daws" userId="af6d872a-dc12-46ce-8c85-8992017582a3" providerId="ADAL" clId="{B3230737-FEE7-4D7E-9A27-5914BFF50A49}" dt="2021-03-08T15:35:12.607" v="90" actId="1076"/>
          <ac:spMkLst>
            <pc:docMk/>
            <pc:sldMk cId="2494305453" sldId="321"/>
            <ac:spMk id="2" creationId="{BF4F3ED8-B1A7-4019-8675-73D64BD24524}"/>
          </ac:spMkLst>
        </pc:spChg>
        <pc:spChg chg="mod">
          <ac:chgData name="Alan S. Daws" userId="af6d872a-dc12-46ce-8c85-8992017582a3" providerId="ADAL" clId="{B3230737-FEE7-4D7E-9A27-5914BFF50A49}" dt="2021-03-08T15:35:14.992" v="91" actId="14100"/>
          <ac:spMkLst>
            <pc:docMk/>
            <pc:sldMk cId="2494305453" sldId="321"/>
            <ac:spMk id="3" creationId="{D3784E4B-4DED-42AD-9D12-D33E32812BA0}"/>
          </ac:spMkLst>
        </pc:spChg>
        <pc:picChg chg="add mod">
          <ac:chgData name="Alan S. Daws" userId="af6d872a-dc12-46ce-8c85-8992017582a3" providerId="ADAL" clId="{B3230737-FEE7-4D7E-9A27-5914BFF50A49}" dt="2021-03-08T15:38:01.133" v="96" actId="14100"/>
          <ac:picMkLst>
            <pc:docMk/>
            <pc:sldMk cId="2494305453" sldId="321"/>
            <ac:picMk id="2050" creationId="{C5C2ACF9-2FA2-4A46-9915-DA5ACDFBB1ED}"/>
          </ac:picMkLst>
        </pc:picChg>
      </pc:sldChg>
      <pc:sldChg chg="addSp modSp">
        <pc:chgData name="Alan S. Daws" userId="af6d872a-dc12-46ce-8c85-8992017582a3" providerId="ADAL" clId="{B3230737-FEE7-4D7E-9A27-5914BFF50A49}" dt="2021-03-08T15:38:24.599" v="99" actId="14100"/>
        <pc:sldMkLst>
          <pc:docMk/>
          <pc:sldMk cId="2647933298" sldId="322"/>
        </pc:sldMkLst>
        <pc:picChg chg="add mod">
          <ac:chgData name="Alan S. Daws" userId="af6d872a-dc12-46ce-8c85-8992017582a3" providerId="ADAL" clId="{B3230737-FEE7-4D7E-9A27-5914BFF50A49}" dt="2021-03-08T15:38:24.599" v="99" actId="14100"/>
          <ac:picMkLst>
            <pc:docMk/>
            <pc:sldMk cId="2647933298" sldId="322"/>
            <ac:picMk id="3074" creationId="{08EDB173-F440-4BF8-B85A-475B64781EB1}"/>
          </ac:picMkLst>
        </pc:picChg>
      </pc:sldChg>
      <pc:sldChg chg="addSp modSp new mod ord">
        <pc:chgData name="Alan S. Daws" userId="af6d872a-dc12-46ce-8c85-8992017582a3" providerId="ADAL" clId="{B3230737-FEE7-4D7E-9A27-5914BFF50A49}" dt="2021-03-08T15:35:01.166" v="89" actId="1076"/>
        <pc:sldMkLst>
          <pc:docMk/>
          <pc:sldMk cId="2264979373" sldId="323"/>
        </pc:sldMkLst>
        <pc:spChg chg="mod">
          <ac:chgData name="Alan S. Daws" userId="af6d872a-dc12-46ce-8c85-8992017582a3" providerId="ADAL" clId="{B3230737-FEE7-4D7E-9A27-5914BFF50A49}" dt="2021-03-08T15:27:09.231" v="37" actId="20577"/>
          <ac:spMkLst>
            <pc:docMk/>
            <pc:sldMk cId="2264979373" sldId="323"/>
            <ac:spMk id="2" creationId="{692AC547-1CE9-494F-8C63-17850A49136F}"/>
          </ac:spMkLst>
        </pc:spChg>
        <pc:spChg chg="mod">
          <ac:chgData name="Alan S. Daws" userId="af6d872a-dc12-46ce-8c85-8992017582a3" providerId="ADAL" clId="{B3230737-FEE7-4D7E-9A27-5914BFF50A49}" dt="2021-03-08T15:27:27.539" v="86" actId="20577"/>
          <ac:spMkLst>
            <pc:docMk/>
            <pc:sldMk cId="2264979373" sldId="323"/>
            <ac:spMk id="3" creationId="{D8067D65-F314-446B-BE15-E9D7E331A28E}"/>
          </ac:spMkLst>
        </pc:spChg>
        <pc:picChg chg="add mod">
          <ac:chgData name="Alan S. Daws" userId="af6d872a-dc12-46ce-8c85-8992017582a3" providerId="ADAL" clId="{B3230737-FEE7-4D7E-9A27-5914BFF50A49}" dt="2021-03-08T15:35:01.166" v="89" actId="1076"/>
          <ac:picMkLst>
            <pc:docMk/>
            <pc:sldMk cId="2264979373" sldId="323"/>
            <ac:picMk id="1026" creationId="{21ACAFF2-8419-4469-B121-269619725423}"/>
          </ac:picMkLst>
        </pc:picChg>
      </pc:sldChg>
      <pc:sldChg chg="addSp modSp new mod">
        <pc:chgData name="Alan S. Daws" userId="af6d872a-dc12-46ce-8c85-8992017582a3" providerId="ADAL" clId="{B3230737-FEE7-4D7E-9A27-5914BFF50A49}" dt="2021-03-08T18:11:52.289" v="360" actId="20577"/>
        <pc:sldMkLst>
          <pc:docMk/>
          <pc:sldMk cId="3483496130" sldId="324"/>
        </pc:sldMkLst>
        <pc:spChg chg="mod">
          <ac:chgData name="Alan S. Daws" userId="af6d872a-dc12-46ce-8c85-8992017582a3" providerId="ADAL" clId="{B3230737-FEE7-4D7E-9A27-5914BFF50A49}" dt="2021-03-08T17:59:00.163" v="280" actId="20577"/>
          <ac:spMkLst>
            <pc:docMk/>
            <pc:sldMk cId="3483496130" sldId="324"/>
            <ac:spMk id="2" creationId="{85CAE3BC-8A87-4A8C-B810-FF335DFA63BA}"/>
          </ac:spMkLst>
        </pc:spChg>
        <pc:spChg chg="add mod">
          <ac:chgData name="Alan S. Daws" userId="af6d872a-dc12-46ce-8c85-8992017582a3" providerId="ADAL" clId="{B3230737-FEE7-4D7E-9A27-5914BFF50A49}" dt="2021-03-08T18:11:52.289" v="360" actId="20577"/>
          <ac:spMkLst>
            <pc:docMk/>
            <pc:sldMk cId="3483496130" sldId="324"/>
            <ac:spMk id="3" creationId="{B7D41565-D66C-4325-9491-42BC1B13ACA5}"/>
          </ac:spMkLst>
        </pc:spChg>
      </pc:sldChg>
      <pc:sldChg chg="addSp delSp modSp new mod modAnim">
        <pc:chgData name="Alan S. Daws" userId="af6d872a-dc12-46ce-8c85-8992017582a3" providerId="ADAL" clId="{B3230737-FEE7-4D7E-9A27-5914BFF50A49}" dt="2021-03-08T18:11:27.374" v="331" actId="1076"/>
        <pc:sldMkLst>
          <pc:docMk/>
          <pc:sldMk cId="2173364301" sldId="325"/>
        </pc:sldMkLst>
        <pc:spChg chg="mod">
          <ac:chgData name="Alan S. Daws" userId="af6d872a-dc12-46ce-8c85-8992017582a3" providerId="ADAL" clId="{B3230737-FEE7-4D7E-9A27-5914BFF50A49}" dt="2021-03-08T18:11:17.981" v="328" actId="20577"/>
          <ac:spMkLst>
            <pc:docMk/>
            <pc:sldMk cId="2173364301" sldId="325"/>
            <ac:spMk id="2" creationId="{18EC4F3A-9C98-422C-BD34-9569926810F2}"/>
          </ac:spMkLst>
        </pc:spChg>
        <pc:spChg chg="del">
          <ac:chgData name="Alan S. Daws" userId="af6d872a-dc12-46ce-8c85-8992017582a3" providerId="ADAL" clId="{B3230737-FEE7-4D7E-9A27-5914BFF50A49}" dt="2021-03-08T18:11:02.098" v="282"/>
          <ac:spMkLst>
            <pc:docMk/>
            <pc:sldMk cId="2173364301" sldId="325"/>
            <ac:spMk id="3" creationId="{067403EC-2DA2-4247-B035-85CAAE3441DC}"/>
          </ac:spMkLst>
        </pc:spChg>
        <pc:picChg chg="add mod">
          <ac:chgData name="Alan S. Daws" userId="af6d872a-dc12-46ce-8c85-8992017582a3" providerId="ADAL" clId="{B3230737-FEE7-4D7E-9A27-5914BFF50A49}" dt="2021-03-08T18:11:27.374" v="331" actId="1076"/>
          <ac:picMkLst>
            <pc:docMk/>
            <pc:sldMk cId="2173364301" sldId="325"/>
            <ac:picMk id="4" creationId="{3A17D7BB-1147-4CE9-8320-A6191992F348}"/>
          </ac:picMkLst>
        </pc:picChg>
      </pc:sldChg>
      <pc:sldChg chg="addSp delSp modSp new mod modAnim">
        <pc:chgData name="Alan S. Daws" userId="af6d872a-dc12-46ce-8c85-8992017582a3" providerId="ADAL" clId="{B3230737-FEE7-4D7E-9A27-5914BFF50A49}" dt="2021-03-08T18:48:48.705" v="392" actId="1076"/>
        <pc:sldMkLst>
          <pc:docMk/>
          <pc:sldMk cId="1392630093" sldId="326"/>
        </pc:sldMkLst>
        <pc:spChg chg="mod">
          <ac:chgData name="Alan S. Daws" userId="af6d872a-dc12-46ce-8c85-8992017582a3" providerId="ADAL" clId="{B3230737-FEE7-4D7E-9A27-5914BFF50A49}" dt="2021-03-08T18:48:33.010" v="388" actId="20577"/>
          <ac:spMkLst>
            <pc:docMk/>
            <pc:sldMk cId="1392630093" sldId="326"/>
            <ac:spMk id="2" creationId="{39A7D69D-EDD6-49A5-8051-5105755E5797}"/>
          </ac:spMkLst>
        </pc:spChg>
        <pc:spChg chg="del">
          <ac:chgData name="Alan S. Daws" userId="af6d872a-dc12-46ce-8c85-8992017582a3" providerId="ADAL" clId="{B3230737-FEE7-4D7E-9A27-5914BFF50A49}" dt="2021-03-08T18:48:23.212" v="362"/>
          <ac:spMkLst>
            <pc:docMk/>
            <pc:sldMk cId="1392630093" sldId="326"/>
            <ac:spMk id="3" creationId="{41B5E76D-DDBE-4CBF-90F5-AD0BA451DF10}"/>
          </ac:spMkLst>
        </pc:spChg>
        <pc:picChg chg="add mod">
          <ac:chgData name="Alan S. Daws" userId="af6d872a-dc12-46ce-8c85-8992017582a3" providerId="ADAL" clId="{B3230737-FEE7-4D7E-9A27-5914BFF50A49}" dt="2021-03-08T18:48:48.705" v="392" actId="1076"/>
          <ac:picMkLst>
            <pc:docMk/>
            <pc:sldMk cId="1392630093" sldId="326"/>
            <ac:picMk id="4" creationId="{4049C0C6-44B4-43A6-9332-C9A1FE98EED6}"/>
          </ac:picMkLst>
        </pc:picChg>
      </pc:sldChg>
    </pc:docChg>
  </pc:docChgLst>
  <pc:docChgLst>
    <pc:chgData name="Alan S. Daws" userId="af6d872a-dc12-46ce-8c85-8992017582a3" providerId="ADAL" clId="{20316B11-63CD-4AC7-A5DF-F5BD322E2983}"/>
    <pc:docChg chg="modSld sldOrd">
      <pc:chgData name="Alan S. Daws" userId="af6d872a-dc12-46ce-8c85-8992017582a3" providerId="ADAL" clId="{20316B11-63CD-4AC7-A5DF-F5BD322E2983}" dt="2021-03-10T22:17:22.782" v="326"/>
      <pc:docMkLst>
        <pc:docMk/>
      </pc:docMkLst>
      <pc:sldChg chg="modSp mod">
        <pc:chgData name="Alan S. Daws" userId="af6d872a-dc12-46ce-8c85-8992017582a3" providerId="ADAL" clId="{20316B11-63CD-4AC7-A5DF-F5BD322E2983}" dt="2021-03-10T22:08:28.519" v="315" actId="20577"/>
        <pc:sldMkLst>
          <pc:docMk/>
          <pc:sldMk cId="59670947" sldId="262"/>
        </pc:sldMkLst>
        <pc:spChg chg="mod">
          <ac:chgData name="Alan S. Daws" userId="af6d872a-dc12-46ce-8c85-8992017582a3" providerId="ADAL" clId="{20316B11-63CD-4AC7-A5DF-F5BD322E2983}" dt="2021-03-10T22:08:28.519" v="315" actId="20577"/>
          <ac:spMkLst>
            <pc:docMk/>
            <pc:sldMk cId="59670947" sldId="262"/>
            <ac:spMk id="3" creationId="{71191303-E132-46FE-94CF-358ACE9B92FF}"/>
          </ac:spMkLst>
        </pc:spChg>
      </pc:sldChg>
      <pc:sldChg chg="modSp ord">
        <pc:chgData name="Alan S. Daws" userId="af6d872a-dc12-46ce-8c85-8992017582a3" providerId="ADAL" clId="{20316B11-63CD-4AC7-A5DF-F5BD322E2983}" dt="2021-03-10T22:17:22.782" v="326"/>
        <pc:sldMkLst>
          <pc:docMk/>
          <pc:sldMk cId="2494305453" sldId="321"/>
        </pc:sldMkLst>
        <pc:picChg chg="mod">
          <ac:chgData name="Alan S. Daws" userId="af6d872a-dc12-46ce-8c85-8992017582a3" providerId="ADAL" clId="{20316B11-63CD-4AC7-A5DF-F5BD322E2983}" dt="2021-03-10T22:14:51.678" v="324" actId="1076"/>
          <ac:picMkLst>
            <pc:docMk/>
            <pc:sldMk cId="2494305453" sldId="321"/>
            <ac:picMk id="2050" creationId="{C5C2ACF9-2FA2-4A46-9915-DA5ACDFBB1ED}"/>
          </ac:picMkLst>
        </pc:picChg>
      </pc:sldChg>
      <pc:sldChg chg="modSp mod">
        <pc:chgData name="Alan S. Daws" userId="af6d872a-dc12-46ce-8c85-8992017582a3" providerId="ADAL" clId="{20316B11-63CD-4AC7-A5DF-F5BD322E2983}" dt="2021-03-10T22:13:30.559" v="321" actId="20577"/>
        <pc:sldMkLst>
          <pc:docMk/>
          <pc:sldMk cId="2173364301" sldId="325"/>
        </pc:sldMkLst>
        <pc:spChg chg="mod">
          <ac:chgData name="Alan S. Daws" userId="af6d872a-dc12-46ce-8c85-8992017582a3" providerId="ADAL" clId="{20316B11-63CD-4AC7-A5DF-F5BD322E2983}" dt="2021-03-10T22:13:30.559" v="321" actId="20577"/>
          <ac:spMkLst>
            <pc:docMk/>
            <pc:sldMk cId="2173364301" sldId="325"/>
            <ac:spMk id="2" creationId="{18EC4F3A-9C98-422C-BD34-9569926810F2}"/>
          </ac:spMkLst>
        </pc:spChg>
      </pc:sldChg>
    </pc:docChg>
  </pc:docChgLst>
  <pc:docChgLst>
    <pc:chgData name="Alan S. Daws" userId="af6d872a-dc12-46ce-8c85-8992017582a3" providerId="ADAL" clId="{59C47C73-862D-42F3-AA4D-8822D8FC86DF}"/>
    <pc:docChg chg="undo custSel mod addSld delSld modSld">
      <pc:chgData name="Alan S. Daws" userId="af6d872a-dc12-46ce-8c85-8992017582a3" providerId="ADAL" clId="{59C47C73-862D-42F3-AA4D-8822D8FC86DF}" dt="2021-02-10T17:02:28.238" v="839" actId="207"/>
      <pc:docMkLst>
        <pc:docMk/>
      </pc:docMkLst>
      <pc:sldChg chg="del">
        <pc:chgData name="Alan S. Daws" userId="af6d872a-dc12-46ce-8c85-8992017582a3" providerId="ADAL" clId="{59C47C73-862D-42F3-AA4D-8822D8FC86DF}" dt="2021-02-10T16:50:24.189" v="661" actId="47"/>
        <pc:sldMkLst>
          <pc:docMk/>
          <pc:sldMk cId="3931641285" sldId="257"/>
        </pc:sldMkLst>
      </pc:sldChg>
      <pc:sldChg chg="del">
        <pc:chgData name="Alan S. Daws" userId="af6d872a-dc12-46ce-8c85-8992017582a3" providerId="ADAL" clId="{59C47C73-862D-42F3-AA4D-8822D8FC86DF}" dt="2021-02-10T16:50:25.547" v="662" actId="47"/>
        <pc:sldMkLst>
          <pc:docMk/>
          <pc:sldMk cId="2570409272" sldId="258"/>
        </pc:sldMkLst>
      </pc:sldChg>
      <pc:sldChg chg="modSp mod">
        <pc:chgData name="Alan S. Daws" userId="af6d872a-dc12-46ce-8c85-8992017582a3" providerId="ADAL" clId="{59C47C73-862D-42F3-AA4D-8822D8FC86DF}" dt="2021-02-10T16:45:52.661" v="575" actId="13926"/>
        <pc:sldMkLst>
          <pc:docMk/>
          <pc:sldMk cId="2029755635" sldId="259"/>
        </pc:sldMkLst>
        <pc:spChg chg="mod">
          <ac:chgData name="Alan S. Daws" userId="af6d872a-dc12-46ce-8c85-8992017582a3" providerId="ADAL" clId="{59C47C73-862D-42F3-AA4D-8822D8FC86DF}" dt="2021-02-10T16:45:52.661" v="575" actId="13926"/>
          <ac:spMkLst>
            <pc:docMk/>
            <pc:sldMk cId="2029755635" sldId="259"/>
            <ac:spMk id="3" creationId="{FAE4BEEE-DF41-47CB-9366-AF3CB1781C82}"/>
          </ac:spMkLst>
        </pc:spChg>
      </pc:sldChg>
      <pc:sldChg chg="del">
        <pc:chgData name="Alan S. Daws" userId="af6d872a-dc12-46ce-8c85-8992017582a3" providerId="ADAL" clId="{59C47C73-862D-42F3-AA4D-8822D8FC86DF}" dt="2021-02-10T16:41:58.640" v="353" actId="47"/>
        <pc:sldMkLst>
          <pc:docMk/>
          <pc:sldMk cId="3539799939" sldId="314"/>
        </pc:sldMkLst>
      </pc:sldChg>
      <pc:sldChg chg="del">
        <pc:chgData name="Alan S. Daws" userId="af6d872a-dc12-46ce-8c85-8992017582a3" providerId="ADAL" clId="{59C47C73-862D-42F3-AA4D-8822D8FC86DF}" dt="2021-02-10T16:41:56.700" v="352" actId="47"/>
        <pc:sldMkLst>
          <pc:docMk/>
          <pc:sldMk cId="2540323747" sldId="315"/>
        </pc:sldMkLst>
      </pc:sldChg>
      <pc:sldChg chg="addSp modSp mod setBg">
        <pc:chgData name="Alan S. Daws" userId="af6d872a-dc12-46ce-8c85-8992017582a3" providerId="ADAL" clId="{59C47C73-862D-42F3-AA4D-8822D8FC86DF}" dt="2021-02-10T16:44:31.402" v="360" actId="14100"/>
        <pc:sldMkLst>
          <pc:docMk/>
          <pc:sldMk cId="1420484726" sldId="316"/>
        </pc:sldMkLst>
        <pc:spChg chg="mod">
          <ac:chgData name="Alan S. Daws" userId="af6d872a-dc12-46ce-8c85-8992017582a3" providerId="ADAL" clId="{59C47C73-862D-42F3-AA4D-8822D8FC86DF}" dt="2021-02-10T16:44:26.117" v="359" actId="26606"/>
          <ac:spMkLst>
            <pc:docMk/>
            <pc:sldMk cId="1420484726" sldId="316"/>
            <ac:spMk id="2" creationId="{EE699F80-A43D-4D8F-A7EC-A0A3DDE5D5B9}"/>
          </ac:spMkLst>
        </pc:spChg>
        <pc:spChg chg="mod ord">
          <ac:chgData name="Alan S. Daws" userId="af6d872a-dc12-46ce-8c85-8992017582a3" providerId="ADAL" clId="{59C47C73-862D-42F3-AA4D-8822D8FC86DF}" dt="2021-02-10T16:44:31.402" v="360" actId="14100"/>
          <ac:spMkLst>
            <pc:docMk/>
            <pc:sldMk cId="1420484726" sldId="316"/>
            <ac:spMk id="3" creationId="{64D68B35-12B0-48FF-849F-3CBE45E79AA8}"/>
          </ac:spMkLst>
        </pc:spChg>
        <pc:picChg chg="add mod">
          <ac:chgData name="Alan S. Daws" userId="af6d872a-dc12-46ce-8c85-8992017582a3" providerId="ADAL" clId="{59C47C73-862D-42F3-AA4D-8822D8FC86DF}" dt="2021-02-10T16:44:26.117" v="359" actId="26606"/>
          <ac:picMkLst>
            <pc:docMk/>
            <pc:sldMk cId="1420484726" sldId="316"/>
            <ac:picMk id="1026" creationId="{36CE91B8-8364-4E82-95A1-DFD62AD2C83B}"/>
          </ac:picMkLst>
        </pc:picChg>
      </pc:sldChg>
      <pc:sldChg chg="addSp delSp modSp new mod setBg">
        <pc:chgData name="Alan S. Daws" userId="af6d872a-dc12-46ce-8c85-8992017582a3" providerId="ADAL" clId="{59C47C73-862D-42F3-AA4D-8822D8FC86DF}" dt="2021-02-10T16:50:13.958" v="660" actId="1076"/>
        <pc:sldMkLst>
          <pc:docMk/>
          <pc:sldMk cId="411102508" sldId="317"/>
        </pc:sldMkLst>
        <pc:spChg chg="mod ord">
          <ac:chgData name="Alan S. Daws" userId="af6d872a-dc12-46ce-8c85-8992017582a3" providerId="ADAL" clId="{59C47C73-862D-42F3-AA4D-8822D8FC86DF}" dt="2021-02-10T16:48:57.091" v="646" actId="403"/>
          <ac:spMkLst>
            <pc:docMk/>
            <pc:sldMk cId="411102508" sldId="317"/>
            <ac:spMk id="2" creationId="{A179C913-39F3-47DC-91A7-FEDEAE2AC32A}"/>
          </ac:spMkLst>
        </pc:spChg>
        <pc:spChg chg="del">
          <ac:chgData name="Alan S. Daws" userId="af6d872a-dc12-46ce-8c85-8992017582a3" providerId="ADAL" clId="{59C47C73-862D-42F3-AA4D-8822D8FC86DF}" dt="2021-02-10T16:47:19.097" v="604" actId="26606"/>
          <ac:spMkLst>
            <pc:docMk/>
            <pc:sldMk cId="411102508" sldId="317"/>
            <ac:spMk id="3" creationId="{2B8652D9-D8D2-4572-932D-6DD745E69E37}"/>
          </ac:spMkLst>
        </pc:spChg>
        <pc:spChg chg="add mod">
          <ac:chgData name="Alan S. Daws" userId="af6d872a-dc12-46ce-8c85-8992017582a3" providerId="ADAL" clId="{59C47C73-862D-42F3-AA4D-8822D8FC86DF}" dt="2021-02-10T16:49:04.794" v="647" actId="478"/>
          <ac:spMkLst>
            <pc:docMk/>
            <pc:sldMk cId="411102508" sldId="317"/>
            <ac:spMk id="7" creationId="{066B10CE-6F4F-4A1C-B2E2-CDDF3C2C2635}"/>
          </ac:spMkLst>
        </pc:spChg>
        <pc:spChg chg="add del">
          <ac:chgData name="Alan S. Daws" userId="af6d872a-dc12-46ce-8c85-8992017582a3" providerId="ADAL" clId="{59C47C73-862D-42F3-AA4D-8822D8FC86DF}" dt="2021-02-10T16:48:45.744" v="628" actId="26606"/>
          <ac:spMkLst>
            <pc:docMk/>
            <pc:sldMk cId="411102508" sldId="317"/>
            <ac:spMk id="10" creationId="{5FA21C72-692C-49FD-9EB4-DDDDDEBD4BD6}"/>
          </ac:spMkLst>
        </pc:spChg>
        <pc:spChg chg="add del">
          <ac:chgData name="Alan S. Daws" userId="af6d872a-dc12-46ce-8c85-8992017582a3" providerId="ADAL" clId="{59C47C73-862D-42F3-AA4D-8822D8FC86DF}" dt="2021-02-10T16:48:45.744" v="628" actId="26606"/>
          <ac:spMkLst>
            <pc:docMk/>
            <pc:sldMk cId="411102508" sldId="317"/>
            <ac:spMk id="12" creationId="{FBAF941A-6830-47A3-B63C-7C7B66AEA73B}"/>
          </ac:spMkLst>
        </pc:spChg>
        <pc:spChg chg="add del">
          <ac:chgData name="Alan S. Daws" userId="af6d872a-dc12-46ce-8c85-8992017582a3" providerId="ADAL" clId="{59C47C73-862D-42F3-AA4D-8822D8FC86DF}" dt="2021-02-10T16:48:45.744" v="628" actId="26606"/>
          <ac:spMkLst>
            <pc:docMk/>
            <pc:sldMk cId="411102508" sldId="317"/>
            <ac:spMk id="17" creationId="{5FA21C72-692C-49FD-9EB4-DDDDDEBD4BD6}"/>
          </ac:spMkLst>
        </pc:spChg>
        <pc:spChg chg="add del">
          <ac:chgData name="Alan S. Daws" userId="af6d872a-dc12-46ce-8c85-8992017582a3" providerId="ADAL" clId="{59C47C73-862D-42F3-AA4D-8822D8FC86DF}" dt="2021-02-10T16:48:45.744" v="628" actId="26606"/>
          <ac:spMkLst>
            <pc:docMk/>
            <pc:sldMk cId="411102508" sldId="317"/>
            <ac:spMk id="19" creationId="{FBAF941A-6830-47A3-B63C-7C7B66AEA73B}"/>
          </ac:spMkLst>
        </pc:spChg>
        <pc:picChg chg="add del mod modCrop">
          <ac:chgData name="Alan S. Daws" userId="af6d872a-dc12-46ce-8c85-8992017582a3" providerId="ADAL" clId="{59C47C73-862D-42F3-AA4D-8822D8FC86DF}" dt="2021-02-10T16:49:04.794" v="647" actId="478"/>
          <ac:picMkLst>
            <pc:docMk/>
            <pc:sldMk cId="411102508" sldId="317"/>
            <ac:picMk id="5" creationId="{0A4A8302-A6DA-4FFD-8F27-0D8836F7568A}"/>
          </ac:picMkLst>
        </pc:picChg>
        <pc:picChg chg="add mod">
          <ac:chgData name="Alan S. Daws" userId="af6d872a-dc12-46ce-8c85-8992017582a3" providerId="ADAL" clId="{59C47C73-862D-42F3-AA4D-8822D8FC86DF}" dt="2021-02-10T16:49:46.946" v="657" actId="1076"/>
          <ac:picMkLst>
            <pc:docMk/>
            <pc:sldMk cId="411102508" sldId="317"/>
            <ac:picMk id="9" creationId="{B13CA1F8-2248-41FB-ADDD-67C7DE0C743F}"/>
          </ac:picMkLst>
        </pc:picChg>
        <pc:picChg chg="add mod modCrop">
          <ac:chgData name="Alan S. Daws" userId="af6d872a-dc12-46ce-8c85-8992017582a3" providerId="ADAL" clId="{59C47C73-862D-42F3-AA4D-8822D8FC86DF}" dt="2021-02-10T16:50:13.958" v="660" actId="1076"/>
          <ac:picMkLst>
            <pc:docMk/>
            <pc:sldMk cId="411102508" sldId="317"/>
            <ac:picMk id="13" creationId="{AF21984B-19CE-4627-AF62-9B6A3E327B55}"/>
          </ac:picMkLst>
        </pc:picChg>
      </pc:sldChg>
      <pc:sldChg chg="addSp delSp modSp new mod setBg">
        <pc:chgData name="Alan S. Daws" userId="af6d872a-dc12-46ce-8c85-8992017582a3" providerId="ADAL" clId="{59C47C73-862D-42F3-AA4D-8822D8FC86DF}" dt="2021-02-10T17:02:28.238" v="839" actId="207"/>
        <pc:sldMkLst>
          <pc:docMk/>
          <pc:sldMk cId="161686731" sldId="318"/>
        </pc:sldMkLst>
        <pc:spChg chg="mod">
          <ac:chgData name="Alan S. Daws" userId="af6d872a-dc12-46ce-8c85-8992017582a3" providerId="ADAL" clId="{59C47C73-862D-42F3-AA4D-8822D8FC86DF}" dt="2021-02-10T17:02:11.136" v="836" actId="26606"/>
          <ac:spMkLst>
            <pc:docMk/>
            <pc:sldMk cId="161686731" sldId="318"/>
            <ac:spMk id="2" creationId="{4020F0F5-94A0-44FB-B1D8-066D45D8B9CF}"/>
          </ac:spMkLst>
        </pc:spChg>
        <pc:spChg chg="add mod">
          <ac:chgData name="Alan S. Daws" userId="af6d872a-dc12-46ce-8c85-8992017582a3" providerId="ADAL" clId="{59C47C73-862D-42F3-AA4D-8822D8FC86DF}" dt="2021-02-10T17:02:28.238" v="839" actId="207"/>
          <ac:spMkLst>
            <pc:docMk/>
            <pc:sldMk cId="161686731" sldId="318"/>
            <ac:spMk id="6" creationId="{4D53002B-F2F9-48D7-835B-C0241E2DEC8A}"/>
          </ac:spMkLst>
        </pc:spChg>
        <pc:spChg chg="add mod">
          <ac:chgData name="Alan S. Daws" userId="af6d872a-dc12-46ce-8c85-8992017582a3" providerId="ADAL" clId="{59C47C73-862D-42F3-AA4D-8822D8FC86DF}" dt="2021-02-10T17:02:22.852" v="838" actId="1076"/>
          <ac:spMkLst>
            <pc:docMk/>
            <pc:sldMk cId="161686731" sldId="318"/>
            <ac:spMk id="7" creationId="{022B90A0-92E6-46DD-8705-F10271086FA4}"/>
          </ac:spMkLst>
        </pc:spChg>
        <pc:spChg chg="add del">
          <ac:chgData name="Alan S. Daws" userId="af6d872a-dc12-46ce-8c85-8992017582a3" providerId="ADAL" clId="{59C47C73-862D-42F3-AA4D-8822D8FC86DF}" dt="2021-02-10T17:02:11.136" v="836" actId="26606"/>
          <ac:spMkLst>
            <pc:docMk/>
            <pc:sldMk cId="161686731" sldId="318"/>
            <ac:spMk id="10" creationId="{622ABD4F-0025-4E7A-8CAD-6160085159EA}"/>
          </ac:spMkLst>
        </pc:spChg>
        <pc:spChg chg="add del">
          <ac:chgData name="Alan S. Daws" userId="af6d872a-dc12-46ce-8c85-8992017582a3" providerId="ADAL" clId="{59C47C73-862D-42F3-AA4D-8822D8FC86DF}" dt="2021-02-10T17:02:11.136" v="836" actId="26606"/>
          <ac:spMkLst>
            <pc:docMk/>
            <pc:sldMk cId="161686731" sldId="318"/>
            <ac:spMk id="12" creationId="{19E78D43-718A-450B-89F1-37EF3BD77F3A}"/>
          </ac:spMkLst>
        </pc:spChg>
        <pc:spChg chg="add">
          <ac:chgData name="Alan S. Daws" userId="af6d872a-dc12-46ce-8c85-8992017582a3" providerId="ADAL" clId="{59C47C73-862D-42F3-AA4D-8822D8FC86DF}" dt="2021-02-10T17:02:11.136" v="836" actId="26606"/>
          <ac:spMkLst>
            <pc:docMk/>
            <pc:sldMk cId="161686731" sldId="318"/>
            <ac:spMk id="17" creationId="{3F47E20B-1205-4238-A82B-90EF577F32D8}"/>
          </ac:spMkLst>
        </pc:spChg>
        <pc:spChg chg="add">
          <ac:chgData name="Alan S. Daws" userId="af6d872a-dc12-46ce-8c85-8992017582a3" providerId="ADAL" clId="{59C47C73-862D-42F3-AA4D-8822D8FC86DF}" dt="2021-02-10T17:02:11.136" v="836" actId="26606"/>
          <ac:spMkLst>
            <pc:docMk/>
            <pc:sldMk cId="161686731" sldId="318"/>
            <ac:spMk id="19" creationId="{D13567AC-EB9A-47A9-B6EC-B5BDB73B113C}"/>
          </ac:spMkLst>
        </pc:spChg>
        <pc:graphicFrameChg chg="add del mod">
          <ac:chgData name="Alan S. Daws" userId="af6d872a-dc12-46ce-8c85-8992017582a3" providerId="ADAL" clId="{59C47C73-862D-42F3-AA4D-8822D8FC86DF}" dt="2021-02-10T17:00:42.397" v="694" actId="21"/>
          <ac:graphicFrameMkLst>
            <pc:docMk/>
            <pc:sldMk cId="161686731" sldId="318"/>
            <ac:graphicFrameMk id="3" creationId="{9745A162-6BA0-4D43-A4C3-751B531E6D99}"/>
          </ac:graphicFrameMkLst>
        </pc:graphicFrameChg>
        <pc:picChg chg="add mod">
          <ac:chgData name="Alan S. Daws" userId="af6d872a-dc12-46ce-8c85-8992017582a3" providerId="ADAL" clId="{59C47C73-862D-42F3-AA4D-8822D8FC86DF}" dt="2021-02-10T17:02:11.136" v="836" actId="26606"/>
          <ac:picMkLst>
            <pc:docMk/>
            <pc:sldMk cId="161686731" sldId="318"/>
            <ac:picMk id="5" creationId="{B63D8C97-BBE6-4A32-8F6D-CAC9C203B135}"/>
          </ac:picMkLst>
        </pc:picChg>
      </pc:sldChg>
    </pc:docChg>
  </pc:docChgLst>
  <pc:docChgLst>
    <pc:chgData name="Alan S. Daws" userId="af6d872a-dc12-46ce-8c85-8992017582a3" providerId="ADAL" clId="{01660093-7C38-40D7-98CF-762B5266CC02}"/>
    <pc:docChg chg="custSel addSld modSld sldOrd">
      <pc:chgData name="Alan S. Daws" userId="af6d872a-dc12-46ce-8c85-8992017582a3" providerId="ADAL" clId="{01660093-7C38-40D7-98CF-762B5266CC02}" dt="2021-03-11T13:50:50.135" v="409" actId="20577"/>
      <pc:docMkLst>
        <pc:docMk/>
      </pc:docMkLst>
      <pc:sldChg chg="modSp new mod ord">
        <pc:chgData name="Alan S. Daws" userId="af6d872a-dc12-46ce-8c85-8992017582a3" providerId="ADAL" clId="{01660093-7C38-40D7-98CF-762B5266CC02}" dt="2021-03-11T13:50:50.135" v="409" actId="20577"/>
        <pc:sldMkLst>
          <pc:docMk/>
          <pc:sldMk cId="638543908" sldId="330"/>
        </pc:sldMkLst>
        <pc:spChg chg="mod">
          <ac:chgData name="Alan S. Daws" userId="af6d872a-dc12-46ce-8c85-8992017582a3" providerId="ADAL" clId="{01660093-7C38-40D7-98CF-762B5266CC02}" dt="2021-03-11T13:46:22.852" v="29" actId="20577"/>
          <ac:spMkLst>
            <pc:docMk/>
            <pc:sldMk cId="638543908" sldId="330"/>
            <ac:spMk id="2" creationId="{D12523D2-15A1-40ED-82D3-DFE6CEBC6EF5}"/>
          </ac:spMkLst>
        </pc:spChg>
        <pc:spChg chg="mod">
          <ac:chgData name="Alan S. Daws" userId="af6d872a-dc12-46ce-8c85-8992017582a3" providerId="ADAL" clId="{01660093-7C38-40D7-98CF-762B5266CC02}" dt="2021-03-11T13:50:50.135" v="409" actId="20577"/>
          <ac:spMkLst>
            <pc:docMk/>
            <pc:sldMk cId="638543908" sldId="330"/>
            <ac:spMk id="3" creationId="{501F801F-DE52-4ADB-A32B-ECD09250EA57}"/>
          </ac:spMkLst>
        </pc:spChg>
      </pc:sldChg>
    </pc:docChg>
  </pc:docChgLst>
  <pc:docChgLst>
    <pc:chgData name="Alan S. Daws" userId="af6d872a-dc12-46ce-8c85-8992017582a3" providerId="ADAL" clId="{E70AADDF-9A02-4979-A355-439BA809E450}"/>
    <pc:docChg chg="custSel modSld">
      <pc:chgData name="Alan S. Daws" userId="af6d872a-dc12-46ce-8c85-8992017582a3" providerId="ADAL" clId="{E70AADDF-9A02-4979-A355-439BA809E450}" dt="2021-10-18T15:06:55.147" v="181" actId="207"/>
      <pc:docMkLst>
        <pc:docMk/>
      </pc:docMkLst>
      <pc:sldChg chg="modSp mod">
        <pc:chgData name="Alan S. Daws" userId="af6d872a-dc12-46ce-8c85-8992017582a3" providerId="ADAL" clId="{E70AADDF-9A02-4979-A355-439BA809E450}" dt="2021-10-18T14:56:55.759" v="36" actId="27636"/>
        <pc:sldMkLst>
          <pc:docMk/>
          <pc:sldMk cId="3314604821" sldId="305"/>
        </pc:sldMkLst>
        <pc:spChg chg="mod">
          <ac:chgData name="Alan S. Daws" userId="af6d872a-dc12-46ce-8c85-8992017582a3" providerId="ADAL" clId="{E70AADDF-9A02-4979-A355-439BA809E450}" dt="2021-10-18T14:56:55.759" v="36" actId="27636"/>
          <ac:spMkLst>
            <pc:docMk/>
            <pc:sldMk cId="3314604821" sldId="305"/>
            <ac:spMk id="3" creationId="{6E35E482-2B09-4B32-89DA-40EAF4597A36}"/>
          </ac:spMkLst>
        </pc:spChg>
      </pc:sldChg>
      <pc:sldChg chg="addSp modSp mod">
        <pc:chgData name="Alan S. Daws" userId="af6d872a-dc12-46ce-8c85-8992017582a3" providerId="ADAL" clId="{E70AADDF-9A02-4979-A355-439BA809E450}" dt="2021-10-18T15:06:36.108" v="180" actId="113"/>
        <pc:sldMkLst>
          <pc:docMk/>
          <pc:sldMk cId="355018699" sldId="308"/>
        </pc:sldMkLst>
        <pc:spChg chg="add mod">
          <ac:chgData name="Alan S. Daws" userId="af6d872a-dc12-46ce-8c85-8992017582a3" providerId="ADAL" clId="{E70AADDF-9A02-4979-A355-439BA809E450}" dt="2021-10-18T15:06:36.108" v="180" actId="113"/>
          <ac:spMkLst>
            <pc:docMk/>
            <pc:sldMk cId="355018699" sldId="308"/>
            <ac:spMk id="3" creationId="{D37DD524-B5B7-438E-BFF0-3ECCCED9C7BC}"/>
          </ac:spMkLst>
        </pc:spChg>
      </pc:sldChg>
      <pc:sldChg chg="modSp mod">
        <pc:chgData name="Alan S. Daws" userId="af6d872a-dc12-46ce-8c85-8992017582a3" providerId="ADAL" clId="{E70AADDF-9A02-4979-A355-439BA809E450}" dt="2021-10-18T15:06:55.147" v="181" actId="207"/>
        <pc:sldMkLst>
          <pc:docMk/>
          <pc:sldMk cId="1420484726" sldId="316"/>
        </pc:sldMkLst>
        <pc:spChg chg="mod">
          <ac:chgData name="Alan S. Daws" userId="af6d872a-dc12-46ce-8c85-8992017582a3" providerId="ADAL" clId="{E70AADDF-9A02-4979-A355-439BA809E450}" dt="2021-10-18T15:06:55.147" v="181" actId="207"/>
          <ac:spMkLst>
            <pc:docMk/>
            <pc:sldMk cId="1420484726" sldId="316"/>
            <ac:spMk id="3" creationId="{64D68B35-12B0-48FF-849F-3CBE45E79AA8}"/>
          </ac:spMkLst>
        </pc:spChg>
      </pc:sldChg>
    </pc:docChg>
  </pc:docChgLst>
  <pc:docChgLst>
    <pc:chgData name="Alan S. Daws" userId="af6d872a-dc12-46ce-8c85-8992017582a3" providerId="ADAL" clId="{38EBDAB9-5D20-4CEE-BF7D-97A6E3C26C07}"/>
    <pc:docChg chg="undo custSel addSld delSld modSld sldOrd">
      <pc:chgData name="Alan S. Daws" userId="af6d872a-dc12-46ce-8c85-8992017582a3" providerId="ADAL" clId="{38EBDAB9-5D20-4CEE-BF7D-97A6E3C26C07}" dt="2021-02-10T16:21:47.033" v="962" actId="20577"/>
      <pc:docMkLst>
        <pc:docMk/>
      </pc:docMkLst>
      <pc:sldChg chg="addSp delSp modSp mod">
        <pc:chgData name="Alan S. Daws" userId="af6d872a-dc12-46ce-8c85-8992017582a3" providerId="ADAL" clId="{38EBDAB9-5D20-4CEE-BF7D-97A6E3C26C07}" dt="2021-02-10T14:49:30.415" v="5" actId="1076"/>
        <pc:sldMkLst>
          <pc:docMk/>
          <pc:sldMk cId="120954708" sldId="292"/>
        </pc:sldMkLst>
        <pc:spChg chg="del mod">
          <ac:chgData name="Alan S. Daws" userId="af6d872a-dc12-46ce-8c85-8992017582a3" providerId="ADAL" clId="{38EBDAB9-5D20-4CEE-BF7D-97A6E3C26C07}" dt="2021-02-10T14:49:18.991" v="2" actId="478"/>
          <ac:spMkLst>
            <pc:docMk/>
            <pc:sldMk cId="120954708" sldId="292"/>
            <ac:spMk id="5" creationId="{D616B04D-8373-466F-B95B-A7CBA16DF66D}"/>
          </ac:spMkLst>
        </pc:spChg>
        <pc:spChg chg="add del mod">
          <ac:chgData name="Alan S. Daws" userId="af6d872a-dc12-46ce-8c85-8992017582a3" providerId="ADAL" clId="{38EBDAB9-5D20-4CEE-BF7D-97A6E3C26C07}" dt="2021-02-10T14:49:27.137" v="4" actId="478"/>
          <ac:spMkLst>
            <pc:docMk/>
            <pc:sldMk cId="120954708" sldId="292"/>
            <ac:spMk id="7" creationId="{AF242F49-AEA6-461F-8401-82FF64EB54B1}"/>
          </ac:spMkLst>
        </pc:spChg>
        <pc:picChg chg="add mod">
          <ac:chgData name="Alan S. Daws" userId="af6d872a-dc12-46ce-8c85-8992017582a3" providerId="ADAL" clId="{38EBDAB9-5D20-4CEE-BF7D-97A6E3C26C07}" dt="2021-02-10T14:49:30.415" v="5" actId="1076"/>
          <ac:picMkLst>
            <pc:docMk/>
            <pc:sldMk cId="120954708" sldId="292"/>
            <ac:picMk id="4" creationId="{8A3C90A9-9FA2-4717-A4DE-5FB0DD49804B}"/>
          </ac:picMkLst>
        </pc:picChg>
      </pc:sldChg>
      <pc:sldChg chg="addSp delSp modSp del mod">
        <pc:chgData name="Alan S. Daws" userId="af6d872a-dc12-46ce-8c85-8992017582a3" providerId="ADAL" clId="{38EBDAB9-5D20-4CEE-BF7D-97A6E3C26C07}" dt="2021-02-10T14:52:11.009" v="250" actId="47"/>
        <pc:sldMkLst>
          <pc:docMk/>
          <pc:sldMk cId="2653445853" sldId="300"/>
        </pc:sldMkLst>
        <pc:spChg chg="del">
          <ac:chgData name="Alan S. Daws" userId="af6d872a-dc12-46ce-8c85-8992017582a3" providerId="ADAL" clId="{38EBDAB9-5D20-4CEE-BF7D-97A6E3C26C07}" dt="2021-02-10T14:50:27.679" v="12" actId="478"/>
          <ac:spMkLst>
            <pc:docMk/>
            <pc:sldMk cId="2653445853" sldId="300"/>
            <ac:spMk id="6" creationId="{4A9E8AF2-935C-47D1-8EC1-69EDB5C16216}"/>
          </ac:spMkLst>
        </pc:spChg>
        <pc:spChg chg="mod">
          <ac:chgData name="Alan S. Daws" userId="af6d872a-dc12-46ce-8c85-8992017582a3" providerId="ADAL" clId="{38EBDAB9-5D20-4CEE-BF7D-97A6E3C26C07}" dt="2021-02-10T14:51:29.011" v="182" actId="6549"/>
          <ac:spMkLst>
            <pc:docMk/>
            <pc:sldMk cId="2653445853" sldId="300"/>
            <ac:spMk id="9" creationId="{27684AAD-4486-4129-8A4C-C4F12CB3D4C7}"/>
          </ac:spMkLst>
        </pc:spChg>
        <pc:spChg chg="del">
          <ac:chgData name="Alan S. Daws" userId="af6d872a-dc12-46ce-8c85-8992017582a3" providerId="ADAL" clId="{38EBDAB9-5D20-4CEE-BF7D-97A6E3C26C07}" dt="2021-02-10T14:49:50.350" v="8" actId="21"/>
          <ac:spMkLst>
            <pc:docMk/>
            <pc:sldMk cId="2653445853" sldId="300"/>
            <ac:spMk id="10" creationId="{82B32218-92A2-4F18-AEE8-4252FD3E6AAA}"/>
          </ac:spMkLst>
        </pc:spChg>
        <pc:picChg chg="add del">
          <ac:chgData name="Alan S. Daws" userId="af6d872a-dc12-46ce-8c85-8992017582a3" providerId="ADAL" clId="{38EBDAB9-5D20-4CEE-BF7D-97A6E3C26C07}" dt="2021-02-10T14:50:20.832" v="9" actId="478"/>
          <ac:picMkLst>
            <pc:docMk/>
            <pc:sldMk cId="2653445853" sldId="300"/>
            <ac:picMk id="3" creationId="{03FABF31-77E7-4420-8E33-3BF36D8E1AFF}"/>
          </ac:picMkLst>
        </pc:picChg>
        <pc:picChg chg="add mod">
          <ac:chgData name="Alan S. Daws" userId="af6d872a-dc12-46ce-8c85-8992017582a3" providerId="ADAL" clId="{38EBDAB9-5D20-4CEE-BF7D-97A6E3C26C07}" dt="2021-02-10T14:50:24.855" v="11" actId="1076"/>
          <ac:picMkLst>
            <pc:docMk/>
            <pc:sldMk cId="2653445853" sldId="300"/>
            <ac:picMk id="5" creationId="{E8364E0F-33EB-4E20-B56C-BFD1573BCE85}"/>
          </ac:picMkLst>
        </pc:picChg>
      </pc:sldChg>
      <pc:sldChg chg="addSp delSp modSp mod">
        <pc:chgData name="Alan S. Daws" userId="af6d872a-dc12-46ce-8c85-8992017582a3" providerId="ADAL" clId="{38EBDAB9-5D20-4CEE-BF7D-97A6E3C26C07}" dt="2021-02-10T14:52:08.205" v="249" actId="20577"/>
        <pc:sldMkLst>
          <pc:docMk/>
          <pc:sldMk cId="49400783" sldId="301"/>
        </pc:sldMkLst>
        <pc:spChg chg="del">
          <ac:chgData name="Alan S. Daws" userId="af6d872a-dc12-46ce-8c85-8992017582a3" providerId="ADAL" clId="{38EBDAB9-5D20-4CEE-BF7D-97A6E3C26C07}" dt="2021-02-10T14:51:41.386" v="183" actId="478"/>
          <ac:spMkLst>
            <pc:docMk/>
            <pc:sldMk cId="49400783" sldId="301"/>
            <ac:spMk id="10" creationId="{A262C1FD-F0B9-4EAB-8B09-2261A0B03602}"/>
          </ac:spMkLst>
        </pc:spChg>
        <pc:spChg chg="mod">
          <ac:chgData name="Alan S. Daws" userId="af6d872a-dc12-46ce-8c85-8992017582a3" providerId="ADAL" clId="{38EBDAB9-5D20-4CEE-BF7D-97A6E3C26C07}" dt="2021-02-10T14:52:08.205" v="249" actId="20577"/>
          <ac:spMkLst>
            <pc:docMk/>
            <pc:sldMk cId="49400783" sldId="301"/>
            <ac:spMk id="17" creationId="{06A2C802-9AF9-434C-BAE4-5E9679BB1CDA}"/>
          </ac:spMkLst>
        </pc:spChg>
        <pc:picChg chg="add mod">
          <ac:chgData name="Alan S. Daws" userId="af6d872a-dc12-46ce-8c85-8992017582a3" providerId="ADAL" clId="{38EBDAB9-5D20-4CEE-BF7D-97A6E3C26C07}" dt="2021-02-10T14:51:51.938" v="185" actId="1076"/>
          <ac:picMkLst>
            <pc:docMk/>
            <pc:sldMk cId="49400783" sldId="301"/>
            <ac:picMk id="11" creationId="{CA89A3C9-1E6D-47B2-9E03-6073EAFCE624}"/>
          </ac:picMkLst>
        </pc:picChg>
        <pc:cxnChg chg="del">
          <ac:chgData name="Alan S. Daws" userId="af6d872a-dc12-46ce-8c85-8992017582a3" providerId="ADAL" clId="{38EBDAB9-5D20-4CEE-BF7D-97A6E3C26C07}" dt="2021-02-10T14:51:57.215" v="186" actId="478"/>
          <ac:cxnSpMkLst>
            <pc:docMk/>
            <pc:sldMk cId="49400783" sldId="301"/>
            <ac:cxnSpMk id="21" creationId="{B0A5D4E1-27C8-4848-9562-F8A451780F8E}"/>
          </ac:cxnSpMkLst>
        </pc:cxnChg>
      </pc:sldChg>
      <pc:sldChg chg="modSp mod">
        <pc:chgData name="Alan S. Daws" userId="af6d872a-dc12-46ce-8c85-8992017582a3" providerId="ADAL" clId="{38EBDAB9-5D20-4CEE-BF7D-97A6E3C26C07}" dt="2021-02-10T15:26:40.157" v="600" actId="20577"/>
        <pc:sldMkLst>
          <pc:docMk/>
          <pc:sldMk cId="3314604821" sldId="305"/>
        </pc:sldMkLst>
        <pc:spChg chg="mod">
          <ac:chgData name="Alan S. Daws" userId="af6d872a-dc12-46ce-8c85-8992017582a3" providerId="ADAL" clId="{38EBDAB9-5D20-4CEE-BF7D-97A6E3C26C07}" dt="2021-02-10T15:26:40.157" v="600" actId="20577"/>
          <ac:spMkLst>
            <pc:docMk/>
            <pc:sldMk cId="3314604821" sldId="305"/>
            <ac:spMk id="3" creationId="{6E35E482-2B09-4B32-89DA-40EAF4597A36}"/>
          </ac:spMkLst>
        </pc:spChg>
      </pc:sldChg>
      <pc:sldChg chg="addSp delSp modSp mod">
        <pc:chgData name="Alan S. Daws" userId="af6d872a-dc12-46ce-8c85-8992017582a3" providerId="ADAL" clId="{38EBDAB9-5D20-4CEE-BF7D-97A6E3C26C07}" dt="2021-02-10T14:55:22.756" v="484" actId="1076"/>
        <pc:sldMkLst>
          <pc:docMk/>
          <pc:sldMk cId="355018699" sldId="308"/>
        </pc:sldMkLst>
        <pc:spChg chg="mod">
          <ac:chgData name="Alan S. Daws" userId="af6d872a-dc12-46ce-8c85-8992017582a3" providerId="ADAL" clId="{38EBDAB9-5D20-4CEE-BF7D-97A6E3C26C07}" dt="2021-02-10T14:55:22.756" v="484" actId="1076"/>
          <ac:spMkLst>
            <pc:docMk/>
            <pc:sldMk cId="355018699" sldId="308"/>
            <ac:spMk id="2" creationId="{27702FD3-98B8-43A7-BFCB-CE3FC33CE906}"/>
          </ac:spMkLst>
        </pc:spChg>
        <pc:spChg chg="add del mod">
          <ac:chgData name="Alan S. Daws" userId="af6d872a-dc12-46ce-8c85-8992017582a3" providerId="ADAL" clId="{38EBDAB9-5D20-4CEE-BF7D-97A6E3C26C07}" dt="2021-02-10T14:55:08.272" v="481" actId="478"/>
          <ac:spMkLst>
            <pc:docMk/>
            <pc:sldMk cId="355018699" sldId="308"/>
            <ac:spMk id="4" creationId="{3EBAAE16-4034-45D8-9F0C-CAD037D550FE}"/>
          </ac:spMkLst>
        </pc:spChg>
        <pc:picChg chg="del">
          <ac:chgData name="Alan S. Daws" userId="af6d872a-dc12-46ce-8c85-8992017582a3" providerId="ADAL" clId="{38EBDAB9-5D20-4CEE-BF7D-97A6E3C26C07}" dt="2021-02-10T14:55:05.032" v="480" actId="478"/>
          <ac:picMkLst>
            <pc:docMk/>
            <pc:sldMk cId="355018699" sldId="308"/>
            <ac:picMk id="6" creationId="{CA3BA110-6C58-432D-91A3-E63689B77456}"/>
          </ac:picMkLst>
        </pc:picChg>
        <pc:picChg chg="mod">
          <ac:chgData name="Alan S. Daws" userId="af6d872a-dc12-46ce-8c85-8992017582a3" providerId="ADAL" clId="{38EBDAB9-5D20-4CEE-BF7D-97A6E3C26C07}" dt="2021-02-10T14:55:18.798" v="483" actId="1076"/>
          <ac:picMkLst>
            <pc:docMk/>
            <pc:sldMk cId="355018699" sldId="308"/>
            <ac:picMk id="24" creationId="{97540E78-0F74-4DB9-A701-A591830D2841}"/>
          </ac:picMkLst>
        </pc:picChg>
      </pc:sldChg>
      <pc:sldChg chg="addSp delSp modSp add mod setBg delDesignElem">
        <pc:chgData name="Alan S. Daws" userId="af6d872a-dc12-46ce-8c85-8992017582a3" providerId="ADAL" clId="{38EBDAB9-5D20-4CEE-BF7D-97A6E3C26C07}" dt="2021-02-10T14:54:24.420" v="479" actId="20577"/>
        <pc:sldMkLst>
          <pc:docMk/>
          <pc:sldMk cId="490095135" sldId="313"/>
        </pc:sldMkLst>
        <pc:spChg chg="mod">
          <ac:chgData name="Alan S. Daws" userId="af6d872a-dc12-46ce-8c85-8992017582a3" providerId="ADAL" clId="{38EBDAB9-5D20-4CEE-BF7D-97A6E3C26C07}" dt="2021-02-10T14:53:50.075" v="331" actId="14100"/>
          <ac:spMkLst>
            <pc:docMk/>
            <pc:sldMk cId="490095135" sldId="313"/>
            <ac:spMk id="13" creationId="{6A9A5127-5C89-46B3-AC18-411FD9C1F963}"/>
          </ac:spMkLst>
        </pc:spChg>
        <pc:spChg chg="del">
          <ac:chgData name="Alan S. Daws" userId="af6d872a-dc12-46ce-8c85-8992017582a3" providerId="ADAL" clId="{38EBDAB9-5D20-4CEE-BF7D-97A6E3C26C07}" dt="2021-02-10T14:52:21.378" v="252"/>
          <ac:spMkLst>
            <pc:docMk/>
            <pc:sldMk cId="490095135" sldId="313"/>
            <ac:spMk id="16" creationId="{93F0ADB5-A0B4-4B01-A8C4-FDC34CE22BD4}"/>
          </ac:spMkLst>
        </pc:spChg>
        <pc:spChg chg="mod">
          <ac:chgData name="Alan S. Daws" userId="af6d872a-dc12-46ce-8c85-8992017582a3" providerId="ADAL" clId="{38EBDAB9-5D20-4CEE-BF7D-97A6E3C26C07}" dt="2021-02-10T14:54:24.420" v="479" actId="20577"/>
          <ac:spMkLst>
            <pc:docMk/>
            <pc:sldMk cId="490095135" sldId="313"/>
            <ac:spMk id="17" creationId="{06A2C802-9AF9-434C-BAE4-5E9679BB1CDA}"/>
          </ac:spMkLst>
        </pc:spChg>
        <pc:spChg chg="del">
          <ac:chgData name="Alan S. Daws" userId="af6d872a-dc12-46ce-8c85-8992017582a3" providerId="ADAL" clId="{38EBDAB9-5D20-4CEE-BF7D-97A6E3C26C07}" dt="2021-02-10T14:52:21.378" v="252"/>
          <ac:spMkLst>
            <pc:docMk/>
            <pc:sldMk cId="490095135" sldId="313"/>
            <ac:spMk id="18" creationId="{AA6D0FDE-0241-4C21-A720-A69475358235}"/>
          </ac:spMkLst>
        </pc:spChg>
        <pc:picChg chg="add mod">
          <ac:chgData name="Alan S. Daws" userId="af6d872a-dc12-46ce-8c85-8992017582a3" providerId="ADAL" clId="{38EBDAB9-5D20-4CEE-BF7D-97A6E3C26C07}" dt="2021-02-10T14:53:39.356" v="316" actId="1076"/>
          <ac:picMkLst>
            <pc:docMk/>
            <pc:sldMk cId="490095135" sldId="313"/>
            <ac:picMk id="3" creationId="{78758929-3A06-44B5-BEFB-81B3776E77D6}"/>
          </ac:picMkLst>
        </pc:picChg>
        <pc:picChg chg="del">
          <ac:chgData name="Alan S. Daws" userId="af6d872a-dc12-46ce-8c85-8992017582a3" providerId="ADAL" clId="{38EBDAB9-5D20-4CEE-BF7D-97A6E3C26C07}" dt="2021-02-10T14:53:35.210" v="314" actId="478"/>
          <ac:picMkLst>
            <pc:docMk/>
            <pc:sldMk cId="490095135" sldId="313"/>
            <ac:picMk id="11" creationId="{CA89A3C9-1E6D-47B2-9E03-6073EAFCE624}"/>
          </ac:picMkLst>
        </pc:picChg>
      </pc:sldChg>
      <pc:sldChg chg="modSp new mod ord">
        <pc:chgData name="Alan S. Daws" userId="af6d872a-dc12-46ce-8c85-8992017582a3" providerId="ADAL" clId="{38EBDAB9-5D20-4CEE-BF7D-97A6E3C26C07}" dt="2021-02-10T15:47:39.432" v="670"/>
        <pc:sldMkLst>
          <pc:docMk/>
          <pc:sldMk cId="3539799939" sldId="314"/>
        </pc:sldMkLst>
        <pc:spChg chg="mod">
          <ac:chgData name="Alan S. Daws" userId="af6d872a-dc12-46ce-8c85-8992017582a3" providerId="ADAL" clId="{38EBDAB9-5D20-4CEE-BF7D-97A6E3C26C07}" dt="2021-02-10T15:42:58.171" v="626" actId="20577"/>
          <ac:spMkLst>
            <pc:docMk/>
            <pc:sldMk cId="3539799939" sldId="314"/>
            <ac:spMk id="2" creationId="{809397C0-51D6-44D8-B313-2420051477A8}"/>
          </ac:spMkLst>
        </pc:spChg>
      </pc:sldChg>
      <pc:sldChg chg="modSp new mod">
        <pc:chgData name="Alan S. Daws" userId="af6d872a-dc12-46ce-8c85-8992017582a3" providerId="ADAL" clId="{38EBDAB9-5D20-4CEE-BF7D-97A6E3C26C07}" dt="2021-02-10T15:44:37.771" v="664" actId="20577"/>
        <pc:sldMkLst>
          <pc:docMk/>
          <pc:sldMk cId="2540323747" sldId="315"/>
        </pc:sldMkLst>
        <pc:spChg chg="mod">
          <ac:chgData name="Alan S. Daws" userId="af6d872a-dc12-46ce-8c85-8992017582a3" providerId="ADAL" clId="{38EBDAB9-5D20-4CEE-BF7D-97A6E3C26C07}" dt="2021-02-10T15:44:37.771" v="664" actId="20577"/>
          <ac:spMkLst>
            <pc:docMk/>
            <pc:sldMk cId="2540323747" sldId="315"/>
            <ac:spMk id="2" creationId="{5A8759D4-2B8F-49C7-AD46-1C1A249E93BD}"/>
          </ac:spMkLst>
        </pc:spChg>
      </pc:sldChg>
      <pc:sldChg chg="new del">
        <pc:chgData name="Alan S. Daws" userId="af6d872a-dc12-46ce-8c85-8992017582a3" providerId="ADAL" clId="{38EBDAB9-5D20-4CEE-BF7D-97A6E3C26C07}" dt="2021-02-10T16:20:34.603" v="672" actId="47"/>
        <pc:sldMkLst>
          <pc:docMk/>
          <pc:sldMk cId="161471369" sldId="316"/>
        </pc:sldMkLst>
      </pc:sldChg>
      <pc:sldChg chg="modSp new mod">
        <pc:chgData name="Alan S. Daws" userId="af6d872a-dc12-46ce-8c85-8992017582a3" providerId="ADAL" clId="{38EBDAB9-5D20-4CEE-BF7D-97A6E3C26C07}" dt="2021-02-10T16:21:47.033" v="962" actId="20577"/>
        <pc:sldMkLst>
          <pc:docMk/>
          <pc:sldMk cId="1420484726" sldId="316"/>
        </pc:sldMkLst>
        <pc:spChg chg="mod">
          <ac:chgData name="Alan S. Daws" userId="af6d872a-dc12-46ce-8c85-8992017582a3" providerId="ADAL" clId="{38EBDAB9-5D20-4CEE-BF7D-97A6E3C26C07}" dt="2021-02-10T16:20:58.905" v="685" actId="20577"/>
          <ac:spMkLst>
            <pc:docMk/>
            <pc:sldMk cId="1420484726" sldId="316"/>
            <ac:spMk id="2" creationId="{EE699F80-A43D-4D8F-A7EC-A0A3DDE5D5B9}"/>
          </ac:spMkLst>
        </pc:spChg>
        <pc:spChg chg="mod">
          <ac:chgData name="Alan S. Daws" userId="af6d872a-dc12-46ce-8c85-8992017582a3" providerId="ADAL" clId="{38EBDAB9-5D20-4CEE-BF7D-97A6E3C26C07}" dt="2021-02-10T16:21:47.033" v="962" actId="20577"/>
          <ac:spMkLst>
            <pc:docMk/>
            <pc:sldMk cId="1420484726" sldId="316"/>
            <ac:spMk id="3" creationId="{64D68B35-12B0-48FF-849F-3CBE45E79AA8}"/>
          </ac:spMkLst>
        </pc:spChg>
      </pc:sldChg>
    </pc:docChg>
  </pc:docChgLst>
  <pc:docChgLst>
    <pc:chgData name="Alan S. Daws" userId="af6d872a-dc12-46ce-8c85-8992017582a3" providerId="ADAL" clId="{5F4B6687-0D35-4FE6-B375-806D56514147}"/>
    <pc:docChg chg="modSld">
      <pc:chgData name="Alan S. Daws" userId="af6d872a-dc12-46ce-8c85-8992017582a3" providerId="ADAL" clId="{5F4B6687-0D35-4FE6-B375-806D56514147}" dt="2021-09-10T17:07:46.302" v="3" actId="20577"/>
      <pc:docMkLst>
        <pc:docMk/>
      </pc:docMkLst>
      <pc:sldChg chg="modSp mod">
        <pc:chgData name="Alan S. Daws" userId="af6d872a-dc12-46ce-8c85-8992017582a3" providerId="ADAL" clId="{5F4B6687-0D35-4FE6-B375-806D56514147}" dt="2021-09-10T17:07:46.302" v="3" actId="20577"/>
        <pc:sldMkLst>
          <pc:docMk/>
          <pc:sldMk cId="355018699" sldId="308"/>
        </pc:sldMkLst>
        <pc:spChg chg="mod">
          <ac:chgData name="Alan S. Daws" userId="af6d872a-dc12-46ce-8c85-8992017582a3" providerId="ADAL" clId="{5F4B6687-0D35-4FE6-B375-806D56514147}" dt="2021-09-10T17:07:46.302" v="3" actId="20577"/>
          <ac:spMkLst>
            <pc:docMk/>
            <pc:sldMk cId="355018699" sldId="308"/>
            <ac:spMk id="2" creationId="{27702FD3-98B8-43A7-BFCB-CE3FC33CE906}"/>
          </ac:spMkLst>
        </pc:spChg>
      </pc:sldChg>
    </pc:docChg>
  </pc:docChgLst>
  <pc:docChgLst>
    <pc:chgData name="Alan S. Daws" userId="af6d872a-dc12-46ce-8c85-8992017582a3" providerId="ADAL" clId="{0038750E-00A9-4F85-9BEF-3FF1B21D486C}"/>
    <pc:docChg chg="custSel modSld">
      <pc:chgData name="Alan S. Daws" userId="af6d872a-dc12-46ce-8c85-8992017582a3" providerId="ADAL" clId="{0038750E-00A9-4F85-9BEF-3FF1B21D486C}" dt="2021-10-05T17:26:48.258" v="26" actId="14100"/>
      <pc:docMkLst>
        <pc:docMk/>
      </pc:docMkLst>
      <pc:sldChg chg="addSp delSp modSp mod">
        <pc:chgData name="Alan S. Daws" userId="af6d872a-dc12-46ce-8c85-8992017582a3" providerId="ADAL" clId="{0038750E-00A9-4F85-9BEF-3FF1B21D486C}" dt="2021-10-05T14:32:58.284" v="6" actId="1076"/>
        <pc:sldMkLst>
          <pc:docMk/>
          <pc:sldMk cId="161686731" sldId="318"/>
        </pc:sldMkLst>
        <pc:spChg chg="mod">
          <ac:chgData name="Alan S. Daws" userId="af6d872a-dc12-46ce-8c85-8992017582a3" providerId="ADAL" clId="{0038750E-00A9-4F85-9BEF-3FF1B21D486C}" dt="2021-10-05T14:32:39.534" v="1" actId="20577"/>
          <ac:spMkLst>
            <pc:docMk/>
            <pc:sldMk cId="161686731" sldId="318"/>
            <ac:spMk id="7" creationId="{022B90A0-92E6-46DD-8705-F10271086FA4}"/>
          </ac:spMkLst>
        </pc:spChg>
        <pc:picChg chg="del">
          <ac:chgData name="Alan S. Daws" userId="af6d872a-dc12-46ce-8c85-8992017582a3" providerId="ADAL" clId="{0038750E-00A9-4F85-9BEF-3FF1B21D486C}" dt="2021-10-05T14:32:51.610" v="3" actId="478"/>
          <ac:picMkLst>
            <pc:docMk/>
            <pc:sldMk cId="161686731" sldId="318"/>
            <ac:picMk id="5" creationId="{B63D8C97-BBE6-4A32-8F6D-CAC9C203B135}"/>
          </ac:picMkLst>
        </pc:picChg>
        <pc:picChg chg="add del">
          <ac:chgData name="Alan S. Daws" userId="af6d872a-dc12-46ce-8c85-8992017582a3" providerId="ADAL" clId="{0038750E-00A9-4F85-9BEF-3FF1B21D486C}" dt="2021-10-05T14:32:51.610" v="3" actId="478"/>
          <ac:picMkLst>
            <pc:docMk/>
            <pc:sldMk cId="161686731" sldId="318"/>
            <ac:picMk id="1026" creationId="{5F9DA992-933A-4CC4-81A0-6357C14025EF}"/>
          </ac:picMkLst>
        </pc:picChg>
        <pc:picChg chg="add mod">
          <ac:chgData name="Alan S. Daws" userId="af6d872a-dc12-46ce-8c85-8992017582a3" providerId="ADAL" clId="{0038750E-00A9-4F85-9BEF-3FF1B21D486C}" dt="2021-10-05T14:32:58.284" v="6" actId="1076"/>
          <ac:picMkLst>
            <pc:docMk/>
            <pc:sldMk cId="161686731" sldId="318"/>
            <ac:picMk id="1028" creationId="{270D979A-694B-49FD-ABE8-AB02783C4859}"/>
          </ac:picMkLst>
        </pc:picChg>
      </pc:sldChg>
      <pc:sldChg chg="addSp delSp modSp mod delAnim modAnim">
        <pc:chgData name="Alan S. Daws" userId="af6d872a-dc12-46ce-8c85-8992017582a3" providerId="ADAL" clId="{0038750E-00A9-4F85-9BEF-3FF1B21D486C}" dt="2021-10-05T17:26:48.258" v="26" actId="14100"/>
        <pc:sldMkLst>
          <pc:docMk/>
          <pc:sldMk cId="4255649246" sldId="319"/>
        </pc:sldMkLst>
        <pc:spChg chg="add del mod">
          <ac:chgData name="Alan S. Daws" userId="af6d872a-dc12-46ce-8c85-8992017582a3" providerId="ADAL" clId="{0038750E-00A9-4F85-9BEF-3FF1B21D486C}" dt="2021-10-05T17:26:42.804" v="24"/>
          <ac:spMkLst>
            <pc:docMk/>
            <pc:sldMk cId="4255649246" sldId="319"/>
            <ac:spMk id="5" creationId="{6CA6A06F-2635-432E-BE34-55EB5FD9B62C}"/>
          </ac:spMkLst>
        </pc:spChg>
        <pc:picChg chg="del">
          <ac:chgData name="Alan S. Daws" userId="af6d872a-dc12-46ce-8c85-8992017582a3" providerId="ADAL" clId="{0038750E-00A9-4F85-9BEF-3FF1B21D486C}" dt="2021-10-05T15:02:01.064" v="23" actId="478"/>
          <ac:picMkLst>
            <pc:docMk/>
            <pc:sldMk cId="4255649246" sldId="319"/>
            <ac:picMk id="4" creationId="{792EB423-8EAD-452B-927C-565F3E7B73E6}"/>
          </ac:picMkLst>
        </pc:picChg>
        <pc:picChg chg="add mod">
          <ac:chgData name="Alan S. Daws" userId="af6d872a-dc12-46ce-8c85-8992017582a3" providerId="ADAL" clId="{0038750E-00A9-4F85-9BEF-3FF1B21D486C}" dt="2021-10-05T17:26:48.258" v="26" actId="14100"/>
          <ac:picMkLst>
            <pc:docMk/>
            <pc:sldMk cId="4255649246" sldId="319"/>
            <ac:picMk id="6" creationId="{4B444B3F-8B3C-487D-9537-2FBA567D32A6}"/>
          </ac:picMkLst>
        </pc:picChg>
      </pc:sldChg>
      <pc:sldChg chg="addSp delSp modSp mod delAnim modAnim">
        <pc:chgData name="Alan S. Daws" userId="af6d872a-dc12-46ce-8c85-8992017582a3" providerId="ADAL" clId="{0038750E-00A9-4F85-9BEF-3FF1B21D486C}" dt="2021-10-05T14:45:24.180" v="18" actId="1076"/>
        <pc:sldMkLst>
          <pc:docMk/>
          <pc:sldMk cId="3870240057" sldId="320"/>
        </pc:sldMkLst>
        <pc:spChg chg="add del mod">
          <ac:chgData name="Alan S. Daws" userId="af6d872a-dc12-46ce-8c85-8992017582a3" providerId="ADAL" clId="{0038750E-00A9-4F85-9BEF-3FF1B21D486C}" dt="2021-10-05T14:45:16.035" v="15"/>
          <ac:spMkLst>
            <pc:docMk/>
            <pc:sldMk cId="3870240057" sldId="320"/>
            <ac:spMk id="5" creationId="{25D15DC1-275B-4D00-9DB1-B142EAADBCFF}"/>
          </ac:spMkLst>
        </pc:spChg>
        <pc:picChg chg="del">
          <ac:chgData name="Alan S. Daws" userId="af6d872a-dc12-46ce-8c85-8992017582a3" providerId="ADAL" clId="{0038750E-00A9-4F85-9BEF-3FF1B21D486C}" dt="2021-10-05T14:44:59.596" v="14" actId="478"/>
          <ac:picMkLst>
            <pc:docMk/>
            <pc:sldMk cId="3870240057" sldId="320"/>
            <ac:picMk id="4" creationId="{5C0ED9C4-57A3-49CA-BF45-D60383730A97}"/>
          </ac:picMkLst>
        </pc:picChg>
        <pc:picChg chg="add mod">
          <ac:chgData name="Alan S. Daws" userId="af6d872a-dc12-46ce-8c85-8992017582a3" providerId="ADAL" clId="{0038750E-00A9-4F85-9BEF-3FF1B21D486C}" dt="2021-10-05T14:45:24.180" v="18" actId="1076"/>
          <ac:picMkLst>
            <pc:docMk/>
            <pc:sldMk cId="3870240057" sldId="320"/>
            <ac:picMk id="6" creationId="{7A0129BC-996A-418B-BE37-9BB3553EAF66}"/>
          </ac:picMkLst>
        </pc:picChg>
      </pc:sldChg>
      <pc:sldChg chg="addSp delSp modSp mod delAnim modAnim">
        <pc:chgData name="Alan S. Daws" userId="af6d872a-dc12-46ce-8c85-8992017582a3" providerId="ADAL" clId="{0038750E-00A9-4F85-9BEF-3FF1B21D486C}" dt="2021-10-05T14:59:40.095" v="22" actId="14100"/>
        <pc:sldMkLst>
          <pc:docMk/>
          <pc:sldMk cId="2647933298" sldId="322"/>
        </pc:sldMkLst>
        <pc:spChg chg="add del mod">
          <ac:chgData name="Alan S. Daws" userId="af6d872a-dc12-46ce-8c85-8992017582a3" providerId="ADAL" clId="{0038750E-00A9-4F85-9BEF-3FF1B21D486C}" dt="2021-10-05T14:59:34.183" v="20"/>
          <ac:spMkLst>
            <pc:docMk/>
            <pc:sldMk cId="2647933298" sldId="322"/>
            <ac:spMk id="5" creationId="{AF04BA3C-90F2-4F2C-A86E-D09C7F337073}"/>
          </ac:spMkLst>
        </pc:spChg>
        <pc:picChg chg="del">
          <ac:chgData name="Alan S. Daws" userId="af6d872a-dc12-46ce-8c85-8992017582a3" providerId="ADAL" clId="{0038750E-00A9-4F85-9BEF-3FF1B21D486C}" dt="2021-10-05T14:59:19.243" v="19" actId="478"/>
          <ac:picMkLst>
            <pc:docMk/>
            <pc:sldMk cId="2647933298" sldId="322"/>
            <ac:picMk id="4" creationId="{5E2931A3-2568-474C-BD01-8BEC369D2785}"/>
          </ac:picMkLst>
        </pc:picChg>
        <pc:picChg chg="add mod">
          <ac:chgData name="Alan S. Daws" userId="af6d872a-dc12-46ce-8c85-8992017582a3" providerId="ADAL" clId="{0038750E-00A9-4F85-9BEF-3FF1B21D486C}" dt="2021-10-05T14:59:40.095" v="22" actId="14100"/>
          <ac:picMkLst>
            <pc:docMk/>
            <pc:sldMk cId="2647933298" sldId="322"/>
            <ac:picMk id="6" creationId="{13BA811F-9D5D-4D32-A657-C39F60F09571}"/>
          </ac:picMkLst>
        </pc:picChg>
      </pc:sldChg>
      <pc:sldChg chg="addSp delSp modSp mod delAnim modAnim">
        <pc:chgData name="Alan S. Daws" userId="af6d872a-dc12-46ce-8c85-8992017582a3" providerId="ADAL" clId="{0038750E-00A9-4F85-9BEF-3FF1B21D486C}" dt="2021-10-05T14:43:44.876" v="13" actId="20577"/>
        <pc:sldMkLst>
          <pc:docMk/>
          <pc:sldMk cId="2173364301" sldId="325"/>
        </pc:sldMkLst>
        <pc:spChg chg="mod">
          <ac:chgData name="Alan S. Daws" userId="af6d872a-dc12-46ce-8c85-8992017582a3" providerId="ADAL" clId="{0038750E-00A9-4F85-9BEF-3FF1B21D486C}" dt="2021-10-05T14:43:44.876" v="13" actId="20577"/>
          <ac:spMkLst>
            <pc:docMk/>
            <pc:sldMk cId="2173364301" sldId="325"/>
            <ac:spMk id="2" creationId="{18EC4F3A-9C98-422C-BD34-9569926810F2}"/>
          </ac:spMkLst>
        </pc:spChg>
        <pc:spChg chg="add del mod">
          <ac:chgData name="Alan S. Daws" userId="af6d872a-dc12-46ce-8c85-8992017582a3" providerId="ADAL" clId="{0038750E-00A9-4F85-9BEF-3FF1B21D486C}" dt="2021-10-05T14:43:25.727" v="8"/>
          <ac:spMkLst>
            <pc:docMk/>
            <pc:sldMk cId="2173364301" sldId="325"/>
            <ac:spMk id="5" creationId="{96704FE4-42AA-4B85-850D-763E13B7FF64}"/>
          </ac:spMkLst>
        </pc:spChg>
        <pc:picChg chg="del">
          <ac:chgData name="Alan S. Daws" userId="af6d872a-dc12-46ce-8c85-8992017582a3" providerId="ADAL" clId="{0038750E-00A9-4F85-9BEF-3FF1B21D486C}" dt="2021-10-05T14:42:50.764" v="7" actId="478"/>
          <ac:picMkLst>
            <pc:docMk/>
            <pc:sldMk cId="2173364301" sldId="325"/>
            <ac:picMk id="4" creationId="{3A17D7BB-1147-4CE9-8320-A6191992F348}"/>
          </ac:picMkLst>
        </pc:picChg>
        <pc:picChg chg="add mod">
          <ac:chgData name="Alan S. Daws" userId="af6d872a-dc12-46ce-8c85-8992017582a3" providerId="ADAL" clId="{0038750E-00A9-4F85-9BEF-3FF1B21D486C}" dt="2021-10-05T14:43:37.109" v="12" actId="1076"/>
          <ac:picMkLst>
            <pc:docMk/>
            <pc:sldMk cId="2173364301" sldId="325"/>
            <ac:picMk id="6" creationId="{E6473D74-A3D0-4697-BCF7-93EB2673181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794571-2488-4877-87B0-B1A373522FCD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A702432-7953-4A9B-B339-997AFBB7EC79}">
      <dgm:prSet/>
      <dgm:spPr/>
      <dgm:t>
        <a:bodyPr/>
        <a:lstStyle/>
        <a:p>
          <a:r>
            <a:rPr lang="en-US" b="1" u="sng"/>
            <a:t>What is covered?</a:t>
          </a:r>
          <a:endParaRPr lang="en-US"/>
        </a:p>
      </dgm:t>
    </dgm:pt>
    <dgm:pt modelId="{DADE06DB-5B4D-4A14-8026-D580D91E9C98}" type="parTrans" cxnId="{BAC94DE4-5B7F-44F0-B565-2F3CB93CAB3E}">
      <dgm:prSet/>
      <dgm:spPr/>
      <dgm:t>
        <a:bodyPr/>
        <a:lstStyle/>
        <a:p>
          <a:endParaRPr lang="en-US"/>
        </a:p>
      </dgm:t>
    </dgm:pt>
    <dgm:pt modelId="{E764DB84-752F-43E6-BDC6-D1412876F62A}" type="sibTrans" cxnId="{BAC94DE4-5B7F-44F0-B565-2F3CB93CAB3E}">
      <dgm:prSet/>
      <dgm:spPr/>
      <dgm:t>
        <a:bodyPr/>
        <a:lstStyle/>
        <a:p>
          <a:endParaRPr lang="en-US"/>
        </a:p>
      </dgm:t>
    </dgm:pt>
    <dgm:pt modelId="{F7337521-26CB-4DE1-9469-D7FB9636C302}">
      <dgm:prSet/>
      <dgm:spPr/>
      <dgm:t>
        <a:bodyPr/>
        <a:lstStyle/>
        <a:p>
          <a:r>
            <a:rPr lang="en-US" dirty="0"/>
            <a:t>Books</a:t>
          </a:r>
        </a:p>
      </dgm:t>
    </dgm:pt>
    <dgm:pt modelId="{54491C6B-EA02-44F3-8E5E-A6827821F191}" type="parTrans" cxnId="{A6C4D846-5F98-48F6-BF01-0FE2C5813096}">
      <dgm:prSet/>
      <dgm:spPr/>
      <dgm:t>
        <a:bodyPr/>
        <a:lstStyle/>
        <a:p>
          <a:endParaRPr lang="en-US"/>
        </a:p>
      </dgm:t>
    </dgm:pt>
    <dgm:pt modelId="{9C1B55B1-792D-42CF-98B1-2F9F79C0FCA9}" type="sibTrans" cxnId="{A6C4D846-5F98-48F6-BF01-0FE2C5813096}">
      <dgm:prSet/>
      <dgm:spPr/>
      <dgm:t>
        <a:bodyPr/>
        <a:lstStyle/>
        <a:p>
          <a:endParaRPr lang="en-US"/>
        </a:p>
      </dgm:t>
    </dgm:pt>
    <dgm:pt modelId="{37412CC0-1297-4FF7-98E5-E3A0B7B19AA1}">
      <dgm:prSet/>
      <dgm:spPr/>
      <dgm:t>
        <a:bodyPr/>
        <a:lstStyle/>
        <a:p>
          <a:r>
            <a:rPr lang="en-US" dirty="0"/>
            <a:t>Tuition</a:t>
          </a:r>
        </a:p>
      </dgm:t>
    </dgm:pt>
    <dgm:pt modelId="{451A67E7-A54E-48FE-B07D-AB7EA2DB87F2}" type="parTrans" cxnId="{28FBFD38-3E54-45C7-A51F-BA2DC96D17E1}">
      <dgm:prSet/>
      <dgm:spPr/>
      <dgm:t>
        <a:bodyPr/>
        <a:lstStyle/>
        <a:p>
          <a:endParaRPr lang="en-US"/>
        </a:p>
      </dgm:t>
    </dgm:pt>
    <dgm:pt modelId="{3EFE0C4F-EBF4-490C-B358-03AF248BC0D3}" type="sibTrans" cxnId="{28FBFD38-3E54-45C7-A51F-BA2DC96D17E1}">
      <dgm:prSet/>
      <dgm:spPr/>
      <dgm:t>
        <a:bodyPr/>
        <a:lstStyle/>
        <a:p>
          <a:endParaRPr lang="en-US"/>
        </a:p>
      </dgm:t>
    </dgm:pt>
    <dgm:pt modelId="{B6A59EEA-54D8-445D-9A6B-A3B7F2CA8849}">
      <dgm:prSet/>
      <dgm:spPr/>
      <dgm:t>
        <a:bodyPr/>
        <a:lstStyle/>
        <a:p>
          <a:r>
            <a:rPr lang="en-US"/>
            <a:t>Mandatory Fees</a:t>
          </a:r>
        </a:p>
      </dgm:t>
    </dgm:pt>
    <dgm:pt modelId="{EE62CA9D-CA2B-4D09-9888-E7D33F521D8C}" type="parTrans" cxnId="{AC20A014-2733-44BD-963D-D36C0614285F}">
      <dgm:prSet/>
      <dgm:spPr/>
      <dgm:t>
        <a:bodyPr/>
        <a:lstStyle/>
        <a:p>
          <a:endParaRPr lang="en-US"/>
        </a:p>
      </dgm:t>
    </dgm:pt>
    <dgm:pt modelId="{424404D7-9CF0-4918-945A-D672F9BC41FE}" type="sibTrans" cxnId="{AC20A014-2733-44BD-963D-D36C0614285F}">
      <dgm:prSet/>
      <dgm:spPr/>
      <dgm:t>
        <a:bodyPr/>
        <a:lstStyle/>
        <a:p>
          <a:endParaRPr lang="en-US"/>
        </a:p>
      </dgm:t>
    </dgm:pt>
    <dgm:pt modelId="{0CE52C05-2BFF-4D25-AD56-D81771B34D36}">
      <dgm:prSet/>
      <dgm:spPr/>
      <dgm:t>
        <a:bodyPr/>
        <a:lstStyle/>
        <a:p>
          <a:r>
            <a:rPr lang="en-US" b="1" u="sng"/>
            <a:t>What is not covered?</a:t>
          </a:r>
          <a:endParaRPr lang="en-US"/>
        </a:p>
      </dgm:t>
    </dgm:pt>
    <dgm:pt modelId="{9EAC72D4-224A-4526-9D23-F88FA4DAEFA3}" type="parTrans" cxnId="{94C720B8-A485-4B49-8AE2-AC72B623278D}">
      <dgm:prSet/>
      <dgm:spPr/>
      <dgm:t>
        <a:bodyPr/>
        <a:lstStyle/>
        <a:p>
          <a:endParaRPr lang="en-US"/>
        </a:p>
      </dgm:t>
    </dgm:pt>
    <dgm:pt modelId="{0F72B53E-0952-4BAF-A0A6-A9EC15B8BC76}" type="sibTrans" cxnId="{94C720B8-A485-4B49-8AE2-AC72B623278D}">
      <dgm:prSet/>
      <dgm:spPr/>
      <dgm:t>
        <a:bodyPr/>
        <a:lstStyle/>
        <a:p>
          <a:endParaRPr lang="en-US"/>
        </a:p>
      </dgm:t>
    </dgm:pt>
    <dgm:pt modelId="{60862C04-8350-494C-BDF0-E84644064051}">
      <dgm:prSet/>
      <dgm:spPr/>
      <dgm:t>
        <a:bodyPr/>
        <a:lstStyle/>
        <a:p>
          <a:r>
            <a:rPr lang="en-US"/>
            <a:t>Course related fees (if any)</a:t>
          </a:r>
        </a:p>
      </dgm:t>
    </dgm:pt>
    <dgm:pt modelId="{B034F7CF-0B4E-443B-9388-70D9113B9BE2}" type="parTrans" cxnId="{C787D0D5-C76A-4E1D-8D0E-39F50E296C69}">
      <dgm:prSet/>
      <dgm:spPr/>
      <dgm:t>
        <a:bodyPr/>
        <a:lstStyle/>
        <a:p>
          <a:endParaRPr lang="en-US"/>
        </a:p>
      </dgm:t>
    </dgm:pt>
    <dgm:pt modelId="{E5F3C915-8BB8-4210-85AC-35F7F5901101}" type="sibTrans" cxnId="{C787D0D5-C76A-4E1D-8D0E-39F50E296C69}">
      <dgm:prSet/>
      <dgm:spPr/>
      <dgm:t>
        <a:bodyPr/>
        <a:lstStyle/>
        <a:p>
          <a:endParaRPr lang="en-US"/>
        </a:p>
      </dgm:t>
    </dgm:pt>
    <dgm:pt modelId="{663776B4-8F76-4CBC-B311-3CCE864C8084}">
      <dgm:prSet/>
      <dgm:spPr/>
      <dgm:t>
        <a:bodyPr/>
        <a:lstStyle/>
        <a:p>
          <a:r>
            <a:rPr lang="en-US"/>
            <a:t>i.e. Lab Fees or Online Fees</a:t>
          </a:r>
        </a:p>
      </dgm:t>
    </dgm:pt>
    <dgm:pt modelId="{7FB6D0C3-BC88-49CF-8748-095225868510}" type="parTrans" cxnId="{D5204599-7A8D-4C17-B61A-F5B32A664808}">
      <dgm:prSet/>
      <dgm:spPr/>
      <dgm:t>
        <a:bodyPr/>
        <a:lstStyle/>
        <a:p>
          <a:endParaRPr lang="en-US"/>
        </a:p>
      </dgm:t>
    </dgm:pt>
    <dgm:pt modelId="{035F7E97-D895-4A5C-A47C-27A7BE1492FC}" type="sibTrans" cxnId="{D5204599-7A8D-4C17-B61A-F5B32A664808}">
      <dgm:prSet/>
      <dgm:spPr/>
      <dgm:t>
        <a:bodyPr/>
        <a:lstStyle/>
        <a:p>
          <a:endParaRPr lang="en-US"/>
        </a:p>
      </dgm:t>
    </dgm:pt>
    <dgm:pt modelId="{24836DAF-1299-40C9-81F0-EA5C1D6724F8}">
      <dgm:prSet/>
      <dgm:spPr/>
      <dgm:t>
        <a:bodyPr/>
        <a:lstStyle/>
        <a:p>
          <a:r>
            <a:rPr lang="en-US"/>
            <a:t>Expenses for travel or living on campus</a:t>
          </a:r>
        </a:p>
      </dgm:t>
    </dgm:pt>
    <dgm:pt modelId="{4E1CBE3C-401F-4FE9-B84E-9207AD171A70}" type="parTrans" cxnId="{A2394379-76A2-4C8D-A13B-A7ACA1A5D45A}">
      <dgm:prSet/>
      <dgm:spPr/>
      <dgm:t>
        <a:bodyPr/>
        <a:lstStyle/>
        <a:p>
          <a:endParaRPr lang="en-US"/>
        </a:p>
      </dgm:t>
    </dgm:pt>
    <dgm:pt modelId="{D9D1B598-BD0E-40AC-B48A-D894734FEA00}" type="sibTrans" cxnId="{A2394379-76A2-4C8D-A13B-A7ACA1A5D45A}">
      <dgm:prSet/>
      <dgm:spPr/>
      <dgm:t>
        <a:bodyPr/>
        <a:lstStyle/>
        <a:p>
          <a:endParaRPr lang="en-US"/>
        </a:p>
      </dgm:t>
    </dgm:pt>
    <dgm:pt modelId="{F693E1DA-E726-43FF-900B-D14CF6D9202F}" type="pres">
      <dgm:prSet presAssocID="{56794571-2488-4877-87B0-B1A373522FCD}" presName="linear" presStyleCnt="0">
        <dgm:presLayoutVars>
          <dgm:dir/>
          <dgm:animLvl val="lvl"/>
          <dgm:resizeHandles val="exact"/>
        </dgm:presLayoutVars>
      </dgm:prSet>
      <dgm:spPr/>
    </dgm:pt>
    <dgm:pt modelId="{FDF66971-055B-4AB2-B899-E47E3D5F37F2}" type="pres">
      <dgm:prSet presAssocID="{0A702432-7953-4A9B-B339-997AFBB7EC79}" presName="parentLin" presStyleCnt="0"/>
      <dgm:spPr/>
    </dgm:pt>
    <dgm:pt modelId="{4B6D68FE-0E9C-4C7D-AB9A-D852FAAEB7EC}" type="pres">
      <dgm:prSet presAssocID="{0A702432-7953-4A9B-B339-997AFBB7EC79}" presName="parentLeftMargin" presStyleLbl="node1" presStyleIdx="0" presStyleCnt="2"/>
      <dgm:spPr/>
    </dgm:pt>
    <dgm:pt modelId="{9BD32D88-7B53-45D9-8E41-85A3B2C1AEB0}" type="pres">
      <dgm:prSet presAssocID="{0A702432-7953-4A9B-B339-997AFBB7EC7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9D5CB0A-637B-41CE-A3EA-0DAF2B73BECA}" type="pres">
      <dgm:prSet presAssocID="{0A702432-7953-4A9B-B339-997AFBB7EC79}" presName="negativeSpace" presStyleCnt="0"/>
      <dgm:spPr/>
    </dgm:pt>
    <dgm:pt modelId="{DC40F7E1-ED2A-4777-B942-473C67B46775}" type="pres">
      <dgm:prSet presAssocID="{0A702432-7953-4A9B-B339-997AFBB7EC79}" presName="childText" presStyleLbl="conFgAcc1" presStyleIdx="0" presStyleCnt="2">
        <dgm:presLayoutVars>
          <dgm:bulletEnabled val="1"/>
        </dgm:presLayoutVars>
      </dgm:prSet>
      <dgm:spPr/>
    </dgm:pt>
    <dgm:pt modelId="{FFEB793C-F456-4207-8D34-153587B56D1B}" type="pres">
      <dgm:prSet presAssocID="{E764DB84-752F-43E6-BDC6-D1412876F62A}" presName="spaceBetweenRectangles" presStyleCnt="0"/>
      <dgm:spPr/>
    </dgm:pt>
    <dgm:pt modelId="{65B2D07B-23A4-4DDD-9656-A13E223A77B8}" type="pres">
      <dgm:prSet presAssocID="{0CE52C05-2BFF-4D25-AD56-D81771B34D36}" presName="parentLin" presStyleCnt="0"/>
      <dgm:spPr/>
    </dgm:pt>
    <dgm:pt modelId="{36EED366-CDE4-42D0-B58E-15BCE16DA511}" type="pres">
      <dgm:prSet presAssocID="{0CE52C05-2BFF-4D25-AD56-D81771B34D36}" presName="parentLeftMargin" presStyleLbl="node1" presStyleIdx="0" presStyleCnt="2"/>
      <dgm:spPr/>
    </dgm:pt>
    <dgm:pt modelId="{C88C3633-54C1-4094-BAE5-EE2C127A6EFF}" type="pres">
      <dgm:prSet presAssocID="{0CE52C05-2BFF-4D25-AD56-D81771B34D3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DB9DBD5-E1C0-41EA-AA50-E71D95E4080E}" type="pres">
      <dgm:prSet presAssocID="{0CE52C05-2BFF-4D25-AD56-D81771B34D36}" presName="negativeSpace" presStyleCnt="0"/>
      <dgm:spPr/>
    </dgm:pt>
    <dgm:pt modelId="{25E83DF7-D79E-4857-AEF3-F376C58643F6}" type="pres">
      <dgm:prSet presAssocID="{0CE52C05-2BFF-4D25-AD56-D81771B34D3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B71FB0F-75F7-4690-AF4E-AB0B2A870504}" type="presOf" srcId="{24836DAF-1299-40C9-81F0-EA5C1D6724F8}" destId="{25E83DF7-D79E-4857-AEF3-F376C58643F6}" srcOrd="0" destOrd="2" presId="urn:microsoft.com/office/officeart/2005/8/layout/list1"/>
    <dgm:cxn modelId="{AC20A014-2733-44BD-963D-D36C0614285F}" srcId="{0A702432-7953-4A9B-B339-997AFBB7EC79}" destId="{B6A59EEA-54D8-445D-9A6B-A3B7F2CA8849}" srcOrd="2" destOrd="0" parTransId="{EE62CA9D-CA2B-4D09-9888-E7D33F521D8C}" sibTransId="{424404D7-9CF0-4918-945A-D672F9BC41FE}"/>
    <dgm:cxn modelId="{6A68EF21-CA17-41FC-92F7-A199BFEE91C5}" type="presOf" srcId="{0CE52C05-2BFF-4D25-AD56-D81771B34D36}" destId="{C88C3633-54C1-4094-BAE5-EE2C127A6EFF}" srcOrd="1" destOrd="0" presId="urn:microsoft.com/office/officeart/2005/8/layout/list1"/>
    <dgm:cxn modelId="{5289B829-6122-4BE5-A28C-01AAAE071B02}" type="presOf" srcId="{F7337521-26CB-4DE1-9469-D7FB9636C302}" destId="{DC40F7E1-ED2A-4777-B942-473C67B46775}" srcOrd="0" destOrd="0" presId="urn:microsoft.com/office/officeart/2005/8/layout/list1"/>
    <dgm:cxn modelId="{4DE3F029-E038-4B59-A147-90837FA03B19}" type="presOf" srcId="{B6A59EEA-54D8-445D-9A6B-A3B7F2CA8849}" destId="{DC40F7E1-ED2A-4777-B942-473C67B46775}" srcOrd="0" destOrd="2" presId="urn:microsoft.com/office/officeart/2005/8/layout/list1"/>
    <dgm:cxn modelId="{80A60532-A7E5-4DA6-A0E8-B70DABFFE16D}" type="presOf" srcId="{60862C04-8350-494C-BDF0-E84644064051}" destId="{25E83DF7-D79E-4857-AEF3-F376C58643F6}" srcOrd="0" destOrd="0" presId="urn:microsoft.com/office/officeart/2005/8/layout/list1"/>
    <dgm:cxn modelId="{28FBFD38-3E54-45C7-A51F-BA2DC96D17E1}" srcId="{0A702432-7953-4A9B-B339-997AFBB7EC79}" destId="{37412CC0-1297-4FF7-98E5-E3A0B7B19AA1}" srcOrd="1" destOrd="0" parTransId="{451A67E7-A54E-48FE-B07D-AB7EA2DB87F2}" sibTransId="{3EFE0C4F-EBF4-490C-B358-03AF248BC0D3}"/>
    <dgm:cxn modelId="{A6C4D846-5F98-48F6-BF01-0FE2C5813096}" srcId="{0A702432-7953-4A9B-B339-997AFBB7EC79}" destId="{F7337521-26CB-4DE1-9469-D7FB9636C302}" srcOrd="0" destOrd="0" parTransId="{54491C6B-EA02-44F3-8E5E-A6827821F191}" sibTransId="{9C1B55B1-792D-42CF-98B1-2F9F79C0FCA9}"/>
    <dgm:cxn modelId="{A2394379-76A2-4C8D-A13B-A7ACA1A5D45A}" srcId="{0CE52C05-2BFF-4D25-AD56-D81771B34D36}" destId="{24836DAF-1299-40C9-81F0-EA5C1D6724F8}" srcOrd="1" destOrd="0" parTransId="{4E1CBE3C-401F-4FE9-B84E-9207AD171A70}" sibTransId="{D9D1B598-BD0E-40AC-B48A-D894734FEA00}"/>
    <dgm:cxn modelId="{116C3381-063D-41BC-9F03-174E79D8B282}" type="presOf" srcId="{0CE52C05-2BFF-4D25-AD56-D81771B34D36}" destId="{36EED366-CDE4-42D0-B58E-15BCE16DA511}" srcOrd="0" destOrd="0" presId="urn:microsoft.com/office/officeart/2005/8/layout/list1"/>
    <dgm:cxn modelId="{1225108E-FA78-49EA-BCE4-8105A7247AA6}" type="presOf" srcId="{663776B4-8F76-4CBC-B311-3CCE864C8084}" destId="{25E83DF7-D79E-4857-AEF3-F376C58643F6}" srcOrd="0" destOrd="1" presId="urn:microsoft.com/office/officeart/2005/8/layout/list1"/>
    <dgm:cxn modelId="{D5204599-7A8D-4C17-B61A-F5B32A664808}" srcId="{60862C04-8350-494C-BDF0-E84644064051}" destId="{663776B4-8F76-4CBC-B311-3CCE864C8084}" srcOrd="0" destOrd="0" parTransId="{7FB6D0C3-BC88-49CF-8748-095225868510}" sibTransId="{035F7E97-D895-4A5C-A47C-27A7BE1492FC}"/>
    <dgm:cxn modelId="{D306099E-948B-4B28-B59B-D25F22EA1D58}" type="presOf" srcId="{56794571-2488-4877-87B0-B1A373522FCD}" destId="{F693E1DA-E726-43FF-900B-D14CF6D9202F}" srcOrd="0" destOrd="0" presId="urn:microsoft.com/office/officeart/2005/8/layout/list1"/>
    <dgm:cxn modelId="{94C720B8-A485-4B49-8AE2-AC72B623278D}" srcId="{56794571-2488-4877-87B0-B1A373522FCD}" destId="{0CE52C05-2BFF-4D25-AD56-D81771B34D36}" srcOrd="1" destOrd="0" parTransId="{9EAC72D4-224A-4526-9D23-F88FA4DAEFA3}" sibTransId="{0F72B53E-0952-4BAF-A0A6-A9EC15B8BC76}"/>
    <dgm:cxn modelId="{C787D0D5-C76A-4E1D-8D0E-39F50E296C69}" srcId="{0CE52C05-2BFF-4D25-AD56-D81771B34D36}" destId="{60862C04-8350-494C-BDF0-E84644064051}" srcOrd="0" destOrd="0" parTransId="{B034F7CF-0B4E-443B-9388-70D9113B9BE2}" sibTransId="{E5F3C915-8BB8-4210-85AC-35F7F5901101}"/>
    <dgm:cxn modelId="{E22193DA-23FA-4246-BEA6-C20CA2406B9E}" type="presOf" srcId="{0A702432-7953-4A9B-B339-997AFBB7EC79}" destId="{9BD32D88-7B53-45D9-8E41-85A3B2C1AEB0}" srcOrd="1" destOrd="0" presId="urn:microsoft.com/office/officeart/2005/8/layout/list1"/>
    <dgm:cxn modelId="{BAC94DE4-5B7F-44F0-B565-2F3CB93CAB3E}" srcId="{56794571-2488-4877-87B0-B1A373522FCD}" destId="{0A702432-7953-4A9B-B339-997AFBB7EC79}" srcOrd="0" destOrd="0" parTransId="{DADE06DB-5B4D-4A14-8026-D580D91E9C98}" sibTransId="{E764DB84-752F-43E6-BDC6-D1412876F62A}"/>
    <dgm:cxn modelId="{EEE719E7-E975-41A1-8A2D-30CDA1B60971}" type="presOf" srcId="{0A702432-7953-4A9B-B339-997AFBB7EC79}" destId="{4B6D68FE-0E9C-4C7D-AB9A-D852FAAEB7EC}" srcOrd="0" destOrd="0" presId="urn:microsoft.com/office/officeart/2005/8/layout/list1"/>
    <dgm:cxn modelId="{8EDF10F2-0128-4286-A22D-D3EE461B71CC}" type="presOf" srcId="{37412CC0-1297-4FF7-98E5-E3A0B7B19AA1}" destId="{DC40F7E1-ED2A-4777-B942-473C67B46775}" srcOrd="0" destOrd="1" presId="urn:microsoft.com/office/officeart/2005/8/layout/list1"/>
    <dgm:cxn modelId="{B79CA9AE-F3FC-4020-9A27-DCF8BFFD5D43}" type="presParOf" srcId="{F693E1DA-E726-43FF-900B-D14CF6D9202F}" destId="{FDF66971-055B-4AB2-B899-E47E3D5F37F2}" srcOrd="0" destOrd="0" presId="urn:microsoft.com/office/officeart/2005/8/layout/list1"/>
    <dgm:cxn modelId="{6D889585-BA1C-4631-9005-E18285EEBED7}" type="presParOf" srcId="{FDF66971-055B-4AB2-B899-E47E3D5F37F2}" destId="{4B6D68FE-0E9C-4C7D-AB9A-D852FAAEB7EC}" srcOrd="0" destOrd="0" presId="urn:microsoft.com/office/officeart/2005/8/layout/list1"/>
    <dgm:cxn modelId="{B3C8919F-7295-4E53-BBB9-D5FD5E30950B}" type="presParOf" srcId="{FDF66971-055B-4AB2-B899-E47E3D5F37F2}" destId="{9BD32D88-7B53-45D9-8E41-85A3B2C1AEB0}" srcOrd="1" destOrd="0" presId="urn:microsoft.com/office/officeart/2005/8/layout/list1"/>
    <dgm:cxn modelId="{6B07C45F-328B-45E0-B351-A73F0DC4A6C6}" type="presParOf" srcId="{F693E1DA-E726-43FF-900B-D14CF6D9202F}" destId="{69D5CB0A-637B-41CE-A3EA-0DAF2B73BECA}" srcOrd="1" destOrd="0" presId="urn:microsoft.com/office/officeart/2005/8/layout/list1"/>
    <dgm:cxn modelId="{A6BCFA36-BE96-43D7-B56C-AF69DF371EFD}" type="presParOf" srcId="{F693E1DA-E726-43FF-900B-D14CF6D9202F}" destId="{DC40F7E1-ED2A-4777-B942-473C67B46775}" srcOrd="2" destOrd="0" presId="urn:microsoft.com/office/officeart/2005/8/layout/list1"/>
    <dgm:cxn modelId="{71F7F2FA-A031-4A93-AB79-6B5C0FB85D56}" type="presParOf" srcId="{F693E1DA-E726-43FF-900B-D14CF6D9202F}" destId="{FFEB793C-F456-4207-8D34-153587B56D1B}" srcOrd="3" destOrd="0" presId="urn:microsoft.com/office/officeart/2005/8/layout/list1"/>
    <dgm:cxn modelId="{E1852604-0304-4FCC-AB22-17ECB0BCDDD9}" type="presParOf" srcId="{F693E1DA-E726-43FF-900B-D14CF6D9202F}" destId="{65B2D07B-23A4-4DDD-9656-A13E223A77B8}" srcOrd="4" destOrd="0" presId="urn:microsoft.com/office/officeart/2005/8/layout/list1"/>
    <dgm:cxn modelId="{73011C0F-444A-4DD3-9B2F-02EDB5A001BB}" type="presParOf" srcId="{65B2D07B-23A4-4DDD-9656-A13E223A77B8}" destId="{36EED366-CDE4-42D0-B58E-15BCE16DA511}" srcOrd="0" destOrd="0" presId="urn:microsoft.com/office/officeart/2005/8/layout/list1"/>
    <dgm:cxn modelId="{46A62E55-1C44-4F8F-9117-9D6836B95C7E}" type="presParOf" srcId="{65B2D07B-23A4-4DDD-9656-A13E223A77B8}" destId="{C88C3633-54C1-4094-BAE5-EE2C127A6EFF}" srcOrd="1" destOrd="0" presId="urn:microsoft.com/office/officeart/2005/8/layout/list1"/>
    <dgm:cxn modelId="{4117A472-C89D-45DD-9B29-2535DDABF2AA}" type="presParOf" srcId="{F693E1DA-E726-43FF-900B-D14CF6D9202F}" destId="{6DB9DBD5-E1C0-41EA-AA50-E71D95E4080E}" srcOrd="5" destOrd="0" presId="urn:microsoft.com/office/officeart/2005/8/layout/list1"/>
    <dgm:cxn modelId="{75602EBA-39D7-4586-A3DE-D04C0B105D58}" type="presParOf" srcId="{F693E1DA-E726-43FF-900B-D14CF6D9202F}" destId="{25E83DF7-D79E-4857-AEF3-F376C58643F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9EFB9D-A357-4183-AE98-70C71FD6029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34126A5-FCE8-42D6-B9C1-1EAC30A8B61F}">
      <dgm:prSet/>
      <dgm:spPr/>
      <dgm:t>
        <a:bodyPr/>
        <a:lstStyle/>
        <a:p>
          <a:r>
            <a:rPr lang="en-US" b="1" u="sng"/>
            <a:t>Decide which college to attend?</a:t>
          </a:r>
          <a:endParaRPr lang="en-US"/>
        </a:p>
      </dgm:t>
    </dgm:pt>
    <dgm:pt modelId="{F08FD500-D19D-4C60-871A-6178CAFF7F88}" type="parTrans" cxnId="{44BE22BE-960D-491F-81A1-1C5F7AFEB9F3}">
      <dgm:prSet/>
      <dgm:spPr/>
      <dgm:t>
        <a:bodyPr/>
        <a:lstStyle/>
        <a:p>
          <a:endParaRPr lang="en-US"/>
        </a:p>
      </dgm:t>
    </dgm:pt>
    <dgm:pt modelId="{97ED2363-CC91-43AA-8B70-9EBCC930AFDD}" type="sibTrans" cxnId="{44BE22BE-960D-491F-81A1-1C5F7AFEB9F3}">
      <dgm:prSet/>
      <dgm:spPr/>
      <dgm:t>
        <a:bodyPr/>
        <a:lstStyle/>
        <a:p>
          <a:endParaRPr lang="en-US"/>
        </a:p>
      </dgm:t>
    </dgm:pt>
    <dgm:pt modelId="{FEDBE0F7-8AE8-4304-AA83-CC0064B732D8}">
      <dgm:prSet/>
      <dgm:spPr/>
      <dgm:t>
        <a:bodyPr/>
        <a:lstStyle/>
        <a:p>
          <a:r>
            <a:rPr lang="en-US"/>
            <a:t>Most of our students choose the below schools, but you are not limited to these:</a:t>
          </a:r>
        </a:p>
      </dgm:t>
    </dgm:pt>
    <dgm:pt modelId="{01EBAA1F-0EF5-486E-9E34-11ECE4B52B8B}" type="parTrans" cxnId="{CDC9F48C-2CF2-479C-86FA-DC2EB4B3EEA4}">
      <dgm:prSet/>
      <dgm:spPr/>
      <dgm:t>
        <a:bodyPr/>
        <a:lstStyle/>
        <a:p>
          <a:endParaRPr lang="en-US"/>
        </a:p>
      </dgm:t>
    </dgm:pt>
    <dgm:pt modelId="{68D52923-5E47-4DB8-BA4A-77792550EB97}" type="sibTrans" cxnId="{CDC9F48C-2CF2-479C-86FA-DC2EB4B3EEA4}">
      <dgm:prSet/>
      <dgm:spPr/>
      <dgm:t>
        <a:bodyPr/>
        <a:lstStyle/>
        <a:p>
          <a:endParaRPr lang="en-US"/>
        </a:p>
      </dgm:t>
    </dgm:pt>
    <dgm:pt modelId="{5D9AA7CE-B08F-4C51-97C1-02448116EAEC}">
      <dgm:prSet/>
      <dgm:spPr/>
      <dgm:t>
        <a:bodyPr/>
        <a:lstStyle/>
        <a:p>
          <a:r>
            <a:rPr lang="en-US"/>
            <a:t>Chattahoochee Technical College</a:t>
          </a:r>
        </a:p>
      </dgm:t>
    </dgm:pt>
    <dgm:pt modelId="{9AC5505E-5A3E-4AEB-A338-980B9915680E}" type="parTrans" cxnId="{B77E2BE9-B489-47EB-BD41-DE03CFDEE82A}">
      <dgm:prSet/>
      <dgm:spPr/>
      <dgm:t>
        <a:bodyPr/>
        <a:lstStyle/>
        <a:p>
          <a:endParaRPr lang="en-US"/>
        </a:p>
      </dgm:t>
    </dgm:pt>
    <dgm:pt modelId="{98DEDEA6-0114-4B5A-87F3-265CE6A2B1BD}" type="sibTrans" cxnId="{B77E2BE9-B489-47EB-BD41-DE03CFDEE82A}">
      <dgm:prSet/>
      <dgm:spPr/>
      <dgm:t>
        <a:bodyPr/>
        <a:lstStyle/>
        <a:p>
          <a:endParaRPr lang="en-US"/>
        </a:p>
      </dgm:t>
    </dgm:pt>
    <dgm:pt modelId="{43FE5CBB-A46F-4156-940B-55EF90078232}">
      <dgm:prSet/>
      <dgm:spPr/>
      <dgm:t>
        <a:bodyPr/>
        <a:lstStyle/>
        <a:p>
          <a:r>
            <a:rPr lang="en-US"/>
            <a:t>Georgia Highlands College</a:t>
          </a:r>
        </a:p>
      </dgm:t>
    </dgm:pt>
    <dgm:pt modelId="{08AECE84-1A4A-41DC-BBB9-B979EC80A906}" type="parTrans" cxnId="{43A22AE5-B8E9-493C-BFA1-8B2CF578ED5B}">
      <dgm:prSet/>
      <dgm:spPr/>
      <dgm:t>
        <a:bodyPr/>
        <a:lstStyle/>
        <a:p>
          <a:endParaRPr lang="en-US"/>
        </a:p>
      </dgm:t>
    </dgm:pt>
    <dgm:pt modelId="{D753AABF-E9DA-4DAE-B459-F4C0FB8C9802}" type="sibTrans" cxnId="{43A22AE5-B8E9-493C-BFA1-8B2CF578ED5B}">
      <dgm:prSet/>
      <dgm:spPr/>
      <dgm:t>
        <a:bodyPr/>
        <a:lstStyle/>
        <a:p>
          <a:endParaRPr lang="en-US"/>
        </a:p>
      </dgm:t>
    </dgm:pt>
    <dgm:pt modelId="{0C50F6B7-C6F7-4BF7-80BB-2E59E5906647}">
      <dgm:prSet/>
      <dgm:spPr/>
      <dgm:t>
        <a:bodyPr/>
        <a:lstStyle/>
        <a:p>
          <a:r>
            <a:rPr lang="en-US" dirty="0"/>
            <a:t>Kennesaw State University</a:t>
          </a:r>
        </a:p>
      </dgm:t>
    </dgm:pt>
    <dgm:pt modelId="{493518F5-226A-40E7-A5E8-7A7AD26DEAA5}" type="parTrans" cxnId="{F9CBBE8D-F694-441B-BBA5-1B3D9216C0C4}">
      <dgm:prSet/>
      <dgm:spPr/>
      <dgm:t>
        <a:bodyPr/>
        <a:lstStyle/>
        <a:p>
          <a:endParaRPr lang="en-US"/>
        </a:p>
      </dgm:t>
    </dgm:pt>
    <dgm:pt modelId="{23E4AF13-D361-46ED-94FE-E65BF63A59FA}" type="sibTrans" cxnId="{F9CBBE8D-F694-441B-BBA5-1B3D9216C0C4}">
      <dgm:prSet/>
      <dgm:spPr/>
      <dgm:t>
        <a:bodyPr/>
        <a:lstStyle/>
        <a:p>
          <a:endParaRPr lang="en-US"/>
        </a:p>
      </dgm:t>
    </dgm:pt>
    <dgm:pt modelId="{8F0A3763-05CC-4855-909E-F65792FA8DEF}">
      <dgm:prSet/>
      <dgm:spPr/>
      <dgm:t>
        <a:bodyPr/>
        <a:lstStyle/>
        <a:p>
          <a:r>
            <a:rPr lang="en-US"/>
            <a:t>University of West Georgia</a:t>
          </a:r>
        </a:p>
      </dgm:t>
    </dgm:pt>
    <dgm:pt modelId="{115E03AB-FFC0-4525-AC72-C8D5CDE4502C}" type="parTrans" cxnId="{4DFAB876-7389-4014-B79B-E53A6F3C045D}">
      <dgm:prSet/>
      <dgm:spPr/>
      <dgm:t>
        <a:bodyPr/>
        <a:lstStyle/>
        <a:p>
          <a:endParaRPr lang="en-US"/>
        </a:p>
      </dgm:t>
    </dgm:pt>
    <dgm:pt modelId="{5CC9588E-50B5-42AA-923A-04E701895198}" type="sibTrans" cxnId="{4DFAB876-7389-4014-B79B-E53A6F3C045D}">
      <dgm:prSet/>
      <dgm:spPr/>
      <dgm:t>
        <a:bodyPr/>
        <a:lstStyle/>
        <a:p>
          <a:endParaRPr lang="en-US"/>
        </a:p>
      </dgm:t>
    </dgm:pt>
    <dgm:pt modelId="{097D1CEC-8DD7-4E26-A14F-1ACF29FECDA0}">
      <dgm:prSet/>
      <dgm:spPr/>
      <dgm:t>
        <a:bodyPr/>
        <a:lstStyle/>
        <a:p>
          <a:r>
            <a:rPr lang="en-US" b="1" u="sng"/>
            <a:t>Research!</a:t>
          </a:r>
          <a:endParaRPr lang="en-US"/>
        </a:p>
      </dgm:t>
    </dgm:pt>
    <dgm:pt modelId="{C3F0856F-5934-455F-8BB8-765357C19D1A}" type="parTrans" cxnId="{0C95917F-ED5B-413D-85BA-C2377EF5C916}">
      <dgm:prSet/>
      <dgm:spPr/>
      <dgm:t>
        <a:bodyPr/>
        <a:lstStyle/>
        <a:p>
          <a:endParaRPr lang="en-US"/>
        </a:p>
      </dgm:t>
    </dgm:pt>
    <dgm:pt modelId="{D58D8175-5D2D-461B-8EDE-82F1BC972482}" type="sibTrans" cxnId="{0C95917F-ED5B-413D-85BA-C2377EF5C916}">
      <dgm:prSet/>
      <dgm:spPr/>
      <dgm:t>
        <a:bodyPr/>
        <a:lstStyle/>
        <a:p>
          <a:endParaRPr lang="en-US"/>
        </a:p>
      </dgm:t>
    </dgm:pt>
    <dgm:pt modelId="{095D6C9E-392A-4762-80D3-3119E9C48937}">
      <dgm:prSet/>
      <dgm:spPr/>
      <dgm:t>
        <a:bodyPr/>
        <a:lstStyle/>
        <a:p>
          <a:r>
            <a:rPr lang="en-US"/>
            <a:t>Admissions requirements at postsecondary school of choice.</a:t>
          </a:r>
        </a:p>
      </dgm:t>
    </dgm:pt>
    <dgm:pt modelId="{CB61ED53-F4F9-4AF7-BDCA-0A9D33E6D85D}" type="parTrans" cxnId="{489FC54A-EED9-41CD-B14D-E6C071F0F07C}">
      <dgm:prSet/>
      <dgm:spPr/>
      <dgm:t>
        <a:bodyPr/>
        <a:lstStyle/>
        <a:p>
          <a:endParaRPr lang="en-US"/>
        </a:p>
      </dgm:t>
    </dgm:pt>
    <dgm:pt modelId="{D8E47898-ABAA-4A25-BF23-080AAB806F98}" type="sibTrans" cxnId="{489FC54A-EED9-41CD-B14D-E6C071F0F07C}">
      <dgm:prSet/>
      <dgm:spPr/>
      <dgm:t>
        <a:bodyPr/>
        <a:lstStyle/>
        <a:p>
          <a:endParaRPr lang="en-US"/>
        </a:p>
      </dgm:t>
    </dgm:pt>
    <dgm:pt modelId="{55C071A2-0527-48E2-B370-72966FBDF132}">
      <dgm:prSet/>
      <dgm:spPr/>
      <dgm:t>
        <a:bodyPr/>
        <a:lstStyle/>
        <a:p>
          <a:r>
            <a:rPr lang="en-US"/>
            <a:t>Do you want to be Full Time DE, Part-Time DE?</a:t>
          </a:r>
        </a:p>
      </dgm:t>
    </dgm:pt>
    <dgm:pt modelId="{BBB875AC-8A03-4C1F-A55B-3EDC30B1884A}" type="parTrans" cxnId="{D8A0E0BE-A031-4188-BAF6-B6EF3E216DC4}">
      <dgm:prSet/>
      <dgm:spPr/>
      <dgm:t>
        <a:bodyPr/>
        <a:lstStyle/>
        <a:p>
          <a:endParaRPr lang="en-US"/>
        </a:p>
      </dgm:t>
    </dgm:pt>
    <dgm:pt modelId="{E10BB947-8C43-4D3A-B2E7-F829E404533C}" type="sibTrans" cxnId="{D8A0E0BE-A031-4188-BAF6-B6EF3E216DC4}">
      <dgm:prSet/>
      <dgm:spPr/>
      <dgm:t>
        <a:bodyPr/>
        <a:lstStyle/>
        <a:p>
          <a:endParaRPr lang="en-US"/>
        </a:p>
      </dgm:t>
    </dgm:pt>
    <dgm:pt modelId="{ACD6CDB1-ADB1-4F40-8F9C-32C67505B5A4}">
      <dgm:prSet/>
      <dgm:spPr/>
      <dgm:t>
        <a:bodyPr/>
        <a:lstStyle/>
        <a:p>
          <a:r>
            <a:rPr lang="en-US" b="1" u="sng"/>
            <a:t>Schedule and take entrance exam </a:t>
          </a:r>
          <a:endParaRPr lang="en-US"/>
        </a:p>
      </dgm:t>
    </dgm:pt>
    <dgm:pt modelId="{7EA76835-A6CE-4D08-9673-C909DA86C439}" type="parTrans" cxnId="{081D3436-0BFE-4ED8-94C1-29BDAF5408D6}">
      <dgm:prSet/>
      <dgm:spPr/>
      <dgm:t>
        <a:bodyPr/>
        <a:lstStyle/>
        <a:p>
          <a:endParaRPr lang="en-US"/>
        </a:p>
      </dgm:t>
    </dgm:pt>
    <dgm:pt modelId="{7F9AC170-066A-4D1D-AE41-C514607FF9A9}" type="sibTrans" cxnId="{081D3436-0BFE-4ED8-94C1-29BDAF5408D6}">
      <dgm:prSet/>
      <dgm:spPr/>
      <dgm:t>
        <a:bodyPr/>
        <a:lstStyle/>
        <a:p>
          <a:endParaRPr lang="en-US"/>
        </a:p>
      </dgm:t>
    </dgm:pt>
    <dgm:pt modelId="{FADB29F4-1455-4D17-A82E-2BCA2CF6A489}">
      <dgm:prSet/>
      <dgm:spPr/>
      <dgm:t>
        <a:bodyPr/>
        <a:lstStyle/>
        <a:p>
          <a:r>
            <a:rPr lang="en-US"/>
            <a:t>SAT,  ACT, or Accuplacer.</a:t>
          </a:r>
        </a:p>
      </dgm:t>
    </dgm:pt>
    <dgm:pt modelId="{4A196543-6DF4-47A9-8441-70F4B166D8B8}" type="parTrans" cxnId="{5DCDD35F-CD89-41E6-AC4A-8EB417690E45}">
      <dgm:prSet/>
      <dgm:spPr/>
      <dgm:t>
        <a:bodyPr/>
        <a:lstStyle/>
        <a:p>
          <a:endParaRPr lang="en-US"/>
        </a:p>
      </dgm:t>
    </dgm:pt>
    <dgm:pt modelId="{3B2500E1-C6C8-4853-98C4-4E73F1890255}" type="sibTrans" cxnId="{5DCDD35F-CD89-41E6-AC4A-8EB417690E45}">
      <dgm:prSet/>
      <dgm:spPr/>
      <dgm:t>
        <a:bodyPr/>
        <a:lstStyle/>
        <a:p>
          <a:endParaRPr lang="en-US"/>
        </a:p>
      </dgm:t>
    </dgm:pt>
    <dgm:pt modelId="{69B712EF-F128-4AB4-BF0D-988D7B342E43}">
      <dgm:prSet/>
      <dgm:spPr/>
      <dgm:t>
        <a:bodyPr/>
        <a:lstStyle/>
        <a:p>
          <a:r>
            <a:rPr lang="en-US"/>
            <a:t>This depends on the school.</a:t>
          </a:r>
        </a:p>
      </dgm:t>
    </dgm:pt>
    <dgm:pt modelId="{CDE8E3E6-6625-4F17-A0C4-6064F8685610}" type="parTrans" cxnId="{B9B2CE2B-0352-4BA4-8964-78457694DBEE}">
      <dgm:prSet/>
      <dgm:spPr/>
      <dgm:t>
        <a:bodyPr/>
        <a:lstStyle/>
        <a:p>
          <a:endParaRPr lang="en-US"/>
        </a:p>
      </dgm:t>
    </dgm:pt>
    <dgm:pt modelId="{A676E297-6F31-4045-8ADA-4C16BF04A696}" type="sibTrans" cxnId="{B9B2CE2B-0352-4BA4-8964-78457694DBEE}">
      <dgm:prSet/>
      <dgm:spPr/>
      <dgm:t>
        <a:bodyPr/>
        <a:lstStyle/>
        <a:p>
          <a:endParaRPr lang="en-US"/>
        </a:p>
      </dgm:t>
    </dgm:pt>
    <dgm:pt modelId="{CD7EFEC4-C610-462A-BD81-AEFE36C1FF9A}">
      <dgm:prSet/>
      <dgm:spPr/>
      <dgm:t>
        <a:bodyPr/>
        <a:lstStyle/>
        <a:p>
          <a:r>
            <a:rPr lang="en-US" b="1" u="sng"/>
            <a:t>Apply and get accepted to the college.</a:t>
          </a:r>
          <a:endParaRPr lang="en-US"/>
        </a:p>
      </dgm:t>
    </dgm:pt>
    <dgm:pt modelId="{E575E5C3-1EBB-4FD5-9BBE-E311035942A4}" type="parTrans" cxnId="{DE69062F-E65F-4065-A567-E11295FFD28F}">
      <dgm:prSet/>
      <dgm:spPr/>
      <dgm:t>
        <a:bodyPr/>
        <a:lstStyle/>
        <a:p>
          <a:endParaRPr lang="en-US"/>
        </a:p>
      </dgm:t>
    </dgm:pt>
    <dgm:pt modelId="{5F8E63E8-6CE5-471F-AC91-77224B5AA47F}" type="sibTrans" cxnId="{DE69062F-E65F-4065-A567-E11295FFD28F}">
      <dgm:prSet/>
      <dgm:spPr/>
      <dgm:t>
        <a:bodyPr/>
        <a:lstStyle/>
        <a:p>
          <a:endParaRPr lang="en-US"/>
        </a:p>
      </dgm:t>
    </dgm:pt>
    <dgm:pt modelId="{4E7A7C3F-8CE9-42E1-BD0B-50F673D97066}">
      <dgm:prSet/>
      <dgm:spPr/>
      <dgm:t>
        <a:bodyPr/>
        <a:lstStyle/>
        <a:p>
          <a:r>
            <a:rPr lang="en-US" dirty="0"/>
            <a:t>Do not wait until the day before the deadline to do this!  You may not be able to see your counselor that quickly!</a:t>
          </a:r>
        </a:p>
      </dgm:t>
    </dgm:pt>
    <dgm:pt modelId="{923AFAB0-27D5-41C2-952E-6548750CC6E3}" type="parTrans" cxnId="{3A49F670-B208-44F2-967B-F131B8F33EF2}">
      <dgm:prSet/>
      <dgm:spPr/>
      <dgm:t>
        <a:bodyPr/>
        <a:lstStyle/>
        <a:p>
          <a:endParaRPr lang="en-US"/>
        </a:p>
      </dgm:t>
    </dgm:pt>
    <dgm:pt modelId="{20737524-E24B-458F-BFC1-23C285B380D0}" type="sibTrans" cxnId="{3A49F670-B208-44F2-967B-F131B8F33EF2}">
      <dgm:prSet/>
      <dgm:spPr/>
      <dgm:t>
        <a:bodyPr/>
        <a:lstStyle/>
        <a:p>
          <a:endParaRPr lang="en-US"/>
        </a:p>
      </dgm:t>
    </dgm:pt>
    <dgm:pt modelId="{AB5BF70C-0484-4E24-B0B9-766C79F839C6}" type="pres">
      <dgm:prSet presAssocID="{489EFB9D-A357-4183-AE98-70C71FD60298}" presName="linear" presStyleCnt="0">
        <dgm:presLayoutVars>
          <dgm:animLvl val="lvl"/>
          <dgm:resizeHandles val="exact"/>
        </dgm:presLayoutVars>
      </dgm:prSet>
      <dgm:spPr/>
    </dgm:pt>
    <dgm:pt modelId="{2E64400A-07D5-4F79-A9C9-5ECE8E96BDD4}" type="pres">
      <dgm:prSet presAssocID="{634126A5-FCE8-42D6-B9C1-1EAC30A8B61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CD33805-185E-470F-B859-85815E05D721}" type="pres">
      <dgm:prSet presAssocID="{634126A5-FCE8-42D6-B9C1-1EAC30A8B61F}" presName="childText" presStyleLbl="revTx" presStyleIdx="0" presStyleCnt="4">
        <dgm:presLayoutVars>
          <dgm:bulletEnabled val="1"/>
        </dgm:presLayoutVars>
      </dgm:prSet>
      <dgm:spPr/>
    </dgm:pt>
    <dgm:pt modelId="{96E929E9-5799-465A-82F7-864822C9C7CE}" type="pres">
      <dgm:prSet presAssocID="{097D1CEC-8DD7-4E26-A14F-1ACF29FECDA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2111C9D-ED41-4F1B-919E-5ADD8D351C81}" type="pres">
      <dgm:prSet presAssocID="{097D1CEC-8DD7-4E26-A14F-1ACF29FECDA0}" presName="childText" presStyleLbl="revTx" presStyleIdx="1" presStyleCnt="4">
        <dgm:presLayoutVars>
          <dgm:bulletEnabled val="1"/>
        </dgm:presLayoutVars>
      </dgm:prSet>
      <dgm:spPr/>
    </dgm:pt>
    <dgm:pt modelId="{456235D5-D1CE-4ED2-BD8A-57154FC59FB9}" type="pres">
      <dgm:prSet presAssocID="{ACD6CDB1-ADB1-4F40-8F9C-32C67505B5A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14F1345-DDB8-48B6-83B5-49CC9C64C3ED}" type="pres">
      <dgm:prSet presAssocID="{ACD6CDB1-ADB1-4F40-8F9C-32C67505B5A4}" presName="childText" presStyleLbl="revTx" presStyleIdx="2" presStyleCnt="4">
        <dgm:presLayoutVars>
          <dgm:bulletEnabled val="1"/>
        </dgm:presLayoutVars>
      </dgm:prSet>
      <dgm:spPr/>
    </dgm:pt>
    <dgm:pt modelId="{75D1F7E8-D954-40F6-9FE4-725865C37390}" type="pres">
      <dgm:prSet presAssocID="{CD7EFEC4-C610-462A-BD81-AEFE36C1FF9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349CC7F-6BCF-4EF4-9A75-B8FBD0063C97}" type="pres">
      <dgm:prSet presAssocID="{CD7EFEC4-C610-462A-BD81-AEFE36C1FF9A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9B086C0D-F9FE-4833-A185-9E9C909AF2E0}" type="presOf" srcId="{FEDBE0F7-8AE8-4304-AA83-CC0064B732D8}" destId="{9CD33805-185E-470F-B859-85815E05D721}" srcOrd="0" destOrd="0" presId="urn:microsoft.com/office/officeart/2005/8/layout/vList2"/>
    <dgm:cxn modelId="{24C8561A-C495-4ED3-9650-DE5D6BA64214}" type="presOf" srcId="{095D6C9E-392A-4762-80D3-3119E9C48937}" destId="{62111C9D-ED41-4F1B-919E-5ADD8D351C81}" srcOrd="0" destOrd="0" presId="urn:microsoft.com/office/officeart/2005/8/layout/vList2"/>
    <dgm:cxn modelId="{B1EF051D-D82F-4800-9BA4-5FEE542FD51C}" type="presOf" srcId="{489EFB9D-A357-4183-AE98-70C71FD60298}" destId="{AB5BF70C-0484-4E24-B0B9-766C79F839C6}" srcOrd="0" destOrd="0" presId="urn:microsoft.com/office/officeart/2005/8/layout/vList2"/>
    <dgm:cxn modelId="{B9B2CE2B-0352-4BA4-8964-78457694DBEE}" srcId="{ACD6CDB1-ADB1-4F40-8F9C-32C67505B5A4}" destId="{69B712EF-F128-4AB4-BF0D-988D7B342E43}" srcOrd="1" destOrd="0" parTransId="{CDE8E3E6-6625-4F17-A0C4-6064F8685610}" sibTransId="{A676E297-6F31-4045-8ADA-4C16BF04A696}"/>
    <dgm:cxn modelId="{DE69062F-E65F-4065-A567-E11295FFD28F}" srcId="{489EFB9D-A357-4183-AE98-70C71FD60298}" destId="{CD7EFEC4-C610-462A-BD81-AEFE36C1FF9A}" srcOrd="3" destOrd="0" parTransId="{E575E5C3-1EBB-4FD5-9BBE-E311035942A4}" sibTransId="{5F8E63E8-6CE5-471F-AC91-77224B5AA47F}"/>
    <dgm:cxn modelId="{081D3436-0BFE-4ED8-94C1-29BDAF5408D6}" srcId="{489EFB9D-A357-4183-AE98-70C71FD60298}" destId="{ACD6CDB1-ADB1-4F40-8F9C-32C67505B5A4}" srcOrd="2" destOrd="0" parTransId="{7EA76835-A6CE-4D08-9673-C909DA86C439}" sibTransId="{7F9AC170-066A-4D1D-AE41-C514607FF9A9}"/>
    <dgm:cxn modelId="{64B7EF5C-2454-43D5-9566-DF7E9A52B5F8}" type="presOf" srcId="{8F0A3763-05CC-4855-909E-F65792FA8DEF}" destId="{9CD33805-185E-470F-B859-85815E05D721}" srcOrd="0" destOrd="4" presId="urn:microsoft.com/office/officeart/2005/8/layout/vList2"/>
    <dgm:cxn modelId="{FD575B5D-9900-4343-82E0-9BA66EC20679}" type="presOf" srcId="{5D9AA7CE-B08F-4C51-97C1-02448116EAEC}" destId="{9CD33805-185E-470F-B859-85815E05D721}" srcOrd="0" destOrd="1" presId="urn:microsoft.com/office/officeart/2005/8/layout/vList2"/>
    <dgm:cxn modelId="{5B01CD5E-AEE9-4372-9A43-366547B08286}" type="presOf" srcId="{097D1CEC-8DD7-4E26-A14F-1ACF29FECDA0}" destId="{96E929E9-5799-465A-82F7-864822C9C7CE}" srcOrd="0" destOrd="0" presId="urn:microsoft.com/office/officeart/2005/8/layout/vList2"/>
    <dgm:cxn modelId="{5DCDD35F-CD89-41E6-AC4A-8EB417690E45}" srcId="{ACD6CDB1-ADB1-4F40-8F9C-32C67505B5A4}" destId="{FADB29F4-1455-4D17-A82E-2BCA2CF6A489}" srcOrd="0" destOrd="0" parTransId="{4A196543-6DF4-47A9-8441-70F4B166D8B8}" sibTransId="{3B2500E1-C6C8-4853-98C4-4E73F1890255}"/>
    <dgm:cxn modelId="{38A91B41-A610-4EBD-A4FE-31E9576CB1A0}" type="presOf" srcId="{69B712EF-F128-4AB4-BF0D-988D7B342E43}" destId="{114F1345-DDB8-48B6-83B5-49CC9C64C3ED}" srcOrd="0" destOrd="1" presId="urn:microsoft.com/office/officeart/2005/8/layout/vList2"/>
    <dgm:cxn modelId="{D7E8F442-DB2F-4DF7-877E-6D0CA63A1745}" type="presOf" srcId="{FADB29F4-1455-4D17-A82E-2BCA2CF6A489}" destId="{114F1345-DDB8-48B6-83B5-49CC9C64C3ED}" srcOrd="0" destOrd="0" presId="urn:microsoft.com/office/officeart/2005/8/layout/vList2"/>
    <dgm:cxn modelId="{489FC54A-EED9-41CD-B14D-E6C071F0F07C}" srcId="{097D1CEC-8DD7-4E26-A14F-1ACF29FECDA0}" destId="{095D6C9E-392A-4762-80D3-3119E9C48937}" srcOrd="0" destOrd="0" parTransId="{CB61ED53-F4F9-4AF7-BDCA-0A9D33E6D85D}" sibTransId="{D8E47898-ABAA-4A25-BF23-080AAB806F98}"/>
    <dgm:cxn modelId="{88F34C70-76F8-4408-8D91-EFAF29FDF8F9}" type="presOf" srcId="{0C50F6B7-C6F7-4BF7-80BB-2E59E5906647}" destId="{9CD33805-185E-470F-B859-85815E05D721}" srcOrd="0" destOrd="3" presId="urn:microsoft.com/office/officeart/2005/8/layout/vList2"/>
    <dgm:cxn modelId="{3A49F670-B208-44F2-967B-F131B8F33EF2}" srcId="{CD7EFEC4-C610-462A-BD81-AEFE36C1FF9A}" destId="{4E7A7C3F-8CE9-42E1-BD0B-50F673D97066}" srcOrd="0" destOrd="0" parTransId="{923AFAB0-27D5-41C2-952E-6548750CC6E3}" sibTransId="{20737524-E24B-458F-BFC1-23C285B380D0}"/>
    <dgm:cxn modelId="{4DFAB876-7389-4014-B79B-E53A6F3C045D}" srcId="{FEDBE0F7-8AE8-4304-AA83-CC0064B732D8}" destId="{8F0A3763-05CC-4855-909E-F65792FA8DEF}" srcOrd="3" destOrd="0" parTransId="{115E03AB-FFC0-4525-AC72-C8D5CDE4502C}" sibTransId="{5CC9588E-50B5-42AA-923A-04E701895198}"/>
    <dgm:cxn modelId="{9D68FC56-2B2E-4CF7-A52B-AB8872AD8171}" type="presOf" srcId="{4E7A7C3F-8CE9-42E1-BD0B-50F673D97066}" destId="{6349CC7F-6BCF-4EF4-9A75-B8FBD0063C97}" srcOrd="0" destOrd="0" presId="urn:microsoft.com/office/officeart/2005/8/layout/vList2"/>
    <dgm:cxn modelId="{5EC91C7A-5EC0-40A9-8C35-AB685358380E}" type="presOf" srcId="{43FE5CBB-A46F-4156-940B-55EF90078232}" destId="{9CD33805-185E-470F-B859-85815E05D721}" srcOrd="0" destOrd="2" presId="urn:microsoft.com/office/officeart/2005/8/layout/vList2"/>
    <dgm:cxn modelId="{0C95917F-ED5B-413D-85BA-C2377EF5C916}" srcId="{489EFB9D-A357-4183-AE98-70C71FD60298}" destId="{097D1CEC-8DD7-4E26-A14F-1ACF29FECDA0}" srcOrd="1" destOrd="0" parTransId="{C3F0856F-5934-455F-8BB8-765357C19D1A}" sibTransId="{D58D8175-5D2D-461B-8EDE-82F1BC972482}"/>
    <dgm:cxn modelId="{E8B8078A-2B32-49CD-9061-EA4C88DC1705}" type="presOf" srcId="{634126A5-FCE8-42D6-B9C1-1EAC30A8B61F}" destId="{2E64400A-07D5-4F79-A9C9-5ECE8E96BDD4}" srcOrd="0" destOrd="0" presId="urn:microsoft.com/office/officeart/2005/8/layout/vList2"/>
    <dgm:cxn modelId="{CDC9F48C-2CF2-479C-86FA-DC2EB4B3EEA4}" srcId="{634126A5-FCE8-42D6-B9C1-1EAC30A8B61F}" destId="{FEDBE0F7-8AE8-4304-AA83-CC0064B732D8}" srcOrd="0" destOrd="0" parTransId="{01EBAA1F-0EF5-486E-9E34-11ECE4B52B8B}" sibTransId="{68D52923-5E47-4DB8-BA4A-77792550EB97}"/>
    <dgm:cxn modelId="{F9CBBE8D-F694-441B-BBA5-1B3D9216C0C4}" srcId="{FEDBE0F7-8AE8-4304-AA83-CC0064B732D8}" destId="{0C50F6B7-C6F7-4BF7-80BB-2E59E5906647}" srcOrd="2" destOrd="0" parTransId="{493518F5-226A-40E7-A5E8-7A7AD26DEAA5}" sibTransId="{23E4AF13-D361-46ED-94FE-E65BF63A59FA}"/>
    <dgm:cxn modelId="{DA26FAAE-E281-4A74-9AE2-8172A22DA8E3}" type="presOf" srcId="{CD7EFEC4-C610-462A-BD81-AEFE36C1FF9A}" destId="{75D1F7E8-D954-40F6-9FE4-725865C37390}" srcOrd="0" destOrd="0" presId="urn:microsoft.com/office/officeart/2005/8/layout/vList2"/>
    <dgm:cxn modelId="{44BE22BE-960D-491F-81A1-1C5F7AFEB9F3}" srcId="{489EFB9D-A357-4183-AE98-70C71FD60298}" destId="{634126A5-FCE8-42D6-B9C1-1EAC30A8B61F}" srcOrd="0" destOrd="0" parTransId="{F08FD500-D19D-4C60-871A-6178CAFF7F88}" sibTransId="{97ED2363-CC91-43AA-8B70-9EBCC930AFDD}"/>
    <dgm:cxn modelId="{D8A0E0BE-A031-4188-BAF6-B6EF3E216DC4}" srcId="{097D1CEC-8DD7-4E26-A14F-1ACF29FECDA0}" destId="{55C071A2-0527-48E2-B370-72966FBDF132}" srcOrd="1" destOrd="0" parTransId="{BBB875AC-8A03-4C1F-A55B-3EDC30B1884A}" sibTransId="{E10BB947-8C43-4D3A-B2E7-F829E404533C}"/>
    <dgm:cxn modelId="{43A22AE5-B8E9-493C-BFA1-8B2CF578ED5B}" srcId="{FEDBE0F7-8AE8-4304-AA83-CC0064B732D8}" destId="{43FE5CBB-A46F-4156-940B-55EF90078232}" srcOrd="1" destOrd="0" parTransId="{08AECE84-1A4A-41DC-BBB9-B979EC80A906}" sibTransId="{D753AABF-E9DA-4DAE-B459-F4C0FB8C9802}"/>
    <dgm:cxn modelId="{5F7FE0E7-9732-4A2C-B600-F3080906EFFF}" type="presOf" srcId="{ACD6CDB1-ADB1-4F40-8F9C-32C67505B5A4}" destId="{456235D5-D1CE-4ED2-BD8A-57154FC59FB9}" srcOrd="0" destOrd="0" presId="urn:microsoft.com/office/officeart/2005/8/layout/vList2"/>
    <dgm:cxn modelId="{61F103E9-1147-4BBA-8889-5B31F69450FB}" type="presOf" srcId="{55C071A2-0527-48E2-B370-72966FBDF132}" destId="{62111C9D-ED41-4F1B-919E-5ADD8D351C81}" srcOrd="0" destOrd="1" presId="urn:microsoft.com/office/officeart/2005/8/layout/vList2"/>
    <dgm:cxn modelId="{B77E2BE9-B489-47EB-BD41-DE03CFDEE82A}" srcId="{FEDBE0F7-8AE8-4304-AA83-CC0064B732D8}" destId="{5D9AA7CE-B08F-4C51-97C1-02448116EAEC}" srcOrd="0" destOrd="0" parTransId="{9AC5505E-5A3E-4AEB-A338-980B9915680E}" sibTransId="{98DEDEA6-0114-4B5A-87F3-265CE6A2B1BD}"/>
    <dgm:cxn modelId="{554A7774-6E38-4CA5-B291-2B8AFC048B29}" type="presParOf" srcId="{AB5BF70C-0484-4E24-B0B9-766C79F839C6}" destId="{2E64400A-07D5-4F79-A9C9-5ECE8E96BDD4}" srcOrd="0" destOrd="0" presId="urn:microsoft.com/office/officeart/2005/8/layout/vList2"/>
    <dgm:cxn modelId="{ED153EF8-D831-4BD2-94D7-97F9AD5E3CEB}" type="presParOf" srcId="{AB5BF70C-0484-4E24-B0B9-766C79F839C6}" destId="{9CD33805-185E-470F-B859-85815E05D721}" srcOrd="1" destOrd="0" presId="urn:microsoft.com/office/officeart/2005/8/layout/vList2"/>
    <dgm:cxn modelId="{A8607C9D-2FEB-46B5-9311-9B1D4C7FC4DF}" type="presParOf" srcId="{AB5BF70C-0484-4E24-B0B9-766C79F839C6}" destId="{96E929E9-5799-465A-82F7-864822C9C7CE}" srcOrd="2" destOrd="0" presId="urn:microsoft.com/office/officeart/2005/8/layout/vList2"/>
    <dgm:cxn modelId="{23893389-19BA-490D-AF61-5CE381B9BC7D}" type="presParOf" srcId="{AB5BF70C-0484-4E24-B0B9-766C79F839C6}" destId="{62111C9D-ED41-4F1B-919E-5ADD8D351C81}" srcOrd="3" destOrd="0" presId="urn:microsoft.com/office/officeart/2005/8/layout/vList2"/>
    <dgm:cxn modelId="{0AD9B665-990B-4E60-8E63-C14B91D4F47A}" type="presParOf" srcId="{AB5BF70C-0484-4E24-B0B9-766C79F839C6}" destId="{456235D5-D1CE-4ED2-BD8A-57154FC59FB9}" srcOrd="4" destOrd="0" presId="urn:microsoft.com/office/officeart/2005/8/layout/vList2"/>
    <dgm:cxn modelId="{1EEEA4DD-4D3D-4110-A761-C6AA1A65006F}" type="presParOf" srcId="{AB5BF70C-0484-4E24-B0B9-766C79F839C6}" destId="{114F1345-DDB8-48B6-83B5-49CC9C64C3ED}" srcOrd="5" destOrd="0" presId="urn:microsoft.com/office/officeart/2005/8/layout/vList2"/>
    <dgm:cxn modelId="{485A2AE3-2D0D-4C92-B8CB-AF2856F3DE75}" type="presParOf" srcId="{AB5BF70C-0484-4E24-B0B9-766C79F839C6}" destId="{75D1F7E8-D954-40F6-9FE4-725865C37390}" srcOrd="6" destOrd="0" presId="urn:microsoft.com/office/officeart/2005/8/layout/vList2"/>
    <dgm:cxn modelId="{95B7F5E8-C9D3-4B32-826C-82E144154FB6}" type="presParOf" srcId="{AB5BF70C-0484-4E24-B0B9-766C79F839C6}" destId="{6349CC7F-6BCF-4EF4-9A75-B8FBD0063C9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9EFB9D-A357-4183-AE98-70C71FD6029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34126A5-FCE8-42D6-B9C1-1EAC30A8B61F}">
      <dgm:prSet/>
      <dgm:spPr/>
      <dgm:t>
        <a:bodyPr/>
        <a:lstStyle/>
        <a:p>
          <a:r>
            <a:rPr lang="en-US" b="1" dirty="0"/>
            <a:t>Attend DE Information Night or watch narrated PowerPoint  on the District Website. </a:t>
          </a:r>
        </a:p>
      </dgm:t>
    </dgm:pt>
    <dgm:pt modelId="{F08FD500-D19D-4C60-871A-6178CAFF7F88}" type="parTrans" cxnId="{44BE22BE-960D-491F-81A1-1C5F7AFEB9F3}">
      <dgm:prSet/>
      <dgm:spPr/>
      <dgm:t>
        <a:bodyPr/>
        <a:lstStyle/>
        <a:p>
          <a:endParaRPr lang="en-US"/>
        </a:p>
      </dgm:t>
    </dgm:pt>
    <dgm:pt modelId="{97ED2363-CC91-43AA-8B70-9EBCC930AFDD}" type="sibTrans" cxnId="{44BE22BE-960D-491F-81A1-1C5F7AFEB9F3}">
      <dgm:prSet/>
      <dgm:spPr/>
      <dgm:t>
        <a:bodyPr/>
        <a:lstStyle/>
        <a:p>
          <a:endParaRPr lang="en-US"/>
        </a:p>
      </dgm:t>
    </dgm:pt>
    <dgm:pt modelId="{FEDBE0F7-8AE8-4304-AA83-CC0064B732D8}">
      <dgm:prSet/>
      <dgm:spPr/>
      <dgm:t>
        <a:bodyPr/>
        <a:lstStyle/>
        <a:p>
          <a:r>
            <a:rPr lang="en-US" dirty="0"/>
            <a:t>This is done after the student is admitted to the college.</a:t>
          </a:r>
        </a:p>
      </dgm:t>
    </dgm:pt>
    <dgm:pt modelId="{01EBAA1F-0EF5-486E-9E34-11ECE4B52B8B}" type="parTrans" cxnId="{CDC9F48C-2CF2-479C-86FA-DC2EB4B3EEA4}">
      <dgm:prSet/>
      <dgm:spPr/>
      <dgm:t>
        <a:bodyPr/>
        <a:lstStyle/>
        <a:p>
          <a:endParaRPr lang="en-US"/>
        </a:p>
      </dgm:t>
    </dgm:pt>
    <dgm:pt modelId="{68D52923-5E47-4DB8-BA4A-77792550EB97}" type="sibTrans" cxnId="{CDC9F48C-2CF2-479C-86FA-DC2EB4B3EEA4}">
      <dgm:prSet/>
      <dgm:spPr/>
      <dgm:t>
        <a:bodyPr/>
        <a:lstStyle/>
        <a:p>
          <a:endParaRPr lang="en-US"/>
        </a:p>
      </dgm:t>
    </dgm:pt>
    <dgm:pt modelId="{097D1CEC-8DD7-4E26-A14F-1ACF29FECDA0}">
      <dgm:prSet/>
      <dgm:spPr/>
      <dgm:t>
        <a:bodyPr/>
        <a:lstStyle/>
        <a:p>
          <a:r>
            <a:rPr lang="en-US" b="1" u="sng" dirty="0"/>
            <a:t>Meet with your Counselor</a:t>
          </a:r>
          <a:endParaRPr lang="en-US" dirty="0"/>
        </a:p>
      </dgm:t>
    </dgm:pt>
    <dgm:pt modelId="{C3F0856F-5934-455F-8BB8-765357C19D1A}" type="parTrans" cxnId="{0C95917F-ED5B-413D-85BA-C2377EF5C916}">
      <dgm:prSet/>
      <dgm:spPr/>
      <dgm:t>
        <a:bodyPr/>
        <a:lstStyle/>
        <a:p>
          <a:endParaRPr lang="en-US"/>
        </a:p>
      </dgm:t>
    </dgm:pt>
    <dgm:pt modelId="{D58D8175-5D2D-461B-8EDE-82F1BC972482}" type="sibTrans" cxnId="{0C95917F-ED5B-413D-85BA-C2377EF5C916}">
      <dgm:prSet/>
      <dgm:spPr/>
      <dgm:t>
        <a:bodyPr/>
        <a:lstStyle/>
        <a:p>
          <a:endParaRPr lang="en-US"/>
        </a:p>
      </dgm:t>
    </dgm:pt>
    <dgm:pt modelId="{095D6C9E-392A-4762-80D3-3119E9C48937}">
      <dgm:prSet/>
      <dgm:spPr/>
      <dgm:t>
        <a:bodyPr/>
        <a:lstStyle/>
        <a:p>
          <a:r>
            <a:rPr lang="en-US" dirty="0"/>
            <a:t>Set-up a meeting with your counselor to complete the DE paperwork that you started after the DE Information Night or watching the Narrated PowerPoint.</a:t>
          </a:r>
        </a:p>
      </dgm:t>
    </dgm:pt>
    <dgm:pt modelId="{CB61ED53-F4F9-4AF7-BDCA-0A9D33E6D85D}" type="parTrans" cxnId="{489FC54A-EED9-41CD-B14D-E6C071F0F07C}">
      <dgm:prSet/>
      <dgm:spPr/>
      <dgm:t>
        <a:bodyPr/>
        <a:lstStyle/>
        <a:p>
          <a:endParaRPr lang="en-US"/>
        </a:p>
      </dgm:t>
    </dgm:pt>
    <dgm:pt modelId="{D8E47898-ABAA-4A25-BF23-080AAB806F98}" type="sibTrans" cxnId="{489FC54A-EED9-41CD-B14D-E6C071F0F07C}">
      <dgm:prSet/>
      <dgm:spPr/>
      <dgm:t>
        <a:bodyPr/>
        <a:lstStyle/>
        <a:p>
          <a:endParaRPr lang="en-US"/>
        </a:p>
      </dgm:t>
    </dgm:pt>
    <dgm:pt modelId="{ACD6CDB1-ADB1-4F40-8F9C-32C67505B5A4}">
      <dgm:prSet/>
      <dgm:spPr/>
      <dgm:t>
        <a:bodyPr/>
        <a:lstStyle/>
        <a:p>
          <a:r>
            <a:rPr lang="en-US" b="1" u="sng" dirty="0"/>
            <a:t>Complete GSFC DE Funding application and then Sign up for your college classes</a:t>
          </a:r>
          <a:endParaRPr lang="en-US" dirty="0"/>
        </a:p>
      </dgm:t>
    </dgm:pt>
    <dgm:pt modelId="{7EA76835-A6CE-4D08-9673-C909DA86C439}" type="parTrans" cxnId="{081D3436-0BFE-4ED8-94C1-29BDAF5408D6}">
      <dgm:prSet/>
      <dgm:spPr/>
      <dgm:t>
        <a:bodyPr/>
        <a:lstStyle/>
        <a:p>
          <a:endParaRPr lang="en-US"/>
        </a:p>
      </dgm:t>
    </dgm:pt>
    <dgm:pt modelId="{7F9AC170-066A-4D1D-AE41-C514607FF9A9}" type="sibTrans" cxnId="{081D3436-0BFE-4ED8-94C1-29BDAF5408D6}">
      <dgm:prSet/>
      <dgm:spPr/>
      <dgm:t>
        <a:bodyPr/>
        <a:lstStyle/>
        <a:p>
          <a:endParaRPr lang="en-US"/>
        </a:p>
      </dgm:t>
    </dgm:pt>
    <dgm:pt modelId="{FADB29F4-1455-4D17-A82E-2BCA2CF6A489}">
      <dgm:prSet/>
      <dgm:spPr/>
      <dgm:t>
        <a:bodyPr/>
        <a:lstStyle/>
        <a:p>
          <a:r>
            <a:rPr lang="en-US" dirty="0"/>
            <a:t>Signing up for classes is done by the student/parent after consulting the counselor. </a:t>
          </a:r>
        </a:p>
      </dgm:t>
    </dgm:pt>
    <dgm:pt modelId="{4A196543-6DF4-47A9-8441-70F4B166D8B8}" type="parTrans" cxnId="{5DCDD35F-CD89-41E6-AC4A-8EB417690E45}">
      <dgm:prSet/>
      <dgm:spPr/>
      <dgm:t>
        <a:bodyPr/>
        <a:lstStyle/>
        <a:p>
          <a:endParaRPr lang="en-US"/>
        </a:p>
      </dgm:t>
    </dgm:pt>
    <dgm:pt modelId="{3B2500E1-C6C8-4853-98C4-4E73F1890255}" type="sibTrans" cxnId="{5DCDD35F-CD89-41E6-AC4A-8EB417690E45}">
      <dgm:prSet/>
      <dgm:spPr/>
      <dgm:t>
        <a:bodyPr/>
        <a:lstStyle/>
        <a:p>
          <a:endParaRPr lang="en-US"/>
        </a:p>
      </dgm:t>
    </dgm:pt>
    <dgm:pt modelId="{CD7EFEC4-C610-462A-BD81-AEFE36C1FF9A}">
      <dgm:prSet/>
      <dgm:spPr/>
      <dgm:t>
        <a:bodyPr/>
        <a:lstStyle/>
        <a:p>
          <a:r>
            <a:rPr lang="en-US" dirty="0"/>
            <a:t>The Counselor will Accept the Funding Application from the College</a:t>
          </a:r>
        </a:p>
      </dgm:t>
    </dgm:pt>
    <dgm:pt modelId="{E575E5C3-1EBB-4FD5-9BBE-E311035942A4}" type="parTrans" cxnId="{DE69062F-E65F-4065-A567-E11295FFD28F}">
      <dgm:prSet/>
      <dgm:spPr/>
      <dgm:t>
        <a:bodyPr/>
        <a:lstStyle/>
        <a:p>
          <a:endParaRPr lang="en-US"/>
        </a:p>
      </dgm:t>
    </dgm:pt>
    <dgm:pt modelId="{5F8E63E8-6CE5-471F-AC91-77224B5AA47F}" type="sibTrans" cxnId="{DE69062F-E65F-4065-A567-E11295FFD28F}">
      <dgm:prSet/>
      <dgm:spPr/>
      <dgm:t>
        <a:bodyPr/>
        <a:lstStyle/>
        <a:p>
          <a:endParaRPr lang="en-US"/>
        </a:p>
      </dgm:t>
    </dgm:pt>
    <dgm:pt modelId="{4DE1F9F1-E6D2-47A0-A3DE-C38736B4EB95}">
      <dgm:prSet/>
      <dgm:spPr/>
      <dgm:t>
        <a:bodyPr/>
        <a:lstStyle/>
        <a:p>
          <a:r>
            <a:rPr lang="en-US" dirty="0"/>
            <a:t>During this process is where the student and parent complete the paperwork:</a:t>
          </a:r>
        </a:p>
      </dgm:t>
    </dgm:pt>
    <dgm:pt modelId="{E976735B-0FCE-4229-A900-32E5C1BD287A}" type="parTrans" cxnId="{25057387-7B23-486B-9BDC-3FAAB46C00A3}">
      <dgm:prSet/>
      <dgm:spPr/>
      <dgm:t>
        <a:bodyPr/>
        <a:lstStyle/>
        <a:p>
          <a:endParaRPr lang="en-US"/>
        </a:p>
      </dgm:t>
    </dgm:pt>
    <dgm:pt modelId="{8F8C4065-0750-4C79-A00C-3077D0FA9806}" type="sibTrans" cxnId="{25057387-7B23-486B-9BDC-3FAAB46C00A3}">
      <dgm:prSet/>
      <dgm:spPr/>
      <dgm:t>
        <a:bodyPr/>
        <a:lstStyle/>
        <a:p>
          <a:endParaRPr lang="en-US"/>
        </a:p>
      </dgm:t>
    </dgm:pt>
    <dgm:pt modelId="{823A4D90-737C-4979-930F-B23AEFA5FF99}">
      <dgm:prSet/>
      <dgm:spPr/>
      <dgm:t>
        <a:bodyPr/>
        <a:lstStyle/>
        <a:p>
          <a:r>
            <a:rPr lang="en-US" dirty="0"/>
            <a:t>DE Participation &amp; Advisement Agreement, Form 1</a:t>
          </a:r>
        </a:p>
      </dgm:t>
    </dgm:pt>
    <dgm:pt modelId="{EF7D2D9C-C1BD-48B3-89BB-59A5A8A2CDA5}" type="parTrans" cxnId="{45D33528-754F-425D-B35B-3D93B70F31A3}">
      <dgm:prSet/>
      <dgm:spPr/>
      <dgm:t>
        <a:bodyPr/>
        <a:lstStyle/>
        <a:p>
          <a:endParaRPr lang="en-US"/>
        </a:p>
      </dgm:t>
    </dgm:pt>
    <dgm:pt modelId="{8B497BC0-1BE4-4028-94A2-874383387B61}" type="sibTrans" cxnId="{45D33528-754F-425D-B35B-3D93B70F31A3}">
      <dgm:prSet/>
      <dgm:spPr/>
      <dgm:t>
        <a:bodyPr/>
        <a:lstStyle/>
        <a:p>
          <a:endParaRPr lang="en-US"/>
        </a:p>
      </dgm:t>
    </dgm:pt>
    <dgm:pt modelId="{066306DC-DB01-4F98-931B-A42E3DA6B9DA}">
      <dgm:prSet/>
      <dgm:spPr/>
      <dgm:t>
        <a:bodyPr/>
        <a:lstStyle/>
        <a:p>
          <a:r>
            <a:rPr lang="en-US" dirty="0"/>
            <a:t>DE Advisement Agreement (per semester)</a:t>
          </a:r>
        </a:p>
      </dgm:t>
    </dgm:pt>
    <dgm:pt modelId="{D04CE188-CF6E-45A5-A3F9-D4802FB0AEBA}" type="parTrans" cxnId="{10D51EA3-4E9B-47FA-8102-4F11F8B965C5}">
      <dgm:prSet/>
      <dgm:spPr/>
      <dgm:t>
        <a:bodyPr/>
        <a:lstStyle/>
        <a:p>
          <a:endParaRPr lang="en-US"/>
        </a:p>
      </dgm:t>
    </dgm:pt>
    <dgm:pt modelId="{6FEA169A-5D1D-414D-82A5-57C51F81AFB6}" type="sibTrans" cxnId="{10D51EA3-4E9B-47FA-8102-4F11F8B965C5}">
      <dgm:prSet/>
      <dgm:spPr/>
      <dgm:t>
        <a:bodyPr/>
        <a:lstStyle/>
        <a:p>
          <a:endParaRPr lang="en-US"/>
        </a:p>
      </dgm:t>
    </dgm:pt>
    <dgm:pt modelId="{1044C2DA-97C4-41A3-85D9-EE63DBB14582}">
      <dgm:prSet/>
      <dgm:spPr/>
      <dgm:t>
        <a:bodyPr/>
        <a:lstStyle/>
        <a:p>
          <a:r>
            <a:rPr lang="en-US" dirty="0"/>
            <a:t>You are good to go after this!</a:t>
          </a:r>
        </a:p>
      </dgm:t>
    </dgm:pt>
    <dgm:pt modelId="{768B5C1A-2BD8-4C46-97A7-9C097E0C3929}" type="parTrans" cxnId="{D9CF672B-EB35-4232-8591-66030FB4B061}">
      <dgm:prSet/>
      <dgm:spPr/>
      <dgm:t>
        <a:bodyPr/>
        <a:lstStyle/>
        <a:p>
          <a:endParaRPr lang="en-US"/>
        </a:p>
      </dgm:t>
    </dgm:pt>
    <dgm:pt modelId="{E1A831A0-09D4-4516-A681-F22B7AFFAF2D}" type="sibTrans" cxnId="{D9CF672B-EB35-4232-8591-66030FB4B061}">
      <dgm:prSet/>
      <dgm:spPr/>
      <dgm:t>
        <a:bodyPr/>
        <a:lstStyle/>
        <a:p>
          <a:endParaRPr lang="en-US"/>
        </a:p>
      </dgm:t>
    </dgm:pt>
    <dgm:pt modelId="{C5AAA875-AEB1-4535-8771-3C662AC7E3DF}">
      <dgm:prSet/>
      <dgm:spPr/>
      <dgm:t>
        <a:bodyPr/>
        <a:lstStyle/>
        <a:p>
          <a:r>
            <a:rPr lang="en-US" dirty="0"/>
            <a:t>Complete the Georgia Student Finance Commission DE Application.  (this is on line on the GA Futures website) </a:t>
          </a:r>
        </a:p>
      </dgm:t>
    </dgm:pt>
    <dgm:pt modelId="{737FDDAA-6C09-42C1-86FA-A39FCD69C221}" type="parTrans" cxnId="{9D4D9B5D-9D2F-4D44-B6AF-97A87E76254B}">
      <dgm:prSet/>
      <dgm:spPr/>
    </dgm:pt>
    <dgm:pt modelId="{9F4D303F-4AFF-486E-9F92-ABA1E0F50376}" type="sibTrans" cxnId="{9D4D9B5D-9D2F-4D44-B6AF-97A87E76254B}">
      <dgm:prSet/>
      <dgm:spPr/>
    </dgm:pt>
    <dgm:pt modelId="{1534B069-1776-411E-A332-D9559BCF907F}" type="pres">
      <dgm:prSet presAssocID="{489EFB9D-A357-4183-AE98-70C71FD60298}" presName="linear" presStyleCnt="0">
        <dgm:presLayoutVars>
          <dgm:dir/>
          <dgm:animLvl val="lvl"/>
          <dgm:resizeHandles val="exact"/>
        </dgm:presLayoutVars>
      </dgm:prSet>
      <dgm:spPr/>
    </dgm:pt>
    <dgm:pt modelId="{113BD3C8-E8E4-491A-A94C-CCE08D983340}" type="pres">
      <dgm:prSet presAssocID="{634126A5-FCE8-42D6-B9C1-1EAC30A8B61F}" presName="parentLin" presStyleCnt="0"/>
      <dgm:spPr/>
    </dgm:pt>
    <dgm:pt modelId="{71968AFC-7C03-47F6-9B4D-A5FD1FD75B39}" type="pres">
      <dgm:prSet presAssocID="{634126A5-FCE8-42D6-B9C1-1EAC30A8B61F}" presName="parentLeftMargin" presStyleLbl="node1" presStyleIdx="0" presStyleCnt="4"/>
      <dgm:spPr/>
    </dgm:pt>
    <dgm:pt modelId="{1AC08F0C-1DDE-46CE-A2AF-A15C15192C02}" type="pres">
      <dgm:prSet presAssocID="{634126A5-FCE8-42D6-B9C1-1EAC30A8B61F}" presName="parentText" presStyleLbl="node1" presStyleIdx="0" presStyleCnt="4" custScaleX="142857">
        <dgm:presLayoutVars>
          <dgm:chMax val="0"/>
          <dgm:bulletEnabled val="1"/>
        </dgm:presLayoutVars>
      </dgm:prSet>
      <dgm:spPr/>
    </dgm:pt>
    <dgm:pt modelId="{FAE0EBEA-35E3-4903-89DE-4416B91D7236}" type="pres">
      <dgm:prSet presAssocID="{634126A5-FCE8-42D6-B9C1-1EAC30A8B61F}" presName="negativeSpace" presStyleCnt="0"/>
      <dgm:spPr/>
    </dgm:pt>
    <dgm:pt modelId="{AE1A797A-AA32-4C4F-AD99-AC5FBCC5BC30}" type="pres">
      <dgm:prSet presAssocID="{634126A5-FCE8-42D6-B9C1-1EAC30A8B61F}" presName="childText" presStyleLbl="conFgAcc1" presStyleIdx="0" presStyleCnt="4">
        <dgm:presLayoutVars>
          <dgm:bulletEnabled val="1"/>
        </dgm:presLayoutVars>
      </dgm:prSet>
      <dgm:spPr/>
    </dgm:pt>
    <dgm:pt modelId="{12C0DB5F-83DB-4447-BAF7-3EFBE8149443}" type="pres">
      <dgm:prSet presAssocID="{97ED2363-CC91-43AA-8B70-9EBCC930AFDD}" presName="spaceBetweenRectangles" presStyleCnt="0"/>
      <dgm:spPr/>
    </dgm:pt>
    <dgm:pt modelId="{416E9A4C-3071-4B0A-BC51-2A270557AEBF}" type="pres">
      <dgm:prSet presAssocID="{097D1CEC-8DD7-4E26-A14F-1ACF29FECDA0}" presName="parentLin" presStyleCnt="0"/>
      <dgm:spPr/>
    </dgm:pt>
    <dgm:pt modelId="{C50DFE85-3AB7-4AC4-9F48-39783E11C25C}" type="pres">
      <dgm:prSet presAssocID="{097D1CEC-8DD7-4E26-A14F-1ACF29FECDA0}" presName="parentLeftMargin" presStyleLbl="node1" presStyleIdx="0" presStyleCnt="4"/>
      <dgm:spPr/>
    </dgm:pt>
    <dgm:pt modelId="{7FAAF99F-20F4-46B9-A554-5DADBE083F73}" type="pres">
      <dgm:prSet presAssocID="{097D1CEC-8DD7-4E26-A14F-1ACF29FECDA0}" presName="parentText" presStyleLbl="node1" presStyleIdx="1" presStyleCnt="4" custScaleX="150037">
        <dgm:presLayoutVars>
          <dgm:chMax val="0"/>
          <dgm:bulletEnabled val="1"/>
        </dgm:presLayoutVars>
      </dgm:prSet>
      <dgm:spPr/>
    </dgm:pt>
    <dgm:pt modelId="{1CEE36E8-3121-4236-8403-179614DF0C17}" type="pres">
      <dgm:prSet presAssocID="{097D1CEC-8DD7-4E26-A14F-1ACF29FECDA0}" presName="negativeSpace" presStyleCnt="0"/>
      <dgm:spPr/>
    </dgm:pt>
    <dgm:pt modelId="{3FA738EC-E5DD-4E89-A79C-3A7A393F7E4F}" type="pres">
      <dgm:prSet presAssocID="{097D1CEC-8DD7-4E26-A14F-1ACF29FECDA0}" presName="childText" presStyleLbl="conFgAcc1" presStyleIdx="1" presStyleCnt="4">
        <dgm:presLayoutVars>
          <dgm:bulletEnabled val="1"/>
        </dgm:presLayoutVars>
      </dgm:prSet>
      <dgm:spPr/>
    </dgm:pt>
    <dgm:pt modelId="{C28004AD-5CBB-4327-ADA9-5823AE7C69B2}" type="pres">
      <dgm:prSet presAssocID="{D58D8175-5D2D-461B-8EDE-82F1BC972482}" presName="spaceBetweenRectangles" presStyleCnt="0"/>
      <dgm:spPr/>
    </dgm:pt>
    <dgm:pt modelId="{C885DB9F-144A-475D-BC8F-DA210D008902}" type="pres">
      <dgm:prSet presAssocID="{ACD6CDB1-ADB1-4F40-8F9C-32C67505B5A4}" presName="parentLin" presStyleCnt="0"/>
      <dgm:spPr/>
    </dgm:pt>
    <dgm:pt modelId="{CB97E95C-A967-4694-80B4-D2EAFE91B97F}" type="pres">
      <dgm:prSet presAssocID="{ACD6CDB1-ADB1-4F40-8F9C-32C67505B5A4}" presName="parentLeftMargin" presStyleLbl="node1" presStyleIdx="1" presStyleCnt="4"/>
      <dgm:spPr/>
    </dgm:pt>
    <dgm:pt modelId="{22330B4E-586E-4960-82FD-108CE5450CAD}" type="pres">
      <dgm:prSet presAssocID="{ACD6CDB1-ADB1-4F40-8F9C-32C67505B5A4}" presName="parentText" presStyleLbl="node1" presStyleIdx="2" presStyleCnt="4" custScaleX="142857">
        <dgm:presLayoutVars>
          <dgm:chMax val="0"/>
          <dgm:bulletEnabled val="1"/>
        </dgm:presLayoutVars>
      </dgm:prSet>
      <dgm:spPr/>
    </dgm:pt>
    <dgm:pt modelId="{3B227D31-6D5E-4D1D-BA3F-1C9CE63B5500}" type="pres">
      <dgm:prSet presAssocID="{ACD6CDB1-ADB1-4F40-8F9C-32C67505B5A4}" presName="negativeSpace" presStyleCnt="0"/>
      <dgm:spPr/>
    </dgm:pt>
    <dgm:pt modelId="{9D7D1C42-6C25-41B1-A8D6-8A8843D3CA40}" type="pres">
      <dgm:prSet presAssocID="{ACD6CDB1-ADB1-4F40-8F9C-32C67505B5A4}" presName="childText" presStyleLbl="conFgAcc1" presStyleIdx="2" presStyleCnt="4">
        <dgm:presLayoutVars>
          <dgm:bulletEnabled val="1"/>
        </dgm:presLayoutVars>
      </dgm:prSet>
      <dgm:spPr/>
    </dgm:pt>
    <dgm:pt modelId="{22B8C352-566F-4C77-8B33-2434E7C6D776}" type="pres">
      <dgm:prSet presAssocID="{7F9AC170-066A-4D1D-AE41-C514607FF9A9}" presName="spaceBetweenRectangles" presStyleCnt="0"/>
      <dgm:spPr/>
    </dgm:pt>
    <dgm:pt modelId="{398D03CC-6966-4ED2-A371-5E4BC9B984B2}" type="pres">
      <dgm:prSet presAssocID="{CD7EFEC4-C610-462A-BD81-AEFE36C1FF9A}" presName="parentLin" presStyleCnt="0"/>
      <dgm:spPr/>
    </dgm:pt>
    <dgm:pt modelId="{EAED3C19-109E-4F65-AABF-837F73F0B52F}" type="pres">
      <dgm:prSet presAssocID="{CD7EFEC4-C610-462A-BD81-AEFE36C1FF9A}" presName="parentLeftMargin" presStyleLbl="node1" presStyleIdx="2" presStyleCnt="4"/>
      <dgm:spPr/>
    </dgm:pt>
    <dgm:pt modelId="{1C20220A-0149-41FF-B27D-F47E2B0E34EB}" type="pres">
      <dgm:prSet presAssocID="{CD7EFEC4-C610-462A-BD81-AEFE36C1FF9A}" presName="parentText" presStyleLbl="node1" presStyleIdx="3" presStyleCnt="4" custScaleX="142857">
        <dgm:presLayoutVars>
          <dgm:chMax val="0"/>
          <dgm:bulletEnabled val="1"/>
        </dgm:presLayoutVars>
      </dgm:prSet>
      <dgm:spPr/>
    </dgm:pt>
    <dgm:pt modelId="{AE7E7586-4BAE-4958-805E-801D7B2DCCEA}" type="pres">
      <dgm:prSet presAssocID="{CD7EFEC4-C610-462A-BD81-AEFE36C1FF9A}" presName="negativeSpace" presStyleCnt="0"/>
      <dgm:spPr/>
    </dgm:pt>
    <dgm:pt modelId="{8460B7A6-2394-423B-87D5-D12187B1D388}" type="pres">
      <dgm:prSet presAssocID="{CD7EFEC4-C610-462A-BD81-AEFE36C1FF9A}" presName="childText" presStyleLbl="conFgAcc1" presStyleIdx="3" presStyleCnt="4" custLinFactNeighborX="-2182">
        <dgm:presLayoutVars>
          <dgm:bulletEnabled val="1"/>
        </dgm:presLayoutVars>
      </dgm:prSet>
      <dgm:spPr/>
    </dgm:pt>
  </dgm:ptLst>
  <dgm:cxnLst>
    <dgm:cxn modelId="{CA8DEF11-CDB9-4117-8955-9A5B847153D7}" type="presOf" srcId="{C5AAA875-AEB1-4535-8771-3C662AC7E3DF}" destId="{9D7D1C42-6C25-41B1-A8D6-8A8843D3CA40}" srcOrd="0" destOrd="0" presId="urn:microsoft.com/office/officeart/2005/8/layout/list1"/>
    <dgm:cxn modelId="{93DD871F-9A6A-48B4-9017-6019E0366CB5}" type="presOf" srcId="{634126A5-FCE8-42D6-B9C1-1EAC30A8B61F}" destId="{71968AFC-7C03-47F6-9B4D-A5FD1FD75B39}" srcOrd="0" destOrd="0" presId="urn:microsoft.com/office/officeart/2005/8/layout/list1"/>
    <dgm:cxn modelId="{6412C41F-5AE7-479B-B8CB-417F2FEBE4BC}" type="presOf" srcId="{1044C2DA-97C4-41A3-85D9-EE63DBB14582}" destId="{8460B7A6-2394-423B-87D5-D12187B1D388}" srcOrd="0" destOrd="0" presId="urn:microsoft.com/office/officeart/2005/8/layout/list1"/>
    <dgm:cxn modelId="{45D33528-754F-425D-B35B-3D93B70F31A3}" srcId="{4DE1F9F1-E6D2-47A0-A3DE-C38736B4EB95}" destId="{823A4D90-737C-4979-930F-B23AEFA5FF99}" srcOrd="0" destOrd="0" parTransId="{EF7D2D9C-C1BD-48B3-89BB-59A5A8A2CDA5}" sibTransId="{8B497BC0-1BE4-4028-94A2-874383387B61}"/>
    <dgm:cxn modelId="{D9CF672B-EB35-4232-8591-66030FB4B061}" srcId="{CD7EFEC4-C610-462A-BD81-AEFE36C1FF9A}" destId="{1044C2DA-97C4-41A3-85D9-EE63DBB14582}" srcOrd="0" destOrd="0" parTransId="{768B5C1A-2BD8-4C46-97A7-9C097E0C3929}" sibTransId="{E1A831A0-09D4-4516-A681-F22B7AFFAF2D}"/>
    <dgm:cxn modelId="{DE69062F-E65F-4065-A567-E11295FFD28F}" srcId="{489EFB9D-A357-4183-AE98-70C71FD60298}" destId="{CD7EFEC4-C610-462A-BD81-AEFE36C1FF9A}" srcOrd="3" destOrd="0" parTransId="{E575E5C3-1EBB-4FD5-9BBE-E311035942A4}" sibTransId="{5F8E63E8-6CE5-471F-AC91-77224B5AA47F}"/>
    <dgm:cxn modelId="{1E4B9C2F-1A32-4998-9FA0-745BF26DD083}" type="presOf" srcId="{4DE1F9F1-E6D2-47A0-A3DE-C38736B4EB95}" destId="{AE1A797A-AA32-4C4F-AD99-AC5FBCC5BC30}" srcOrd="0" destOrd="1" presId="urn:microsoft.com/office/officeart/2005/8/layout/list1"/>
    <dgm:cxn modelId="{081D3436-0BFE-4ED8-94C1-29BDAF5408D6}" srcId="{489EFB9D-A357-4183-AE98-70C71FD60298}" destId="{ACD6CDB1-ADB1-4F40-8F9C-32C67505B5A4}" srcOrd="2" destOrd="0" parTransId="{7EA76835-A6CE-4D08-9673-C909DA86C439}" sibTransId="{7F9AC170-066A-4D1D-AE41-C514607FF9A9}"/>
    <dgm:cxn modelId="{9D4D9B5D-9D2F-4D44-B6AF-97A87E76254B}" srcId="{ACD6CDB1-ADB1-4F40-8F9C-32C67505B5A4}" destId="{C5AAA875-AEB1-4535-8771-3C662AC7E3DF}" srcOrd="0" destOrd="0" parTransId="{737FDDAA-6C09-42C1-86FA-A39FCD69C221}" sibTransId="{9F4D303F-4AFF-486E-9F92-ABA1E0F50376}"/>
    <dgm:cxn modelId="{5DCDD35F-CD89-41E6-AC4A-8EB417690E45}" srcId="{ACD6CDB1-ADB1-4F40-8F9C-32C67505B5A4}" destId="{FADB29F4-1455-4D17-A82E-2BCA2CF6A489}" srcOrd="1" destOrd="0" parTransId="{4A196543-6DF4-47A9-8441-70F4B166D8B8}" sibTransId="{3B2500E1-C6C8-4853-98C4-4E73F1890255}"/>
    <dgm:cxn modelId="{09520F62-CEBB-4218-90AF-814421847F97}" type="presOf" srcId="{066306DC-DB01-4F98-931B-A42E3DA6B9DA}" destId="{AE1A797A-AA32-4C4F-AD99-AC5FBCC5BC30}" srcOrd="0" destOrd="3" presId="urn:microsoft.com/office/officeart/2005/8/layout/list1"/>
    <dgm:cxn modelId="{489FC54A-EED9-41CD-B14D-E6C071F0F07C}" srcId="{097D1CEC-8DD7-4E26-A14F-1ACF29FECDA0}" destId="{095D6C9E-392A-4762-80D3-3119E9C48937}" srcOrd="0" destOrd="0" parTransId="{CB61ED53-F4F9-4AF7-BDCA-0A9D33E6D85D}" sibTransId="{D8E47898-ABAA-4A25-BF23-080AAB806F98}"/>
    <dgm:cxn modelId="{44CE8D7B-688B-4FB8-BC7E-5A8F1DDAEDCE}" type="presOf" srcId="{634126A5-FCE8-42D6-B9C1-1EAC30A8B61F}" destId="{1AC08F0C-1DDE-46CE-A2AF-A15C15192C02}" srcOrd="1" destOrd="0" presId="urn:microsoft.com/office/officeart/2005/8/layout/list1"/>
    <dgm:cxn modelId="{AE877A7D-EC51-4829-A786-CAD1B89F8C17}" type="presOf" srcId="{489EFB9D-A357-4183-AE98-70C71FD60298}" destId="{1534B069-1776-411E-A332-D9559BCF907F}" srcOrd="0" destOrd="0" presId="urn:microsoft.com/office/officeart/2005/8/layout/list1"/>
    <dgm:cxn modelId="{FA60987E-54E3-4B69-9B01-4AF31C0C88F6}" type="presOf" srcId="{CD7EFEC4-C610-462A-BD81-AEFE36C1FF9A}" destId="{EAED3C19-109E-4F65-AABF-837F73F0B52F}" srcOrd="0" destOrd="0" presId="urn:microsoft.com/office/officeart/2005/8/layout/list1"/>
    <dgm:cxn modelId="{0C95917F-ED5B-413D-85BA-C2377EF5C916}" srcId="{489EFB9D-A357-4183-AE98-70C71FD60298}" destId="{097D1CEC-8DD7-4E26-A14F-1ACF29FECDA0}" srcOrd="1" destOrd="0" parTransId="{C3F0856F-5934-455F-8BB8-765357C19D1A}" sibTransId="{D58D8175-5D2D-461B-8EDE-82F1BC972482}"/>
    <dgm:cxn modelId="{3598A97F-D056-4DF0-ACC1-8C26550A73B8}" type="presOf" srcId="{ACD6CDB1-ADB1-4F40-8F9C-32C67505B5A4}" destId="{CB97E95C-A967-4694-80B4-D2EAFE91B97F}" srcOrd="0" destOrd="0" presId="urn:microsoft.com/office/officeart/2005/8/layout/list1"/>
    <dgm:cxn modelId="{0450F783-DCBD-4141-817D-039B36133605}" type="presOf" srcId="{095D6C9E-392A-4762-80D3-3119E9C48937}" destId="{3FA738EC-E5DD-4E89-A79C-3A7A393F7E4F}" srcOrd="0" destOrd="0" presId="urn:microsoft.com/office/officeart/2005/8/layout/list1"/>
    <dgm:cxn modelId="{25057387-7B23-486B-9BDC-3FAAB46C00A3}" srcId="{634126A5-FCE8-42D6-B9C1-1EAC30A8B61F}" destId="{4DE1F9F1-E6D2-47A0-A3DE-C38736B4EB95}" srcOrd="1" destOrd="0" parTransId="{E976735B-0FCE-4229-A900-32E5C1BD287A}" sibTransId="{8F8C4065-0750-4C79-A00C-3077D0FA9806}"/>
    <dgm:cxn modelId="{CDC9F48C-2CF2-479C-86FA-DC2EB4B3EEA4}" srcId="{634126A5-FCE8-42D6-B9C1-1EAC30A8B61F}" destId="{FEDBE0F7-8AE8-4304-AA83-CC0064B732D8}" srcOrd="0" destOrd="0" parTransId="{01EBAA1F-0EF5-486E-9E34-11ECE4B52B8B}" sibTransId="{68D52923-5E47-4DB8-BA4A-77792550EB97}"/>
    <dgm:cxn modelId="{DFCBAB9B-00BB-4B26-A456-451FF94D718F}" type="presOf" srcId="{FEDBE0F7-8AE8-4304-AA83-CC0064B732D8}" destId="{AE1A797A-AA32-4C4F-AD99-AC5FBCC5BC30}" srcOrd="0" destOrd="0" presId="urn:microsoft.com/office/officeart/2005/8/layout/list1"/>
    <dgm:cxn modelId="{10D51EA3-4E9B-47FA-8102-4F11F8B965C5}" srcId="{4DE1F9F1-E6D2-47A0-A3DE-C38736B4EB95}" destId="{066306DC-DB01-4F98-931B-A42E3DA6B9DA}" srcOrd="1" destOrd="0" parTransId="{D04CE188-CF6E-45A5-A3F9-D4802FB0AEBA}" sibTransId="{6FEA169A-5D1D-414D-82A5-57C51F81AFB6}"/>
    <dgm:cxn modelId="{5F7BC6BB-46C0-49E0-AC15-857CF206AD35}" type="presOf" srcId="{823A4D90-737C-4979-930F-B23AEFA5FF99}" destId="{AE1A797A-AA32-4C4F-AD99-AC5FBCC5BC30}" srcOrd="0" destOrd="2" presId="urn:microsoft.com/office/officeart/2005/8/layout/list1"/>
    <dgm:cxn modelId="{44BE22BE-960D-491F-81A1-1C5F7AFEB9F3}" srcId="{489EFB9D-A357-4183-AE98-70C71FD60298}" destId="{634126A5-FCE8-42D6-B9C1-1EAC30A8B61F}" srcOrd="0" destOrd="0" parTransId="{F08FD500-D19D-4C60-871A-6178CAFF7F88}" sibTransId="{97ED2363-CC91-43AA-8B70-9EBCC930AFDD}"/>
    <dgm:cxn modelId="{A32DD6C4-9683-4C93-BD1F-F44B4FAE0F69}" type="presOf" srcId="{ACD6CDB1-ADB1-4F40-8F9C-32C67505B5A4}" destId="{22330B4E-586E-4960-82FD-108CE5450CAD}" srcOrd="1" destOrd="0" presId="urn:microsoft.com/office/officeart/2005/8/layout/list1"/>
    <dgm:cxn modelId="{DCB732D9-EE59-4E39-A71A-10184F66FF0C}" type="presOf" srcId="{097D1CEC-8DD7-4E26-A14F-1ACF29FECDA0}" destId="{C50DFE85-3AB7-4AC4-9F48-39783E11C25C}" srcOrd="0" destOrd="0" presId="urn:microsoft.com/office/officeart/2005/8/layout/list1"/>
    <dgm:cxn modelId="{C27965DD-A5A7-43FD-98E3-B80C286FF55E}" type="presOf" srcId="{CD7EFEC4-C610-462A-BD81-AEFE36C1FF9A}" destId="{1C20220A-0149-41FF-B27D-F47E2B0E34EB}" srcOrd="1" destOrd="0" presId="urn:microsoft.com/office/officeart/2005/8/layout/list1"/>
    <dgm:cxn modelId="{236595E4-6E06-48B0-B7C5-531C4A39AAF7}" type="presOf" srcId="{097D1CEC-8DD7-4E26-A14F-1ACF29FECDA0}" destId="{7FAAF99F-20F4-46B9-A554-5DADBE083F73}" srcOrd="1" destOrd="0" presId="urn:microsoft.com/office/officeart/2005/8/layout/list1"/>
    <dgm:cxn modelId="{F99971FE-E656-43E9-A9E7-59C842E96F88}" type="presOf" srcId="{FADB29F4-1455-4D17-A82E-2BCA2CF6A489}" destId="{9D7D1C42-6C25-41B1-A8D6-8A8843D3CA40}" srcOrd="0" destOrd="1" presId="urn:microsoft.com/office/officeart/2005/8/layout/list1"/>
    <dgm:cxn modelId="{12A38534-8989-476F-AE51-6AEBE1E76253}" type="presParOf" srcId="{1534B069-1776-411E-A332-D9559BCF907F}" destId="{113BD3C8-E8E4-491A-A94C-CCE08D983340}" srcOrd="0" destOrd="0" presId="urn:microsoft.com/office/officeart/2005/8/layout/list1"/>
    <dgm:cxn modelId="{668D77A7-B2BB-4B24-A6F7-EBF6D0AB2E8E}" type="presParOf" srcId="{113BD3C8-E8E4-491A-A94C-CCE08D983340}" destId="{71968AFC-7C03-47F6-9B4D-A5FD1FD75B39}" srcOrd="0" destOrd="0" presId="urn:microsoft.com/office/officeart/2005/8/layout/list1"/>
    <dgm:cxn modelId="{115DFEE8-157D-4612-84DD-ADAB38795778}" type="presParOf" srcId="{113BD3C8-E8E4-491A-A94C-CCE08D983340}" destId="{1AC08F0C-1DDE-46CE-A2AF-A15C15192C02}" srcOrd="1" destOrd="0" presId="urn:microsoft.com/office/officeart/2005/8/layout/list1"/>
    <dgm:cxn modelId="{47DB34C6-1CC7-4BC6-A1A4-5837702A4451}" type="presParOf" srcId="{1534B069-1776-411E-A332-D9559BCF907F}" destId="{FAE0EBEA-35E3-4903-89DE-4416B91D7236}" srcOrd="1" destOrd="0" presId="urn:microsoft.com/office/officeart/2005/8/layout/list1"/>
    <dgm:cxn modelId="{07894952-3FAE-456B-9F39-B3970DFB166C}" type="presParOf" srcId="{1534B069-1776-411E-A332-D9559BCF907F}" destId="{AE1A797A-AA32-4C4F-AD99-AC5FBCC5BC30}" srcOrd="2" destOrd="0" presId="urn:microsoft.com/office/officeart/2005/8/layout/list1"/>
    <dgm:cxn modelId="{C5ACE313-AB03-4CAD-9C8A-27A1ACCE1E29}" type="presParOf" srcId="{1534B069-1776-411E-A332-D9559BCF907F}" destId="{12C0DB5F-83DB-4447-BAF7-3EFBE8149443}" srcOrd="3" destOrd="0" presId="urn:microsoft.com/office/officeart/2005/8/layout/list1"/>
    <dgm:cxn modelId="{BABE5C2F-9259-4B59-8561-0CFCC7B27A88}" type="presParOf" srcId="{1534B069-1776-411E-A332-D9559BCF907F}" destId="{416E9A4C-3071-4B0A-BC51-2A270557AEBF}" srcOrd="4" destOrd="0" presId="urn:microsoft.com/office/officeart/2005/8/layout/list1"/>
    <dgm:cxn modelId="{34202C36-D89E-467A-97B0-37F021B1A016}" type="presParOf" srcId="{416E9A4C-3071-4B0A-BC51-2A270557AEBF}" destId="{C50DFE85-3AB7-4AC4-9F48-39783E11C25C}" srcOrd="0" destOrd="0" presId="urn:microsoft.com/office/officeart/2005/8/layout/list1"/>
    <dgm:cxn modelId="{804E1AD7-321C-423A-8563-3233F43B0DFC}" type="presParOf" srcId="{416E9A4C-3071-4B0A-BC51-2A270557AEBF}" destId="{7FAAF99F-20F4-46B9-A554-5DADBE083F73}" srcOrd="1" destOrd="0" presId="urn:microsoft.com/office/officeart/2005/8/layout/list1"/>
    <dgm:cxn modelId="{AC202369-F7DE-4B92-9EBA-6D8C8B1736EA}" type="presParOf" srcId="{1534B069-1776-411E-A332-D9559BCF907F}" destId="{1CEE36E8-3121-4236-8403-179614DF0C17}" srcOrd="5" destOrd="0" presId="urn:microsoft.com/office/officeart/2005/8/layout/list1"/>
    <dgm:cxn modelId="{8FF1E393-6498-4A5C-86D8-7A16BA48B561}" type="presParOf" srcId="{1534B069-1776-411E-A332-D9559BCF907F}" destId="{3FA738EC-E5DD-4E89-A79C-3A7A393F7E4F}" srcOrd="6" destOrd="0" presId="urn:microsoft.com/office/officeart/2005/8/layout/list1"/>
    <dgm:cxn modelId="{007907F4-71A9-48A6-813D-EE23695F0E25}" type="presParOf" srcId="{1534B069-1776-411E-A332-D9559BCF907F}" destId="{C28004AD-5CBB-4327-ADA9-5823AE7C69B2}" srcOrd="7" destOrd="0" presId="urn:microsoft.com/office/officeart/2005/8/layout/list1"/>
    <dgm:cxn modelId="{83EDE8C5-9B1B-4AC1-ADBA-3712E766EDD0}" type="presParOf" srcId="{1534B069-1776-411E-A332-D9559BCF907F}" destId="{C885DB9F-144A-475D-BC8F-DA210D008902}" srcOrd="8" destOrd="0" presId="urn:microsoft.com/office/officeart/2005/8/layout/list1"/>
    <dgm:cxn modelId="{5B88FD97-FB46-4830-B53A-CD7C1C34BD4B}" type="presParOf" srcId="{C885DB9F-144A-475D-BC8F-DA210D008902}" destId="{CB97E95C-A967-4694-80B4-D2EAFE91B97F}" srcOrd="0" destOrd="0" presId="urn:microsoft.com/office/officeart/2005/8/layout/list1"/>
    <dgm:cxn modelId="{F09E4227-5134-495A-AADD-F6E9AE8C785C}" type="presParOf" srcId="{C885DB9F-144A-475D-BC8F-DA210D008902}" destId="{22330B4E-586E-4960-82FD-108CE5450CAD}" srcOrd="1" destOrd="0" presId="urn:microsoft.com/office/officeart/2005/8/layout/list1"/>
    <dgm:cxn modelId="{9A93E202-B356-436D-9BD8-1366EE7C44C1}" type="presParOf" srcId="{1534B069-1776-411E-A332-D9559BCF907F}" destId="{3B227D31-6D5E-4D1D-BA3F-1C9CE63B5500}" srcOrd="9" destOrd="0" presId="urn:microsoft.com/office/officeart/2005/8/layout/list1"/>
    <dgm:cxn modelId="{D604DFBE-1966-4294-87A7-54297551CDE4}" type="presParOf" srcId="{1534B069-1776-411E-A332-D9559BCF907F}" destId="{9D7D1C42-6C25-41B1-A8D6-8A8843D3CA40}" srcOrd="10" destOrd="0" presId="urn:microsoft.com/office/officeart/2005/8/layout/list1"/>
    <dgm:cxn modelId="{00D8CBAB-8909-461C-81C8-C984C1BD5BD6}" type="presParOf" srcId="{1534B069-1776-411E-A332-D9559BCF907F}" destId="{22B8C352-566F-4C77-8B33-2434E7C6D776}" srcOrd="11" destOrd="0" presId="urn:microsoft.com/office/officeart/2005/8/layout/list1"/>
    <dgm:cxn modelId="{0C78DDCD-9FF1-4A8C-8A41-CFB25C3887B8}" type="presParOf" srcId="{1534B069-1776-411E-A332-D9559BCF907F}" destId="{398D03CC-6966-4ED2-A371-5E4BC9B984B2}" srcOrd="12" destOrd="0" presId="urn:microsoft.com/office/officeart/2005/8/layout/list1"/>
    <dgm:cxn modelId="{6DB74F2E-7A09-454D-8ED5-FE544B0F6AC4}" type="presParOf" srcId="{398D03CC-6966-4ED2-A371-5E4BC9B984B2}" destId="{EAED3C19-109E-4F65-AABF-837F73F0B52F}" srcOrd="0" destOrd="0" presId="urn:microsoft.com/office/officeart/2005/8/layout/list1"/>
    <dgm:cxn modelId="{656CB553-2534-44E8-A2AE-BBB5736314AA}" type="presParOf" srcId="{398D03CC-6966-4ED2-A371-5E4BC9B984B2}" destId="{1C20220A-0149-41FF-B27D-F47E2B0E34EB}" srcOrd="1" destOrd="0" presId="urn:microsoft.com/office/officeart/2005/8/layout/list1"/>
    <dgm:cxn modelId="{62A3320B-AA54-4970-9F9C-1768DF8DBDD1}" type="presParOf" srcId="{1534B069-1776-411E-A332-D9559BCF907F}" destId="{AE7E7586-4BAE-4958-805E-801D7B2DCCEA}" srcOrd="13" destOrd="0" presId="urn:microsoft.com/office/officeart/2005/8/layout/list1"/>
    <dgm:cxn modelId="{223EA686-6DB4-4E25-A857-FA9CE9867E0E}" type="presParOf" srcId="{1534B069-1776-411E-A332-D9559BCF907F}" destId="{8460B7A6-2394-423B-87D5-D12187B1D38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12297A-BA40-432A-B3C1-6E5DD4BA6499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A5E8F29-F027-4A3E-B17B-9CC06B0511CB}">
      <dgm:prSet/>
      <dgm:spPr/>
      <dgm:t>
        <a:bodyPr/>
        <a:lstStyle/>
        <a:p>
          <a:pPr algn="l"/>
          <a:r>
            <a:rPr lang="en-US" b="1" dirty="0"/>
            <a:t>You may ask for approval for exceptions to the following DE rules:</a:t>
          </a:r>
        </a:p>
      </dgm:t>
    </dgm:pt>
    <dgm:pt modelId="{8A4DED27-75F7-4CA7-9FF5-C3CA7D79105D}" type="parTrans" cxnId="{1DF6E539-6D30-41E8-80E1-3FFD9609F8E8}">
      <dgm:prSet/>
      <dgm:spPr/>
      <dgm:t>
        <a:bodyPr/>
        <a:lstStyle/>
        <a:p>
          <a:endParaRPr lang="en-US"/>
        </a:p>
      </dgm:t>
    </dgm:pt>
    <dgm:pt modelId="{F9C4E8A9-9325-4AA3-9595-F4B8AAB11343}" type="sibTrans" cxnId="{1DF6E539-6D30-41E8-80E1-3FFD9609F8E8}">
      <dgm:prSet/>
      <dgm:spPr/>
      <dgm:t>
        <a:bodyPr/>
        <a:lstStyle/>
        <a:p>
          <a:endParaRPr lang="en-US"/>
        </a:p>
      </dgm:t>
    </dgm:pt>
    <dgm:pt modelId="{1B843F92-DD9D-4CCD-91D8-9A5F4DAA8345}">
      <dgm:prSet custT="1"/>
      <dgm:spPr/>
      <dgm:t>
        <a:bodyPr/>
        <a:lstStyle/>
        <a:p>
          <a:r>
            <a:rPr lang="en-US" sz="1800" b="1" u="sng"/>
            <a:t>Option 1:</a:t>
          </a:r>
        </a:p>
      </dgm:t>
    </dgm:pt>
    <dgm:pt modelId="{E0415A97-1E67-44D1-B67A-619797BF68DC}" type="parTrans" cxnId="{B87FA43E-353B-4C8F-8D60-4864D3449887}">
      <dgm:prSet/>
      <dgm:spPr/>
      <dgm:t>
        <a:bodyPr/>
        <a:lstStyle/>
        <a:p>
          <a:endParaRPr lang="en-US"/>
        </a:p>
      </dgm:t>
    </dgm:pt>
    <dgm:pt modelId="{6A8F038F-5809-4225-916E-5CBB4C7D9CF4}" type="sibTrans" cxnId="{B87FA43E-353B-4C8F-8D60-4864D3449887}">
      <dgm:prSet/>
      <dgm:spPr/>
      <dgm:t>
        <a:bodyPr/>
        <a:lstStyle/>
        <a:p>
          <a:endParaRPr lang="en-US"/>
        </a:p>
      </dgm:t>
    </dgm:pt>
    <dgm:pt modelId="{C5A7B923-0797-41B0-B457-9669346275AF}">
      <dgm:prSet custT="1"/>
      <dgm:spPr/>
      <dgm:t>
        <a:bodyPr/>
        <a:lstStyle/>
        <a:p>
          <a:r>
            <a:rPr lang="en-US" sz="1600" b="1" dirty="0"/>
            <a:t>Approval of 8.5 Credits or More in an Academic Year.</a:t>
          </a:r>
        </a:p>
      </dgm:t>
    </dgm:pt>
    <dgm:pt modelId="{5EE2EC4C-DAE1-4563-91FB-BC14D9CBD65B}" type="parTrans" cxnId="{811AD2EF-9A37-4761-B053-872F444414E1}">
      <dgm:prSet/>
      <dgm:spPr/>
      <dgm:t>
        <a:bodyPr/>
        <a:lstStyle/>
        <a:p>
          <a:endParaRPr lang="en-US"/>
        </a:p>
      </dgm:t>
    </dgm:pt>
    <dgm:pt modelId="{5F40B59D-887F-4259-A211-3EEDBA1A1A3E}" type="sibTrans" cxnId="{811AD2EF-9A37-4761-B053-872F444414E1}">
      <dgm:prSet/>
      <dgm:spPr/>
      <dgm:t>
        <a:bodyPr/>
        <a:lstStyle/>
        <a:p>
          <a:endParaRPr lang="en-US"/>
        </a:p>
      </dgm:t>
    </dgm:pt>
    <dgm:pt modelId="{D4A6DDFF-36F3-4B4D-9CBC-F3ECB8B2432A}">
      <dgm:prSet custT="1"/>
      <dgm:spPr/>
      <dgm:t>
        <a:bodyPr/>
        <a:lstStyle/>
        <a:p>
          <a:r>
            <a:rPr lang="en-US" sz="1800" b="1" u="sng"/>
            <a:t>Option 2:</a:t>
          </a:r>
        </a:p>
      </dgm:t>
    </dgm:pt>
    <dgm:pt modelId="{1A58C664-2AC3-4FF1-96AA-0F9CF70C22B4}" type="parTrans" cxnId="{0A76245D-3AC2-4367-8D56-ECA81B10C8B0}">
      <dgm:prSet/>
      <dgm:spPr/>
      <dgm:t>
        <a:bodyPr/>
        <a:lstStyle/>
        <a:p>
          <a:endParaRPr lang="en-US"/>
        </a:p>
      </dgm:t>
    </dgm:pt>
    <dgm:pt modelId="{EB7C8059-2B4C-43CB-B909-5A9C286B31E7}" type="sibTrans" cxnId="{0A76245D-3AC2-4367-8D56-ECA81B10C8B0}">
      <dgm:prSet/>
      <dgm:spPr/>
      <dgm:t>
        <a:bodyPr/>
        <a:lstStyle/>
        <a:p>
          <a:endParaRPr lang="en-US"/>
        </a:p>
      </dgm:t>
    </dgm:pt>
    <dgm:pt modelId="{26D2E4C8-88B7-4949-8854-33D6B2CBB76D}">
      <dgm:prSet custT="1"/>
      <dgm:spPr/>
      <dgm:t>
        <a:bodyPr/>
        <a:lstStyle/>
        <a:p>
          <a:r>
            <a:rPr lang="en-US" sz="1600" b="1" dirty="0"/>
            <a:t>Full-Time HS Student + DE Courses taken outside of the school day.</a:t>
          </a:r>
        </a:p>
      </dgm:t>
    </dgm:pt>
    <dgm:pt modelId="{E41B1D6D-D696-4E98-A88D-179A5827A28F}" type="parTrans" cxnId="{B73859E8-CCC3-4B52-891C-7F658FF00E44}">
      <dgm:prSet/>
      <dgm:spPr/>
      <dgm:t>
        <a:bodyPr/>
        <a:lstStyle/>
        <a:p>
          <a:endParaRPr lang="en-US"/>
        </a:p>
      </dgm:t>
    </dgm:pt>
    <dgm:pt modelId="{0759E2BA-9870-42FB-9B66-D4001C816BCC}" type="sibTrans" cxnId="{B73859E8-CCC3-4B52-891C-7F658FF00E44}">
      <dgm:prSet/>
      <dgm:spPr/>
      <dgm:t>
        <a:bodyPr/>
        <a:lstStyle/>
        <a:p>
          <a:endParaRPr lang="en-US"/>
        </a:p>
      </dgm:t>
    </dgm:pt>
    <dgm:pt modelId="{1A67EA5B-B0E9-42C9-AB0A-53311FCE0E34}">
      <dgm:prSet custT="1"/>
      <dgm:spPr/>
      <dgm:t>
        <a:bodyPr/>
        <a:lstStyle/>
        <a:p>
          <a:r>
            <a:rPr lang="en-US" sz="1800" b="1" u="sng" dirty="0"/>
            <a:t>Option 3:</a:t>
          </a:r>
        </a:p>
      </dgm:t>
    </dgm:pt>
    <dgm:pt modelId="{BFA5226C-A544-4485-AB79-47076B3DE8D6}" type="parTrans" cxnId="{1AB8139C-8DD3-4981-9631-685893109E0B}">
      <dgm:prSet/>
      <dgm:spPr/>
      <dgm:t>
        <a:bodyPr/>
        <a:lstStyle/>
        <a:p>
          <a:endParaRPr lang="en-US"/>
        </a:p>
      </dgm:t>
    </dgm:pt>
    <dgm:pt modelId="{A95FE86A-928E-4E3C-877A-E31EB052D841}" type="sibTrans" cxnId="{1AB8139C-8DD3-4981-9631-685893109E0B}">
      <dgm:prSet/>
      <dgm:spPr/>
      <dgm:t>
        <a:bodyPr/>
        <a:lstStyle/>
        <a:p>
          <a:endParaRPr lang="en-US"/>
        </a:p>
      </dgm:t>
    </dgm:pt>
    <dgm:pt modelId="{74652727-1501-4C4E-9F45-E775087D64CA}">
      <dgm:prSet custT="1"/>
      <dgm:spPr/>
      <dgm:t>
        <a:bodyPr/>
        <a:lstStyle/>
        <a:p>
          <a:r>
            <a:rPr lang="en-US" sz="1600" b="1" dirty="0"/>
            <a:t>Full-Time DE Student (12+ </a:t>
          </a:r>
          <a:r>
            <a:rPr lang="en-US" sz="1600" b="1" dirty="0" err="1"/>
            <a:t>hrs</a:t>
          </a:r>
          <a:r>
            <a:rPr lang="en-US" sz="1600" b="1" dirty="0"/>
            <a:t>) plus High School Courses. </a:t>
          </a:r>
        </a:p>
      </dgm:t>
    </dgm:pt>
    <dgm:pt modelId="{0A1489E2-311D-49A6-9F23-9368F7FCD938}" type="parTrans" cxnId="{05D317E9-0E58-465B-B817-6B7D49910CE6}">
      <dgm:prSet/>
      <dgm:spPr/>
      <dgm:t>
        <a:bodyPr/>
        <a:lstStyle/>
        <a:p>
          <a:endParaRPr lang="en-US"/>
        </a:p>
      </dgm:t>
    </dgm:pt>
    <dgm:pt modelId="{F88D1A23-2C31-4E64-A42B-B3BBD2635851}" type="sibTrans" cxnId="{05D317E9-0E58-465B-B817-6B7D49910CE6}">
      <dgm:prSet/>
      <dgm:spPr/>
      <dgm:t>
        <a:bodyPr/>
        <a:lstStyle/>
        <a:p>
          <a:endParaRPr lang="en-US"/>
        </a:p>
      </dgm:t>
    </dgm:pt>
    <dgm:pt modelId="{31B4D0AE-4CF2-482B-AB7B-D6962FC230A6}">
      <dgm:prSet custT="1"/>
      <dgm:spPr/>
      <dgm:t>
        <a:bodyPr/>
        <a:lstStyle/>
        <a:p>
          <a:r>
            <a:rPr lang="en-US" sz="1200" i="1" dirty="0"/>
            <a:t>Note:   These require District Approval.  See your counselor for the extra paperwork if this is something that you are interested in. </a:t>
          </a:r>
        </a:p>
      </dgm:t>
    </dgm:pt>
    <dgm:pt modelId="{456DF2A1-5B23-488F-90A8-2960CE62596B}" type="parTrans" cxnId="{59A4E28A-009F-49FE-853D-B529284DEBC6}">
      <dgm:prSet/>
      <dgm:spPr/>
      <dgm:t>
        <a:bodyPr/>
        <a:lstStyle/>
        <a:p>
          <a:endParaRPr lang="en-US"/>
        </a:p>
      </dgm:t>
    </dgm:pt>
    <dgm:pt modelId="{EB4C8527-561E-46AC-AB80-A0B5C0018DEF}" type="sibTrans" cxnId="{59A4E28A-009F-49FE-853D-B529284DEBC6}">
      <dgm:prSet/>
      <dgm:spPr/>
      <dgm:t>
        <a:bodyPr/>
        <a:lstStyle/>
        <a:p>
          <a:endParaRPr lang="en-US"/>
        </a:p>
      </dgm:t>
    </dgm:pt>
    <dgm:pt modelId="{7B071DEB-FB8C-4C30-A9AD-981EA0A69135}">
      <dgm:prSet custT="1"/>
      <dgm:spPr/>
      <dgm:t>
        <a:bodyPr/>
        <a:lstStyle/>
        <a:p>
          <a:r>
            <a:rPr lang="en-US" sz="1800" b="1" u="sng" dirty="0"/>
            <a:t>Option 4:</a:t>
          </a:r>
        </a:p>
      </dgm:t>
    </dgm:pt>
    <dgm:pt modelId="{B187DB4D-07AD-47BF-9B19-E9DCD334ACEB}" type="parTrans" cxnId="{816AF9AB-D43B-438E-98E9-6B164866978A}">
      <dgm:prSet/>
      <dgm:spPr/>
      <dgm:t>
        <a:bodyPr/>
        <a:lstStyle/>
        <a:p>
          <a:endParaRPr lang="en-US"/>
        </a:p>
      </dgm:t>
    </dgm:pt>
    <dgm:pt modelId="{EA180CD9-D15A-4485-A264-33594DBDFC99}" type="sibTrans" cxnId="{816AF9AB-D43B-438E-98E9-6B164866978A}">
      <dgm:prSet/>
      <dgm:spPr/>
      <dgm:t>
        <a:bodyPr/>
        <a:lstStyle/>
        <a:p>
          <a:endParaRPr lang="en-US"/>
        </a:p>
      </dgm:t>
    </dgm:pt>
    <dgm:pt modelId="{2C7FC94A-C7E9-477F-8D04-53D0C862205B}">
      <dgm:prSet custT="1"/>
      <dgm:spPr/>
      <dgm:t>
        <a:bodyPr/>
        <a:lstStyle/>
        <a:p>
          <a:r>
            <a:rPr lang="en-US" sz="1600" b="1" dirty="0"/>
            <a:t>Self-Pay for DE Courses after the 30 hour maximum has been hit. </a:t>
          </a:r>
        </a:p>
      </dgm:t>
    </dgm:pt>
    <dgm:pt modelId="{3B62B94D-FC4F-4B12-87F0-82153F309ABA}" type="parTrans" cxnId="{692A14EF-8701-4758-A4A4-7588E81B6649}">
      <dgm:prSet/>
      <dgm:spPr/>
      <dgm:t>
        <a:bodyPr/>
        <a:lstStyle/>
        <a:p>
          <a:endParaRPr lang="en-US"/>
        </a:p>
      </dgm:t>
    </dgm:pt>
    <dgm:pt modelId="{A61C43A3-CFE4-4F5C-B553-7517BCDFBF54}" type="sibTrans" cxnId="{692A14EF-8701-4758-A4A4-7588E81B6649}">
      <dgm:prSet/>
      <dgm:spPr/>
      <dgm:t>
        <a:bodyPr/>
        <a:lstStyle/>
        <a:p>
          <a:endParaRPr lang="en-US"/>
        </a:p>
      </dgm:t>
    </dgm:pt>
    <dgm:pt modelId="{0C08F899-119A-4D1E-870E-332BF8A56B00}" type="pres">
      <dgm:prSet presAssocID="{8C12297A-BA40-432A-B3C1-6E5DD4BA6499}" presName="Name0" presStyleCnt="0">
        <dgm:presLayoutVars>
          <dgm:dir/>
          <dgm:animLvl val="lvl"/>
          <dgm:resizeHandles val="exact"/>
        </dgm:presLayoutVars>
      </dgm:prSet>
      <dgm:spPr/>
    </dgm:pt>
    <dgm:pt modelId="{7BD75A01-8F87-42EF-B955-66253CC2969D}" type="pres">
      <dgm:prSet presAssocID="{7B071DEB-FB8C-4C30-A9AD-981EA0A69135}" presName="boxAndChildren" presStyleCnt="0"/>
      <dgm:spPr/>
    </dgm:pt>
    <dgm:pt modelId="{87BA249C-0324-4529-B45B-1E380110B90E}" type="pres">
      <dgm:prSet presAssocID="{7B071DEB-FB8C-4C30-A9AD-981EA0A69135}" presName="parentTextBox" presStyleLbl="alignNode1" presStyleIdx="0" presStyleCnt="5"/>
      <dgm:spPr/>
    </dgm:pt>
    <dgm:pt modelId="{FFA94656-F506-44D4-8CB5-03F534963464}" type="pres">
      <dgm:prSet presAssocID="{7B071DEB-FB8C-4C30-A9AD-981EA0A69135}" presName="descendantBox" presStyleLbl="bgAccFollowNode1" presStyleIdx="0" presStyleCnt="5"/>
      <dgm:spPr/>
    </dgm:pt>
    <dgm:pt modelId="{7BF3BD89-FDB6-4798-96A4-263D4E8190A1}" type="pres">
      <dgm:prSet presAssocID="{A95FE86A-928E-4E3C-877A-E31EB052D841}" presName="sp" presStyleCnt="0"/>
      <dgm:spPr/>
    </dgm:pt>
    <dgm:pt modelId="{9E1CAABD-8270-442B-877E-014C47481DD7}" type="pres">
      <dgm:prSet presAssocID="{1A67EA5B-B0E9-42C9-AB0A-53311FCE0E34}" presName="arrowAndChildren" presStyleCnt="0"/>
      <dgm:spPr/>
    </dgm:pt>
    <dgm:pt modelId="{A3C1A1BC-B5B1-4860-B08F-3C8F209E8E2D}" type="pres">
      <dgm:prSet presAssocID="{1A67EA5B-B0E9-42C9-AB0A-53311FCE0E34}" presName="parentTextArrow" presStyleLbl="node1" presStyleIdx="0" presStyleCnt="0"/>
      <dgm:spPr/>
    </dgm:pt>
    <dgm:pt modelId="{F903986F-F63E-4909-909C-D12815052AFE}" type="pres">
      <dgm:prSet presAssocID="{1A67EA5B-B0E9-42C9-AB0A-53311FCE0E34}" presName="arrow" presStyleLbl="alignNode1" presStyleIdx="1" presStyleCnt="5"/>
      <dgm:spPr/>
    </dgm:pt>
    <dgm:pt modelId="{0B5BD709-2206-42CD-97B9-53B9F4287618}" type="pres">
      <dgm:prSet presAssocID="{1A67EA5B-B0E9-42C9-AB0A-53311FCE0E34}" presName="descendantArrow" presStyleLbl="bgAccFollowNode1" presStyleIdx="1" presStyleCnt="5"/>
      <dgm:spPr/>
    </dgm:pt>
    <dgm:pt modelId="{B5036740-3794-4DE4-9E40-043335D6C4AC}" type="pres">
      <dgm:prSet presAssocID="{EB7C8059-2B4C-43CB-B909-5A9C286B31E7}" presName="sp" presStyleCnt="0"/>
      <dgm:spPr/>
    </dgm:pt>
    <dgm:pt modelId="{4B85BE6F-C108-4AAD-8366-8E7D8EF955D5}" type="pres">
      <dgm:prSet presAssocID="{D4A6DDFF-36F3-4B4D-9CBC-F3ECB8B2432A}" presName="arrowAndChildren" presStyleCnt="0"/>
      <dgm:spPr/>
    </dgm:pt>
    <dgm:pt modelId="{37E2B084-0FCF-4F8E-903B-7EFED8943FD1}" type="pres">
      <dgm:prSet presAssocID="{D4A6DDFF-36F3-4B4D-9CBC-F3ECB8B2432A}" presName="parentTextArrow" presStyleLbl="node1" presStyleIdx="0" presStyleCnt="0"/>
      <dgm:spPr/>
    </dgm:pt>
    <dgm:pt modelId="{84AC0D82-70F0-47F3-932B-8AE1BA8DD6F3}" type="pres">
      <dgm:prSet presAssocID="{D4A6DDFF-36F3-4B4D-9CBC-F3ECB8B2432A}" presName="arrow" presStyleLbl="alignNode1" presStyleIdx="2" presStyleCnt="5"/>
      <dgm:spPr/>
    </dgm:pt>
    <dgm:pt modelId="{2E4278CB-078E-48AA-986F-E26336BECA49}" type="pres">
      <dgm:prSet presAssocID="{D4A6DDFF-36F3-4B4D-9CBC-F3ECB8B2432A}" presName="descendantArrow" presStyleLbl="bgAccFollowNode1" presStyleIdx="2" presStyleCnt="5"/>
      <dgm:spPr/>
    </dgm:pt>
    <dgm:pt modelId="{E7CEFD8C-5B0B-45A0-9F2A-32A9E0C79151}" type="pres">
      <dgm:prSet presAssocID="{6A8F038F-5809-4225-916E-5CBB4C7D9CF4}" presName="sp" presStyleCnt="0"/>
      <dgm:spPr/>
    </dgm:pt>
    <dgm:pt modelId="{3A74128A-6050-4FEE-8B3D-070D378E0AD9}" type="pres">
      <dgm:prSet presAssocID="{1B843F92-DD9D-4CCD-91D8-9A5F4DAA8345}" presName="arrowAndChildren" presStyleCnt="0"/>
      <dgm:spPr/>
    </dgm:pt>
    <dgm:pt modelId="{E6C78ACC-F5E6-4460-B1B2-90E5403E35B8}" type="pres">
      <dgm:prSet presAssocID="{1B843F92-DD9D-4CCD-91D8-9A5F4DAA8345}" presName="parentTextArrow" presStyleLbl="node1" presStyleIdx="0" presStyleCnt="0"/>
      <dgm:spPr/>
    </dgm:pt>
    <dgm:pt modelId="{425C78F9-4922-468A-B18A-96ED1192DE08}" type="pres">
      <dgm:prSet presAssocID="{1B843F92-DD9D-4CCD-91D8-9A5F4DAA8345}" presName="arrow" presStyleLbl="alignNode1" presStyleIdx="3" presStyleCnt="5"/>
      <dgm:spPr/>
    </dgm:pt>
    <dgm:pt modelId="{8D5EFED9-E0F7-44D7-9D19-F7E98E6CEB55}" type="pres">
      <dgm:prSet presAssocID="{1B843F92-DD9D-4CCD-91D8-9A5F4DAA8345}" presName="descendantArrow" presStyleLbl="bgAccFollowNode1" presStyleIdx="3" presStyleCnt="5"/>
      <dgm:spPr/>
    </dgm:pt>
    <dgm:pt modelId="{A9061BCB-C4E2-4717-9330-07D211F07211}" type="pres">
      <dgm:prSet presAssocID="{F9C4E8A9-9325-4AA3-9595-F4B8AAB11343}" presName="sp" presStyleCnt="0"/>
      <dgm:spPr/>
    </dgm:pt>
    <dgm:pt modelId="{564AFA17-14AB-47A2-9115-37153D35D284}" type="pres">
      <dgm:prSet presAssocID="{FA5E8F29-F027-4A3E-B17B-9CC06B0511CB}" presName="arrowAndChildren" presStyleCnt="0"/>
      <dgm:spPr/>
    </dgm:pt>
    <dgm:pt modelId="{62D9A2DC-B350-4CC1-81C1-2B57B175FDFA}" type="pres">
      <dgm:prSet presAssocID="{FA5E8F29-F027-4A3E-B17B-9CC06B0511CB}" presName="parentTextArrow" presStyleLbl="node1" presStyleIdx="0" presStyleCnt="0"/>
      <dgm:spPr/>
    </dgm:pt>
    <dgm:pt modelId="{946EDAD9-C443-489B-9BD9-EB44ED9E150C}" type="pres">
      <dgm:prSet presAssocID="{FA5E8F29-F027-4A3E-B17B-9CC06B0511CB}" presName="arrow" presStyleLbl="alignNode1" presStyleIdx="4" presStyleCnt="5" custScaleX="400000"/>
      <dgm:spPr/>
    </dgm:pt>
    <dgm:pt modelId="{9CDED49E-E744-4B9D-908D-BB113B278A7D}" type="pres">
      <dgm:prSet presAssocID="{FA5E8F29-F027-4A3E-B17B-9CC06B0511CB}" presName="descendantArrow" presStyleLbl="bgAccFollowNode1" presStyleIdx="4" presStyleCnt="5" custFlipVert="0" custScaleX="57100" custScaleY="75739" custLinFactNeighborX="-31364" custLinFactNeighborY="54632"/>
      <dgm:spPr/>
    </dgm:pt>
  </dgm:ptLst>
  <dgm:cxnLst>
    <dgm:cxn modelId="{EF76CE27-4427-42B0-9A60-2E5C84028FFC}" type="presOf" srcId="{1A67EA5B-B0E9-42C9-AB0A-53311FCE0E34}" destId="{F903986F-F63E-4909-909C-D12815052AFE}" srcOrd="1" destOrd="0" presId="urn:microsoft.com/office/officeart/2016/7/layout/VerticalDownArrowProcess"/>
    <dgm:cxn modelId="{78857133-4D1A-473E-9704-3A6BED24B758}" type="presOf" srcId="{31B4D0AE-4CF2-482B-AB7B-D6962FC230A6}" destId="{9CDED49E-E744-4B9D-908D-BB113B278A7D}" srcOrd="0" destOrd="0" presId="urn:microsoft.com/office/officeart/2016/7/layout/VerticalDownArrowProcess"/>
    <dgm:cxn modelId="{1DF6E539-6D30-41E8-80E1-3FFD9609F8E8}" srcId="{8C12297A-BA40-432A-B3C1-6E5DD4BA6499}" destId="{FA5E8F29-F027-4A3E-B17B-9CC06B0511CB}" srcOrd="0" destOrd="0" parTransId="{8A4DED27-75F7-4CA7-9FF5-C3CA7D79105D}" sibTransId="{F9C4E8A9-9325-4AA3-9595-F4B8AAB11343}"/>
    <dgm:cxn modelId="{FDF0823E-2806-4958-BA5C-744F5A37666B}" type="presOf" srcId="{74652727-1501-4C4E-9F45-E775087D64CA}" destId="{0B5BD709-2206-42CD-97B9-53B9F4287618}" srcOrd="0" destOrd="0" presId="urn:microsoft.com/office/officeart/2016/7/layout/VerticalDownArrowProcess"/>
    <dgm:cxn modelId="{B87FA43E-353B-4C8F-8D60-4864D3449887}" srcId="{8C12297A-BA40-432A-B3C1-6E5DD4BA6499}" destId="{1B843F92-DD9D-4CCD-91D8-9A5F4DAA8345}" srcOrd="1" destOrd="0" parTransId="{E0415A97-1E67-44D1-B67A-619797BF68DC}" sibTransId="{6A8F038F-5809-4225-916E-5CBB4C7D9CF4}"/>
    <dgm:cxn modelId="{0A76245D-3AC2-4367-8D56-ECA81B10C8B0}" srcId="{8C12297A-BA40-432A-B3C1-6E5DD4BA6499}" destId="{D4A6DDFF-36F3-4B4D-9CBC-F3ECB8B2432A}" srcOrd="2" destOrd="0" parTransId="{1A58C664-2AC3-4FF1-96AA-0F9CF70C22B4}" sibTransId="{EB7C8059-2B4C-43CB-B909-5A9C286B31E7}"/>
    <dgm:cxn modelId="{ECEB8662-E4FD-4537-A16F-0495C0DE0DBE}" type="presOf" srcId="{FA5E8F29-F027-4A3E-B17B-9CC06B0511CB}" destId="{946EDAD9-C443-489B-9BD9-EB44ED9E150C}" srcOrd="1" destOrd="0" presId="urn:microsoft.com/office/officeart/2016/7/layout/VerticalDownArrowProcess"/>
    <dgm:cxn modelId="{2C763A44-E48E-460E-A143-6AAD827B1926}" type="presOf" srcId="{1B843F92-DD9D-4CCD-91D8-9A5F4DAA8345}" destId="{E6C78ACC-F5E6-4460-B1B2-90E5403E35B8}" srcOrd="0" destOrd="0" presId="urn:microsoft.com/office/officeart/2016/7/layout/VerticalDownArrowProcess"/>
    <dgm:cxn modelId="{D790F450-C46C-46B3-9871-F7F628807E7D}" type="presOf" srcId="{D4A6DDFF-36F3-4B4D-9CBC-F3ECB8B2432A}" destId="{37E2B084-0FCF-4F8E-903B-7EFED8943FD1}" srcOrd="0" destOrd="0" presId="urn:microsoft.com/office/officeart/2016/7/layout/VerticalDownArrowProcess"/>
    <dgm:cxn modelId="{E35A7455-1739-47F4-A29C-032BBFBF2702}" type="presOf" srcId="{D4A6DDFF-36F3-4B4D-9CBC-F3ECB8B2432A}" destId="{84AC0D82-70F0-47F3-932B-8AE1BA8DD6F3}" srcOrd="1" destOrd="0" presId="urn:microsoft.com/office/officeart/2016/7/layout/VerticalDownArrowProcess"/>
    <dgm:cxn modelId="{C543F37B-6A5E-46CE-B15F-260FA5904E1D}" type="presOf" srcId="{C5A7B923-0797-41B0-B457-9669346275AF}" destId="{8D5EFED9-E0F7-44D7-9D19-F7E98E6CEB55}" srcOrd="0" destOrd="0" presId="urn:microsoft.com/office/officeart/2016/7/layout/VerticalDownArrowProcess"/>
    <dgm:cxn modelId="{5CE8498A-C584-470C-B0B3-95206C4E4FD0}" type="presOf" srcId="{26D2E4C8-88B7-4949-8854-33D6B2CBB76D}" destId="{2E4278CB-078E-48AA-986F-E26336BECA49}" srcOrd="0" destOrd="0" presId="urn:microsoft.com/office/officeart/2016/7/layout/VerticalDownArrowProcess"/>
    <dgm:cxn modelId="{59A4E28A-009F-49FE-853D-B529284DEBC6}" srcId="{FA5E8F29-F027-4A3E-B17B-9CC06B0511CB}" destId="{31B4D0AE-4CF2-482B-AB7B-D6962FC230A6}" srcOrd="0" destOrd="0" parTransId="{456DF2A1-5B23-488F-90A8-2960CE62596B}" sibTransId="{EB4C8527-561E-46AC-AB80-A0B5C0018DEF}"/>
    <dgm:cxn modelId="{1AB8139C-8DD3-4981-9631-685893109E0B}" srcId="{8C12297A-BA40-432A-B3C1-6E5DD4BA6499}" destId="{1A67EA5B-B0E9-42C9-AB0A-53311FCE0E34}" srcOrd="3" destOrd="0" parTransId="{BFA5226C-A544-4485-AB79-47076B3DE8D6}" sibTransId="{A95FE86A-928E-4E3C-877A-E31EB052D841}"/>
    <dgm:cxn modelId="{4E561EA5-81F5-4CFA-B4C3-B959DC1E0F6E}" type="presOf" srcId="{FA5E8F29-F027-4A3E-B17B-9CC06B0511CB}" destId="{62D9A2DC-B350-4CC1-81C1-2B57B175FDFA}" srcOrd="0" destOrd="0" presId="urn:microsoft.com/office/officeart/2016/7/layout/VerticalDownArrowProcess"/>
    <dgm:cxn modelId="{816AF9AB-D43B-438E-98E9-6B164866978A}" srcId="{8C12297A-BA40-432A-B3C1-6E5DD4BA6499}" destId="{7B071DEB-FB8C-4C30-A9AD-981EA0A69135}" srcOrd="4" destOrd="0" parTransId="{B187DB4D-07AD-47BF-9B19-E9DCD334ACEB}" sibTransId="{EA180CD9-D15A-4485-A264-33594DBDFC99}"/>
    <dgm:cxn modelId="{E49CA7AD-9AEA-4CE5-96BF-99A2258AB174}" type="presOf" srcId="{7B071DEB-FB8C-4C30-A9AD-981EA0A69135}" destId="{87BA249C-0324-4529-B45B-1E380110B90E}" srcOrd="0" destOrd="0" presId="urn:microsoft.com/office/officeart/2016/7/layout/VerticalDownArrowProcess"/>
    <dgm:cxn modelId="{322E70B5-10B4-45EB-BAD7-3CB0C10CDD62}" type="presOf" srcId="{1A67EA5B-B0E9-42C9-AB0A-53311FCE0E34}" destId="{A3C1A1BC-B5B1-4860-B08F-3C8F209E8E2D}" srcOrd="0" destOrd="0" presId="urn:microsoft.com/office/officeart/2016/7/layout/VerticalDownArrowProcess"/>
    <dgm:cxn modelId="{0D9C12DF-ED1B-4CD6-AB8B-BDF2D0CEE4E0}" type="presOf" srcId="{8C12297A-BA40-432A-B3C1-6E5DD4BA6499}" destId="{0C08F899-119A-4D1E-870E-332BF8A56B00}" srcOrd="0" destOrd="0" presId="urn:microsoft.com/office/officeart/2016/7/layout/VerticalDownArrowProcess"/>
    <dgm:cxn modelId="{C97320E1-EFBE-446D-90BC-F7AD6873389D}" type="presOf" srcId="{1B843F92-DD9D-4CCD-91D8-9A5F4DAA8345}" destId="{425C78F9-4922-468A-B18A-96ED1192DE08}" srcOrd="1" destOrd="0" presId="urn:microsoft.com/office/officeart/2016/7/layout/VerticalDownArrowProcess"/>
    <dgm:cxn modelId="{B73859E8-CCC3-4B52-891C-7F658FF00E44}" srcId="{D4A6DDFF-36F3-4B4D-9CBC-F3ECB8B2432A}" destId="{26D2E4C8-88B7-4949-8854-33D6B2CBB76D}" srcOrd="0" destOrd="0" parTransId="{E41B1D6D-D696-4E98-A88D-179A5827A28F}" sibTransId="{0759E2BA-9870-42FB-9B66-D4001C816BCC}"/>
    <dgm:cxn modelId="{DA1F7FE8-22C8-4C0B-A15B-DC3AA0B06388}" type="presOf" srcId="{2C7FC94A-C7E9-477F-8D04-53D0C862205B}" destId="{FFA94656-F506-44D4-8CB5-03F534963464}" srcOrd="0" destOrd="0" presId="urn:microsoft.com/office/officeart/2016/7/layout/VerticalDownArrowProcess"/>
    <dgm:cxn modelId="{05D317E9-0E58-465B-B817-6B7D49910CE6}" srcId="{1A67EA5B-B0E9-42C9-AB0A-53311FCE0E34}" destId="{74652727-1501-4C4E-9F45-E775087D64CA}" srcOrd="0" destOrd="0" parTransId="{0A1489E2-311D-49A6-9F23-9368F7FCD938}" sibTransId="{F88D1A23-2C31-4E64-A42B-B3BBD2635851}"/>
    <dgm:cxn modelId="{692A14EF-8701-4758-A4A4-7588E81B6649}" srcId="{7B071DEB-FB8C-4C30-A9AD-981EA0A69135}" destId="{2C7FC94A-C7E9-477F-8D04-53D0C862205B}" srcOrd="0" destOrd="0" parTransId="{3B62B94D-FC4F-4B12-87F0-82153F309ABA}" sibTransId="{A61C43A3-CFE4-4F5C-B553-7517BCDFBF54}"/>
    <dgm:cxn modelId="{811AD2EF-9A37-4761-B053-872F444414E1}" srcId="{1B843F92-DD9D-4CCD-91D8-9A5F4DAA8345}" destId="{C5A7B923-0797-41B0-B457-9669346275AF}" srcOrd="0" destOrd="0" parTransId="{5EE2EC4C-DAE1-4563-91FB-BC14D9CBD65B}" sibTransId="{5F40B59D-887F-4259-A211-3EEDBA1A1A3E}"/>
    <dgm:cxn modelId="{EA1E45DE-6A56-485A-9A90-61EC57BABB8F}" type="presParOf" srcId="{0C08F899-119A-4D1E-870E-332BF8A56B00}" destId="{7BD75A01-8F87-42EF-B955-66253CC2969D}" srcOrd="0" destOrd="0" presId="urn:microsoft.com/office/officeart/2016/7/layout/VerticalDownArrowProcess"/>
    <dgm:cxn modelId="{A77E5C24-BAEE-47E1-890E-86F129DFF1B5}" type="presParOf" srcId="{7BD75A01-8F87-42EF-B955-66253CC2969D}" destId="{87BA249C-0324-4529-B45B-1E380110B90E}" srcOrd="0" destOrd="0" presId="urn:microsoft.com/office/officeart/2016/7/layout/VerticalDownArrowProcess"/>
    <dgm:cxn modelId="{5FD54CE1-324B-4E7B-B2BC-27726593DFD6}" type="presParOf" srcId="{7BD75A01-8F87-42EF-B955-66253CC2969D}" destId="{FFA94656-F506-44D4-8CB5-03F534963464}" srcOrd="1" destOrd="0" presId="urn:microsoft.com/office/officeart/2016/7/layout/VerticalDownArrowProcess"/>
    <dgm:cxn modelId="{D2B05A18-1D49-49D0-8B36-945B7E1C38AA}" type="presParOf" srcId="{0C08F899-119A-4D1E-870E-332BF8A56B00}" destId="{7BF3BD89-FDB6-4798-96A4-263D4E8190A1}" srcOrd="1" destOrd="0" presId="urn:microsoft.com/office/officeart/2016/7/layout/VerticalDownArrowProcess"/>
    <dgm:cxn modelId="{2B107B1E-8AE7-4417-8923-75B8A7954234}" type="presParOf" srcId="{0C08F899-119A-4D1E-870E-332BF8A56B00}" destId="{9E1CAABD-8270-442B-877E-014C47481DD7}" srcOrd="2" destOrd="0" presId="urn:microsoft.com/office/officeart/2016/7/layout/VerticalDownArrowProcess"/>
    <dgm:cxn modelId="{C25EF60A-6B6D-41FA-AE10-9D0F20A41520}" type="presParOf" srcId="{9E1CAABD-8270-442B-877E-014C47481DD7}" destId="{A3C1A1BC-B5B1-4860-B08F-3C8F209E8E2D}" srcOrd="0" destOrd="0" presId="urn:microsoft.com/office/officeart/2016/7/layout/VerticalDownArrowProcess"/>
    <dgm:cxn modelId="{1E719A0E-BBCE-4DAB-8E74-F7C157F0DCD5}" type="presParOf" srcId="{9E1CAABD-8270-442B-877E-014C47481DD7}" destId="{F903986F-F63E-4909-909C-D12815052AFE}" srcOrd="1" destOrd="0" presId="urn:microsoft.com/office/officeart/2016/7/layout/VerticalDownArrowProcess"/>
    <dgm:cxn modelId="{C999AA6D-A0E7-4F8C-B42D-2435A6E81FA4}" type="presParOf" srcId="{9E1CAABD-8270-442B-877E-014C47481DD7}" destId="{0B5BD709-2206-42CD-97B9-53B9F4287618}" srcOrd="2" destOrd="0" presId="urn:microsoft.com/office/officeart/2016/7/layout/VerticalDownArrowProcess"/>
    <dgm:cxn modelId="{56B33054-5D3C-4ED2-AB8E-7F1FA59C16D7}" type="presParOf" srcId="{0C08F899-119A-4D1E-870E-332BF8A56B00}" destId="{B5036740-3794-4DE4-9E40-043335D6C4AC}" srcOrd="3" destOrd="0" presId="urn:microsoft.com/office/officeart/2016/7/layout/VerticalDownArrowProcess"/>
    <dgm:cxn modelId="{3C56B67A-06A6-480C-B51A-DF87BC3D29E5}" type="presParOf" srcId="{0C08F899-119A-4D1E-870E-332BF8A56B00}" destId="{4B85BE6F-C108-4AAD-8366-8E7D8EF955D5}" srcOrd="4" destOrd="0" presId="urn:microsoft.com/office/officeart/2016/7/layout/VerticalDownArrowProcess"/>
    <dgm:cxn modelId="{B8F930F4-B21E-4F8B-9E39-7F2E48123A9D}" type="presParOf" srcId="{4B85BE6F-C108-4AAD-8366-8E7D8EF955D5}" destId="{37E2B084-0FCF-4F8E-903B-7EFED8943FD1}" srcOrd="0" destOrd="0" presId="urn:microsoft.com/office/officeart/2016/7/layout/VerticalDownArrowProcess"/>
    <dgm:cxn modelId="{033E3513-78A2-4474-AED5-04CCA33EF2CC}" type="presParOf" srcId="{4B85BE6F-C108-4AAD-8366-8E7D8EF955D5}" destId="{84AC0D82-70F0-47F3-932B-8AE1BA8DD6F3}" srcOrd="1" destOrd="0" presId="urn:microsoft.com/office/officeart/2016/7/layout/VerticalDownArrowProcess"/>
    <dgm:cxn modelId="{181EF400-DAF1-4110-AC32-CBF15519174C}" type="presParOf" srcId="{4B85BE6F-C108-4AAD-8366-8E7D8EF955D5}" destId="{2E4278CB-078E-48AA-986F-E26336BECA49}" srcOrd="2" destOrd="0" presId="urn:microsoft.com/office/officeart/2016/7/layout/VerticalDownArrowProcess"/>
    <dgm:cxn modelId="{C1FBD0A9-69D4-407C-AB6B-3CB9EFD13701}" type="presParOf" srcId="{0C08F899-119A-4D1E-870E-332BF8A56B00}" destId="{E7CEFD8C-5B0B-45A0-9F2A-32A9E0C79151}" srcOrd="5" destOrd="0" presId="urn:microsoft.com/office/officeart/2016/7/layout/VerticalDownArrowProcess"/>
    <dgm:cxn modelId="{BE38A5BD-BE36-4347-9D36-49464D169D1D}" type="presParOf" srcId="{0C08F899-119A-4D1E-870E-332BF8A56B00}" destId="{3A74128A-6050-4FEE-8B3D-070D378E0AD9}" srcOrd="6" destOrd="0" presId="urn:microsoft.com/office/officeart/2016/7/layout/VerticalDownArrowProcess"/>
    <dgm:cxn modelId="{4E2AE750-7F8F-4BFA-AD2F-7D980923AAFB}" type="presParOf" srcId="{3A74128A-6050-4FEE-8B3D-070D378E0AD9}" destId="{E6C78ACC-F5E6-4460-B1B2-90E5403E35B8}" srcOrd="0" destOrd="0" presId="urn:microsoft.com/office/officeart/2016/7/layout/VerticalDownArrowProcess"/>
    <dgm:cxn modelId="{C11AA924-78F1-424F-B91B-F2E12BEF0A17}" type="presParOf" srcId="{3A74128A-6050-4FEE-8B3D-070D378E0AD9}" destId="{425C78F9-4922-468A-B18A-96ED1192DE08}" srcOrd="1" destOrd="0" presId="urn:microsoft.com/office/officeart/2016/7/layout/VerticalDownArrowProcess"/>
    <dgm:cxn modelId="{B9493A0E-CAF1-4414-BB76-F742642885B7}" type="presParOf" srcId="{3A74128A-6050-4FEE-8B3D-070D378E0AD9}" destId="{8D5EFED9-E0F7-44D7-9D19-F7E98E6CEB55}" srcOrd="2" destOrd="0" presId="urn:microsoft.com/office/officeart/2016/7/layout/VerticalDownArrowProcess"/>
    <dgm:cxn modelId="{16C18526-8274-4692-AC1A-02D75FEE82E1}" type="presParOf" srcId="{0C08F899-119A-4D1E-870E-332BF8A56B00}" destId="{A9061BCB-C4E2-4717-9330-07D211F07211}" srcOrd="7" destOrd="0" presId="urn:microsoft.com/office/officeart/2016/7/layout/VerticalDownArrowProcess"/>
    <dgm:cxn modelId="{D9BBC9EE-E945-4175-96D2-B423D349A124}" type="presParOf" srcId="{0C08F899-119A-4D1E-870E-332BF8A56B00}" destId="{564AFA17-14AB-47A2-9115-37153D35D284}" srcOrd="8" destOrd="0" presId="urn:microsoft.com/office/officeart/2016/7/layout/VerticalDownArrowProcess"/>
    <dgm:cxn modelId="{3F919981-4D58-491D-A5BE-051E7BACA338}" type="presParOf" srcId="{564AFA17-14AB-47A2-9115-37153D35D284}" destId="{62D9A2DC-B350-4CC1-81C1-2B57B175FDFA}" srcOrd="0" destOrd="0" presId="urn:microsoft.com/office/officeart/2016/7/layout/VerticalDownArrowProcess"/>
    <dgm:cxn modelId="{C0E89D2F-BBFB-4391-A052-B6DE23E21F66}" type="presParOf" srcId="{564AFA17-14AB-47A2-9115-37153D35D284}" destId="{946EDAD9-C443-489B-9BD9-EB44ED9E150C}" srcOrd="1" destOrd="0" presId="urn:microsoft.com/office/officeart/2016/7/layout/VerticalDownArrowProcess"/>
    <dgm:cxn modelId="{8CFB95BE-3A8C-4198-8482-0EE6B2B39172}" type="presParOf" srcId="{564AFA17-14AB-47A2-9115-37153D35D284}" destId="{9CDED49E-E744-4B9D-908D-BB113B278A7D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0F7E1-ED2A-4777-B942-473C67B46775}">
      <dsp:nvSpPr>
        <dsp:cNvPr id="0" name=""/>
        <dsp:cNvSpPr/>
      </dsp:nvSpPr>
      <dsp:spPr>
        <a:xfrm>
          <a:off x="0" y="407862"/>
          <a:ext cx="5607050" cy="1811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5169" tIns="520700" rIns="435169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Books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Tuition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Mandatory Fees</a:t>
          </a:r>
        </a:p>
      </dsp:txBody>
      <dsp:txXfrm>
        <a:off x="0" y="407862"/>
        <a:ext cx="5607050" cy="1811250"/>
      </dsp:txXfrm>
    </dsp:sp>
    <dsp:sp modelId="{9BD32D88-7B53-45D9-8E41-85A3B2C1AEB0}">
      <dsp:nvSpPr>
        <dsp:cNvPr id="0" name=""/>
        <dsp:cNvSpPr/>
      </dsp:nvSpPr>
      <dsp:spPr>
        <a:xfrm>
          <a:off x="280352" y="38862"/>
          <a:ext cx="3924935" cy="738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353" tIns="0" rIns="14835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u="sng" kern="1200"/>
            <a:t>What is covered?</a:t>
          </a:r>
          <a:endParaRPr lang="en-US" sz="2500" kern="1200"/>
        </a:p>
      </dsp:txBody>
      <dsp:txXfrm>
        <a:off x="316378" y="74888"/>
        <a:ext cx="3852883" cy="665948"/>
      </dsp:txXfrm>
    </dsp:sp>
    <dsp:sp modelId="{25E83DF7-D79E-4857-AEF3-F376C58643F6}">
      <dsp:nvSpPr>
        <dsp:cNvPr id="0" name=""/>
        <dsp:cNvSpPr/>
      </dsp:nvSpPr>
      <dsp:spPr>
        <a:xfrm>
          <a:off x="0" y="2723112"/>
          <a:ext cx="5607050" cy="2165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0351888"/>
              <a:satOff val="45859"/>
              <a:lumOff val="-168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5169" tIns="520700" rIns="435169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Course related fees (if any)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i.e. Lab Fees or Online Fees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Expenses for travel or living on campus</a:t>
          </a:r>
        </a:p>
      </dsp:txBody>
      <dsp:txXfrm>
        <a:off x="0" y="2723112"/>
        <a:ext cx="5607050" cy="2165625"/>
      </dsp:txXfrm>
    </dsp:sp>
    <dsp:sp modelId="{C88C3633-54C1-4094-BAE5-EE2C127A6EFF}">
      <dsp:nvSpPr>
        <dsp:cNvPr id="0" name=""/>
        <dsp:cNvSpPr/>
      </dsp:nvSpPr>
      <dsp:spPr>
        <a:xfrm>
          <a:off x="280352" y="2354112"/>
          <a:ext cx="3924935" cy="738000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353" tIns="0" rIns="14835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u="sng" kern="1200"/>
            <a:t>What is not covered?</a:t>
          </a:r>
          <a:endParaRPr lang="en-US" sz="2500" kern="1200"/>
        </a:p>
      </dsp:txBody>
      <dsp:txXfrm>
        <a:off x="316378" y="2390138"/>
        <a:ext cx="3852883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4400A-07D5-4F79-A9C9-5ECE8E96BDD4}">
      <dsp:nvSpPr>
        <dsp:cNvPr id="0" name=""/>
        <dsp:cNvSpPr/>
      </dsp:nvSpPr>
      <dsp:spPr>
        <a:xfrm>
          <a:off x="0" y="131618"/>
          <a:ext cx="6151562" cy="5615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/>
            <a:t>Decide which college to attend?</a:t>
          </a:r>
          <a:endParaRPr lang="en-US" sz="2400" kern="1200"/>
        </a:p>
      </dsp:txBody>
      <dsp:txXfrm>
        <a:off x="27415" y="159033"/>
        <a:ext cx="6096732" cy="506769"/>
      </dsp:txXfrm>
    </dsp:sp>
    <dsp:sp modelId="{9CD33805-185E-470F-B859-85815E05D721}">
      <dsp:nvSpPr>
        <dsp:cNvPr id="0" name=""/>
        <dsp:cNvSpPr/>
      </dsp:nvSpPr>
      <dsp:spPr>
        <a:xfrm>
          <a:off x="0" y="693218"/>
          <a:ext cx="6151562" cy="1838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312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Most of our students choose the below schools, but you are not limited to these: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Chattahoochee Technical College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Georgia Highlands College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Kennesaw State University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University of West Georgia</a:t>
          </a:r>
        </a:p>
      </dsp:txBody>
      <dsp:txXfrm>
        <a:off x="0" y="693218"/>
        <a:ext cx="6151562" cy="1838160"/>
      </dsp:txXfrm>
    </dsp:sp>
    <dsp:sp modelId="{96E929E9-5799-465A-82F7-864822C9C7CE}">
      <dsp:nvSpPr>
        <dsp:cNvPr id="0" name=""/>
        <dsp:cNvSpPr/>
      </dsp:nvSpPr>
      <dsp:spPr>
        <a:xfrm>
          <a:off x="0" y="2531378"/>
          <a:ext cx="6151562" cy="561599"/>
        </a:xfrm>
        <a:prstGeom prst="roundRect">
          <a:avLst/>
        </a:prstGeom>
        <a:solidFill>
          <a:schemeClr val="accent2">
            <a:hueOff val="-3450629"/>
            <a:satOff val="15286"/>
            <a:lumOff val="-56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/>
            <a:t>Research!</a:t>
          </a:r>
          <a:endParaRPr lang="en-US" sz="2400" kern="1200"/>
        </a:p>
      </dsp:txBody>
      <dsp:txXfrm>
        <a:off x="27415" y="2558793"/>
        <a:ext cx="6096732" cy="506769"/>
      </dsp:txXfrm>
    </dsp:sp>
    <dsp:sp modelId="{62111C9D-ED41-4F1B-919E-5ADD8D351C81}">
      <dsp:nvSpPr>
        <dsp:cNvPr id="0" name=""/>
        <dsp:cNvSpPr/>
      </dsp:nvSpPr>
      <dsp:spPr>
        <a:xfrm>
          <a:off x="0" y="3092978"/>
          <a:ext cx="6151562" cy="894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312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Admissions requirements at postsecondary school of choice.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Do you want to be Full Time DE, Part-Time DE?</a:t>
          </a:r>
        </a:p>
      </dsp:txBody>
      <dsp:txXfrm>
        <a:off x="0" y="3092978"/>
        <a:ext cx="6151562" cy="894240"/>
      </dsp:txXfrm>
    </dsp:sp>
    <dsp:sp modelId="{456235D5-D1CE-4ED2-BD8A-57154FC59FB9}">
      <dsp:nvSpPr>
        <dsp:cNvPr id="0" name=""/>
        <dsp:cNvSpPr/>
      </dsp:nvSpPr>
      <dsp:spPr>
        <a:xfrm>
          <a:off x="0" y="3987218"/>
          <a:ext cx="6151562" cy="561599"/>
        </a:xfrm>
        <a:prstGeom prst="roundRect">
          <a:avLst/>
        </a:prstGeom>
        <a:solidFill>
          <a:schemeClr val="accent2">
            <a:hueOff val="-6901259"/>
            <a:satOff val="30573"/>
            <a:lumOff val="-112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/>
            <a:t>Schedule and take entrance exam </a:t>
          </a:r>
          <a:endParaRPr lang="en-US" sz="2400" kern="1200"/>
        </a:p>
      </dsp:txBody>
      <dsp:txXfrm>
        <a:off x="27415" y="4014633"/>
        <a:ext cx="6096732" cy="506769"/>
      </dsp:txXfrm>
    </dsp:sp>
    <dsp:sp modelId="{114F1345-DDB8-48B6-83B5-49CC9C64C3ED}">
      <dsp:nvSpPr>
        <dsp:cNvPr id="0" name=""/>
        <dsp:cNvSpPr/>
      </dsp:nvSpPr>
      <dsp:spPr>
        <a:xfrm>
          <a:off x="0" y="4548818"/>
          <a:ext cx="6151562" cy="62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312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SAT,  ACT, or Accuplacer.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This depends on the school.</a:t>
          </a:r>
        </a:p>
      </dsp:txBody>
      <dsp:txXfrm>
        <a:off x="0" y="4548818"/>
        <a:ext cx="6151562" cy="621000"/>
      </dsp:txXfrm>
    </dsp:sp>
    <dsp:sp modelId="{75D1F7E8-D954-40F6-9FE4-725865C37390}">
      <dsp:nvSpPr>
        <dsp:cNvPr id="0" name=""/>
        <dsp:cNvSpPr/>
      </dsp:nvSpPr>
      <dsp:spPr>
        <a:xfrm>
          <a:off x="0" y="5169817"/>
          <a:ext cx="6151562" cy="561599"/>
        </a:xfrm>
        <a:prstGeom prst="round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/>
            <a:t>Apply and get accepted to the college.</a:t>
          </a:r>
          <a:endParaRPr lang="en-US" sz="2400" kern="1200"/>
        </a:p>
      </dsp:txBody>
      <dsp:txXfrm>
        <a:off x="27415" y="5197232"/>
        <a:ext cx="6096732" cy="506769"/>
      </dsp:txXfrm>
    </dsp:sp>
    <dsp:sp modelId="{6349CC7F-6BCF-4EF4-9A75-B8FBD0063C97}">
      <dsp:nvSpPr>
        <dsp:cNvPr id="0" name=""/>
        <dsp:cNvSpPr/>
      </dsp:nvSpPr>
      <dsp:spPr>
        <a:xfrm>
          <a:off x="0" y="5731418"/>
          <a:ext cx="6151562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312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Do not wait until the day before the deadline to do this!  You may not be able to see your counselor that quickly!</a:t>
          </a:r>
        </a:p>
      </dsp:txBody>
      <dsp:txXfrm>
        <a:off x="0" y="5731418"/>
        <a:ext cx="6151562" cy="571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A797A-AA32-4C4F-AD99-AC5FBCC5BC30}">
      <dsp:nvSpPr>
        <dsp:cNvPr id="0" name=""/>
        <dsp:cNvSpPr/>
      </dsp:nvSpPr>
      <dsp:spPr>
        <a:xfrm>
          <a:off x="0" y="263069"/>
          <a:ext cx="6151562" cy="1767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430" tIns="354076" rIns="47743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This is done after the student is admitted to the college.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During this process is where the student and parent complete the paperwork: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DE Participation &amp; Advisement Agreement, Form 1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DE Advisement Agreement (per semester)</a:t>
          </a:r>
        </a:p>
      </dsp:txBody>
      <dsp:txXfrm>
        <a:off x="0" y="263069"/>
        <a:ext cx="6151562" cy="1767150"/>
      </dsp:txXfrm>
    </dsp:sp>
    <dsp:sp modelId="{1AC08F0C-1DDE-46CE-A2AF-A15C15192C02}">
      <dsp:nvSpPr>
        <dsp:cNvPr id="0" name=""/>
        <dsp:cNvSpPr/>
      </dsp:nvSpPr>
      <dsp:spPr>
        <a:xfrm>
          <a:off x="292860" y="12149"/>
          <a:ext cx="5857195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760" tIns="0" rIns="16276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Attend DE Information Night or watch narrated PowerPoint  on the District Website. </a:t>
          </a:r>
        </a:p>
      </dsp:txBody>
      <dsp:txXfrm>
        <a:off x="317358" y="36647"/>
        <a:ext cx="5808199" cy="452844"/>
      </dsp:txXfrm>
    </dsp:sp>
    <dsp:sp modelId="{3FA738EC-E5DD-4E89-A79C-3A7A393F7E4F}">
      <dsp:nvSpPr>
        <dsp:cNvPr id="0" name=""/>
        <dsp:cNvSpPr/>
      </dsp:nvSpPr>
      <dsp:spPr>
        <a:xfrm>
          <a:off x="0" y="2372939"/>
          <a:ext cx="6151562" cy="1151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450629"/>
              <a:satOff val="15286"/>
              <a:lumOff val="-56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430" tIns="354076" rIns="47743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Set-up a meeting with your counselor to complete the DE paperwork that you started after the DE Information Night or watching the Narrated PowerPoint.</a:t>
          </a:r>
        </a:p>
      </dsp:txBody>
      <dsp:txXfrm>
        <a:off x="0" y="2372939"/>
        <a:ext cx="6151562" cy="1151325"/>
      </dsp:txXfrm>
    </dsp:sp>
    <dsp:sp modelId="{7FAAF99F-20F4-46B9-A554-5DADBE083F73}">
      <dsp:nvSpPr>
        <dsp:cNvPr id="0" name=""/>
        <dsp:cNvSpPr/>
      </dsp:nvSpPr>
      <dsp:spPr>
        <a:xfrm>
          <a:off x="279343" y="2122019"/>
          <a:ext cx="5867659" cy="501840"/>
        </a:xfrm>
        <a:prstGeom prst="roundRect">
          <a:avLst/>
        </a:prstGeom>
        <a:solidFill>
          <a:schemeClr val="accent2">
            <a:hueOff val="-3450629"/>
            <a:satOff val="15286"/>
            <a:lumOff val="-56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760" tIns="0" rIns="16276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u="sng" kern="1200" dirty="0"/>
            <a:t>Meet with your Counselor</a:t>
          </a:r>
          <a:endParaRPr lang="en-US" sz="1700" kern="1200" dirty="0"/>
        </a:p>
      </dsp:txBody>
      <dsp:txXfrm>
        <a:off x="303841" y="2146517"/>
        <a:ext cx="5818663" cy="452844"/>
      </dsp:txXfrm>
    </dsp:sp>
    <dsp:sp modelId="{9D7D1C42-6C25-41B1-A8D6-8A8843D3CA40}">
      <dsp:nvSpPr>
        <dsp:cNvPr id="0" name=""/>
        <dsp:cNvSpPr/>
      </dsp:nvSpPr>
      <dsp:spPr>
        <a:xfrm>
          <a:off x="0" y="3866984"/>
          <a:ext cx="6151562" cy="1419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6901259"/>
              <a:satOff val="30573"/>
              <a:lumOff val="-112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430" tIns="354076" rIns="47743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Complete the Georgia Student Finance Commission DE Application.  (this is on line on the GA Futures website)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Signing up for classes is done by the student/parent after consulting the counselor. </a:t>
          </a:r>
        </a:p>
      </dsp:txBody>
      <dsp:txXfrm>
        <a:off x="0" y="3866984"/>
        <a:ext cx="6151562" cy="1419075"/>
      </dsp:txXfrm>
    </dsp:sp>
    <dsp:sp modelId="{22330B4E-586E-4960-82FD-108CE5450CAD}">
      <dsp:nvSpPr>
        <dsp:cNvPr id="0" name=""/>
        <dsp:cNvSpPr/>
      </dsp:nvSpPr>
      <dsp:spPr>
        <a:xfrm>
          <a:off x="292860" y="3616064"/>
          <a:ext cx="5857195" cy="501840"/>
        </a:xfrm>
        <a:prstGeom prst="roundRect">
          <a:avLst/>
        </a:prstGeom>
        <a:solidFill>
          <a:schemeClr val="accent2">
            <a:hueOff val="-6901259"/>
            <a:satOff val="30573"/>
            <a:lumOff val="-112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760" tIns="0" rIns="16276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u="sng" kern="1200" dirty="0"/>
            <a:t>Complete GSFC DE Funding application and then Sign up for your college classes</a:t>
          </a:r>
          <a:endParaRPr lang="en-US" sz="1700" kern="1200" dirty="0"/>
        </a:p>
      </dsp:txBody>
      <dsp:txXfrm>
        <a:off x="317358" y="3640562"/>
        <a:ext cx="5808199" cy="452844"/>
      </dsp:txXfrm>
    </dsp:sp>
    <dsp:sp modelId="{8460B7A6-2394-423B-87D5-D12187B1D388}">
      <dsp:nvSpPr>
        <dsp:cNvPr id="0" name=""/>
        <dsp:cNvSpPr/>
      </dsp:nvSpPr>
      <dsp:spPr>
        <a:xfrm>
          <a:off x="0" y="5628779"/>
          <a:ext cx="6151562" cy="7095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351888"/>
              <a:satOff val="45859"/>
              <a:lumOff val="-16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430" tIns="354076" rIns="47743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You are good to go after this!</a:t>
          </a:r>
        </a:p>
      </dsp:txBody>
      <dsp:txXfrm>
        <a:off x="0" y="5628779"/>
        <a:ext cx="6151562" cy="709537"/>
      </dsp:txXfrm>
    </dsp:sp>
    <dsp:sp modelId="{1C20220A-0149-41FF-B27D-F47E2B0E34EB}">
      <dsp:nvSpPr>
        <dsp:cNvPr id="0" name=""/>
        <dsp:cNvSpPr/>
      </dsp:nvSpPr>
      <dsp:spPr>
        <a:xfrm>
          <a:off x="292860" y="5377859"/>
          <a:ext cx="5857195" cy="501840"/>
        </a:xfrm>
        <a:prstGeom prst="round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760" tIns="0" rIns="16276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Counselor will Accept the Funding Application from the College</a:t>
          </a:r>
        </a:p>
      </dsp:txBody>
      <dsp:txXfrm>
        <a:off x="317358" y="5402357"/>
        <a:ext cx="5808199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A249C-0324-4529-B45B-1E380110B90E}">
      <dsp:nvSpPr>
        <dsp:cNvPr id="0" name=""/>
        <dsp:cNvSpPr/>
      </dsp:nvSpPr>
      <dsp:spPr>
        <a:xfrm>
          <a:off x="0" y="4775634"/>
          <a:ext cx="1537890" cy="7953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375" tIns="128016" rIns="109375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/>
            <a:t>Option 4:</a:t>
          </a:r>
        </a:p>
      </dsp:txBody>
      <dsp:txXfrm>
        <a:off x="0" y="4775634"/>
        <a:ext cx="1537890" cy="795342"/>
      </dsp:txXfrm>
    </dsp:sp>
    <dsp:sp modelId="{FFA94656-F506-44D4-8CB5-03F534963464}">
      <dsp:nvSpPr>
        <dsp:cNvPr id="0" name=""/>
        <dsp:cNvSpPr/>
      </dsp:nvSpPr>
      <dsp:spPr>
        <a:xfrm>
          <a:off x="1537890" y="4775634"/>
          <a:ext cx="4613672" cy="79534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87" tIns="203200" rIns="93587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Self-Pay for DE Courses after the 30 hour maximum has been hit. </a:t>
          </a:r>
        </a:p>
      </dsp:txBody>
      <dsp:txXfrm>
        <a:off x="1537890" y="4775634"/>
        <a:ext cx="4613672" cy="795342"/>
      </dsp:txXfrm>
    </dsp:sp>
    <dsp:sp modelId="{F903986F-F63E-4909-909C-D12815052AFE}">
      <dsp:nvSpPr>
        <dsp:cNvPr id="0" name=""/>
        <dsp:cNvSpPr/>
      </dsp:nvSpPr>
      <dsp:spPr>
        <a:xfrm rot="10800000">
          <a:off x="0" y="3564328"/>
          <a:ext cx="1537890" cy="122323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2587972"/>
            <a:satOff val="11465"/>
            <a:lumOff val="-4216"/>
            <a:alphaOff val="0"/>
          </a:schemeClr>
        </a:solidFill>
        <a:ln w="12700" cap="flat" cmpd="sng" algn="ctr">
          <a:solidFill>
            <a:schemeClr val="accent2">
              <a:hueOff val="-2587972"/>
              <a:satOff val="11465"/>
              <a:lumOff val="-4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375" tIns="128016" rIns="109375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/>
            <a:t>Option 3:</a:t>
          </a:r>
        </a:p>
      </dsp:txBody>
      <dsp:txXfrm rot="-10800000">
        <a:off x="0" y="3564328"/>
        <a:ext cx="1537890" cy="795103"/>
      </dsp:txXfrm>
    </dsp:sp>
    <dsp:sp modelId="{0B5BD709-2206-42CD-97B9-53B9F4287618}">
      <dsp:nvSpPr>
        <dsp:cNvPr id="0" name=""/>
        <dsp:cNvSpPr/>
      </dsp:nvSpPr>
      <dsp:spPr>
        <a:xfrm>
          <a:off x="1537890" y="3564328"/>
          <a:ext cx="4613672" cy="795103"/>
        </a:xfrm>
        <a:prstGeom prst="rect">
          <a:avLst/>
        </a:prstGeom>
        <a:solidFill>
          <a:schemeClr val="accent2">
            <a:tint val="40000"/>
            <a:alpha val="90000"/>
            <a:hueOff val="-2736497"/>
            <a:satOff val="7830"/>
            <a:lumOff val="-52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736497"/>
              <a:satOff val="7830"/>
              <a:lumOff val="-5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87" tIns="203200" rIns="93587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Full-Time DE Student (12+ </a:t>
          </a:r>
          <a:r>
            <a:rPr lang="en-US" sz="1600" b="1" kern="1200" dirty="0" err="1"/>
            <a:t>hrs</a:t>
          </a:r>
          <a:r>
            <a:rPr lang="en-US" sz="1600" b="1" kern="1200" dirty="0"/>
            <a:t>) plus High School Courses. </a:t>
          </a:r>
        </a:p>
      </dsp:txBody>
      <dsp:txXfrm>
        <a:off x="1537890" y="3564328"/>
        <a:ext cx="4613672" cy="795103"/>
      </dsp:txXfrm>
    </dsp:sp>
    <dsp:sp modelId="{84AC0D82-70F0-47F3-932B-8AE1BA8DD6F3}">
      <dsp:nvSpPr>
        <dsp:cNvPr id="0" name=""/>
        <dsp:cNvSpPr/>
      </dsp:nvSpPr>
      <dsp:spPr>
        <a:xfrm rot="10800000">
          <a:off x="0" y="2353021"/>
          <a:ext cx="1537890" cy="122323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5175944"/>
            <a:satOff val="22930"/>
            <a:lumOff val="-8432"/>
            <a:alphaOff val="0"/>
          </a:schemeClr>
        </a:solidFill>
        <a:ln w="12700" cap="flat" cmpd="sng" algn="ctr">
          <a:solidFill>
            <a:schemeClr val="accent2">
              <a:hueOff val="-5175944"/>
              <a:satOff val="22930"/>
              <a:lumOff val="-8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375" tIns="128016" rIns="109375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/>
            <a:t>Option 2:</a:t>
          </a:r>
        </a:p>
      </dsp:txBody>
      <dsp:txXfrm rot="-10800000">
        <a:off x="0" y="2353021"/>
        <a:ext cx="1537890" cy="795103"/>
      </dsp:txXfrm>
    </dsp:sp>
    <dsp:sp modelId="{2E4278CB-078E-48AA-986F-E26336BECA49}">
      <dsp:nvSpPr>
        <dsp:cNvPr id="0" name=""/>
        <dsp:cNvSpPr/>
      </dsp:nvSpPr>
      <dsp:spPr>
        <a:xfrm>
          <a:off x="1537890" y="2353021"/>
          <a:ext cx="4613672" cy="795103"/>
        </a:xfrm>
        <a:prstGeom prst="rect">
          <a:avLst/>
        </a:prstGeom>
        <a:solidFill>
          <a:schemeClr val="accent2">
            <a:tint val="40000"/>
            <a:alpha val="90000"/>
            <a:hueOff val="-5472993"/>
            <a:satOff val="15661"/>
            <a:lumOff val="-104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472993"/>
              <a:satOff val="15661"/>
              <a:lumOff val="-1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87" tIns="203200" rIns="93587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Full-Time HS Student + DE Courses taken outside of the school day.</a:t>
          </a:r>
        </a:p>
      </dsp:txBody>
      <dsp:txXfrm>
        <a:off x="1537890" y="2353021"/>
        <a:ext cx="4613672" cy="795103"/>
      </dsp:txXfrm>
    </dsp:sp>
    <dsp:sp modelId="{425C78F9-4922-468A-B18A-96ED1192DE08}">
      <dsp:nvSpPr>
        <dsp:cNvPr id="0" name=""/>
        <dsp:cNvSpPr/>
      </dsp:nvSpPr>
      <dsp:spPr>
        <a:xfrm rot="10800000">
          <a:off x="0" y="1141715"/>
          <a:ext cx="1537890" cy="122323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7763915"/>
            <a:satOff val="34394"/>
            <a:lumOff val="-12648"/>
            <a:alphaOff val="0"/>
          </a:schemeClr>
        </a:solidFill>
        <a:ln w="12700" cap="flat" cmpd="sng" algn="ctr">
          <a:solidFill>
            <a:schemeClr val="accent2">
              <a:hueOff val="-7763915"/>
              <a:satOff val="34394"/>
              <a:lumOff val="-126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375" tIns="128016" rIns="109375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/>
            <a:t>Option 1:</a:t>
          </a:r>
        </a:p>
      </dsp:txBody>
      <dsp:txXfrm rot="-10800000">
        <a:off x="0" y="1141715"/>
        <a:ext cx="1537890" cy="795103"/>
      </dsp:txXfrm>
    </dsp:sp>
    <dsp:sp modelId="{8D5EFED9-E0F7-44D7-9D19-F7E98E6CEB55}">
      <dsp:nvSpPr>
        <dsp:cNvPr id="0" name=""/>
        <dsp:cNvSpPr/>
      </dsp:nvSpPr>
      <dsp:spPr>
        <a:xfrm>
          <a:off x="1537890" y="1141715"/>
          <a:ext cx="4613672" cy="795103"/>
        </a:xfrm>
        <a:prstGeom prst="rect">
          <a:avLst/>
        </a:prstGeom>
        <a:solidFill>
          <a:schemeClr val="accent2">
            <a:tint val="40000"/>
            <a:alpha val="90000"/>
            <a:hueOff val="-8209490"/>
            <a:satOff val="23491"/>
            <a:lumOff val="-156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209490"/>
              <a:satOff val="23491"/>
              <a:lumOff val="-15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87" tIns="203200" rIns="93587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Approval of 8.5 Credits or More in an Academic Year.</a:t>
          </a:r>
        </a:p>
      </dsp:txBody>
      <dsp:txXfrm>
        <a:off x="1537890" y="1141715"/>
        <a:ext cx="4613672" cy="795103"/>
      </dsp:txXfrm>
    </dsp:sp>
    <dsp:sp modelId="{946EDAD9-C443-489B-9BD9-EB44ED9E150C}">
      <dsp:nvSpPr>
        <dsp:cNvPr id="0" name=""/>
        <dsp:cNvSpPr/>
      </dsp:nvSpPr>
      <dsp:spPr>
        <a:xfrm rot="10800000">
          <a:off x="-658601" y="74988"/>
          <a:ext cx="6151562" cy="107865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accent2">
              <a:hueOff val="-10351888"/>
              <a:satOff val="45859"/>
              <a:lumOff val="-16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375" tIns="120904" rIns="109375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You may ask for approval for exceptions to the following DE rules:</a:t>
          </a:r>
        </a:p>
      </dsp:txBody>
      <dsp:txXfrm rot="-10800000">
        <a:off x="-658601" y="74988"/>
        <a:ext cx="6151562" cy="701126"/>
      </dsp:txXfrm>
    </dsp:sp>
    <dsp:sp modelId="{9CDED49E-E744-4B9D-908D-BB113B278A7D}">
      <dsp:nvSpPr>
        <dsp:cNvPr id="0" name=""/>
        <dsp:cNvSpPr/>
      </dsp:nvSpPr>
      <dsp:spPr>
        <a:xfrm>
          <a:off x="2728725" y="543078"/>
          <a:ext cx="2634406" cy="531026"/>
        </a:xfrm>
        <a:prstGeom prst="rect">
          <a:avLst/>
        </a:prstGeom>
        <a:solidFill>
          <a:schemeClr val="accent2">
            <a:tint val="40000"/>
            <a:alpha val="90000"/>
            <a:hueOff val="-10945986"/>
            <a:satOff val="31321"/>
            <a:lumOff val="-208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0945986"/>
              <a:satOff val="31321"/>
              <a:lumOff val="-20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87" tIns="152400" rIns="93587" bIns="15240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/>
            <a:t>Note:   These require District Approval.  See your counselor for the extra paperwork if this is something that you are interested in. </a:t>
          </a:r>
        </a:p>
      </dsp:txBody>
      <dsp:txXfrm>
        <a:off x="2728725" y="543078"/>
        <a:ext cx="2634406" cy="531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822E-40BA-4E5B-B192-A1BA0D98D037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1A54-7F0D-46BF-B7AF-61EBDB81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81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822E-40BA-4E5B-B192-A1BA0D98D037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1A54-7F0D-46BF-B7AF-61EBDB81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14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822E-40BA-4E5B-B192-A1BA0D98D037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1A54-7F0D-46BF-B7AF-61EBDB81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7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822E-40BA-4E5B-B192-A1BA0D98D037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1A54-7F0D-46BF-B7AF-61EBDB81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7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822E-40BA-4E5B-B192-A1BA0D98D037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1A54-7F0D-46BF-B7AF-61EBDB81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25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822E-40BA-4E5B-B192-A1BA0D98D037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1A54-7F0D-46BF-B7AF-61EBDB81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3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822E-40BA-4E5B-B192-A1BA0D98D037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1A54-7F0D-46BF-B7AF-61EBDB81E0A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65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822E-40BA-4E5B-B192-A1BA0D98D037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1A54-7F0D-46BF-B7AF-61EBDB81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2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822E-40BA-4E5B-B192-A1BA0D98D037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1A54-7F0D-46BF-B7AF-61EBDB81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7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822E-40BA-4E5B-B192-A1BA0D98D037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1A54-7F0D-46BF-B7AF-61EBDB81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06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94822E-40BA-4E5B-B192-A1BA0D98D037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91A54-7F0D-46BF-B7AF-61EBDB81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14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94822E-40BA-4E5B-B192-A1BA0D98D037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3191A54-7F0D-46BF-B7AF-61EBDB81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6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UbyojTQSP0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q-lEsBBuSQ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eehwdJ-B_I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BbC6pxYkw8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227PoI59no?feature=oembe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sbachemin@paulding.k12.ga.us" TargetMode="External"/><Relationship Id="rId2" Type="http://schemas.openxmlformats.org/officeDocument/2006/relationships/hyperlink" Target="mailto:vlabossiere@paulding.k12.ga.us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mmccolligan@Paulding.k12.ga.u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gsfc.org/securenextgen/dsp_accel_course_listings.cfm" TargetMode="External"/><Relationship Id="rId2" Type="http://schemas.openxmlformats.org/officeDocument/2006/relationships/hyperlink" Target="http://www.gafuture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unseling.paulding.k12.ga.us/index.php/academic/dual-enrollment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4qlDjcgyZ8?feature=oembed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k5p20EgWBA?feature=oembed" TargetMode="Externa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A08lSLOWHE?feature=oembed" TargetMode="Externa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K4AOej4i1I?feature=oembed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forms.office.com/Pages/ResponsePage.aspx?id=6xNNCmZacEqS8TktbtujqiqHba8S3M5GjIWJkgF1gqNURFdYSTJHME41M0IwMU1TMTJCMUJNOEk5Uy4u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02FD3-98B8-43A7-BFCB-CE3FC33CE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888" y="1389460"/>
            <a:ext cx="10131425" cy="166319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cap="none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2021-2022 PCSD</a:t>
            </a:r>
            <a:br>
              <a:rPr lang="en-US" sz="6000" b="1" cap="none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cap="none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Dual Enrollment Summit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9ACA53-611F-4A2D-AAF1-6D13EDAA8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572" y="4772313"/>
            <a:ext cx="2110510" cy="21105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D1E95C-8620-4FFA-84A2-66674EF51E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14" t="25621" r="5337" b="14706"/>
          <a:stretch/>
        </p:blipFill>
        <p:spPr>
          <a:xfrm>
            <a:off x="9347200" y="4779886"/>
            <a:ext cx="2844800" cy="20514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5406C8-0C55-4B18-B950-BCBFA3836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786" y="4636942"/>
            <a:ext cx="2381250" cy="23812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5776AB-E46B-4EC4-9A09-227E7B687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8" y="4840477"/>
            <a:ext cx="1974181" cy="19741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7540E78-0F74-4DB9-A701-A591830D28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2757" y="4879721"/>
            <a:ext cx="3149536" cy="18956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7DD524-B5B7-438E-BFF0-3ECCCED9C7BC}"/>
              </a:ext>
            </a:extLst>
          </p:cNvPr>
          <p:cNvSpPr txBox="1"/>
          <p:nvPr/>
        </p:nvSpPr>
        <p:spPr>
          <a:xfrm>
            <a:off x="2496065" y="3429000"/>
            <a:ext cx="6952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The presentation will begin at 6pm.</a:t>
            </a:r>
          </a:p>
          <a:p>
            <a:pPr algn="ctr"/>
            <a:endParaRPr lang="en-US" b="1" dirty="0">
              <a:solidFill>
                <a:srgbClr val="0070C0"/>
              </a:solidFill>
            </a:endParaRP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While you are waiting, please type what high school you or your child goes to in the chat box!</a:t>
            </a:r>
          </a:p>
        </p:txBody>
      </p:sp>
    </p:spTree>
    <p:extLst>
      <p:ext uri="{BB962C8B-B14F-4D97-AF65-F5344CB8AC3E}">
        <p14:creationId xmlns:p14="http://schemas.microsoft.com/office/powerpoint/2010/main" val="355018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6628" y="1831738"/>
            <a:ext cx="8878743" cy="2421464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Experiences</a:t>
            </a:r>
          </a:p>
        </p:txBody>
      </p:sp>
    </p:spTree>
    <p:extLst>
      <p:ext uri="{BB962C8B-B14F-4D97-AF65-F5344CB8AC3E}">
        <p14:creationId xmlns:p14="http://schemas.microsoft.com/office/powerpoint/2010/main" val="3719693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1B27B-C93A-4739-B6F7-C43EF1E2C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89470"/>
            <a:ext cx="7729728" cy="999250"/>
          </a:xfrm>
        </p:spPr>
        <p:txBody>
          <a:bodyPr>
            <a:normAutofit fontScale="90000"/>
          </a:bodyPr>
          <a:lstStyle/>
          <a:p>
            <a:r>
              <a:rPr lang="en-US" dirty="0"/>
              <a:t>Student Experience</a:t>
            </a:r>
            <a:br>
              <a:rPr lang="en-US" dirty="0"/>
            </a:br>
            <a:r>
              <a:rPr lang="en-US" dirty="0"/>
              <a:t>SPHS</a:t>
            </a:r>
          </a:p>
        </p:txBody>
      </p:sp>
      <p:pic>
        <p:nvPicPr>
          <p:cNvPr id="6" name="Online Media 5" title="SPHS DE Experience">
            <a:hlinkClick r:id="" action="ppaction://media"/>
            <a:extLst>
              <a:ext uri="{FF2B5EF4-FFF2-40B4-BE49-F238E27FC236}">
                <a16:creationId xmlns:a16="http://schemas.microsoft.com/office/drawing/2014/main" id="{4B444B3F-8B3C-487D-9537-2FBA567D32A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78170" y="1410511"/>
            <a:ext cx="9493073" cy="536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4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3EEBA-0D53-4E76-B711-EB0166FF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0"/>
            <a:ext cx="7729728" cy="1188720"/>
          </a:xfrm>
        </p:spPr>
        <p:txBody>
          <a:bodyPr/>
          <a:lstStyle/>
          <a:p>
            <a:r>
              <a:rPr lang="en-US" dirty="0"/>
              <a:t>Student Experience</a:t>
            </a:r>
            <a:br>
              <a:rPr lang="en-US"/>
            </a:br>
            <a:r>
              <a:rPr lang="en-US"/>
              <a:t>EPHS</a:t>
            </a:r>
            <a:endParaRPr lang="en-US" dirty="0"/>
          </a:p>
        </p:txBody>
      </p:sp>
      <p:pic>
        <p:nvPicPr>
          <p:cNvPr id="6" name="Online Media 5" title="EPHS Dual Enrollment Experience Video">
            <a:hlinkClick r:id="" action="ppaction://media"/>
            <a:extLst>
              <a:ext uri="{FF2B5EF4-FFF2-40B4-BE49-F238E27FC236}">
                <a16:creationId xmlns:a16="http://schemas.microsoft.com/office/drawing/2014/main" id="{7A0129BC-996A-418B-BE37-9BB3553EAF6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93191" y="1313234"/>
            <a:ext cx="9205618" cy="517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4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F790D-4301-41D0-942C-BC3BDCCC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0"/>
            <a:ext cx="7729728" cy="1188720"/>
          </a:xfrm>
        </p:spPr>
        <p:txBody>
          <a:bodyPr/>
          <a:lstStyle/>
          <a:p>
            <a:r>
              <a:rPr lang="en-US" dirty="0"/>
              <a:t>Student Experience</a:t>
            </a:r>
            <a:br>
              <a:rPr lang="en-US" dirty="0"/>
            </a:br>
            <a:r>
              <a:rPr lang="en-US" dirty="0"/>
              <a:t>HHS</a:t>
            </a:r>
          </a:p>
        </p:txBody>
      </p:sp>
      <p:pic>
        <p:nvPicPr>
          <p:cNvPr id="4" name="Online Media 3" title="HHS, Student DE Video">
            <a:hlinkClick r:id="" action="ppaction://media"/>
            <a:extLst>
              <a:ext uri="{FF2B5EF4-FFF2-40B4-BE49-F238E27FC236}">
                <a16:creationId xmlns:a16="http://schemas.microsoft.com/office/drawing/2014/main" id="{BC82CEFF-EB7E-4683-8640-048807533B5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47315" y="1315464"/>
            <a:ext cx="9625485" cy="543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5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50FD7-0442-4FC8-BAAC-42684D49A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0"/>
            <a:ext cx="7729728" cy="1219557"/>
          </a:xfrm>
        </p:spPr>
        <p:txBody>
          <a:bodyPr/>
          <a:lstStyle/>
          <a:p>
            <a:r>
              <a:rPr lang="en-US" dirty="0"/>
              <a:t>Student Experience</a:t>
            </a:r>
            <a:br>
              <a:rPr lang="en-US" dirty="0"/>
            </a:br>
            <a:r>
              <a:rPr lang="en-US" dirty="0"/>
              <a:t>PCHS </a:t>
            </a:r>
          </a:p>
        </p:txBody>
      </p:sp>
      <p:pic>
        <p:nvPicPr>
          <p:cNvPr id="4" name="Online Media 3" title="PCHS, Student DE Video">
            <a:hlinkClick r:id="" action="ppaction://media"/>
            <a:extLst>
              <a:ext uri="{FF2B5EF4-FFF2-40B4-BE49-F238E27FC236}">
                <a16:creationId xmlns:a16="http://schemas.microsoft.com/office/drawing/2014/main" id="{A3F8A94E-CBCD-4FFC-8A6D-1BBD6FB8DBF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51596" y="1365472"/>
            <a:ext cx="9255337" cy="522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3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C4F3A-9C98-422C-BD34-956992681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1381"/>
            <a:ext cx="7729728" cy="1188720"/>
          </a:xfrm>
        </p:spPr>
        <p:txBody>
          <a:bodyPr/>
          <a:lstStyle/>
          <a:p>
            <a:r>
              <a:rPr lang="en-US" dirty="0"/>
              <a:t>Student Experience </a:t>
            </a:r>
            <a:br>
              <a:rPr lang="en-US" dirty="0"/>
            </a:br>
            <a:r>
              <a:rPr lang="en-US" dirty="0"/>
              <a:t>(NPHS)</a:t>
            </a:r>
          </a:p>
        </p:txBody>
      </p:sp>
      <p:pic>
        <p:nvPicPr>
          <p:cNvPr id="6" name="Online Media 5" title="NPHS Dual Enrollment Experience Video">
            <a:hlinkClick r:id="" action="ppaction://media"/>
            <a:extLst>
              <a:ext uri="{FF2B5EF4-FFF2-40B4-BE49-F238E27FC236}">
                <a16:creationId xmlns:a16="http://schemas.microsoft.com/office/drawing/2014/main" id="{E6473D74-A3D0-4697-BCF7-93EB2673181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79000" y="1332689"/>
            <a:ext cx="9434000" cy="533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182" y="232096"/>
            <a:ext cx="10131425" cy="1456267"/>
          </a:xfrm>
        </p:spPr>
        <p:txBody>
          <a:bodyPr/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GSFC application ON </a:t>
            </a:r>
            <a:r>
              <a:rPr lang="en-US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Gafutures</a:t>
            </a:r>
            <a:b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www.gafutures.org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6182" y="2407639"/>
            <a:ext cx="4995334" cy="2929857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Located on DE webpage on </a:t>
            </a:r>
            <a:r>
              <a:rPr lang="en-US" dirty="0" err="1"/>
              <a:t>GAfutures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Online version to be completed by eligible public and private high school students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 Applications are term specific ‒ Must submit an application for each postsecondary semester or quarter of participation in the DE Program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Application provides for up to six courses per term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1988191"/>
            <a:ext cx="4270247" cy="375183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DE Application is completed in three sequential steps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Section 1: The student completes a DE application at www.GAfutures.org, online or prints the pdf version. Student must have a working </a:t>
            </a:r>
            <a:r>
              <a:rPr lang="en-US" dirty="0" err="1"/>
              <a:t>GAfutures</a:t>
            </a:r>
            <a:r>
              <a:rPr lang="en-US" dirty="0"/>
              <a:t> account with a working email.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Section 2: The participating high school or home study program must certify the student’s application and list the courses the student is planning to pursue for dual credit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Section 3: The participating postsecondary institution must certify the student’s application and approve the postsecondary courses for DE ‒ Sequence applies to both the electronic and paper DE applications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DC882B-8144-404D-B348-24F5D36A4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3" y="5056158"/>
            <a:ext cx="4396509" cy="147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25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0CA82-CBEB-411E-B212-940ADC61C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175" y="586519"/>
            <a:ext cx="8991600" cy="1645920"/>
          </a:xfrm>
        </p:spPr>
        <p:txBody>
          <a:bodyPr/>
          <a:lstStyle/>
          <a:p>
            <a:r>
              <a:rPr lang="en-US" dirty="0"/>
              <a:t>DE Paperwork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C7367-E7EB-43A4-8879-7A0AF61F7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1175" y="2667000"/>
            <a:ext cx="8906399" cy="3750578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u="sng" dirty="0"/>
              <a:t>DE Student &amp; Parent Acknowledgement Form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Must be done first and is good for the current academic year.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This includes the “Dual Enrollment Course Planning Form” that must be updated each semester.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u="sng" dirty="0"/>
              <a:t>DE District Exceptions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This is for any DE exceptions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More than 12 hours of course credit in a semester.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More than 4.0 credits in a semester.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Self-Pay Courses (once you max out 30 hours)</a:t>
            </a:r>
          </a:p>
        </p:txBody>
      </p:sp>
    </p:spTree>
    <p:extLst>
      <p:ext uri="{BB962C8B-B14F-4D97-AF65-F5344CB8AC3E}">
        <p14:creationId xmlns:p14="http://schemas.microsoft.com/office/powerpoint/2010/main" val="148416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A6106F-5922-4F9C-B1CB-CCC4DC868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244" y="1290060"/>
            <a:ext cx="4788638" cy="427871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DE Student &amp; Parent Acknowledgement Form</a:t>
            </a:r>
            <a:br>
              <a:rPr lang="en-US" sz="2000" dirty="0">
                <a:solidFill>
                  <a:srgbClr val="FFFFFF"/>
                </a:solidFill>
              </a:rPr>
            </a:b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3C90A9-9FA2-4717-A4DE-5FB0DD498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070" y="0"/>
            <a:ext cx="5397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4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A9A5127-5C89-46B3-AC18-411FD9C1F963}"/>
              </a:ext>
            </a:extLst>
          </p:cNvPr>
          <p:cNvSpPr txBox="1">
            <a:spLocks/>
          </p:cNvSpPr>
          <p:nvPr/>
        </p:nvSpPr>
        <p:spPr bwMode="black">
          <a:xfrm>
            <a:off x="133350" y="819324"/>
            <a:ext cx="4362449" cy="3924125"/>
          </a:xfrm>
          <a:prstGeom prst="ellipse">
            <a:avLst/>
          </a:prstGeom>
          <a:noFill/>
          <a:ln w="31750" cap="sq">
            <a:solidFill>
              <a:schemeClr val="bg1"/>
            </a:solidFill>
            <a:miter lim="800000"/>
          </a:ln>
        </p:spPr>
        <p:txBody>
          <a:bodyPr vert="horz" wrap="square" lIns="182880" tIns="182880" rIns="182880" bIns="182880"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1100" b="1" dirty="0">
                <a:solidFill>
                  <a:schemeClr val="bg1"/>
                </a:solidFill>
              </a:rPr>
            </a:br>
            <a:r>
              <a:rPr lang="en-US" sz="3100" b="1" u="sng" dirty="0">
                <a:solidFill>
                  <a:schemeClr val="bg1"/>
                </a:solidFill>
              </a:rPr>
              <a:t>DE Advisement Agreement</a:t>
            </a:r>
            <a:br>
              <a:rPr lang="en-US" sz="2000" b="1" u="sng" dirty="0">
                <a:solidFill>
                  <a:schemeClr val="bg1"/>
                </a:solidFill>
              </a:rPr>
            </a:br>
            <a:br>
              <a:rPr lang="en-US" sz="2000" b="1" u="sng" dirty="0">
                <a:solidFill>
                  <a:schemeClr val="bg1"/>
                </a:solidFill>
              </a:rPr>
            </a:br>
            <a:br>
              <a:rPr lang="en-US" sz="1300" b="1" dirty="0">
                <a:solidFill>
                  <a:schemeClr val="bg1"/>
                </a:solidFill>
              </a:rPr>
            </a:br>
            <a:r>
              <a:rPr lang="en-US" sz="1300" b="1" dirty="0">
                <a:solidFill>
                  <a:schemeClr val="bg1"/>
                </a:solidFill>
              </a:rPr>
              <a:t> (per Semester)</a:t>
            </a:r>
          </a:p>
          <a:p>
            <a:endParaRPr lang="en-US" sz="1300" b="1" u="sng" dirty="0">
              <a:solidFill>
                <a:schemeClr val="bg1"/>
              </a:solidFill>
            </a:endParaRP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06A2C802-9AF9-434C-BAE4-5E9679BB1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5238750"/>
            <a:ext cx="3363974" cy="1240458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Note that this page requires multiple parent &amp; student initials and signatures.</a:t>
            </a:r>
          </a:p>
          <a:p>
            <a:r>
              <a:rPr lang="en-US" dirty="0">
                <a:solidFill>
                  <a:schemeClr val="bg1"/>
                </a:solidFill>
              </a:rPr>
              <a:t>A second optional page is available for summer planning.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69F64CA-5D4F-44E2-94D0-E6784B044A91}"/>
              </a:ext>
            </a:extLst>
          </p:cNvPr>
          <p:cNvCxnSpPr/>
          <p:nvPr/>
        </p:nvCxnSpPr>
        <p:spPr>
          <a:xfrm flipV="1">
            <a:off x="3800213" y="3514987"/>
            <a:ext cx="2214693" cy="17952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5A06DC2-EB1B-4AAF-AA51-A50B15E22BEF}"/>
              </a:ext>
            </a:extLst>
          </p:cNvPr>
          <p:cNvCxnSpPr>
            <a:cxnSpLocks/>
          </p:cNvCxnSpPr>
          <p:nvPr/>
        </p:nvCxnSpPr>
        <p:spPr>
          <a:xfrm>
            <a:off x="3800213" y="5310231"/>
            <a:ext cx="2214693" cy="8790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A89A3C9-1E6D-47B2-9E03-6073EAFCE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459" y="0"/>
            <a:ext cx="5477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0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99F80-A43D-4D8F-A7EC-A0A3DDE5D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/>
              <a:t>Got Questions?</a:t>
            </a:r>
          </a:p>
        </p:txBody>
      </p:sp>
      <p:pic>
        <p:nvPicPr>
          <p:cNvPr id="1026" name="Picture 2" descr="Image result for Questions? pic">
            <a:extLst>
              <a:ext uri="{FF2B5EF4-FFF2-40B4-BE49-F238E27FC236}">
                <a16:creationId xmlns:a16="http://schemas.microsoft.com/office/drawing/2014/main" id="{36CE91B8-8364-4E82-95A1-DFD62AD2C8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r="16459"/>
          <a:stretch/>
        </p:blipFill>
        <p:spPr bwMode="auto">
          <a:xfrm>
            <a:off x="20" y="10"/>
            <a:ext cx="465732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68B35-12B0-48FF-849F-3CBE45E79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496" y="2640692"/>
            <a:ext cx="5925310" cy="3808746"/>
          </a:xfrm>
        </p:spPr>
        <p:txBody>
          <a:bodyPr>
            <a:normAutofit/>
          </a:bodyPr>
          <a:lstStyle/>
          <a:p>
            <a:r>
              <a:rPr lang="en-US" dirty="0"/>
              <a:t>If you have general questions, please type them into the Chat Box! </a:t>
            </a:r>
            <a:r>
              <a:rPr lang="en-US" dirty="0">
                <a:solidFill>
                  <a:srgbClr val="0070C0"/>
                </a:solidFill>
              </a:rPr>
              <a:t>(Put to “Everyone”)</a:t>
            </a:r>
          </a:p>
          <a:p>
            <a:r>
              <a:rPr lang="en-US" dirty="0"/>
              <a:t>We have two Lead Counselors manning this for us and they will give some answers to questions that were received at the end of the presentation. </a:t>
            </a:r>
          </a:p>
          <a:p>
            <a:r>
              <a:rPr lang="en-US" dirty="0"/>
              <a:t>For those of you with specific questions related to your school, we will have a QR code and link that will be at the end of the presentation that will enable you to get your questions to the right counselors to answer you. </a:t>
            </a:r>
          </a:p>
        </p:txBody>
      </p:sp>
    </p:spTree>
    <p:extLst>
      <p:ext uri="{BB962C8B-B14F-4D97-AF65-F5344CB8AC3E}">
        <p14:creationId xmlns:p14="http://schemas.microsoft.com/office/powerpoint/2010/main" val="1420484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259F44-FA81-4086-9FC1-4C8ECEC00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81105"/>
            <a:ext cx="3401568" cy="1495794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600"/>
              <a:t>DE District Exceptions for Students</a:t>
            </a: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667D3983-7900-4E10-B1B5-502A6E2BD83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53616788"/>
              </p:ext>
            </p:extLst>
          </p:nvPr>
        </p:nvGraphicFramePr>
        <p:xfrm>
          <a:off x="5397500" y="209551"/>
          <a:ext cx="6151563" cy="5645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9706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A9A5127-5C89-46B3-AC18-411FD9C1F963}"/>
              </a:ext>
            </a:extLst>
          </p:cNvPr>
          <p:cNvSpPr txBox="1">
            <a:spLocks/>
          </p:cNvSpPr>
          <p:nvPr/>
        </p:nvSpPr>
        <p:spPr bwMode="black">
          <a:xfrm>
            <a:off x="133350" y="819324"/>
            <a:ext cx="4765909" cy="3924125"/>
          </a:xfrm>
          <a:prstGeom prst="ellipse">
            <a:avLst/>
          </a:prstGeom>
          <a:noFill/>
          <a:ln w="31750" cap="sq">
            <a:solidFill>
              <a:schemeClr val="bg1"/>
            </a:solidFill>
            <a:miter lim="800000"/>
          </a:ln>
        </p:spPr>
        <p:txBody>
          <a:bodyPr vert="horz" wrap="square" lIns="182880" tIns="182880" rIns="182880" bIns="18288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1100" b="1" dirty="0">
                <a:solidFill>
                  <a:schemeClr val="bg1"/>
                </a:solidFill>
              </a:rPr>
            </a:br>
            <a:r>
              <a:rPr lang="en-US" sz="3100" b="1" u="sng" dirty="0">
                <a:solidFill>
                  <a:schemeClr val="bg1"/>
                </a:solidFill>
              </a:rPr>
              <a:t>DE Exceptions  for students</a:t>
            </a:r>
            <a:br>
              <a:rPr lang="en-US" sz="2000" b="1" u="sng" dirty="0">
                <a:solidFill>
                  <a:schemeClr val="bg1"/>
                </a:solidFill>
              </a:rPr>
            </a:br>
            <a:br>
              <a:rPr lang="en-US" sz="2000" b="1" u="sng" dirty="0">
                <a:solidFill>
                  <a:schemeClr val="bg1"/>
                </a:solidFill>
              </a:rPr>
            </a:br>
            <a:br>
              <a:rPr lang="en-US" sz="1300" b="1" dirty="0">
                <a:solidFill>
                  <a:schemeClr val="bg1"/>
                </a:solidFill>
              </a:rPr>
            </a:br>
            <a:r>
              <a:rPr lang="en-US" sz="1300" b="1" dirty="0">
                <a:solidFill>
                  <a:schemeClr val="bg1"/>
                </a:solidFill>
              </a:rPr>
              <a:t> (per Semester)</a:t>
            </a:r>
          </a:p>
          <a:p>
            <a:endParaRPr lang="en-US" sz="1300" b="1" u="sng" dirty="0">
              <a:solidFill>
                <a:schemeClr val="bg1"/>
              </a:solidFill>
            </a:endParaRP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06A2C802-9AF9-434C-BAE4-5E9679BB1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27" y="5222274"/>
            <a:ext cx="3363974" cy="1240458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For those seeking more than 8.0 classes in a year, more than 4.0 classes in a semester, or for those wishing to use a Self-Pay option.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69F64CA-5D4F-44E2-94D0-E6784B044A91}"/>
              </a:ext>
            </a:extLst>
          </p:cNvPr>
          <p:cNvCxnSpPr/>
          <p:nvPr/>
        </p:nvCxnSpPr>
        <p:spPr>
          <a:xfrm flipV="1">
            <a:off x="3800213" y="3514987"/>
            <a:ext cx="2214693" cy="17952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5A06DC2-EB1B-4AAF-AA51-A50B15E22BEF}"/>
              </a:ext>
            </a:extLst>
          </p:cNvPr>
          <p:cNvCxnSpPr>
            <a:cxnSpLocks/>
          </p:cNvCxnSpPr>
          <p:nvPr/>
        </p:nvCxnSpPr>
        <p:spPr>
          <a:xfrm>
            <a:off x="3800213" y="5310231"/>
            <a:ext cx="2214693" cy="8790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8758929-3A06-44B5-BEFB-81B3776E7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994" y="0"/>
            <a:ext cx="5498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95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564AC-CF82-4D2A-8BBB-040EEFC27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DE on High School Campuses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5E482-2B09-4B32-89DA-40EAF4597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31951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404040"/>
                </a:solidFill>
              </a:rPr>
              <a:t>There are some situations where certain schools are approved to have DE courses on their campus.</a:t>
            </a:r>
          </a:p>
          <a:p>
            <a:r>
              <a:rPr lang="en-US" dirty="0">
                <a:solidFill>
                  <a:srgbClr val="404040"/>
                </a:solidFill>
              </a:rPr>
              <a:t>This occurs when the High School teacher is also approved to be a College Teacher with a particular College.</a:t>
            </a:r>
          </a:p>
          <a:p>
            <a:r>
              <a:rPr lang="en-US" u="sng" dirty="0">
                <a:solidFill>
                  <a:srgbClr val="404040"/>
                </a:solidFill>
              </a:rPr>
              <a:t>Examples:</a:t>
            </a:r>
          </a:p>
          <a:p>
            <a:pPr lvl="1"/>
            <a:r>
              <a:rPr lang="en-US" dirty="0">
                <a:solidFill>
                  <a:srgbClr val="404040"/>
                </a:solidFill>
              </a:rPr>
              <a:t>DE Healthcare, Hiram High School (Salina Hake)</a:t>
            </a:r>
          </a:p>
          <a:p>
            <a:pPr lvl="1"/>
            <a:r>
              <a:rPr lang="en-US" dirty="0">
                <a:solidFill>
                  <a:srgbClr val="404040"/>
                </a:solidFill>
              </a:rPr>
              <a:t>PCCA DE Courses </a:t>
            </a:r>
          </a:p>
          <a:p>
            <a:pPr lvl="2"/>
            <a:r>
              <a:rPr lang="en-US" dirty="0">
                <a:solidFill>
                  <a:srgbClr val="404040"/>
                </a:solidFill>
              </a:rPr>
              <a:t>Possibly ENGL 1101, PSYC, SOCI (based on interest)</a:t>
            </a:r>
          </a:p>
          <a:p>
            <a:pPr lvl="2"/>
            <a:r>
              <a:rPr lang="en-US" dirty="0">
                <a:solidFill>
                  <a:srgbClr val="404040"/>
                </a:solidFill>
              </a:rPr>
              <a:t>CNA PCT, Mechatronics (These are certificate programs offered by CTC)</a:t>
            </a:r>
          </a:p>
          <a:p>
            <a:pPr marL="228600" lvl="1" indent="0">
              <a:buNone/>
            </a:pPr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04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6B7289-6F7D-4FEB-9881-503BB423F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24051"/>
            <a:ext cx="3095626" cy="1004886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u="sng" dirty="0"/>
              <a:t>What is PCCA?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7157C-4FAC-4DD2-AE66-64E2F99CE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3858" y="3000373"/>
            <a:ext cx="3352038" cy="3459480"/>
          </a:xfrm>
        </p:spPr>
        <p:txBody>
          <a:bodyPr/>
          <a:lstStyle/>
          <a:p>
            <a:r>
              <a:rPr lang="en-US" dirty="0"/>
              <a:t>The Paulding College &amp; Career Academy offers four unique pathways that are available to any student in the PCSD.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Students can take PCCA courses and DE courses either online or there at the Academy.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A8418-F2E8-45DE-AB2D-AC2C8E1B3EC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CF96BE-A43B-4504-99DB-CB2F232318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2ECC0BB-996C-42C4-93BB-E99249A18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06051"/>
            <a:ext cx="7729728" cy="1188720"/>
          </a:xfrm>
        </p:spPr>
        <p:txBody>
          <a:bodyPr/>
          <a:lstStyle/>
          <a:p>
            <a:r>
              <a:rPr lang="en-US" dirty="0"/>
              <a:t>Paulding College &amp; Career Academy &amp; 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E4622D-AFC4-42D4-88D0-6B866C96C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315" y="2313432"/>
            <a:ext cx="8325674" cy="345947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8FD7239-9460-4C77-8150-875D8E241965}"/>
              </a:ext>
            </a:extLst>
          </p:cNvPr>
          <p:cNvCxnSpPr/>
          <p:nvPr/>
        </p:nvCxnSpPr>
        <p:spPr>
          <a:xfrm>
            <a:off x="3360821" y="3922295"/>
            <a:ext cx="409494" cy="3288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42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10E56-92CD-4FB5-85A0-E8CA46424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3436" y="2457450"/>
            <a:ext cx="4270248" cy="3981450"/>
          </a:xfrm>
        </p:spPr>
        <p:txBody>
          <a:bodyPr>
            <a:noAutofit/>
          </a:bodyPr>
          <a:lstStyle/>
          <a:p>
            <a:r>
              <a:rPr lang="en-US" dirty="0"/>
              <a:t>PVA Application Process for each school year will open around April 1</a:t>
            </a:r>
            <a:r>
              <a:rPr lang="en-US" baseline="30000" dirty="0"/>
              <a:t>st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PVA Students can take Dual Enrollment courses!</a:t>
            </a:r>
          </a:p>
          <a:p>
            <a:pPr lvl="1"/>
            <a:r>
              <a:rPr lang="en-US" sz="1800" dirty="0"/>
              <a:t>Must meet Post-Secondary school's application requirements</a:t>
            </a:r>
          </a:p>
          <a:p>
            <a:r>
              <a:rPr lang="en-US" dirty="0"/>
              <a:t>DE courses may be traditional or online courses. </a:t>
            </a:r>
          </a:p>
          <a:p>
            <a:r>
              <a:rPr lang="en-US" dirty="0"/>
              <a:t>High school PVA courses are online.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A14BEE-F8DC-4CFE-863C-D4C573568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337185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Phone: 770-445-2656</a:t>
            </a:r>
          </a:p>
          <a:p>
            <a:pPr algn="ctr"/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Dr. Vladimir Labossiere</a:t>
            </a:r>
          </a:p>
          <a:p>
            <a:pPr algn="ctr"/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vlabossiere@paulding.k12.ga.us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Shelly Bachemin</a:t>
            </a:r>
          </a:p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sbachemin@paulding.k12.ga.us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Michele McColligan</a:t>
            </a:r>
          </a:p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mmccolligan@Paulding.k12.ga.us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A518CD-3D81-437A-B5FA-E24AE4EA93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PVA Contact Information: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C471F67-7FAB-4E30-A039-0B2D83A05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Paulding virtual academy &amp; Dual Enrollment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58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6AFBC-314E-4F83-BBEA-87B6B92FD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Can I get more information?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44434-6EAA-4F31-9CBF-C0256FE8C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462" y="2638044"/>
            <a:ext cx="9781564" cy="365848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Your local High School Counselor.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 Course Directory:</a:t>
            </a:r>
          </a:p>
          <a:p>
            <a:pPr lvl="2"/>
            <a:r>
              <a:rPr lang="en-US" dirty="0">
                <a:hlinkClick r:id="rId3"/>
              </a:rPr>
              <a:t>https://apps.gsfc.org/securenextgen/dsp_accel_course_listings.cfm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This lists every course that is offered at each college and during each term.</a:t>
            </a:r>
            <a:endParaRPr lang="en-U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District Counseling Website:</a:t>
            </a:r>
          </a:p>
          <a:p>
            <a:pPr lvl="2"/>
            <a:r>
              <a:rPr lang="en-US" dirty="0">
                <a:hlinkClick r:id="rId4"/>
              </a:rPr>
              <a:t>https://counseling.paulding.k12.ga.us/index.php/academic/dual-enrollment/</a:t>
            </a:r>
            <a:r>
              <a:rPr lang="en-US" dirty="0"/>
              <a:t> </a:t>
            </a:r>
            <a:endParaRPr lang="en-US" dirty="0">
              <a:solidFill>
                <a:schemeClr val="tx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Georgia Futures :</a:t>
            </a:r>
          </a:p>
          <a:p>
            <a:pPr lvl="2"/>
            <a:r>
              <a:rPr lang="en-US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www.gafutures.org</a:t>
            </a:r>
            <a:r>
              <a:rPr lang="en-US" dirty="0">
                <a:solidFill>
                  <a:srgbClr val="00B0F0"/>
                </a:solidFill>
              </a:rPr>
              <a:t> </a:t>
            </a:r>
          </a:p>
          <a:p>
            <a:pPr lvl="2"/>
            <a:r>
              <a:rPr lang="en-US" dirty="0"/>
              <a:t>This is where you fill out the funding application, see your HOPE GPA, etc.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56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10450"/>
            <a:ext cx="11277600" cy="36371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Postsecondary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3821279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7D69D-EDD6-49A5-8051-5105755E5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0"/>
            <a:ext cx="7729728" cy="1188720"/>
          </a:xfrm>
        </p:spPr>
        <p:txBody>
          <a:bodyPr/>
          <a:lstStyle/>
          <a:p>
            <a:r>
              <a:rPr lang="en-US" dirty="0"/>
              <a:t>Georgia Highlands College</a:t>
            </a:r>
          </a:p>
        </p:txBody>
      </p:sp>
      <p:pic>
        <p:nvPicPr>
          <p:cNvPr id="6" name="Online Media 5" title="DUAL ENROLLMENT OCT 2021">
            <a:hlinkClick r:id="" action="ppaction://media"/>
            <a:extLst>
              <a:ext uri="{FF2B5EF4-FFF2-40B4-BE49-F238E27FC236}">
                <a16:creationId xmlns:a16="http://schemas.microsoft.com/office/drawing/2014/main" id="{6F281BC6-6015-4E43-9F39-0D133FE9B21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15908" y="1285041"/>
            <a:ext cx="9560183" cy="540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3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3F0EE-F477-4255-923A-EB8D0563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10064"/>
            <a:ext cx="7729728" cy="1188720"/>
          </a:xfrm>
        </p:spPr>
        <p:txBody>
          <a:bodyPr/>
          <a:lstStyle/>
          <a:p>
            <a:r>
              <a:rPr lang="en-US" dirty="0"/>
              <a:t>University of West Georgia</a:t>
            </a:r>
          </a:p>
        </p:txBody>
      </p:sp>
      <p:pic>
        <p:nvPicPr>
          <p:cNvPr id="3074" name="Picture 2" descr="West Georgia, University of - Official Athletics Website">
            <a:extLst>
              <a:ext uri="{FF2B5EF4-FFF2-40B4-BE49-F238E27FC236}">
                <a16:creationId xmlns:a16="http://schemas.microsoft.com/office/drawing/2014/main" id="{08EDB173-F440-4BF8-B85A-475B64781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6153" cy="107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nline Media 5" title="UWG DE video">
            <a:hlinkClick r:id="" action="ppaction://media"/>
            <a:extLst>
              <a:ext uri="{FF2B5EF4-FFF2-40B4-BE49-F238E27FC236}">
                <a16:creationId xmlns:a16="http://schemas.microsoft.com/office/drawing/2014/main" id="{13BA811F-9D5D-4D32-A657-C39F60F0957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61872" y="1514315"/>
            <a:ext cx="9309371" cy="526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3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F3ED8-B1A7-4019-8675-73D64BD2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230" y="176752"/>
            <a:ext cx="7729728" cy="1188720"/>
          </a:xfrm>
        </p:spPr>
        <p:txBody>
          <a:bodyPr/>
          <a:lstStyle/>
          <a:p>
            <a:r>
              <a:rPr lang="en-US" dirty="0"/>
              <a:t>Kennesaw State University</a:t>
            </a:r>
          </a:p>
        </p:txBody>
      </p:sp>
      <p:pic>
        <p:nvPicPr>
          <p:cNvPr id="4" name="Online Media 3" title="Kennesaw State University Dual Enrollment Information Video">
            <a:hlinkClick r:id="" action="ppaction://media"/>
            <a:extLst>
              <a:ext uri="{FF2B5EF4-FFF2-40B4-BE49-F238E27FC236}">
                <a16:creationId xmlns:a16="http://schemas.microsoft.com/office/drawing/2014/main" id="{15A78367-1598-4494-B1CA-50109B94BEA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94544" y="1477963"/>
            <a:ext cx="9249640" cy="5203285"/>
          </a:xfrm>
          <a:prstGeom prst="rect">
            <a:avLst/>
          </a:prstGeom>
        </p:spPr>
      </p:pic>
      <p:pic>
        <p:nvPicPr>
          <p:cNvPr id="2050" name="Picture 2" descr="Kennesaw State Owls - Wikipedia">
            <a:extLst>
              <a:ext uri="{FF2B5EF4-FFF2-40B4-BE49-F238E27FC236}">
                <a16:creationId xmlns:a16="http://schemas.microsoft.com/office/drawing/2014/main" id="{C5C2ACF9-2FA2-4A46-9915-DA5ACDFBB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10" y="117390"/>
            <a:ext cx="1249634" cy="117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30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A98F84-79C0-45F2-8655-9ACEC5EA3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954" y="123444"/>
            <a:ext cx="7729728" cy="749808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What is Dual Enrollment?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4BEEE-DF41-47CB-9366-AF3CB1781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1533525"/>
            <a:ext cx="8779512" cy="3636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Dual Enrollment (DE) is a program where Georgia students enrolled in grades 10-12 can earn high school course credits while taking college courses. </a:t>
            </a:r>
          </a:p>
          <a:p>
            <a:r>
              <a:rPr lang="en-US" dirty="0">
                <a:solidFill>
                  <a:srgbClr val="404040"/>
                </a:solidFill>
              </a:rPr>
              <a:t>DE is available for all 11</a:t>
            </a:r>
            <a:r>
              <a:rPr lang="en-US" baseline="30000" dirty="0">
                <a:solidFill>
                  <a:srgbClr val="404040"/>
                </a:solidFill>
              </a:rPr>
              <a:t>th</a:t>
            </a:r>
            <a:r>
              <a:rPr lang="en-US" dirty="0">
                <a:solidFill>
                  <a:srgbClr val="404040"/>
                </a:solidFill>
              </a:rPr>
              <a:t> and 12</a:t>
            </a:r>
            <a:r>
              <a:rPr lang="en-US" baseline="30000" dirty="0">
                <a:solidFill>
                  <a:srgbClr val="404040"/>
                </a:solidFill>
              </a:rPr>
              <a:t>th</a:t>
            </a:r>
            <a:r>
              <a:rPr lang="en-US" dirty="0">
                <a:solidFill>
                  <a:srgbClr val="404040"/>
                </a:solidFill>
              </a:rPr>
              <a:t> grade students and some 10</a:t>
            </a:r>
            <a:r>
              <a:rPr lang="en-US" baseline="30000" dirty="0">
                <a:solidFill>
                  <a:srgbClr val="404040"/>
                </a:solidFill>
              </a:rPr>
              <a:t>th</a:t>
            </a:r>
            <a:r>
              <a:rPr lang="en-US" dirty="0">
                <a:solidFill>
                  <a:srgbClr val="404040"/>
                </a:solidFill>
              </a:rPr>
              <a:t> grade students meeting certain criteria.</a:t>
            </a:r>
          </a:p>
          <a:p>
            <a:pPr lvl="1"/>
            <a:r>
              <a:rPr lang="en-US" dirty="0">
                <a:solidFill>
                  <a:srgbClr val="404040"/>
                </a:solidFill>
              </a:rPr>
              <a:t>10</a:t>
            </a:r>
            <a:r>
              <a:rPr lang="en-US" baseline="30000" dirty="0">
                <a:solidFill>
                  <a:srgbClr val="404040"/>
                </a:solidFill>
              </a:rPr>
              <a:t>th</a:t>
            </a:r>
            <a:r>
              <a:rPr lang="en-US" dirty="0">
                <a:solidFill>
                  <a:srgbClr val="404040"/>
                </a:solidFill>
              </a:rPr>
              <a:t> Grade students can take all CTAE classes at Technical Schools.</a:t>
            </a:r>
          </a:p>
          <a:p>
            <a:pPr lvl="1"/>
            <a:r>
              <a:rPr lang="en-US" dirty="0">
                <a:solidFill>
                  <a:srgbClr val="404040"/>
                </a:solidFill>
              </a:rPr>
              <a:t>10</a:t>
            </a:r>
            <a:r>
              <a:rPr lang="en-US" baseline="30000" dirty="0">
                <a:solidFill>
                  <a:srgbClr val="404040"/>
                </a:solidFill>
              </a:rPr>
              <a:t>th</a:t>
            </a:r>
            <a:r>
              <a:rPr lang="en-US" dirty="0">
                <a:solidFill>
                  <a:srgbClr val="404040"/>
                </a:solidFill>
              </a:rPr>
              <a:t> Grade students meeting Zell Miller Requirements (1200 SAT/3.7 GPA) can take core classes. </a:t>
            </a:r>
          </a:p>
          <a:p>
            <a:r>
              <a:rPr lang="en-US" dirty="0">
                <a:solidFill>
                  <a:srgbClr val="404040"/>
                </a:solidFill>
              </a:rPr>
              <a:t>Student can take up to </a:t>
            </a:r>
            <a:r>
              <a:rPr lang="en-US" dirty="0">
                <a:solidFill>
                  <a:srgbClr val="404040"/>
                </a:solidFill>
                <a:highlight>
                  <a:srgbClr val="FFFF00"/>
                </a:highlight>
              </a:rPr>
              <a:t>30</a:t>
            </a:r>
            <a:r>
              <a:rPr lang="en-US" dirty="0">
                <a:solidFill>
                  <a:srgbClr val="404040"/>
                </a:solidFill>
              </a:rPr>
              <a:t> hours of college courses for Free!</a:t>
            </a:r>
          </a:p>
          <a:p>
            <a:pPr marL="0" indent="0">
              <a:buNone/>
            </a:pPr>
            <a:endParaRPr lang="en-US" dirty="0">
              <a:solidFill>
                <a:srgbClr val="404040"/>
              </a:solidFill>
            </a:endParaRPr>
          </a:p>
          <a:p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2052" name="Picture 4" descr="Image result for Dual Enrollment">
            <a:extLst>
              <a:ext uri="{FF2B5EF4-FFF2-40B4-BE49-F238E27FC236}">
                <a16:creationId xmlns:a16="http://schemas.microsoft.com/office/drawing/2014/main" id="{AB9E0C32-99CB-4BB4-A7FB-69D5CA55D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693" y="4104894"/>
            <a:ext cx="65722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755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AC547-1CE9-494F-8C63-17850A491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9747"/>
            <a:ext cx="7729728" cy="1188720"/>
          </a:xfrm>
        </p:spPr>
        <p:txBody>
          <a:bodyPr/>
          <a:lstStyle/>
          <a:p>
            <a:r>
              <a:rPr lang="en-US" dirty="0"/>
              <a:t>Chattahoochee Technical College</a:t>
            </a:r>
          </a:p>
        </p:txBody>
      </p:sp>
      <p:pic>
        <p:nvPicPr>
          <p:cNvPr id="4" name="Online Media 3" title="CTC DE Video">
            <a:hlinkClick r:id="" action="ppaction://media"/>
            <a:extLst>
              <a:ext uri="{FF2B5EF4-FFF2-40B4-BE49-F238E27FC236}">
                <a16:creationId xmlns:a16="http://schemas.microsoft.com/office/drawing/2014/main" id="{898841F6-941B-4BB4-B7D9-0668C1F8F61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04154" y="1364843"/>
            <a:ext cx="9597828" cy="542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7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39DCD-7136-49C7-BDC0-1BAF7D24F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Questions Answered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4221A-7E2B-46B9-989E-2B0E554E67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(From the Chat Box)</a:t>
            </a:r>
          </a:p>
        </p:txBody>
      </p:sp>
    </p:spTree>
    <p:extLst>
      <p:ext uri="{BB962C8B-B14F-4D97-AF65-F5344CB8AC3E}">
        <p14:creationId xmlns:p14="http://schemas.microsoft.com/office/powerpoint/2010/main" val="18687821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20F0F5-94A0-44FB-B1D8-066D45D8B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820010"/>
            <a:ext cx="3415288" cy="3212654"/>
          </a:xfr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500">
                <a:solidFill>
                  <a:schemeClr val="bg1"/>
                </a:solidFill>
              </a:rPr>
              <a:t>Specific Questions?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53002B-F2F9-48D7-835B-C0241E2DEC8A}"/>
              </a:ext>
            </a:extLst>
          </p:cNvPr>
          <p:cNvSpPr txBox="1"/>
          <p:nvPr/>
        </p:nvSpPr>
        <p:spPr>
          <a:xfrm>
            <a:off x="162743" y="4260236"/>
            <a:ext cx="4328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Scan the QR code to the left to send in your questions to our counselors, or use the link below: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2B90A0-92E6-46DD-8705-F10271086FA4}"/>
              </a:ext>
            </a:extLst>
          </p:cNvPr>
          <p:cNvSpPr txBox="1"/>
          <p:nvPr/>
        </p:nvSpPr>
        <p:spPr>
          <a:xfrm>
            <a:off x="407270" y="5282119"/>
            <a:ext cx="38397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hlinkClick r:id="rId2"/>
              </a:rPr>
              <a:t>https://forms.office.com/Pages/ResponsePage.aspx?id=6xNNCmZacEqS8TktbtujqiqHba8S3M5GjIWJkgF1gqNURFdYSTJHME41M0IwMU1TMTJCMUJNOEk5Uy4u</a:t>
            </a:r>
            <a:r>
              <a:rPr lang="en-US" dirty="0"/>
              <a:t> </a:t>
            </a:r>
          </a:p>
        </p:txBody>
      </p:sp>
      <p:pic>
        <p:nvPicPr>
          <p:cNvPr id="1028" name="Picture 4" descr="QRCode for Dual Enrollment Summit Questions (Fall, 2021)">
            <a:extLst>
              <a:ext uri="{FF2B5EF4-FFF2-40B4-BE49-F238E27FC236}">
                <a16:creationId xmlns:a16="http://schemas.microsoft.com/office/drawing/2014/main" id="{270D979A-694B-49FD-ABE8-AB02783C4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923" y="1035514"/>
            <a:ext cx="4246605" cy="424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86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6B7E5E-557B-4323-BE75-F5F61702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Financial Considerations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85815D3-5341-4543-B5B5-1E0648BB81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5540438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193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A21C72-692C-49FD-9EB4-DDDDDEBD4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AF941A-6830-47A3-B63C-7C7B66AEA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9C913-39F3-47DC-91A7-FEDEAE2AC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72" y="789110"/>
            <a:ext cx="1828800" cy="182880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700" dirty="0">
                <a:solidFill>
                  <a:srgbClr val="FFFFFF"/>
                </a:solidFill>
              </a:rPr>
              <a:t>Dual Enrollment- Option B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6B10CE-6F4F-4A1C-B2E2-CDDF3C2C2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3CA1F8-2248-41FB-ADDD-67C7DE0C7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96" y="0"/>
            <a:ext cx="10849232" cy="61038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21984B-19CE-4627-AF62-9B6A3E327B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872"/>
          <a:stretch/>
        </p:blipFill>
        <p:spPr>
          <a:xfrm>
            <a:off x="2489024" y="6262849"/>
            <a:ext cx="6962775" cy="46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2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BB03E-315A-4944-86D1-79CFD9A6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81105"/>
            <a:ext cx="3401568" cy="1495794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rPr lang="en-US" sz="1800" b="1" u="sng"/>
              <a:t>How do I get this process started?</a:t>
            </a:r>
            <a:br>
              <a:rPr lang="en-US" sz="1800"/>
            </a:br>
            <a:r>
              <a:rPr lang="en-US" sz="1800" i="1"/>
              <a:t>(Responsibilities of Students &amp; Parents)</a:t>
            </a: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DA55121-AED1-4E80-AFE6-9E946FCB9A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286777"/>
              </p:ext>
            </p:extLst>
          </p:nvPr>
        </p:nvGraphicFramePr>
        <p:xfrm>
          <a:off x="5397500" y="260059"/>
          <a:ext cx="6151563" cy="6434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7266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BB03E-315A-4944-86D1-79CFD9A6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81105"/>
            <a:ext cx="3401568" cy="1495794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rPr lang="en-US" sz="1800" b="1" u="sng"/>
              <a:t>How do I get this process started?</a:t>
            </a:r>
            <a:br>
              <a:rPr lang="en-US" sz="1800"/>
            </a:br>
            <a:r>
              <a:rPr lang="en-US" sz="1800" i="1"/>
              <a:t>(Responsibilities of Students &amp; Parents)</a:t>
            </a: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DA55121-AED1-4E80-AFE6-9E946FCB9A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581145"/>
              </p:ext>
            </p:extLst>
          </p:nvPr>
        </p:nvGraphicFramePr>
        <p:xfrm>
          <a:off x="5397500" y="209725"/>
          <a:ext cx="6151563" cy="6350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1337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523D2-15A1-40ED-82D3-DFE6CEBC6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Dual Enrollment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F801F-DE52-4ADB-A32B-ECD09250E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8428626" cy="3466194"/>
          </a:xfrm>
        </p:spPr>
        <p:txBody>
          <a:bodyPr>
            <a:normAutofit/>
          </a:bodyPr>
          <a:lstStyle/>
          <a:p>
            <a:r>
              <a:rPr lang="en-US" sz="2000" dirty="0"/>
              <a:t>Looks good on your college resume</a:t>
            </a:r>
          </a:p>
          <a:p>
            <a:r>
              <a:rPr lang="en-US" sz="2000" dirty="0"/>
              <a:t>Earn College Credit for FREE!</a:t>
            </a:r>
          </a:p>
          <a:p>
            <a:r>
              <a:rPr lang="en-US" sz="2000" dirty="0"/>
              <a:t>Flexibility in your schedule</a:t>
            </a:r>
          </a:p>
          <a:p>
            <a:r>
              <a:rPr lang="en-US" sz="2000" dirty="0"/>
              <a:t>Take classes that you wouldn't normally have the opportunity to take.</a:t>
            </a:r>
          </a:p>
          <a:p>
            <a:r>
              <a:rPr lang="en-US" sz="2000" dirty="0"/>
              <a:t>Gain experience with college in more supportive environment. </a:t>
            </a:r>
          </a:p>
          <a:p>
            <a:r>
              <a:rPr lang="en-US" sz="2000" dirty="0"/>
              <a:t>Core courses and World Language courses earn 10 bonus points.</a:t>
            </a:r>
          </a:p>
        </p:txBody>
      </p:sp>
    </p:spTree>
    <p:extLst>
      <p:ext uri="{BB962C8B-B14F-4D97-AF65-F5344CB8AC3E}">
        <p14:creationId xmlns:p14="http://schemas.microsoft.com/office/powerpoint/2010/main" val="638543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8015C-1162-45C8-BFA4-6FBDCAAF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3" y="258738"/>
            <a:ext cx="7729728" cy="1188720"/>
          </a:xfrm>
        </p:spPr>
        <p:txBody>
          <a:bodyPr/>
          <a:lstStyle/>
          <a:p>
            <a:r>
              <a:rPr lang="en-US" dirty="0"/>
              <a:t>Important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91303-E132-46FE-94CF-358ACE9B92FF}"/>
              </a:ext>
            </a:extLst>
          </p:cNvPr>
          <p:cNvSpPr txBox="1">
            <a:spLocks/>
          </p:cNvSpPr>
          <p:nvPr/>
        </p:nvSpPr>
        <p:spPr>
          <a:xfrm>
            <a:off x="425040" y="1644242"/>
            <a:ext cx="11341915" cy="459716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Consider your students academic and emotional maturity when making the decision.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Students are the only ones who will communicate with the professors.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Speak with your high school counselor </a:t>
            </a:r>
            <a:r>
              <a:rPr lang="en-US" sz="2400" b="1" u="sng" dirty="0"/>
              <a:t>before making any changes</a:t>
            </a:r>
            <a:r>
              <a:rPr lang="en-US" sz="2400" dirty="0"/>
              <a:t> to your college schedule.  Failure to do so may result in an F, a 69 numeric grade on the student’s transcript for the dropped/changed course.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u="sng" dirty="0"/>
              <a:t>Contact high school counselor</a:t>
            </a:r>
            <a:r>
              <a:rPr lang="en-US" sz="2400" b="1" dirty="0"/>
              <a:t> </a:t>
            </a:r>
            <a:r>
              <a:rPr lang="en-US" sz="2400" dirty="0"/>
              <a:t>for participating in DE for the following semester.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Adhere to set </a:t>
            </a:r>
            <a:r>
              <a:rPr lang="en-US" sz="2400" b="1" u="sng" dirty="0"/>
              <a:t>deadlines</a:t>
            </a:r>
            <a:r>
              <a:rPr lang="en-US" sz="2400" b="1" dirty="0"/>
              <a:t> </a:t>
            </a:r>
            <a:r>
              <a:rPr lang="en-US" sz="2400" dirty="0"/>
              <a:t>of postsecondary institution and school district.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67094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Properties xmlns="http://schemas.microsoft.com/sharepoint/v3" xsi:nil="true"/>
    <_dlc_DocId xmlns="855bedaa-2d60-480d-81e4-75fe5881734a">PCSDDOC-1573500842-1612841</_dlc_DocId>
    <_dlc_DocIdUrl xmlns="855bedaa-2d60-480d-81e4-75fe5881734a">
      <Url>https://pauldingcountyschool.sharepoint.com/sites/DocumentCenter/_layouts/15/DocIdRedir.aspx?ID=PCSDDOC-1573500842-1612841</Url>
      <Description>PCSDDOC-1573500842-1612841</Description>
    </_dlc_DocIdUrl>
    <IconOverlay xmlns="http://schemas.microsoft.com/sharepoint/v4" xsi:nil="true"/>
    <_ip_UnifiedCompliancePolicyUIAction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DF300C9C16D545A9D3481395BEAA0E" ma:contentTypeVersion="678" ma:contentTypeDescription="Create a new document." ma:contentTypeScope="" ma:versionID="0049a268d2caae749f6451393d915928">
  <xsd:schema xmlns:xsd="http://www.w3.org/2001/XMLSchema" xmlns:xs="http://www.w3.org/2001/XMLSchema" xmlns:p="http://schemas.microsoft.com/office/2006/metadata/properties" xmlns:ns1="http://schemas.microsoft.com/sharepoint/v3" xmlns:ns2="855bedaa-2d60-480d-81e4-75fe5881734a" xmlns:ns3="89fa53aa-3fbc-4de2-8906-89361990ec1a" xmlns:ns4="http://schemas.microsoft.com/sharepoint/v4" targetNamespace="http://schemas.microsoft.com/office/2006/metadata/properties" ma:root="true" ma:fieldsID="999c9189dc1c2209b72a29fbe4afafcf" ns1:_="" ns2:_="" ns3:_="" ns4:_="">
    <xsd:import namespace="http://schemas.microsoft.com/sharepoint/v3"/>
    <xsd:import namespace="855bedaa-2d60-480d-81e4-75fe5881734a"/>
    <xsd:import namespace="89fa53aa-3fbc-4de2-8906-89361990ec1a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4:IconOverlay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5bedaa-2d60-480d-81e4-75fe5881734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fa53aa-3fbc-4de2-8906-89361990ec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3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860253-7D32-4755-BE91-C3369A9EAA5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F52BEA0-2E61-45C1-B54B-1796697B1E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B5AD4C-67B7-4AF6-ADC2-1832767624E0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89fa53aa-3fbc-4de2-8906-89361990ec1a"/>
    <ds:schemaRef ds:uri="http://schemas.microsoft.com/sharepoint/v4"/>
    <ds:schemaRef ds:uri="855bedaa-2d60-480d-81e4-75fe5881734a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sharepoint/v3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3BF35B96-2B6D-441D-AC15-BE9E79C924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55bedaa-2d60-480d-81e4-75fe5881734a"/>
    <ds:schemaRef ds:uri="89fa53aa-3fbc-4de2-8906-89361990ec1a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1535</Words>
  <Application>Microsoft Office PowerPoint</Application>
  <PresentationFormat>Widescreen</PresentationFormat>
  <Paragraphs>159</Paragraphs>
  <Slides>32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Gill Sans MT</vt:lpstr>
      <vt:lpstr>Wingdings</vt:lpstr>
      <vt:lpstr>Parcel</vt:lpstr>
      <vt:lpstr>2021-2022 PCSD Dual Enrollment Summit</vt:lpstr>
      <vt:lpstr>Got Questions?</vt:lpstr>
      <vt:lpstr>What is Dual Enrollment?</vt:lpstr>
      <vt:lpstr>Financial Considerations</vt:lpstr>
      <vt:lpstr>Dual Enrollment- Option B</vt:lpstr>
      <vt:lpstr>How do I get this process started? (Responsibilities of Students &amp; Parents)</vt:lpstr>
      <vt:lpstr>How do I get this process started? (Responsibilities of Students &amp; Parents)</vt:lpstr>
      <vt:lpstr>Benefits of Dual Enrollment</vt:lpstr>
      <vt:lpstr>Important considerations</vt:lpstr>
      <vt:lpstr>Student Experiences</vt:lpstr>
      <vt:lpstr>Student Experience SPHS</vt:lpstr>
      <vt:lpstr>Student Experience EPHS</vt:lpstr>
      <vt:lpstr>Student Experience HHS</vt:lpstr>
      <vt:lpstr>Student Experience PCHS </vt:lpstr>
      <vt:lpstr>Student Experience  (NPHS)</vt:lpstr>
      <vt:lpstr>DE GSFC application ON Gafutures www.gafutures.org</vt:lpstr>
      <vt:lpstr>DE Paperwork</vt:lpstr>
      <vt:lpstr>DE Student &amp; Parent Acknowledgement Form </vt:lpstr>
      <vt:lpstr>PowerPoint Presentation</vt:lpstr>
      <vt:lpstr>DE District Exceptions for Students</vt:lpstr>
      <vt:lpstr>PowerPoint Presentation</vt:lpstr>
      <vt:lpstr>DE on High School Campuses</vt:lpstr>
      <vt:lpstr>Paulding College &amp; Career Academy &amp; DE</vt:lpstr>
      <vt:lpstr>Paulding virtual academy &amp; Dual Enrollment</vt:lpstr>
      <vt:lpstr>Where Can I get more information?</vt:lpstr>
      <vt:lpstr>Postsecondary Information</vt:lpstr>
      <vt:lpstr>Georgia Highlands College</vt:lpstr>
      <vt:lpstr>University of West Georgia</vt:lpstr>
      <vt:lpstr>Kennesaw State University</vt:lpstr>
      <vt:lpstr>Chattahoochee Technical College</vt:lpstr>
      <vt:lpstr>General Questions Answered </vt:lpstr>
      <vt:lpstr>Specific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2021-2022 PCSD Dual Enrollment Summit</dc:title>
  <dc:creator>Alan S. Daws</dc:creator>
  <cp:lastModifiedBy>Alan S. Daws</cp:lastModifiedBy>
  <cp:revision>1</cp:revision>
  <dcterms:created xsi:type="dcterms:W3CDTF">2021-02-10T17:02:11Z</dcterms:created>
  <dcterms:modified xsi:type="dcterms:W3CDTF">2021-10-20T21:31:53Z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0x0101008BDF300C9C16D545A9D3481395BEAA0E</vt:lpwstr>
  </property>
  <property fmtid="{D5CDD505-2E9C-101B-9397-08002B2CF9AE}" pid="3" name="_dlc_DocIdItemGuid">
    <vt:lpwstr>65068454-264c-4940-a28e-3c20a1203304</vt:lpwstr>
  </property>
</Properties>
</file>