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4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2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8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299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77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5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3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9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B2094-D6DD-4A49-BC3B-45D68A449D0F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93AB4A-0AF5-499E-B8C5-BB6A0CC6A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6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 in the 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718" y="1355246"/>
            <a:ext cx="5066643" cy="489455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Largest Environmental Concern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Deforestation in Brazil’s Amazon area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Deforestation</a:t>
            </a:r>
            <a:r>
              <a:rPr lang="en-US" sz="2000" dirty="0">
                <a:solidFill>
                  <a:srgbClr val="FF0000"/>
                </a:solidFill>
              </a:rPr>
              <a:t> is the permanent destruction of forests in order to make the land available for other uses.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Extraction of natural resources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Humans are removing trees for livestock (ranching), logging, rubber tapping, and agriculture (= $$)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333" y="1930399"/>
            <a:ext cx="6141315" cy="36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 of the 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168" y="1195855"/>
            <a:ext cx="9766959" cy="248683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Causes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Money!!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Brazilians cut down trees to use land 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Some are sold, but most are not (= burned!)</a:t>
            </a:r>
          </a:p>
          <a:p>
            <a:pPr lvl="2"/>
            <a:r>
              <a:rPr lang="en-US" sz="2400" dirty="0">
                <a:solidFill>
                  <a:srgbClr val="FF0000"/>
                </a:solidFill>
              </a:rPr>
              <a:t>Land is then used for cattle ranching, agriculture, and logging industries</a:t>
            </a:r>
          </a:p>
          <a:p>
            <a:pPr lvl="2"/>
            <a:endParaRPr lang="en-US" sz="2400" dirty="0">
              <a:solidFill>
                <a:srgbClr val="FF0000"/>
              </a:solidFill>
            </a:endParaRPr>
          </a:p>
          <a:p>
            <a:pPr lvl="2"/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682686"/>
            <a:ext cx="4555633" cy="30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 of the 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72" y="1269999"/>
            <a:ext cx="7474656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Effects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Less world oxygen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Global warming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Loss of homes/ habitats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Extinct plants and animals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74" y="4187108"/>
            <a:ext cx="3354209" cy="2512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444" y="1202887"/>
            <a:ext cx="4449556" cy="2960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375" y="4012607"/>
            <a:ext cx="4574383" cy="27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2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3101"/>
            <a:ext cx="8596668" cy="1320800"/>
          </a:xfrm>
        </p:spPr>
        <p:txBody>
          <a:bodyPr/>
          <a:lstStyle/>
          <a:p>
            <a:r>
              <a:rPr lang="en-US" dirty="0"/>
              <a:t>Deforestation of the 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66" y="874294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Solutions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Government </a:t>
            </a:r>
            <a:r>
              <a:rPr lang="en-US" sz="2000" b="1" dirty="0"/>
              <a:t>laws of where and how much land can be taken (</a:t>
            </a:r>
            <a:r>
              <a:rPr lang="en-US" sz="2000" b="1" dirty="0">
                <a:solidFill>
                  <a:srgbClr val="FF0000"/>
                </a:solidFill>
              </a:rPr>
              <a:t>QUOTAS</a:t>
            </a:r>
            <a:r>
              <a:rPr lang="en-US" sz="2000" b="1" dirty="0"/>
              <a:t>)***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Other jobs and skill training to give natives other job options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</a:rPr>
              <a:t>Global information and awareness campaigns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216" y="2927367"/>
            <a:ext cx="3810000" cy="379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61" y="2927367"/>
            <a:ext cx="7035709" cy="395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9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Deforestation of the 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42" y="1270000"/>
            <a:ext cx="4876533" cy="54663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Real-Life Situations: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Pollution levels are rising due to so much burning… = lowered health of citizens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Animal</a:t>
            </a:r>
            <a:r>
              <a:rPr lang="en-US" sz="2400" dirty="0"/>
              <a:t>s (like sloths) are being found in cities because their </a:t>
            </a:r>
            <a:r>
              <a:rPr lang="en-US" sz="2400" dirty="0">
                <a:solidFill>
                  <a:srgbClr val="FF0000"/>
                </a:solidFill>
              </a:rPr>
              <a:t>homes have been taken. 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These wild animals do not know how to interact with humans (and vise versa) and this causes violence/ injury when either feels threatened.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975" y="1270000"/>
            <a:ext cx="5707724" cy="42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684" y="609600"/>
            <a:ext cx="115001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72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Deforestation in the Amazon Rainforest</vt:lpstr>
      <vt:lpstr>Deforestation of the Amazon Rainforest</vt:lpstr>
      <vt:lpstr>Deforestation of the Amazon Rainforest</vt:lpstr>
      <vt:lpstr>Deforestation of the Amazon Rainforest</vt:lpstr>
      <vt:lpstr>Deforestation of the Amazon Rainforest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Deforestation in the Amazon Rainforest</dc:title>
  <dc:creator>Heather N. Mulligan</dc:creator>
  <cp:lastModifiedBy>Heather N. Mulligan</cp:lastModifiedBy>
  <cp:revision>1</cp:revision>
  <dcterms:created xsi:type="dcterms:W3CDTF">2017-02-01T17:56:01Z</dcterms:created>
  <dcterms:modified xsi:type="dcterms:W3CDTF">2017-02-01T17:56:28Z</dcterms:modified>
</cp:coreProperties>
</file>