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5"/>
  </p:notesMasterIdLst>
  <p:handoutMasterIdLst>
    <p:handoutMasterId r:id="rId26"/>
  </p:handoutMasterIdLst>
  <p:sldIdLst>
    <p:sldId id="281" r:id="rId2"/>
    <p:sldId id="264" r:id="rId3"/>
    <p:sldId id="256" r:id="rId4"/>
    <p:sldId id="257" r:id="rId5"/>
    <p:sldId id="263" r:id="rId6"/>
    <p:sldId id="271" r:id="rId7"/>
    <p:sldId id="283" r:id="rId8"/>
    <p:sldId id="266" r:id="rId9"/>
    <p:sldId id="270" r:id="rId10"/>
    <p:sldId id="259" r:id="rId11"/>
    <p:sldId id="260" r:id="rId12"/>
    <p:sldId id="277" r:id="rId13"/>
    <p:sldId id="278" r:id="rId14"/>
    <p:sldId id="279" r:id="rId15"/>
    <p:sldId id="280" r:id="rId16"/>
    <p:sldId id="261" r:id="rId17"/>
    <p:sldId id="262" r:id="rId18"/>
    <p:sldId id="272" r:id="rId19"/>
    <p:sldId id="273" r:id="rId20"/>
    <p:sldId id="268" r:id="rId21"/>
    <p:sldId id="276" r:id="rId22"/>
    <p:sldId id="274" r:id="rId23"/>
    <p:sldId id="282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D60093"/>
    <a:srgbClr val="0066FF"/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BBEC021-865F-4576-9428-C90ED0B8BEE5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A51CFDD-BFD1-4326-B711-CC3379DA0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04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BE0AF-5FA2-42ED-A43A-44B1E9888759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7FF88-FD77-455D-B46E-9E8BC1579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0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9679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8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9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1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2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9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9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6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8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2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9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1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EBD3B-8E7A-45BB-9934-1CE95584B563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57117-6EEA-48CC-97DE-D7A9B5553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7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forkids.kidipede.com/chemistry/atoms/index.htm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fcmzxhga-U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imgres?imgurl=http://www.chem4kids.com/files/elements/art/012_symbol.gif&amp;imgrefurl=http://www.chem4kids.com/files/elements/012_shells.html&amp;h=225&amp;w=440&amp;tbnid=EWST59EJorrwMM:&amp;zoom=1&amp;q=element%20square%20labeled&amp;docid=X1E7tZQ2lxpmyM&amp;hl=en&amp;ei=7EwcVPaCM9PIgwSTzYDABA&amp;tbm=isch&amp;ved=0CCUQMygHMAc&amp;iact=rc&amp;uact=3&amp;dur=7147&amp;page=1&amp;start=0&amp;ndsp=3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8300" y="17585"/>
            <a:ext cx="8858250" cy="74295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August </a:t>
            </a:r>
            <a:r>
              <a:rPr lang="en-US" sz="4800" dirty="0" smtClean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24</a:t>
            </a:r>
            <a:r>
              <a:rPr lang="en-US" sz="4800" baseline="30000" dirty="0" smtClean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</a:t>
            </a:r>
            <a:r>
              <a:rPr lang="en-US" sz="4800" dirty="0" smtClean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US" sz="4800" dirty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2016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760535"/>
            <a:ext cx="5467350" cy="60974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RIGHT </a:t>
            </a:r>
            <a:r>
              <a:rPr lang="en-US" sz="3200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NOW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Please get out a pencil/pen your notebook, folder, and any signed forms.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Before class begins write down what the focus of our work time  today is as well as your homework.</a:t>
            </a:r>
          </a:p>
          <a:p>
            <a:r>
              <a:rPr lang="en-US" sz="32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WT</a:t>
            </a:r>
            <a:r>
              <a:rPr lang="en-US" sz="32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Quiz, video, and Notes</a:t>
            </a:r>
          </a:p>
          <a:p>
            <a:r>
              <a:rPr lang="en-US" sz="32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Closure: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This is like that…</a:t>
            </a:r>
          </a:p>
          <a:p>
            <a:r>
              <a:rPr lang="en-US" sz="32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HW</a:t>
            </a:r>
            <a:r>
              <a:rPr lang="en-US" sz="32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Review your notes!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2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Matter Project. 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67350" y="769327"/>
            <a:ext cx="6800850" cy="608867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025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Warm </a:t>
            </a:r>
            <a:r>
              <a:rPr lang="en-US" sz="50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Up: </a:t>
            </a:r>
            <a:br>
              <a:rPr lang="en-US" sz="50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50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50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100" dirty="0" smtClean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Prepare for your Quiz.</a:t>
            </a:r>
            <a:br>
              <a:rPr lang="en-US" sz="4100" dirty="0" smtClean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100" dirty="0" smtClean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Can you:</a:t>
            </a:r>
            <a:br>
              <a:rPr lang="en-US" sz="4100" dirty="0" smtClean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100" dirty="0" smtClean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Explain phase change</a:t>
            </a:r>
          </a:p>
          <a:p>
            <a:pPr marL="0" indent="0">
              <a:buNone/>
            </a:pPr>
            <a:r>
              <a:rPr lang="en-US" sz="4100" dirty="0" smtClean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Identify and explain physical and chemical properties and changes</a:t>
            </a:r>
          </a:p>
          <a:p>
            <a:pPr marL="0" indent="0">
              <a:buNone/>
            </a:pPr>
            <a:r>
              <a:rPr lang="en-US" sz="4100" dirty="0" smtClean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Explain the Law of Conservation of Matter</a:t>
            </a:r>
          </a:p>
          <a:p>
            <a:pPr marL="0" indent="0">
              <a:buNone/>
            </a:pPr>
            <a:r>
              <a:rPr lang="en-US" sz="4100" dirty="0" smtClean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Balance Equations</a:t>
            </a:r>
            <a:endParaRPr lang="en-US" sz="5025" u="sng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4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I </a:t>
            </a:r>
            <a:r>
              <a:rPr lang="en-US" sz="4425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will be able to:</a:t>
            </a:r>
          </a:p>
          <a:p>
            <a:pPr marL="0" indent="0">
              <a:buNone/>
            </a:pPr>
            <a:r>
              <a:rPr lang="en-US" sz="3150" dirty="0">
                <a:latin typeface="Andalus" panose="02020603050405020304" pitchFamily="18" charset="-78"/>
                <a:cs typeface="Andalus" panose="02020603050405020304" pitchFamily="18" charset="-78"/>
              </a:rPr>
              <a:t>I will be able to identify and explain the difference of atoms and molecules, as well as create a Bohr model of an atom correctly structuring critical components of an atom. </a:t>
            </a:r>
            <a:br>
              <a:rPr lang="en-US" sz="315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15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15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EQ:</a:t>
            </a:r>
            <a:br>
              <a:rPr lang="en-US" sz="315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150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2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How are valence electrons helpful in bonding?</a:t>
            </a:r>
          </a:p>
          <a:p>
            <a:pPr marL="0" indent="0">
              <a:buNone/>
            </a:pPr>
            <a:r>
              <a:rPr lang="en-US" sz="42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What are the maximum number of electrons in the first three energy levels of an atom?</a:t>
            </a:r>
          </a:p>
          <a:p>
            <a:pPr marL="0" indent="0">
              <a:buNone/>
            </a:pPr>
            <a:r>
              <a:rPr lang="en-US" sz="42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What is the correlation between protons, and electrons in an atom?</a:t>
            </a:r>
          </a:p>
          <a:p>
            <a:pPr marL="0" indent="0">
              <a:buNone/>
            </a:pPr>
            <a:r>
              <a:rPr lang="en-US" sz="42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Why do we say atoms are neutral?</a:t>
            </a:r>
          </a:p>
          <a:p>
            <a:pPr marL="0" indent="0">
              <a:buNone/>
            </a:pPr>
            <a:r>
              <a:rPr lang="en-US" sz="42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Where is most of the mass of an atom </a:t>
            </a:r>
            <a:r>
              <a:rPr lang="en-US" sz="42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found?</a:t>
            </a:r>
            <a:endParaRPr lang="en-US" sz="4200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US" sz="2250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540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153" y="4627969"/>
            <a:ext cx="2017030" cy="19843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5984"/>
            <a:ext cx="8596668" cy="1063689"/>
          </a:xfrm>
        </p:spPr>
        <p:txBody>
          <a:bodyPr>
            <a:normAutofit fontScale="90000"/>
          </a:bodyPr>
          <a:lstStyle/>
          <a:p>
            <a:r>
              <a:rPr lang="en-US" sz="8000" b="1" u="sng" dirty="0" smtClean="0">
                <a:solidFill>
                  <a:srgbClr val="7030A0"/>
                </a:solidFill>
                <a:latin typeface="Gabriola" panose="04040605051002020D02" pitchFamily="82" charset="0"/>
              </a:rPr>
              <a:t>Molecules</a:t>
            </a:r>
            <a:endParaRPr lang="en-US" sz="8000" b="1" u="sng" dirty="0">
              <a:solidFill>
                <a:srgbClr val="7030A0"/>
              </a:solidFill>
              <a:latin typeface="Gabriola" panose="04040605051002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9673"/>
            <a:ext cx="12192000" cy="4165566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Gabriola" panose="04040605051002020D02" pitchFamily="82" charset="0"/>
              </a:rPr>
              <a:t>A molecule is a group of two or more </a:t>
            </a:r>
            <a:r>
              <a:rPr lang="en-US" sz="7200" dirty="0" smtClean="0">
                <a:latin typeface="Gabriola" panose="04040605051002020D02" pitchFamily="82" charset="0"/>
                <a:hlinkClick r:id="rId3"/>
              </a:rPr>
              <a:t>atoms</a:t>
            </a:r>
            <a:r>
              <a:rPr lang="en-US" sz="7200" dirty="0" smtClean="0">
                <a:latin typeface="Gabriola" panose="04040605051002020D02" pitchFamily="82" charset="0"/>
              </a:rPr>
              <a:t> that stick together chemically</a:t>
            </a:r>
          </a:p>
          <a:p>
            <a:r>
              <a:rPr lang="en-US" sz="7200" dirty="0" smtClean="0">
                <a:latin typeface="Gabriola" panose="04040605051002020D02" pitchFamily="82" charset="0"/>
              </a:rPr>
              <a:t>Ex: H2, CO2, and H2O</a:t>
            </a:r>
            <a:endParaRPr lang="en-US" sz="7200" dirty="0">
              <a:latin typeface="Gabriola" panose="04040605051002020D02" pitchFamily="8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47" y="4611200"/>
            <a:ext cx="2143125" cy="2143125"/>
          </a:xfrm>
          <a:prstGeom prst="rect">
            <a:avLst/>
          </a:prstGeom>
        </p:spPr>
      </p:pic>
      <p:sp>
        <p:nvSpPr>
          <p:cNvPr id="129" name="TextBox 128"/>
          <p:cNvSpPr txBox="1"/>
          <p:nvPr/>
        </p:nvSpPr>
        <p:spPr>
          <a:xfrm>
            <a:off x="0" y="4246113"/>
            <a:ext cx="5517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Example Molecule: 2 Atoms of the same Element</a:t>
            </a:r>
            <a:endParaRPr lang="en-US" b="1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096000" y="4246113"/>
            <a:ext cx="5517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Example Molecule: 3 Atoms of different Elements</a:t>
            </a:r>
            <a:endParaRPr lang="en-US" b="1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6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886408"/>
          </a:xfrm>
        </p:spPr>
        <p:txBody>
          <a:bodyPr>
            <a:noAutofit/>
          </a:bodyPr>
          <a:lstStyle/>
          <a:p>
            <a:r>
              <a:rPr lang="en-US" sz="6000" b="1" u="sng" dirty="0" smtClean="0">
                <a:solidFill>
                  <a:srgbClr val="7030A0"/>
                </a:solidFill>
                <a:latin typeface="Gabriola" panose="04040605051002020D02" pitchFamily="82" charset="0"/>
              </a:rPr>
              <a:t>Compounds</a:t>
            </a:r>
            <a:endParaRPr lang="en-US" sz="6000" b="1" u="sng" dirty="0">
              <a:solidFill>
                <a:srgbClr val="7030A0"/>
              </a:solidFill>
              <a:latin typeface="Gabriola" panose="04040605051002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86704"/>
            <a:ext cx="12192000" cy="3173533"/>
          </a:xfrm>
        </p:spPr>
        <p:txBody>
          <a:bodyPr>
            <a:normAutofit/>
          </a:bodyPr>
          <a:lstStyle/>
          <a:p>
            <a:r>
              <a:rPr lang="en-US" sz="6600" dirty="0" smtClean="0">
                <a:latin typeface="Gabriola" panose="04040605051002020D02" pitchFamily="82" charset="0"/>
              </a:rPr>
              <a:t>A compound is a molecule that is made from at least </a:t>
            </a:r>
            <a:r>
              <a:rPr lang="en-US" sz="6600" b="1" dirty="0" smtClean="0">
                <a:latin typeface="Gabriola" panose="04040605051002020D02" pitchFamily="82" charset="0"/>
              </a:rPr>
              <a:t>two different elements</a:t>
            </a:r>
            <a:r>
              <a:rPr lang="en-US" sz="6600" dirty="0" smtClean="0">
                <a:latin typeface="Gabriola" panose="04040605051002020D02" pitchFamily="82" charset="0"/>
              </a:rPr>
              <a:t>.</a:t>
            </a:r>
          </a:p>
          <a:p>
            <a:r>
              <a:rPr lang="en-US" sz="6600" dirty="0" smtClean="0">
                <a:latin typeface="Gabriola" panose="04040605051002020D02" pitchFamily="82" charset="0"/>
              </a:rPr>
              <a:t>Ex: </a:t>
            </a:r>
            <a:r>
              <a:rPr lang="en-US" sz="5000" dirty="0" smtClean="0">
                <a:latin typeface="Gabriola" panose="04040605051002020D02" pitchFamily="82" charset="0"/>
              </a:rPr>
              <a:t>H2O, CO2, CH4,   and CH3COO</a:t>
            </a:r>
          </a:p>
          <a:p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-109516" y="3590311"/>
            <a:ext cx="12301516" cy="2603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4800" dirty="0">
                <a:latin typeface="Gabriola" panose="04040605051002020D02" pitchFamily="82" charset="0"/>
              </a:rPr>
              <a:t>Ex: </a:t>
            </a:r>
            <a:endParaRPr lang="en-US" altLang="en-US" sz="4800" dirty="0" smtClean="0">
              <a:latin typeface="Gabriola" panose="04040605051002020D02" pitchFamily="82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5400" dirty="0" err="1" smtClean="0">
                <a:solidFill>
                  <a:srgbClr val="D60093"/>
                </a:solidFill>
                <a:latin typeface="Gabriola" panose="04040605051002020D02" pitchFamily="82" charset="0"/>
              </a:rPr>
              <a:t>Na</a:t>
            </a:r>
            <a:r>
              <a:rPr lang="en-US" altLang="en-US" sz="5400" dirty="0" err="1" smtClean="0">
                <a:solidFill>
                  <a:srgbClr val="00FF00"/>
                </a:solidFill>
                <a:latin typeface="Gabriola" panose="04040605051002020D02" pitchFamily="82" charset="0"/>
              </a:rPr>
              <a:t>Cl</a:t>
            </a:r>
            <a:r>
              <a:rPr lang="en-US" altLang="en-US" sz="5400" dirty="0" smtClean="0">
                <a:latin typeface="Gabriola" panose="04040605051002020D02" pitchFamily="82" charset="0"/>
              </a:rPr>
              <a:t> </a:t>
            </a:r>
            <a:r>
              <a:rPr lang="en-US" altLang="en-US" sz="5400" dirty="0">
                <a:latin typeface="Gabriola" panose="04040605051002020D02" pitchFamily="82" charset="0"/>
              </a:rPr>
              <a:t>= </a:t>
            </a:r>
            <a:r>
              <a:rPr lang="en-US" altLang="en-US" sz="4800" b="1" dirty="0">
                <a:latin typeface="Gabriola" panose="04040605051002020D02" pitchFamily="82" charset="0"/>
              </a:rPr>
              <a:t>sodium </a:t>
            </a:r>
            <a:r>
              <a:rPr lang="en-US" altLang="en-US" sz="4800" b="1" dirty="0" smtClean="0">
                <a:latin typeface="Gabriola" panose="04040605051002020D02" pitchFamily="82" charset="0"/>
              </a:rPr>
              <a:t>chloride</a:t>
            </a:r>
            <a:r>
              <a:rPr lang="en-US" altLang="en-US" sz="4800" dirty="0" smtClean="0">
                <a:latin typeface="Gabriola" panose="04040605051002020D02" pitchFamily="82" charset="0"/>
              </a:rPr>
              <a:t> </a:t>
            </a:r>
            <a:r>
              <a:rPr lang="en-US" altLang="en-US" sz="4000" dirty="0">
                <a:solidFill>
                  <a:srgbClr val="D60093"/>
                </a:solidFill>
                <a:latin typeface="Gabriola" panose="04040605051002020D02" pitchFamily="82" charset="0"/>
              </a:rPr>
              <a:t>Na = sodium </a:t>
            </a:r>
            <a:r>
              <a:rPr lang="en-US" altLang="en-US" sz="4000" dirty="0">
                <a:solidFill>
                  <a:srgbClr val="00FF00"/>
                </a:solidFill>
                <a:latin typeface="Gabriola" panose="04040605051002020D02" pitchFamily="82" charset="0"/>
              </a:rPr>
              <a:t>Cl = </a:t>
            </a:r>
            <a:r>
              <a:rPr lang="en-US" altLang="en-US" sz="4000" dirty="0" smtClean="0">
                <a:solidFill>
                  <a:srgbClr val="00FF00"/>
                </a:solidFill>
                <a:latin typeface="Gabriola" panose="04040605051002020D02" pitchFamily="82" charset="0"/>
              </a:rPr>
              <a:t>chlorine</a:t>
            </a:r>
            <a:endParaRPr lang="en-US" altLang="en-US" sz="4400" dirty="0" smtClean="0">
              <a:solidFill>
                <a:srgbClr val="CC3399"/>
              </a:solidFill>
              <a:latin typeface="Gabriola" panose="04040605051002020D02" pitchFamily="82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5400" dirty="0" smtClean="0">
                <a:solidFill>
                  <a:srgbClr val="CC3300"/>
                </a:solidFill>
                <a:latin typeface="Gabriola" panose="04040605051002020D02" pitchFamily="82" charset="0"/>
              </a:rPr>
              <a:t>              </a:t>
            </a:r>
            <a:r>
              <a:rPr lang="en-US" altLang="en-US" sz="5400" dirty="0" smtClean="0">
                <a:solidFill>
                  <a:srgbClr val="00B050"/>
                </a:solidFill>
                <a:latin typeface="Gabriola" panose="04040605051002020D02" pitchFamily="82" charset="0"/>
              </a:rPr>
              <a:t>H</a:t>
            </a:r>
            <a:r>
              <a:rPr lang="en-US" altLang="en-US" sz="3600" dirty="0" smtClean="0">
                <a:solidFill>
                  <a:srgbClr val="00B050"/>
                </a:solidFill>
                <a:latin typeface="Gabriola" panose="04040605051002020D02" pitchFamily="82" charset="0"/>
              </a:rPr>
              <a:t>2</a:t>
            </a:r>
            <a:r>
              <a:rPr lang="en-US" altLang="en-US" sz="5400" dirty="0" smtClean="0">
                <a:solidFill>
                  <a:srgbClr val="002060"/>
                </a:solidFill>
                <a:latin typeface="Gabriola" panose="04040605051002020D02" pitchFamily="82" charset="0"/>
              </a:rPr>
              <a:t>O</a:t>
            </a:r>
            <a:r>
              <a:rPr lang="en-US" altLang="en-US" sz="5400" dirty="0" smtClean="0">
                <a:latin typeface="Gabriola" panose="04040605051002020D02" pitchFamily="82" charset="0"/>
              </a:rPr>
              <a:t> </a:t>
            </a:r>
            <a:r>
              <a:rPr lang="en-US" altLang="en-US" sz="5400" dirty="0">
                <a:latin typeface="Gabriola" panose="04040605051002020D02" pitchFamily="82" charset="0"/>
              </a:rPr>
              <a:t>= </a:t>
            </a:r>
            <a:r>
              <a:rPr lang="en-US" altLang="en-US" sz="4800" b="1" dirty="0">
                <a:latin typeface="Gabriola" panose="04040605051002020D02" pitchFamily="82" charset="0"/>
              </a:rPr>
              <a:t>water</a:t>
            </a:r>
            <a:r>
              <a:rPr lang="en-US" altLang="en-US" sz="4800" dirty="0">
                <a:latin typeface="Gabriola" panose="04040605051002020D02" pitchFamily="82" charset="0"/>
              </a:rPr>
              <a:t> </a:t>
            </a:r>
            <a:r>
              <a:rPr lang="en-US" altLang="en-US" sz="4000" dirty="0">
                <a:solidFill>
                  <a:srgbClr val="CC3300"/>
                </a:solidFill>
                <a:latin typeface="Gabriola" panose="04040605051002020D02" pitchFamily="82" charset="0"/>
              </a:rPr>
              <a:t> </a:t>
            </a:r>
            <a:r>
              <a:rPr lang="en-US" altLang="en-US" sz="4000" dirty="0" smtClean="0">
                <a:solidFill>
                  <a:srgbClr val="00B050"/>
                </a:solidFill>
                <a:latin typeface="Gabriola" panose="04040605051002020D02" pitchFamily="82" charset="0"/>
              </a:rPr>
              <a:t>H </a:t>
            </a:r>
            <a:r>
              <a:rPr lang="en-US" altLang="en-US" sz="4000" dirty="0">
                <a:solidFill>
                  <a:srgbClr val="00B050"/>
                </a:solidFill>
                <a:latin typeface="Gabriola" panose="04040605051002020D02" pitchFamily="82" charset="0"/>
              </a:rPr>
              <a:t>= hydrogen  </a:t>
            </a:r>
            <a:r>
              <a:rPr lang="en-US" altLang="en-US" sz="4000" dirty="0">
                <a:solidFill>
                  <a:srgbClr val="002060"/>
                </a:solidFill>
                <a:latin typeface="Gabriola" panose="04040605051002020D02" pitchFamily="82" charset="0"/>
              </a:rPr>
              <a:t>O = oxygen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0628" y="2655121"/>
            <a:ext cx="1995806" cy="22102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026" y="4772025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38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645"/>
            <a:ext cx="10515600" cy="117026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Bauhaus 93" pitchFamily="82" charset="0"/>
              </a:rPr>
              <a:t>Nature of Matter: </a:t>
            </a:r>
            <a:br>
              <a:rPr lang="en-US" b="1" dirty="0" smtClean="0">
                <a:latin typeface="Bauhaus 93" pitchFamily="82" charset="0"/>
              </a:rPr>
            </a:br>
            <a:r>
              <a:rPr lang="en-US" b="1" dirty="0" smtClean="0">
                <a:latin typeface="Bauhaus 93" pitchFamily="82" charset="0"/>
              </a:rPr>
              <a:t>The Atom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542384" y="826265"/>
            <a:ext cx="6649616" cy="60317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3500" b="1" dirty="0" smtClean="0"/>
          </a:p>
          <a:p>
            <a:r>
              <a:rPr lang="en-US" sz="3700" b="1" dirty="0" smtClean="0"/>
              <a:t> The nucleus holds two types of particles in it: </a:t>
            </a:r>
            <a:r>
              <a:rPr lang="en-US" sz="3700" b="1" dirty="0" smtClean="0">
                <a:solidFill>
                  <a:srgbClr val="00B050"/>
                </a:solidFill>
              </a:rPr>
              <a:t>neutrons </a:t>
            </a:r>
            <a:r>
              <a:rPr lang="en-US" sz="3700" b="1" dirty="0" smtClean="0"/>
              <a:t>and</a:t>
            </a:r>
            <a:r>
              <a:rPr lang="en-US" sz="3700" b="1" dirty="0" smtClean="0">
                <a:solidFill>
                  <a:srgbClr val="00B050"/>
                </a:solidFill>
              </a:rPr>
              <a:t> </a:t>
            </a:r>
            <a:r>
              <a:rPr lang="en-US" sz="3700" b="1" dirty="0" smtClean="0">
                <a:solidFill>
                  <a:srgbClr val="0070C0"/>
                </a:solidFill>
              </a:rPr>
              <a:t>protons</a:t>
            </a:r>
            <a:r>
              <a:rPr lang="en-US" sz="3700" b="1" dirty="0" smtClean="0">
                <a:solidFill>
                  <a:srgbClr val="00B050"/>
                </a:solidFill>
              </a:rPr>
              <a:t>. </a:t>
            </a:r>
          </a:p>
          <a:p>
            <a:endParaRPr lang="en-US" sz="3700" b="1" dirty="0" smtClean="0">
              <a:solidFill>
                <a:srgbClr val="00B050"/>
              </a:solidFill>
            </a:endParaRPr>
          </a:p>
          <a:p>
            <a:r>
              <a:rPr lang="en-US" sz="3700" b="1" dirty="0" smtClean="0"/>
              <a:t>Since the </a:t>
            </a:r>
            <a:r>
              <a:rPr lang="en-US" sz="3700" b="1" dirty="0" smtClean="0">
                <a:solidFill>
                  <a:srgbClr val="00B050"/>
                </a:solidFill>
              </a:rPr>
              <a:t>neutron</a:t>
            </a:r>
            <a:r>
              <a:rPr lang="en-US" sz="3700" b="1" dirty="0" smtClean="0"/>
              <a:t> has no electric charge, and the </a:t>
            </a:r>
            <a:r>
              <a:rPr lang="en-US" sz="3700" b="1" dirty="0" smtClean="0">
                <a:solidFill>
                  <a:srgbClr val="0070C0"/>
                </a:solidFill>
              </a:rPr>
              <a:t>proton</a:t>
            </a:r>
            <a:r>
              <a:rPr lang="en-US" sz="3700" b="1" dirty="0" smtClean="0"/>
              <a:t> has a +1 charge,  the </a:t>
            </a:r>
            <a:r>
              <a:rPr lang="en-US" sz="3700" b="1" dirty="0" smtClean="0">
                <a:solidFill>
                  <a:srgbClr val="7030A0"/>
                </a:solidFill>
              </a:rPr>
              <a:t>nucleus</a:t>
            </a:r>
            <a:r>
              <a:rPr lang="en-US" sz="3700" b="1" dirty="0" smtClean="0"/>
              <a:t> has  an overall +1 charge.</a:t>
            </a:r>
          </a:p>
          <a:p>
            <a:pPr marL="0" indent="0">
              <a:buNone/>
            </a:pPr>
            <a:endParaRPr lang="en-US" sz="3700" b="1" dirty="0" smtClean="0"/>
          </a:p>
          <a:p>
            <a:r>
              <a:rPr lang="en-US" sz="3700" b="1" dirty="0" smtClean="0"/>
              <a:t>Most of the mass of an atom is located here in the </a:t>
            </a:r>
            <a:r>
              <a:rPr lang="en-US" sz="3700" b="1" dirty="0" smtClean="0">
                <a:solidFill>
                  <a:srgbClr val="7030A0"/>
                </a:solidFill>
              </a:rPr>
              <a:t>nucleus</a:t>
            </a:r>
            <a:r>
              <a:rPr lang="en-US" sz="3700" b="1" dirty="0" smtClean="0"/>
              <a:t>.</a:t>
            </a:r>
          </a:p>
          <a:p>
            <a:endParaRPr lang="en-US" dirty="0"/>
          </a:p>
        </p:txBody>
      </p:sp>
      <p:pic>
        <p:nvPicPr>
          <p:cNvPr id="10" name="Picture 9" descr="http://www.historyforkids.org/scienceforkids/chemistry/atoms/pictures/oxyge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649" y="902877"/>
            <a:ext cx="4711064" cy="370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321649" y="4612112"/>
            <a:ext cx="4877874" cy="938719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/>
            <a:r>
              <a:rPr lang="en-US" sz="2500" b="1" dirty="0" smtClean="0"/>
              <a:t>The center of the atom is called the</a:t>
            </a:r>
          </a:p>
          <a:p>
            <a:pPr algn="ctr"/>
            <a:r>
              <a:rPr lang="en-US" sz="2500" b="1" dirty="0" smtClean="0"/>
              <a:t> </a:t>
            </a:r>
            <a:r>
              <a:rPr lang="en-US" sz="3000" b="1" dirty="0">
                <a:solidFill>
                  <a:srgbClr val="7030A0"/>
                </a:solidFill>
              </a:rPr>
              <a:t>N</a:t>
            </a:r>
            <a:r>
              <a:rPr lang="en-US" sz="3000" b="1" dirty="0" smtClean="0">
                <a:solidFill>
                  <a:srgbClr val="7030A0"/>
                </a:solidFill>
              </a:rPr>
              <a:t>ucleus</a:t>
            </a:r>
          </a:p>
        </p:txBody>
      </p:sp>
      <p:sp>
        <p:nvSpPr>
          <p:cNvPr id="12" name="Double Bracket 11"/>
          <p:cNvSpPr/>
          <p:nvPr/>
        </p:nvSpPr>
        <p:spPr>
          <a:xfrm>
            <a:off x="1909204" y="2360774"/>
            <a:ext cx="1535953" cy="793440"/>
          </a:xfrm>
          <a:prstGeom prst="bracketPair">
            <a:avLst/>
          </a:prstGeom>
          <a:ln w="76200">
            <a:solidFill>
              <a:srgbClr val="7030A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5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850392"/>
            <a:ext cx="6181344" cy="2871217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 </a:t>
            </a:r>
            <a:r>
              <a:rPr lang="en-US" sz="3200" b="1" dirty="0" smtClean="0">
                <a:solidFill>
                  <a:srgbClr val="00B050"/>
                </a:solidFill>
              </a:rPr>
              <a:t>neutron</a:t>
            </a:r>
            <a:r>
              <a:rPr lang="en-US" sz="3200" b="1" dirty="0" smtClean="0"/>
              <a:t> has no electrical charge associated with it, we say it has a charge of 0.</a:t>
            </a:r>
          </a:p>
          <a:p>
            <a:pPr marL="0" indent="0">
              <a:buNone/>
            </a:pPr>
            <a:r>
              <a:rPr lang="en-US" sz="3200" b="1" dirty="0" smtClean="0"/>
              <a:t> A </a:t>
            </a:r>
            <a:r>
              <a:rPr lang="en-US" sz="3200" b="1" dirty="0" smtClean="0">
                <a:solidFill>
                  <a:srgbClr val="00B050"/>
                </a:solidFill>
              </a:rPr>
              <a:t>neutron</a:t>
            </a:r>
            <a:r>
              <a:rPr lang="en-US" sz="3200" b="1" dirty="0" smtClean="0"/>
              <a:t> is found in the nucleus only.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144" y="3503675"/>
            <a:ext cx="6181344" cy="3008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</a:rPr>
              <a:t>A </a:t>
            </a:r>
            <a:r>
              <a:rPr lang="en-US" sz="3200" b="1" dirty="0">
                <a:solidFill>
                  <a:srgbClr val="002060"/>
                </a:solidFill>
              </a:rPr>
              <a:t>proton </a:t>
            </a:r>
            <a:r>
              <a:rPr lang="en-US" sz="3200" b="1" dirty="0">
                <a:solidFill>
                  <a:prstClr val="black"/>
                </a:solidFill>
              </a:rPr>
              <a:t>always has an electrical charge of +1 </a:t>
            </a:r>
            <a:r>
              <a:rPr lang="en-US" sz="3200" b="1" dirty="0" err="1">
                <a:solidFill>
                  <a:prstClr val="black"/>
                </a:solidFill>
              </a:rPr>
              <a:t>amu</a:t>
            </a:r>
            <a:r>
              <a:rPr lang="en-US" sz="3200" b="1" dirty="0">
                <a:solidFill>
                  <a:prstClr val="black"/>
                </a:solidFill>
              </a:rPr>
              <a:t>.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prstClr val="black"/>
                </a:solidFill>
              </a:rPr>
              <a:t>A </a:t>
            </a:r>
            <a:r>
              <a:rPr lang="en-US" sz="3200" b="1" dirty="0">
                <a:solidFill>
                  <a:srgbClr val="002060"/>
                </a:solidFill>
              </a:rPr>
              <a:t>proton </a:t>
            </a:r>
            <a:r>
              <a:rPr lang="en-US" sz="3200" b="1" dirty="0">
                <a:solidFill>
                  <a:prstClr val="black"/>
                </a:solidFill>
              </a:rPr>
              <a:t>is found in the nucleus only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</a:rPr>
              <a:t>The nucleus of an atom gets its overall charge from the </a:t>
            </a:r>
            <a:r>
              <a:rPr lang="en-US" sz="3200" b="1" dirty="0">
                <a:solidFill>
                  <a:srgbClr val="002060"/>
                </a:solidFill>
              </a:rPr>
              <a:t>proton</a:t>
            </a:r>
            <a:r>
              <a:rPr lang="en-US" sz="3200" b="1" dirty="0">
                <a:solidFill>
                  <a:prstClr val="black"/>
                </a:solidFill>
              </a:rPr>
              <a:t>.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3295" y="0"/>
            <a:ext cx="28712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/>
              </a:rPr>
              <a:t>NUCLEUS</a:t>
            </a:r>
            <a:endParaRPr lang="en-US" sz="5400" b="1" cap="none" spc="0" dirty="0">
              <a:ln w="22225">
                <a:solidFill>
                  <a:srgbClr val="00B050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281928" y="923330"/>
            <a:ext cx="5910072" cy="593467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Electrons</a:t>
            </a:r>
            <a:r>
              <a:rPr lang="en-US" b="1" dirty="0" smtClean="0"/>
              <a:t> are very small particles located </a:t>
            </a:r>
            <a:r>
              <a:rPr lang="en-US" b="1" u="sng" dirty="0" smtClean="0"/>
              <a:t>outside</a:t>
            </a:r>
            <a:r>
              <a:rPr lang="en-US" b="1" dirty="0" smtClean="0"/>
              <a:t> the nucleus. They orbit (circle around) the nucleus at high speeds, like the Earth orbits the sun. </a:t>
            </a:r>
          </a:p>
          <a:p>
            <a:r>
              <a:rPr lang="en-US" b="1" dirty="0" smtClean="0"/>
              <a:t> An </a:t>
            </a:r>
            <a:r>
              <a:rPr lang="en-US" b="1" dirty="0" smtClean="0">
                <a:solidFill>
                  <a:srgbClr val="FF0000"/>
                </a:solidFill>
              </a:rPr>
              <a:t>electron</a:t>
            </a:r>
            <a:r>
              <a:rPr lang="en-US" b="1" dirty="0" smtClean="0"/>
              <a:t> has an electrical charge of –1.</a:t>
            </a:r>
          </a:p>
          <a:p>
            <a:r>
              <a:rPr lang="en-US" b="1" dirty="0" smtClean="0"/>
              <a:t>Electrons orbit on rings or energy levels. The outside ring is called the “</a:t>
            </a:r>
            <a:r>
              <a:rPr lang="en-US" b="1" u="sng" dirty="0" smtClean="0"/>
              <a:t>valence shell”</a:t>
            </a:r>
          </a:p>
          <a:p>
            <a:r>
              <a:rPr lang="en-US" b="1" dirty="0" smtClean="0"/>
              <a:t>The valence shell is where one atom bonds together with another atom.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1344" y="18842"/>
            <a:ext cx="591277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ENERGY LEVEL/</a:t>
            </a:r>
            <a:r>
              <a:rPr lang="en-US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SHELLS</a:t>
            </a:r>
            <a:endParaRPr lang="en-US" sz="48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144768" y="0"/>
            <a:ext cx="54864" cy="6839158"/>
          </a:xfrm>
          <a:prstGeom prst="line">
            <a:avLst/>
          </a:prstGeom>
          <a:ln w="76200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SMARTInkShape-Group46"/>
          <p:cNvGrpSpPr/>
          <p:nvPr/>
        </p:nvGrpSpPr>
        <p:grpSpPr>
          <a:xfrm>
            <a:off x="6164580" y="586741"/>
            <a:ext cx="1988709" cy="419100"/>
            <a:chOff x="6164580" y="586741"/>
            <a:chExt cx="1988709" cy="419100"/>
          </a:xfrm>
        </p:grpSpPr>
        <p:sp>
          <p:nvSpPr>
            <p:cNvPr id="2" name="SMARTInkShape-172"/>
            <p:cNvSpPr/>
            <p:nvPr/>
          </p:nvSpPr>
          <p:spPr>
            <a:xfrm>
              <a:off x="7863840" y="594365"/>
              <a:ext cx="289449" cy="411476"/>
            </a:xfrm>
            <a:custGeom>
              <a:avLst/>
              <a:gdLst/>
              <a:ahLst/>
              <a:cxnLst/>
              <a:rect l="0" t="0" r="0" b="0"/>
              <a:pathLst>
                <a:path w="289449" h="411476">
                  <a:moveTo>
                    <a:pt x="0" y="15235"/>
                  </a:moveTo>
                  <a:lnTo>
                    <a:pt x="4046" y="11190"/>
                  </a:lnTo>
                  <a:lnTo>
                    <a:pt x="6031" y="6946"/>
                  </a:lnTo>
                  <a:lnTo>
                    <a:pt x="6562" y="4629"/>
                  </a:lnTo>
                  <a:lnTo>
                    <a:pt x="7761" y="3084"/>
                  </a:lnTo>
                  <a:lnTo>
                    <a:pt x="11352" y="1368"/>
                  </a:lnTo>
                  <a:lnTo>
                    <a:pt x="55132" y="0"/>
                  </a:lnTo>
                  <a:lnTo>
                    <a:pt x="64296" y="844"/>
                  </a:lnTo>
                  <a:lnTo>
                    <a:pt x="108216" y="11346"/>
                  </a:lnTo>
                  <a:lnTo>
                    <a:pt x="152350" y="28005"/>
                  </a:lnTo>
                  <a:lnTo>
                    <a:pt x="195479" y="48258"/>
                  </a:lnTo>
                  <a:lnTo>
                    <a:pt x="241297" y="82466"/>
                  </a:lnTo>
                  <a:lnTo>
                    <a:pt x="276082" y="125182"/>
                  </a:lnTo>
                  <a:lnTo>
                    <a:pt x="287628" y="166089"/>
                  </a:lnTo>
                  <a:lnTo>
                    <a:pt x="289448" y="203104"/>
                  </a:lnTo>
                  <a:lnTo>
                    <a:pt x="280148" y="247605"/>
                  </a:lnTo>
                  <a:lnTo>
                    <a:pt x="256509" y="294700"/>
                  </a:lnTo>
                  <a:lnTo>
                    <a:pt x="237252" y="318560"/>
                  </a:lnTo>
                  <a:lnTo>
                    <a:pt x="192269" y="350469"/>
                  </a:lnTo>
                  <a:lnTo>
                    <a:pt x="147408" y="378455"/>
                  </a:lnTo>
                  <a:lnTo>
                    <a:pt x="133894" y="385228"/>
                  </a:lnTo>
                  <a:lnTo>
                    <a:pt x="109124" y="392214"/>
                  </a:lnTo>
                  <a:lnTo>
                    <a:pt x="94119" y="400678"/>
                  </a:lnTo>
                  <a:lnTo>
                    <a:pt x="49890" y="409009"/>
                  </a:lnTo>
                  <a:lnTo>
                    <a:pt x="22860" y="4114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173"/>
            <p:cNvSpPr/>
            <p:nvPr/>
          </p:nvSpPr>
          <p:spPr>
            <a:xfrm>
              <a:off x="7688680" y="800100"/>
              <a:ext cx="281841" cy="22861"/>
            </a:xfrm>
            <a:custGeom>
              <a:avLst/>
              <a:gdLst/>
              <a:ahLst/>
              <a:cxnLst/>
              <a:rect l="0" t="0" r="0" b="0"/>
              <a:pathLst>
                <a:path w="281841" h="22861">
                  <a:moveTo>
                    <a:pt x="76100" y="22860"/>
                  </a:moveTo>
                  <a:lnTo>
                    <a:pt x="63934" y="17623"/>
                  </a:lnTo>
                  <a:lnTo>
                    <a:pt x="17343" y="15267"/>
                  </a:lnTo>
                  <a:lnTo>
                    <a:pt x="3730" y="15241"/>
                  </a:lnTo>
                  <a:lnTo>
                    <a:pt x="2454" y="14394"/>
                  </a:lnTo>
                  <a:lnTo>
                    <a:pt x="1603" y="12982"/>
                  </a:lnTo>
                  <a:lnTo>
                    <a:pt x="237" y="8679"/>
                  </a:lnTo>
                  <a:lnTo>
                    <a:pt x="0" y="11979"/>
                  </a:lnTo>
                  <a:lnTo>
                    <a:pt x="813" y="13066"/>
                  </a:lnTo>
                  <a:lnTo>
                    <a:pt x="6470" y="14954"/>
                  </a:lnTo>
                  <a:lnTo>
                    <a:pt x="32607" y="16070"/>
                  </a:lnTo>
                  <a:lnTo>
                    <a:pt x="47314" y="21268"/>
                  </a:lnTo>
                  <a:lnTo>
                    <a:pt x="94087" y="22798"/>
                  </a:lnTo>
                  <a:lnTo>
                    <a:pt x="136552" y="22856"/>
                  </a:lnTo>
                  <a:lnTo>
                    <a:pt x="182767" y="22860"/>
                  </a:lnTo>
                  <a:lnTo>
                    <a:pt x="208178" y="22013"/>
                  </a:lnTo>
                  <a:lnTo>
                    <a:pt x="237709" y="15711"/>
                  </a:lnTo>
                  <a:lnTo>
                    <a:pt x="246139" y="14603"/>
                  </a:lnTo>
                  <a:lnTo>
                    <a:pt x="255646" y="9219"/>
                  </a:lnTo>
                  <a:lnTo>
                    <a:pt x="261168" y="4662"/>
                  </a:lnTo>
                  <a:lnTo>
                    <a:pt x="28184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174"/>
            <p:cNvSpPr/>
            <p:nvPr/>
          </p:nvSpPr>
          <p:spPr>
            <a:xfrm>
              <a:off x="7787849" y="716373"/>
              <a:ext cx="68372" cy="212942"/>
            </a:xfrm>
            <a:custGeom>
              <a:avLst/>
              <a:gdLst/>
              <a:ahLst/>
              <a:cxnLst/>
              <a:rect l="0" t="0" r="0" b="0"/>
              <a:pathLst>
                <a:path w="68372" h="212942">
                  <a:moveTo>
                    <a:pt x="7411" y="7527"/>
                  </a:moveTo>
                  <a:lnTo>
                    <a:pt x="7411" y="0"/>
                  </a:lnTo>
                  <a:lnTo>
                    <a:pt x="7411" y="32958"/>
                  </a:lnTo>
                  <a:lnTo>
                    <a:pt x="0" y="71822"/>
                  </a:lnTo>
                  <a:lnTo>
                    <a:pt x="656" y="100730"/>
                  </a:lnTo>
                  <a:lnTo>
                    <a:pt x="5826" y="115810"/>
                  </a:lnTo>
                  <a:lnTo>
                    <a:pt x="8049" y="138971"/>
                  </a:lnTo>
                  <a:lnTo>
                    <a:pt x="13401" y="153938"/>
                  </a:lnTo>
                  <a:lnTo>
                    <a:pt x="15153" y="162345"/>
                  </a:lnTo>
                  <a:lnTo>
                    <a:pt x="20919" y="174641"/>
                  </a:lnTo>
                  <a:lnTo>
                    <a:pt x="21497" y="177356"/>
                  </a:lnTo>
                  <a:lnTo>
                    <a:pt x="26355" y="185223"/>
                  </a:lnTo>
                  <a:lnTo>
                    <a:pt x="34733" y="195466"/>
                  </a:lnTo>
                  <a:lnTo>
                    <a:pt x="36487" y="200558"/>
                  </a:lnTo>
                  <a:lnTo>
                    <a:pt x="37802" y="202254"/>
                  </a:lnTo>
                  <a:lnTo>
                    <a:pt x="51361" y="210795"/>
                  </a:lnTo>
                  <a:lnTo>
                    <a:pt x="59347" y="212941"/>
                  </a:lnTo>
                  <a:lnTo>
                    <a:pt x="59815" y="212203"/>
                  </a:lnTo>
                  <a:lnTo>
                    <a:pt x="61573" y="199767"/>
                  </a:lnTo>
                  <a:lnTo>
                    <a:pt x="68371" y="19040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175"/>
            <p:cNvSpPr/>
            <p:nvPr/>
          </p:nvSpPr>
          <p:spPr>
            <a:xfrm>
              <a:off x="7551428" y="601983"/>
              <a:ext cx="205733" cy="358107"/>
            </a:xfrm>
            <a:custGeom>
              <a:avLst/>
              <a:gdLst/>
              <a:ahLst/>
              <a:cxnLst/>
              <a:rect l="0" t="0" r="0" b="0"/>
              <a:pathLst>
                <a:path w="205733" h="358107">
                  <a:moveTo>
                    <a:pt x="205732" y="15237"/>
                  </a:moveTo>
                  <a:lnTo>
                    <a:pt x="205732" y="98"/>
                  </a:lnTo>
                  <a:lnTo>
                    <a:pt x="194381" y="0"/>
                  </a:lnTo>
                  <a:lnTo>
                    <a:pt x="170808" y="7758"/>
                  </a:lnTo>
                  <a:lnTo>
                    <a:pt x="161894" y="12645"/>
                  </a:lnTo>
                  <a:lnTo>
                    <a:pt x="149751" y="15316"/>
                  </a:lnTo>
                  <a:lnTo>
                    <a:pt x="140415" y="21093"/>
                  </a:lnTo>
                  <a:lnTo>
                    <a:pt x="132286" y="27320"/>
                  </a:lnTo>
                  <a:lnTo>
                    <a:pt x="123669" y="31235"/>
                  </a:lnTo>
                  <a:lnTo>
                    <a:pt x="76704" y="68548"/>
                  </a:lnTo>
                  <a:lnTo>
                    <a:pt x="59169" y="86510"/>
                  </a:lnTo>
                  <a:lnTo>
                    <a:pt x="39353" y="112569"/>
                  </a:lnTo>
                  <a:lnTo>
                    <a:pt x="30846" y="123663"/>
                  </a:lnTo>
                  <a:lnTo>
                    <a:pt x="11013" y="155711"/>
                  </a:lnTo>
                  <a:lnTo>
                    <a:pt x="785" y="199831"/>
                  </a:lnTo>
                  <a:lnTo>
                    <a:pt x="0" y="244965"/>
                  </a:lnTo>
                  <a:lnTo>
                    <a:pt x="9400" y="279822"/>
                  </a:lnTo>
                  <a:lnTo>
                    <a:pt x="40641" y="322252"/>
                  </a:lnTo>
                  <a:lnTo>
                    <a:pt x="51640" y="332673"/>
                  </a:lnTo>
                  <a:lnTo>
                    <a:pt x="78183" y="347125"/>
                  </a:lnTo>
                  <a:lnTo>
                    <a:pt x="112077" y="356945"/>
                  </a:lnTo>
                  <a:lnTo>
                    <a:pt x="150920" y="358106"/>
                  </a:lnTo>
                  <a:lnTo>
                    <a:pt x="170384" y="352047"/>
                  </a:lnTo>
                  <a:lnTo>
                    <a:pt x="190492" y="34289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176"/>
            <p:cNvSpPr/>
            <p:nvPr/>
          </p:nvSpPr>
          <p:spPr>
            <a:xfrm>
              <a:off x="7147560" y="784869"/>
              <a:ext cx="274321" cy="198103"/>
            </a:xfrm>
            <a:custGeom>
              <a:avLst/>
              <a:gdLst/>
              <a:ahLst/>
              <a:cxnLst/>
              <a:rect l="0" t="0" r="0" b="0"/>
              <a:pathLst>
                <a:path w="274321" h="198103">
                  <a:moveTo>
                    <a:pt x="0" y="30471"/>
                  </a:moveTo>
                  <a:lnTo>
                    <a:pt x="4045" y="30471"/>
                  </a:lnTo>
                  <a:lnTo>
                    <a:pt x="8290" y="32729"/>
                  </a:lnTo>
                  <a:lnTo>
                    <a:pt x="39593" y="62471"/>
                  </a:lnTo>
                  <a:lnTo>
                    <a:pt x="55787" y="89247"/>
                  </a:lnTo>
                  <a:lnTo>
                    <a:pt x="62537" y="106049"/>
                  </a:lnTo>
                  <a:lnTo>
                    <a:pt x="65893" y="111475"/>
                  </a:lnTo>
                  <a:lnTo>
                    <a:pt x="67784" y="120136"/>
                  </a:lnTo>
                  <a:lnTo>
                    <a:pt x="68579" y="167619"/>
                  </a:lnTo>
                  <a:lnTo>
                    <a:pt x="68580" y="188986"/>
                  </a:lnTo>
                  <a:lnTo>
                    <a:pt x="67732" y="189487"/>
                  </a:lnTo>
                  <a:lnTo>
                    <a:pt x="64535" y="190045"/>
                  </a:lnTo>
                  <a:lnTo>
                    <a:pt x="63343" y="191040"/>
                  </a:lnTo>
                  <a:lnTo>
                    <a:pt x="60971" y="198068"/>
                  </a:lnTo>
                  <a:lnTo>
                    <a:pt x="60963" y="198102"/>
                  </a:lnTo>
                  <a:lnTo>
                    <a:pt x="60960" y="153709"/>
                  </a:lnTo>
                  <a:lnTo>
                    <a:pt x="60960" y="106186"/>
                  </a:lnTo>
                  <a:lnTo>
                    <a:pt x="61807" y="86444"/>
                  </a:lnTo>
                  <a:lnTo>
                    <a:pt x="67044" y="73773"/>
                  </a:lnTo>
                  <a:lnTo>
                    <a:pt x="74140" y="61477"/>
                  </a:lnTo>
                  <a:lnTo>
                    <a:pt x="79838" y="46850"/>
                  </a:lnTo>
                  <a:lnTo>
                    <a:pt x="96844" y="22995"/>
                  </a:lnTo>
                  <a:lnTo>
                    <a:pt x="97583" y="20407"/>
                  </a:lnTo>
                  <a:lnTo>
                    <a:pt x="102919" y="15274"/>
                  </a:lnTo>
                  <a:lnTo>
                    <a:pt x="110088" y="11017"/>
                  </a:lnTo>
                  <a:lnTo>
                    <a:pt x="121590" y="6026"/>
                  </a:lnTo>
                  <a:lnTo>
                    <a:pt x="126853" y="2673"/>
                  </a:lnTo>
                  <a:lnTo>
                    <a:pt x="135423" y="786"/>
                  </a:lnTo>
                  <a:lnTo>
                    <a:pt x="170086" y="0"/>
                  </a:lnTo>
                  <a:lnTo>
                    <a:pt x="175219" y="2253"/>
                  </a:lnTo>
                  <a:lnTo>
                    <a:pt x="177772" y="4039"/>
                  </a:lnTo>
                  <a:lnTo>
                    <a:pt x="192345" y="7752"/>
                  </a:lnTo>
                  <a:lnTo>
                    <a:pt x="194270" y="9398"/>
                  </a:lnTo>
                  <a:lnTo>
                    <a:pt x="195554" y="11343"/>
                  </a:lnTo>
                  <a:lnTo>
                    <a:pt x="208086" y="20546"/>
                  </a:lnTo>
                  <a:lnTo>
                    <a:pt x="232288" y="50938"/>
                  </a:lnTo>
                  <a:lnTo>
                    <a:pt x="235443" y="69102"/>
                  </a:lnTo>
                  <a:lnTo>
                    <a:pt x="236721" y="78120"/>
                  </a:lnTo>
                  <a:lnTo>
                    <a:pt x="242183" y="93066"/>
                  </a:lnTo>
                  <a:lnTo>
                    <a:pt x="243951" y="101471"/>
                  </a:lnTo>
                  <a:lnTo>
                    <a:pt x="248858" y="111810"/>
                  </a:lnTo>
                  <a:lnTo>
                    <a:pt x="252287" y="156697"/>
                  </a:lnTo>
                  <a:lnTo>
                    <a:pt x="258372" y="167406"/>
                  </a:lnTo>
                  <a:lnTo>
                    <a:pt x="258765" y="171200"/>
                  </a:lnTo>
                  <a:lnTo>
                    <a:pt x="261198" y="175708"/>
                  </a:lnTo>
                  <a:lnTo>
                    <a:pt x="266377" y="182452"/>
                  </a:lnTo>
                  <a:lnTo>
                    <a:pt x="266672" y="189395"/>
                  </a:lnTo>
                  <a:lnTo>
                    <a:pt x="267528" y="189760"/>
                  </a:lnTo>
                  <a:lnTo>
                    <a:pt x="274320" y="19049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177"/>
            <p:cNvSpPr/>
            <p:nvPr/>
          </p:nvSpPr>
          <p:spPr>
            <a:xfrm>
              <a:off x="6827520" y="769628"/>
              <a:ext cx="342888" cy="197989"/>
            </a:xfrm>
            <a:custGeom>
              <a:avLst/>
              <a:gdLst/>
              <a:ahLst/>
              <a:cxnLst/>
              <a:rect l="0" t="0" r="0" b="0"/>
              <a:pathLst>
                <a:path w="342888" h="197989">
                  <a:moveTo>
                    <a:pt x="0" y="68572"/>
                  </a:moveTo>
                  <a:lnTo>
                    <a:pt x="10607" y="68572"/>
                  </a:lnTo>
                  <a:lnTo>
                    <a:pt x="15438" y="66314"/>
                  </a:lnTo>
                  <a:lnTo>
                    <a:pt x="20409" y="63335"/>
                  </a:lnTo>
                  <a:lnTo>
                    <a:pt x="27966" y="60811"/>
                  </a:lnTo>
                  <a:lnTo>
                    <a:pt x="36415" y="55924"/>
                  </a:lnTo>
                  <a:lnTo>
                    <a:pt x="81620" y="47346"/>
                  </a:lnTo>
                  <a:lnTo>
                    <a:pt x="112077" y="41762"/>
                  </a:lnTo>
                  <a:lnTo>
                    <a:pt x="158237" y="24623"/>
                  </a:lnTo>
                  <a:lnTo>
                    <a:pt x="164308" y="22792"/>
                  </a:lnTo>
                  <a:lnTo>
                    <a:pt x="173332" y="17848"/>
                  </a:lnTo>
                  <a:lnTo>
                    <a:pt x="194853" y="14615"/>
                  </a:lnTo>
                  <a:lnTo>
                    <a:pt x="205597" y="9246"/>
                  </a:lnTo>
                  <a:lnTo>
                    <a:pt x="211827" y="7935"/>
                  </a:lnTo>
                  <a:lnTo>
                    <a:pt x="220971" y="0"/>
                  </a:lnTo>
                  <a:lnTo>
                    <a:pt x="220979" y="6553"/>
                  </a:lnTo>
                  <a:lnTo>
                    <a:pt x="207799" y="23009"/>
                  </a:lnTo>
                  <a:lnTo>
                    <a:pt x="205809" y="28002"/>
                  </a:lnTo>
                  <a:lnTo>
                    <a:pt x="178628" y="71060"/>
                  </a:lnTo>
                  <a:lnTo>
                    <a:pt x="169472" y="93901"/>
                  </a:lnTo>
                  <a:lnTo>
                    <a:pt x="163197" y="104205"/>
                  </a:lnTo>
                  <a:lnTo>
                    <a:pt x="158389" y="120170"/>
                  </a:lnTo>
                  <a:lnTo>
                    <a:pt x="155062" y="126218"/>
                  </a:lnTo>
                  <a:lnTo>
                    <a:pt x="153188" y="135229"/>
                  </a:lnTo>
                  <a:lnTo>
                    <a:pt x="152431" y="162229"/>
                  </a:lnTo>
                  <a:lnTo>
                    <a:pt x="154672" y="167489"/>
                  </a:lnTo>
                  <a:lnTo>
                    <a:pt x="163009" y="177764"/>
                  </a:lnTo>
                  <a:lnTo>
                    <a:pt x="167839" y="180601"/>
                  </a:lnTo>
                  <a:lnTo>
                    <a:pt x="170313" y="181358"/>
                  </a:lnTo>
                  <a:lnTo>
                    <a:pt x="171962" y="182710"/>
                  </a:lnTo>
                  <a:lnTo>
                    <a:pt x="175976" y="188656"/>
                  </a:lnTo>
                  <a:lnTo>
                    <a:pt x="186290" y="194934"/>
                  </a:lnTo>
                  <a:lnTo>
                    <a:pt x="195932" y="197170"/>
                  </a:lnTo>
                  <a:lnTo>
                    <a:pt x="218821" y="197988"/>
                  </a:lnTo>
                  <a:lnTo>
                    <a:pt x="226512" y="195799"/>
                  </a:lnTo>
                  <a:lnTo>
                    <a:pt x="271735" y="175192"/>
                  </a:lnTo>
                  <a:lnTo>
                    <a:pt x="317587" y="145806"/>
                  </a:lnTo>
                  <a:lnTo>
                    <a:pt x="337381" y="120745"/>
                  </a:lnTo>
                  <a:lnTo>
                    <a:pt x="340447" y="112644"/>
                  </a:lnTo>
                  <a:lnTo>
                    <a:pt x="342887" y="73683"/>
                  </a:lnTo>
                  <a:lnTo>
                    <a:pt x="340637" y="68586"/>
                  </a:lnTo>
                  <a:lnTo>
                    <a:pt x="324988" y="50793"/>
                  </a:lnTo>
                  <a:lnTo>
                    <a:pt x="319981" y="47970"/>
                  </a:lnTo>
                  <a:lnTo>
                    <a:pt x="286720" y="38886"/>
                  </a:lnTo>
                  <a:lnTo>
                    <a:pt x="241293" y="38113"/>
                  </a:lnTo>
                  <a:lnTo>
                    <a:pt x="196771" y="38092"/>
                  </a:lnTo>
                  <a:lnTo>
                    <a:pt x="175260" y="4571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178"/>
            <p:cNvSpPr/>
            <p:nvPr/>
          </p:nvSpPr>
          <p:spPr>
            <a:xfrm>
              <a:off x="6842760" y="701040"/>
              <a:ext cx="53341" cy="251461"/>
            </a:xfrm>
            <a:custGeom>
              <a:avLst/>
              <a:gdLst/>
              <a:ahLst/>
              <a:cxnLst/>
              <a:rect l="0" t="0" r="0" b="0"/>
              <a:pathLst>
                <a:path w="53341" h="251461">
                  <a:moveTo>
                    <a:pt x="0" y="0"/>
                  </a:moveTo>
                  <a:lnTo>
                    <a:pt x="6561" y="0"/>
                  </a:lnTo>
                  <a:lnTo>
                    <a:pt x="11351" y="4045"/>
                  </a:lnTo>
                  <a:lnTo>
                    <a:pt x="13512" y="8289"/>
                  </a:lnTo>
                  <a:lnTo>
                    <a:pt x="14087" y="10606"/>
                  </a:lnTo>
                  <a:lnTo>
                    <a:pt x="15318" y="12151"/>
                  </a:lnTo>
                  <a:lnTo>
                    <a:pt x="18943" y="13867"/>
                  </a:lnTo>
                  <a:lnTo>
                    <a:pt x="20249" y="15171"/>
                  </a:lnTo>
                  <a:lnTo>
                    <a:pt x="35995" y="47550"/>
                  </a:lnTo>
                  <a:lnTo>
                    <a:pt x="40173" y="70329"/>
                  </a:lnTo>
                  <a:lnTo>
                    <a:pt x="44077" y="84338"/>
                  </a:lnTo>
                  <a:lnTo>
                    <a:pt x="45678" y="129554"/>
                  </a:lnTo>
                  <a:lnTo>
                    <a:pt x="45720" y="173779"/>
                  </a:lnTo>
                  <a:lnTo>
                    <a:pt x="45720" y="220827"/>
                  </a:lnTo>
                  <a:lnTo>
                    <a:pt x="45720" y="223418"/>
                  </a:lnTo>
                  <a:lnTo>
                    <a:pt x="47978" y="228555"/>
                  </a:lnTo>
                  <a:lnTo>
                    <a:pt x="52280" y="234706"/>
                  </a:lnTo>
                  <a:lnTo>
                    <a:pt x="53340" y="25146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179"/>
            <p:cNvSpPr/>
            <p:nvPr/>
          </p:nvSpPr>
          <p:spPr>
            <a:xfrm>
              <a:off x="6499860" y="792482"/>
              <a:ext cx="341709" cy="198025"/>
            </a:xfrm>
            <a:custGeom>
              <a:avLst/>
              <a:gdLst/>
              <a:ahLst/>
              <a:cxnLst/>
              <a:rect l="0" t="0" r="0" b="0"/>
              <a:pathLst>
                <a:path w="341709" h="198025">
                  <a:moveTo>
                    <a:pt x="0" y="91438"/>
                  </a:moveTo>
                  <a:lnTo>
                    <a:pt x="0" y="95483"/>
                  </a:lnTo>
                  <a:lnTo>
                    <a:pt x="2259" y="99727"/>
                  </a:lnTo>
                  <a:lnTo>
                    <a:pt x="10607" y="109350"/>
                  </a:lnTo>
                  <a:lnTo>
                    <a:pt x="13180" y="116615"/>
                  </a:lnTo>
                  <a:lnTo>
                    <a:pt x="15171" y="124641"/>
                  </a:lnTo>
                  <a:lnTo>
                    <a:pt x="23347" y="136692"/>
                  </a:lnTo>
                  <a:lnTo>
                    <a:pt x="27310" y="142031"/>
                  </a:lnTo>
                  <a:lnTo>
                    <a:pt x="32111" y="152357"/>
                  </a:lnTo>
                  <a:lnTo>
                    <a:pt x="35439" y="157460"/>
                  </a:lnTo>
                  <a:lnTo>
                    <a:pt x="37312" y="165093"/>
                  </a:lnTo>
                  <a:lnTo>
                    <a:pt x="38100" y="198024"/>
                  </a:lnTo>
                  <a:lnTo>
                    <a:pt x="38100" y="179239"/>
                  </a:lnTo>
                  <a:lnTo>
                    <a:pt x="35842" y="174769"/>
                  </a:lnTo>
                  <a:lnTo>
                    <a:pt x="34055" y="172392"/>
                  </a:lnTo>
                  <a:lnTo>
                    <a:pt x="32068" y="165235"/>
                  </a:lnTo>
                  <a:lnTo>
                    <a:pt x="30485" y="119239"/>
                  </a:lnTo>
                  <a:lnTo>
                    <a:pt x="30480" y="104454"/>
                  </a:lnTo>
                  <a:lnTo>
                    <a:pt x="32738" y="99199"/>
                  </a:lnTo>
                  <a:lnTo>
                    <a:pt x="34525" y="96612"/>
                  </a:lnTo>
                  <a:lnTo>
                    <a:pt x="39887" y="77799"/>
                  </a:lnTo>
                  <a:lnTo>
                    <a:pt x="63531" y="50826"/>
                  </a:lnTo>
                  <a:lnTo>
                    <a:pt x="104925" y="18625"/>
                  </a:lnTo>
                  <a:lnTo>
                    <a:pt x="120320" y="13649"/>
                  </a:lnTo>
                  <a:lnTo>
                    <a:pt x="126288" y="10299"/>
                  </a:lnTo>
                  <a:lnTo>
                    <a:pt x="135256" y="8412"/>
                  </a:lnTo>
                  <a:lnTo>
                    <a:pt x="147414" y="7007"/>
                  </a:lnTo>
                  <a:lnTo>
                    <a:pt x="162238" y="1088"/>
                  </a:lnTo>
                  <a:lnTo>
                    <a:pt x="200659" y="0"/>
                  </a:lnTo>
                  <a:lnTo>
                    <a:pt x="202353" y="846"/>
                  </a:lnTo>
                  <a:lnTo>
                    <a:pt x="203482" y="2257"/>
                  </a:lnTo>
                  <a:lnTo>
                    <a:pt x="205294" y="6559"/>
                  </a:lnTo>
                  <a:lnTo>
                    <a:pt x="207800" y="7147"/>
                  </a:lnTo>
                  <a:lnTo>
                    <a:pt x="209654" y="7304"/>
                  </a:lnTo>
                  <a:lnTo>
                    <a:pt x="210889" y="8255"/>
                  </a:lnTo>
                  <a:lnTo>
                    <a:pt x="213033" y="14151"/>
                  </a:lnTo>
                  <a:lnTo>
                    <a:pt x="207286" y="23384"/>
                  </a:lnTo>
                  <a:lnTo>
                    <a:pt x="201722" y="45006"/>
                  </a:lnTo>
                  <a:lnTo>
                    <a:pt x="192564" y="60530"/>
                  </a:lnTo>
                  <a:lnTo>
                    <a:pt x="186575" y="82758"/>
                  </a:lnTo>
                  <a:lnTo>
                    <a:pt x="177335" y="98584"/>
                  </a:lnTo>
                  <a:lnTo>
                    <a:pt x="175442" y="114256"/>
                  </a:lnTo>
                  <a:lnTo>
                    <a:pt x="175263" y="139697"/>
                  </a:lnTo>
                  <a:lnTo>
                    <a:pt x="177519" y="144778"/>
                  </a:lnTo>
                  <a:lnTo>
                    <a:pt x="193394" y="162872"/>
                  </a:lnTo>
                  <a:lnTo>
                    <a:pt x="198278" y="165520"/>
                  </a:lnTo>
                  <a:lnTo>
                    <a:pt x="210841" y="167359"/>
                  </a:lnTo>
                  <a:lnTo>
                    <a:pt x="223523" y="167601"/>
                  </a:lnTo>
                  <a:lnTo>
                    <a:pt x="257020" y="158229"/>
                  </a:lnTo>
                  <a:lnTo>
                    <a:pt x="303057" y="129524"/>
                  </a:lnTo>
                  <a:lnTo>
                    <a:pt x="317270" y="115989"/>
                  </a:lnTo>
                  <a:lnTo>
                    <a:pt x="333009" y="91909"/>
                  </a:lnTo>
                  <a:lnTo>
                    <a:pt x="335117" y="86567"/>
                  </a:lnTo>
                  <a:lnTo>
                    <a:pt x="340218" y="78800"/>
                  </a:lnTo>
                  <a:lnTo>
                    <a:pt x="341708" y="73686"/>
                  </a:lnTo>
                  <a:lnTo>
                    <a:pt x="341258" y="71136"/>
                  </a:lnTo>
                  <a:lnTo>
                    <a:pt x="336712" y="60962"/>
                  </a:lnTo>
                  <a:lnTo>
                    <a:pt x="336235" y="58420"/>
                  </a:lnTo>
                  <a:lnTo>
                    <a:pt x="328802" y="47223"/>
                  </a:lnTo>
                  <a:lnTo>
                    <a:pt x="317154" y="35244"/>
                  </a:lnTo>
                  <a:lnTo>
                    <a:pt x="312267" y="32596"/>
                  </a:lnTo>
                  <a:lnTo>
                    <a:pt x="299699" y="29910"/>
                  </a:lnTo>
                  <a:lnTo>
                    <a:pt x="291246" y="25324"/>
                  </a:lnTo>
                  <a:lnTo>
                    <a:pt x="261829" y="22076"/>
                  </a:lnTo>
                  <a:lnTo>
                    <a:pt x="251501" y="16840"/>
                  </a:lnTo>
                  <a:lnTo>
                    <a:pt x="228600" y="1523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180"/>
            <p:cNvSpPr/>
            <p:nvPr/>
          </p:nvSpPr>
          <p:spPr>
            <a:xfrm>
              <a:off x="6164580" y="586741"/>
              <a:ext cx="479928" cy="271082"/>
            </a:xfrm>
            <a:custGeom>
              <a:avLst/>
              <a:gdLst/>
              <a:ahLst/>
              <a:cxnLst/>
              <a:rect l="0" t="0" r="0" b="0"/>
              <a:pathLst>
                <a:path w="479928" h="271082">
                  <a:moveTo>
                    <a:pt x="0" y="114299"/>
                  </a:moveTo>
                  <a:lnTo>
                    <a:pt x="0" y="110254"/>
                  </a:lnTo>
                  <a:lnTo>
                    <a:pt x="2258" y="106010"/>
                  </a:lnTo>
                  <a:lnTo>
                    <a:pt x="17912" y="88860"/>
                  </a:lnTo>
                  <a:lnTo>
                    <a:pt x="61491" y="60959"/>
                  </a:lnTo>
                  <a:lnTo>
                    <a:pt x="106694" y="38099"/>
                  </a:lnTo>
                  <a:lnTo>
                    <a:pt x="116846" y="33866"/>
                  </a:lnTo>
                  <a:lnTo>
                    <a:pt x="164041" y="20005"/>
                  </a:lnTo>
                  <a:lnTo>
                    <a:pt x="198649" y="9836"/>
                  </a:lnTo>
                  <a:lnTo>
                    <a:pt x="243886" y="1782"/>
                  </a:lnTo>
                  <a:lnTo>
                    <a:pt x="285790" y="156"/>
                  </a:lnTo>
                  <a:lnTo>
                    <a:pt x="328917" y="13"/>
                  </a:lnTo>
                  <a:lnTo>
                    <a:pt x="371233" y="0"/>
                  </a:lnTo>
                  <a:lnTo>
                    <a:pt x="382585" y="846"/>
                  </a:lnTo>
                  <a:lnTo>
                    <a:pt x="418326" y="12996"/>
                  </a:lnTo>
                  <a:lnTo>
                    <a:pt x="453802" y="35567"/>
                  </a:lnTo>
                  <a:lnTo>
                    <a:pt x="462026" y="44028"/>
                  </a:lnTo>
                  <a:lnTo>
                    <a:pt x="476651" y="66180"/>
                  </a:lnTo>
                  <a:lnTo>
                    <a:pt x="479611" y="85207"/>
                  </a:lnTo>
                  <a:lnTo>
                    <a:pt x="479927" y="97683"/>
                  </a:lnTo>
                  <a:lnTo>
                    <a:pt x="477742" y="104939"/>
                  </a:lnTo>
                  <a:lnTo>
                    <a:pt x="457140" y="136643"/>
                  </a:lnTo>
                  <a:lnTo>
                    <a:pt x="414918" y="177741"/>
                  </a:lnTo>
                  <a:lnTo>
                    <a:pt x="368583" y="200558"/>
                  </a:lnTo>
                  <a:lnTo>
                    <a:pt x="325843" y="225347"/>
                  </a:lnTo>
                  <a:lnTo>
                    <a:pt x="309247" y="232621"/>
                  </a:lnTo>
                  <a:lnTo>
                    <a:pt x="272504" y="241987"/>
                  </a:lnTo>
                  <a:lnTo>
                    <a:pt x="226079" y="263330"/>
                  </a:lnTo>
                  <a:lnTo>
                    <a:pt x="181187" y="266611"/>
                  </a:lnTo>
                  <a:lnTo>
                    <a:pt x="174226" y="266660"/>
                  </a:lnTo>
                  <a:lnTo>
                    <a:pt x="168309" y="268939"/>
                  </a:lnTo>
                  <a:lnTo>
                    <a:pt x="165546" y="270733"/>
                  </a:lnTo>
                  <a:lnTo>
                    <a:pt x="162858" y="271081"/>
                  </a:lnTo>
                  <a:lnTo>
                    <a:pt x="137160" y="26669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181"/>
            <p:cNvSpPr/>
            <p:nvPr/>
          </p:nvSpPr>
          <p:spPr>
            <a:xfrm>
              <a:off x="6256020" y="670560"/>
              <a:ext cx="68581" cy="320041"/>
            </a:xfrm>
            <a:custGeom>
              <a:avLst/>
              <a:gdLst/>
              <a:ahLst/>
              <a:cxnLst/>
              <a:rect l="0" t="0" r="0" b="0"/>
              <a:pathLst>
                <a:path w="68581" h="320041">
                  <a:moveTo>
                    <a:pt x="0" y="0"/>
                  </a:moveTo>
                  <a:lnTo>
                    <a:pt x="0" y="4045"/>
                  </a:lnTo>
                  <a:lnTo>
                    <a:pt x="847" y="5237"/>
                  </a:lnTo>
                  <a:lnTo>
                    <a:pt x="2258" y="6031"/>
                  </a:lnTo>
                  <a:lnTo>
                    <a:pt x="4045" y="6561"/>
                  </a:lnTo>
                  <a:lnTo>
                    <a:pt x="5237" y="7761"/>
                  </a:lnTo>
                  <a:lnTo>
                    <a:pt x="8257" y="15319"/>
                  </a:lnTo>
                  <a:lnTo>
                    <a:pt x="12795" y="21096"/>
                  </a:lnTo>
                  <a:lnTo>
                    <a:pt x="14917" y="29077"/>
                  </a:lnTo>
                  <a:lnTo>
                    <a:pt x="16068" y="51156"/>
                  </a:lnTo>
                  <a:lnTo>
                    <a:pt x="21799" y="74041"/>
                  </a:lnTo>
                  <a:lnTo>
                    <a:pt x="24978" y="99110"/>
                  </a:lnTo>
                  <a:lnTo>
                    <a:pt x="28850" y="114315"/>
                  </a:lnTo>
                  <a:lnTo>
                    <a:pt x="32696" y="160020"/>
                  </a:lnTo>
                  <a:lnTo>
                    <a:pt x="36499" y="175260"/>
                  </a:lnTo>
                  <a:lnTo>
                    <a:pt x="45798" y="221967"/>
                  </a:lnTo>
                  <a:lnTo>
                    <a:pt x="50729" y="234161"/>
                  </a:lnTo>
                  <a:lnTo>
                    <a:pt x="54120" y="276567"/>
                  </a:lnTo>
                  <a:lnTo>
                    <a:pt x="59892" y="291727"/>
                  </a:lnTo>
                  <a:lnTo>
                    <a:pt x="61596" y="302186"/>
                  </a:lnTo>
                  <a:lnTo>
                    <a:pt x="67493" y="310905"/>
                  </a:lnTo>
                  <a:lnTo>
                    <a:pt x="68580" y="3200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SMARTInkShape-Group47"/>
          <p:cNvGrpSpPr/>
          <p:nvPr/>
        </p:nvGrpSpPr>
        <p:grpSpPr>
          <a:xfrm>
            <a:off x="6233160" y="1036322"/>
            <a:ext cx="2353389" cy="457199"/>
            <a:chOff x="6233160" y="1036322"/>
            <a:chExt cx="2353389" cy="457199"/>
          </a:xfrm>
        </p:grpSpPr>
        <p:sp>
          <p:nvSpPr>
            <p:cNvPr id="19" name="SMARTInkShape-182"/>
            <p:cNvSpPr/>
            <p:nvPr/>
          </p:nvSpPr>
          <p:spPr>
            <a:xfrm>
              <a:off x="8313420" y="1036322"/>
              <a:ext cx="273129" cy="457199"/>
            </a:xfrm>
            <a:custGeom>
              <a:avLst/>
              <a:gdLst/>
              <a:ahLst/>
              <a:cxnLst/>
              <a:rect l="0" t="0" r="0" b="0"/>
              <a:pathLst>
                <a:path w="273129" h="457199">
                  <a:moveTo>
                    <a:pt x="0" y="7618"/>
                  </a:moveTo>
                  <a:lnTo>
                    <a:pt x="0" y="1057"/>
                  </a:lnTo>
                  <a:lnTo>
                    <a:pt x="847" y="704"/>
                  </a:lnTo>
                  <a:lnTo>
                    <a:pt x="33032" y="0"/>
                  </a:lnTo>
                  <a:lnTo>
                    <a:pt x="38106" y="2257"/>
                  </a:lnTo>
                  <a:lnTo>
                    <a:pt x="43182" y="5235"/>
                  </a:lnTo>
                  <a:lnTo>
                    <a:pt x="51647" y="6912"/>
                  </a:lnTo>
                  <a:lnTo>
                    <a:pt x="63657" y="8255"/>
                  </a:lnTo>
                  <a:lnTo>
                    <a:pt x="73801" y="12793"/>
                  </a:lnTo>
                  <a:lnTo>
                    <a:pt x="101835" y="21107"/>
                  </a:lnTo>
                  <a:lnTo>
                    <a:pt x="145255" y="45732"/>
                  </a:lnTo>
                  <a:lnTo>
                    <a:pt x="189829" y="71275"/>
                  </a:lnTo>
                  <a:lnTo>
                    <a:pt x="234061" y="108424"/>
                  </a:lnTo>
                  <a:lnTo>
                    <a:pt x="259023" y="152444"/>
                  </a:lnTo>
                  <a:lnTo>
                    <a:pt x="263288" y="162578"/>
                  </a:lnTo>
                  <a:lnTo>
                    <a:pt x="273128" y="203199"/>
                  </a:lnTo>
                  <a:lnTo>
                    <a:pt x="264867" y="243838"/>
                  </a:lnTo>
                  <a:lnTo>
                    <a:pt x="260795" y="259078"/>
                  </a:lnTo>
                  <a:lnTo>
                    <a:pt x="260223" y="264158"/>
                  </a:lnTo>
                  <a:lnTo>
                    <a:pt x="255073" y="274318"/>
                  </a:lnTo>
                  <a:lnTo>
                    <a:pt x="222078" y="317812"/>
                  </a:lnTo>
                  <a:lnTo>
                    <a:pt x="174772" y="363975"/>
                  </a:lnTo>
                  <a:lnTo>
                    <a:pt x="150642" y="379070"/>
                  </a:lnTo>
                  <a:lnTo>
                    <a:pt x="135560" y="394603"/>
                  </a:lnTo>
                  <a:lnTo>
                    <a:pt x="104217" y="417341"/>
                  </a:lnTo>
                  <a:lnTo>
                    <a:pt x="89699" y="432737"/>
                  </a:lnTo>
                  <a:lnTo>
                    <a:pt x="53340" y="457198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183"/>
            <p:cNvSpPr/>
            <p:nvPr/>
          </p:nvSpPr>
          <p:spPr>
            <a:xfrm>
              <a:off x="8214362" y="1143003"/>
              <a:ext cx="182847" cy="190489"/>
            </a:xfrm>
            <a:custGeom>
              <a:avLst/>
              <a:gdLst/>
              <a:ahLst/>
              <a:cxnLst/>
              <a:rect l="0" t="0" r="0" b="0"/>
              <a:pathLst>
                <a:path w="182847" h="190489">
                  <a:moveTo>
                    <a:pt x="99058" y="7617"/>
                  </a:moveTo>
                  <a:lnTo>
                    <a:pt x="92497" y="1056"/>
                  </a:lnTo>
                  <a:lnTo>
                    <a:pt x="84971" y="90"/>
                  </a:lnTo>
                  <a:lnTo>
                    <a:pt x="72496" y="0"/>
                  </a:lnTo>
                  <a:lnTo>
                    <a:pt x="68062" y="2256"/>
                  </a:lnTo>
                  <a:lnTo>
                    <a:pt x="63268" y="5234"/>
                  </a:lnTo>
                  <a:lnTo>
                    <a:pt x="58316" y="6558"/>
                  </a:lnTo>
                  <a:lnTo>
                    <a:pt x="56657" y="7758"/>
                  </a:lnTo>
                  <a:lnTo>
                    <a:pt x="55549" y="9404"/>
                  </a:lnTo>
                  <a:lnTo>
                    <a:pt x="54812" y="11348"/>
                  </a:lnTo>
                  <a:lnTo>
                    <a:pt x="41470" y="23014"/>
                  </a:lnTo>
                  <a:lnTo>
                    <a:pt x="38751" y="28007"/>
                  </a:lnTo>
                  <a:lnTo>
                    <a:pt x="3174" y="73160"/>
                  </a:lnTo>
                  <a:lnTo>
                    <a:pt x="939" y="81130"/>
                  </a:lnTo>
                  <a:lnTo>
                    <a:pt x="0" y="126787"/>
                  </a:lnTo>
                  <a:lnTo>
                    <a:pt x="844" y="147456"/>
                  </a:lnTo>
                  <a:lnTo>
                    <a:pt x="6083" y="156766"/>
                  </a:lnTo>
                  <a:lnTo>
                    <a:pt x="12149" y="164886"/>
                  </a:lnTo>
                  <a:lnTo>
                    <a:pt x="16885" y="175215"/>
                  </a:lnTo>
                  <a:lnTo>
                    <a:pt x="18876" y="177769"/>
                  </a:lnTo>
                  <a:lnTo>
                    <a:pt x="23346" y="180607"/>
                  </a:lnTo>
                  <a:lnTo>
                    <a:pt x="28154" y="182714"/>
                  </a:lnTo>
                  <a:lnTo>
                    <a:pt x="35622" y="187815"/>
                  </a:lnTo>
                  <a:lnTo>
                    <a:pt x="43197" y="189702"/>
                  </a:lnTo>
                  <a:lnTo>
                    <a:pt x="77680" y="190488"/>
                  </a:lnTo>
                  <a:lnTo>
                    <a:pt x="122436" y="174727"/>
                  </a:lnTo>
                  <a:lnTo>
                    <a:pt x="138296" y="164993"/>
                  </a:lnTo>
                  <a:lnTo>
                    <a:pt x="154471" y="146352"/>
                  </a:lnTo>
                  <a:lnTo>
                    <a:pt x="169081" y="134928"/>
                  </a:lnTo>
                  <a:lnTo>
                    <a:pt x="172513" y="127418"/>
                  </a:lnTo>
                  <a:lnTo>
                    <a:pt x="174885" y="119282"/>
                  </a:lnTo>
                  <a:lnTo>
                    <a:pt x="180133" y="109095"/>
                  </a:lnTo>
                  <a:lnTo>
                    <a:pt x="182846" y="73758"/>
                  </a:lnTo>
                  <a:lnTo>
                    <a:pt x="178823" y="62022"/>
                  </a:lnTo>
                  <a:lnTo>
                    <a:pt x="176789" y="59127"/>
                  </a:lnTo>
                  <a:lnTo>
                    <a:pt x="170725" y="54206"/>
                  </a:lnTo>
                  <a:lnTo>
                    <a:pt x="163999" y="42957"/>
                  </a:lnTo>
                  <a:lnTo>
                    <a:pt x="159530" y="40257"/>
                  </a:lnTo>
                  <a:lnTo>
                    <a:pt x="131918" y="31267"/>
                  </a:lnTo>
                  <a:lnTo>
                    <a:pt x="86286" y="30483"/>
                  </a:lnTo>
                  <a:lnTo>
                    <a:pt x="40693" y="30477"/>
                  </a:lnTo>
                  <a:lnTo>
                    <a:pt x="36994" y="32735"/>
                  </a:lnTo>
                  <a:lnTo>
                    <a:pt x="32528" y="35714"/>
                  </a:lnTo>
                  <a:lnTo>
                    <a:pt x="24299" y="37783"/>
                  </a:lnTo>
                  <a:lnTo>
                    <a:pt x="15238" y="38097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184"/>
            <p:cNvSpPr/>
            <p:nvPr/>
          </p:nvSpPr>
          <p:spPr>
            <a:xfrm>
              <a:off x="7955281" y="1051560"/>
              <a:ext cx="152400" cy="327645"/>
            </a:xfrm>
            <a:custGeom>
              <a:avLst/>
              <a:gdLst/>
              <a:ahLst/>
              <a:cxnLst/>
              <a:rect l="0" t="0" r="0" b="0"/>
              <a:pathLst>
                <a:path w="152400" h="327645">
                  <a:moveTo>
                    <a:pt x="152399" y="0"/>
                  </a:moveTo>
                  <a:lnTo>
                    <a:pt x="137472" y="0"/>
                  </a:lnTo>
                  <a:lnTo>
                    <a:pt x="91436" y="45724"/>
                  </a:lnTo>
                  <a:lnTo>
                    <a:pt x="53479" y="85938"/>
                  </a:lnTo>
                  <a:lnTo>
                    <a:pt x="25402" y="131467"/>
                  </a:lnTo>
                  <a:lnTo>
                    <a:pt x="11006" y="154820"/>
                  </a:lnTo>
                  <a:lnTo>
                    <a:pt x="794" y="192422"/>
                  </a:lnTo>
                  <a:lnTo>
                    <a:pt x="9" y="237350"/>
                  </a:lnTo>
                  <a:lnTo>
                    <a:pt x="0" y="260437"/>
                  </a:lnTo>
                  <a:lnTo>
                    <a:pt x="2258" y="266174"/>
                  </a:lnTo>
                  <a:lnTo>
                    <a:pt x="12150" y="284568"/>
                  </a:lnTo>
                  <a:lnTo>
                    <a:pt x="15170" y="293913"/>
                  </a:lnTo>
                  <a:lnTo>
                    <a:pt x="25724" y="307244"/>
                  </a:lnTo>
                  <a:lnTo>
                    <a:pt x="32882" y="310120"/>
                  </a:lnTo>
                  <a:lnTo>
                    <a:pt x="37161" y="310886"/>
                  </a:lnTo>
                  <a:lnTo>
                    <a:pt x="40014" y="312244"/>
                  </a:lnTo>
                  <a:lnTo>
                    <a:pt x="41915" y="313996"/>
                  </a:lnTo>
                  <a:lnTo>
                    <a:pt x="49013" y="322891"/>
                  </a:lnTo>
                  <a:lnTo>
                    <a:pt x="55931" y="325541"/>
                  </a:lnTo>
                  <a:lnTo>
                    <a:pt x="100808" y="327644"/>
                  </a:lnTo>
                  <a:lnTo>
                    <a:pt x="117074" y="325398"/>
                  </a:lnTo>
                  <a:lnTo>
                    <a:pt x="137159" y="32004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185"/>
            <p:cNvSpPr/>
            <p:nvPr/>
          </p:nvSpPr>
          <p:spPr>
            <a:xfrm>
              <a:off x="7467600" y="1211611"/>
              <a:ext cx="281941" cy="175230"/>
            </a:xfrm>
            <a:custGeom>
              <a:avLst/>
              <a:gdLst/>
              <a:ahLst/>
              <a:cxnLst/>
              <a:rect l="0" t="0" r="0" b="0"/>
              <a:pathLst>
                <a:path w="281941" h="175230">
                  <a:moveTo>
                    <a:pt x="0" y="7589"/>
                  </a:moveTo>
                  <a:lnTo>
                    <a:pt x="6931" y="13673"/>
                  </a:lnTo>
                  <a:lnTo>
                    <a:pt x="24472" y="25501"/>
                  </a:lnTo>
                  <a:lnTo>
                    <a:pt x="40236" y="44118"/>
                  </a:lnTo>
                  <a:lnTo>
                    <a:pt x="48362" y="50917"/>
                  </a:lnTo>
                  <a:lnTo>
                    <a:pt x="64980" y="72861"/>
                  </a:lnTo>
                  <a:lnTo>
                    <a:pt x="67514" y="81022"/>
                  </a:lnTo>
                  <a:lnTo>
                    <a:pt x="69111" y="89648"/>
                  </a:lnTo>
                  <a:lnTo>
                    <a:pt x="75874" y="112448"/>
                  </a:lnTo>
                  <a:lnTo>
                    <a:pt x="76200" y="144749"/>
                  </a:lnTo>
                  <a:lnTo>
                    <a:pt x="76200" y="134143"/>
                  </a:lnTo>
                  <a:lnTo>
                    <a:pt x="73942" y="129311"/>
                  </a:lnTo>
                  <a:lnTo>
                    <a:pt x="70964" y="124341"/>
                  </a:lnTo>
                  <a:lnTo>
                    <a:pt x="69286" y="115936"/>
                  </a:lnTo>
                  <a:lnTo>
                    <a:pt x="68607" y="82621"/>
                  </a:lnTo>
                  <a:lnTo>
                    <a:pt x="70851" y="76779"/>
                  </a:lnTo>
                  <a:lnTo>
                    <a:pt x="72633" y="74035"/>
                  </a:lnTo>
                  <a:lnTo>
                    <a:pt x="77988" y="54951"/>
                  </a:lnTo>
                  <a:lnTo>
                    <a:pt x="81228" y="48959"/>
                  </a:lnTo>
                  <a:lnTo>
                    <a:pt x="83898" y="40825"/>
                  </a:lnTo>
                  <a:lnTo>
                    <a:pt x="109251" y="12671"/>
                  </a:lnTo>
                  <a:lnTo>
                    <a:pt x="114313" y="9848"/>
                  </a:lnTo>
                  <a:lnTo>
                    <a:pt x="150340" y="498"/>
                  </a:lnTo>
                  <a:lnTo>
                    <a:pt x="176621" y="0"/>
                  </a:lnTo>
                  <a:lnTo>
                    <a:pt x="202424" y="7731"/>
                  </a:lnTo>
                  <a:lnTo>
                    <a:pt x="215465" y="17997"/>
                  </a:lnTo>
                  <a:lnTo>
                    <a:pt x="248855" y="51560"/>
                  </a:lnTo>
                  <a:lnTo>
                    <a:pt x="255674" y="63609"/>
                  </a:lnTo>
                  <a:lnTo>
                    <a:pt x="258918" y="72918"/>
                  </a:lnTo>
                  <a:lnTo>
                    <a:pt x="264018" y="81885"/>
                  </a:lnTo>
                  <a:lnTo>
                    <a:pt x="266752" y="94043"/>
                  </a:lnTo>
                  <a:lnTo>
                    <a:pt x="272574" y="106166"/>
                  </a:lnTo>
                  <a:lnTo>
                    <a:pt x="274318" y="152398"/>
                  </a:lnTo>
                  <a:lnTo>
                    <a:pt x="274319" y="167570"/>
                  </a:lnTo>
                  <a:lnTo>
                    <a:pt x="281940" y="17522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186"/>
            <p:cNvSpPr/>
            <p:nvPr/>
          </p:nvSpPr>
          <p:spPr>
            <a:xfrm>
              <a:off x="7025640" y="1188723"/>
              <a:ext cx="457189" cy="175257"/>
            </a:xfrm>
            <a:custGeom>
              <a:avLst/>
              <a:gdLst/>
              <a:ahLst/>
              <a:cxnLst/>
              <a:rect l="0" t="0" r="0" b="0"/>
              <a:pathLst>
                <a:path w="457189" h="175257">
                  <a:moveTo>
                    <a:pt x="0" y="114297"/>
                  </a:moveTo>
                  <a:lnTo>
                    <a:pt x="20555" y="94588"/>
                  </a:lnTo>
                  <a:lnTo>
                    <a:pt x="25504" y="92838"/>
                  </a:lnTo>
                  <a:lnTo>
                    <a:pt x="40818" y="90867"/>
                  </a:lnTo>
                  <a:lnTo>
                    <a:pt x="85927" y="70348"/>
                  </a:lnTo>
                  <a:lnTo>
                    <a:pt x="94070" y="68518"/>
                  </a:lnTo>
                  <a:lnTo>
                    <a:pt x="104260" y="63573"/>
                  </a:lnTo>
                  <a:lnTo>
                    <a:pt x="116782" y="60886"/>
                  </a:lnTo>
                  <a:lnTo>
                    <a:pt x="129026" y="55079"/>
                  </a:lnTo>
                  <a:lnTo>
                    <a:pt x="155252" y="53346"/>
                  </a:lnTo>
                  <a:lnTo>
                    <a:pt x="160159" y="55599"/>
                  </a:lnTo>
                  <a:lnTo>
                    <a:pt x="162651" y="57385"/>
                  </a:lnTo>
                  <a:lnTo>
                    <a:pt x="165424" y="61627"/>
                  </a:lnTo>
                  <a:lnTo>
                    <a:pt x="166164" y="63944"/>
                  </a:lnTo>
                  <a:lnTo>
                    <a:pt x="167502" y="65488"/>
                  </a:lnTo>
                  <a:lnTo>
                    <a:pt x="171246" y="67204"/>
                  </a:lnTo>
                  <a:lnTo>
                    <a:pt x="175734" y="72482"/>
                  </a:lnTo>
                  <a:lnTo>
                    <a:pt x="202359" y="104941"/>
                  </a:lnTo>
                  <a:lnTo>
                    <a:pt x="207330" y="120320"/>
                  </a:lnTo>
                  <a:lnTo>
                    <a:pt x="210680" y="126287"/>
                  </a:lnTo>
                  <a:lnTo>
                    <a:pt x="213413" y="134407"/>
                  </a:lnTo>
                  <a:lnTo>
                    <a:pt x="218361" y="142175"/>
                  </a:lnTo>
                  <a:lnTo>
                    <a:pt x="220635" y="150884"/>
                  </a:lnTo>
                  <a:lnTo>
                    <a:pt x="226148" y="158182"/>
                  </a:lnTo>
                  <a:lnTo>
                    <a:pt x="228276" y="166225"/>
                  </a:lnTo>
                  <a:lnTo>
                    <a:pt x="236218" y="175254"/>
                  </a:lnTo>
                  <a:lnTo>
                    <a:pt x="236219" y="175256"/>
                  </a:lnTo>
                  <a:lnTo>
                    <a:pt x="232174" y="171212"/>
                  </a:lnTo>
                  <a:lnTo>
                    <a:pt x="230189" y="166968"/>
                  </a:lnTo>
                  <a:lnTo>
                    <a:pt x="227961" y="154849"/>
                  </a:lnTo>
                  <a:lnTo>
                    <a:pt x="222610" y="144760"/>
                  </a:lnTo>
                  <a:lnTo>
                    <a:pt x="220984" y="99098"/>
                  </a:lnTo>
                  <a:lnTo>
                    <a:pt x="220983" y="96544"/>
                  </a:lnTo>
                  <a:lnTo>
                    <a:pt x="225026" y="84860"/>
                  </a:lnTo>
                  <a:lnTo>
                    <a:pt x="234160" y="69049"/>
                  </a:lnTo>
                  <a:lnTo>
                    <a:pt x="234848" y="66351"/>
                  </a:lnTo>
                  <a:lnTo>
                    <a:pt x="240126" y="61097"/>
                  </a:lnTo>
                  <a:lnTo>
                    <a:pt x="247270" y="55092"/>
                  </a:lnTo>
                  <a:lnTo>
                    <a:pt x="269175" y="28253"/>
                  </a:lnTo>
                  <a:lnTo>
                    <a:pt x="280886" y="20411"/>
                  </a:lnTo>
                  <a:lnTo>
                    <a:pt x="310691" y="9408"/>
                  </a:lnTo>
                  <a:lnTo>
                    <a:pt x="358057" y="65"/>
                  </a:lnTo>
                  <a:lnTo>
                    <a:pt x="376728" y="0"/>
                  </a:lnTo>
                  <a:lnTo>
                    <a:pt x="378151" y="846"/>
                  </a:lnTo>
                  <a:lnTo>
                    <a:pt x="379101" y="2256"/>
                  </a:lnTo>
                  <a:lnTo>
                    <a:pt x="379734" y="4043"/>
                  </a:lnTo>
                  <a:lnTo>
                    <a:pt x="381002" y="5235"/>
                  </a:lnTo>
                  <a:lnTo>
                    <a:pt x="384670" y="6558"/>
                  </a:lnTo>
                  <a:lnTo>
                    <a:pt x="385987" y="7758"/>
                  </a:lnTo>
                  <a:lnTo>
                    <a:pt x="387449" y="11348"/>
                  </a:lnTo>
                  <a:lnTo>
                    <a:pt x="386993" y="13491"/>
                  </a:lnTo>
                  <a:lnTo>
                    <a:pt x="382305" y="20552"/>
                  </a:lnTo>
                  <a:lnTo>
                    <a:pt x="377911" y="25502"/>
                  </a:lnTo>
                  <a:lnTo>
                    <a:pt x="375394" y="32781"/>
                  </a:lnTo>
                  <a:lnTo>
                    <a:pt x="373428" y="40814"/>
                  </a:lnTo>
                  <a:lnTo>
                    <a:pt x="360253" y="66850"/>
                  </a:lnTo>
                  <a:lnTo>
                    <a:pt x="354512" y="82441"/>
                  </a:lnTo>
                  <a:lnTo>
                    <a:pt x="346072" y="96590"/>
                  </a:lnTo>
                  <a:lnTo>
                    <a:pt x="343085" y="123659"/>
                  </a:lnTo>
                  <a:lnTo>
                    <a:pt x="342901" y="155000"/>
                  </a:lnTo>
                  <a:lnTo>
                    <a:pt x="343747" y="156672"/>
                  </a:lnTo>
                  <a:lnTo>
                    <a:pt x="345159" y="157787"/>
                  </a:lnTo>
                  <a:lnTo>
                    <a:pt x="348984" y="159026"/>
                  </a:lnTo>
                  <a:lnTo>
                    <a:pt x="383544" y="160013"/>
                  </a:lnTo>
                  <a:lnTo>
                    <a:pt x="417751" y="148665"/>
                  </a:lnTo>
                  <a:lnTo>
                    <a:pt x="433828" y="137000"/>
                  </a:lnTo>
                  <a:lnTo>
                    <a:pt x="439193" y="131160"/>
                  </a:lnTo>
                  <a:lnTo>
                    <a:pt x="454929" y="107144"/>
                  </a:lnTo>
                  <a:lnTo>
                    <a:pt x="456751" y="96609"/>
                  </a:lnTo>
                  <a:lnTo>
                    <a:pt x="457188" y="66353"/>
                  </a:lnTo>
                  <a:lnTo>
                    <a:pt x="454937" y="61097"/>
                  </a:lnTo>
                  <a:lnTo>
                    <a:pt x="446593" y="50825"/>
                  </a:lnTo>
                  <a:lnTo>
                    <a:pt x="441762" y="47987"/>
                  </a:lnTo>
                  <a:lnTo>
                    <a:pt x="436792" y="45879"/>
                  </a:lnTo>
                  <a:lnTo>
                    <a:pt x="431761" y="42120"/>
                  </a:lnTo>
                  <a:lnTo>
                    <a:pt x="424445" y="39885"/>
                  </a:lnTo>
                  <a:lnTo>
                    <a:pt x="416395" y="38045"/>
                  </a:lnTo>
                  <a:lnTo>
                    <a:pt x="404330" y="32223"/>
                  </a:lnTo>
                  <a:lnTo>
                    <a:pt x="391222" y="29860"/>
                  </a:lnTo>
                  <a:lnTo>
                    <a:pt x="381012" y="24491"/>
                  </a:lnTo>
                  <a:lnTo>
                    <a:pt x="373380" y="22857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187"/>
            <p:cNvSpPr/>
            <p:nvPr/>
          </p:nvSpPr>
          <p:spPr>
            <a:xfrm>
              <a:off x="7002780" y="1158240"/>
              <a:ext cx="68581" cy="205741"/>
            </a:xfrm>
            <a:custGeom>
              <a:avLst/>
              <a:gdLst/>
              <a:ahLst/>
              <a:cxnLst/>
              <a:rect l="0" t="0" r="0" b="0"/>
              <a:pathLst>
                <a:path w="68581" h="205741">
                  <a:moveTo>
                    <a:pt x="0" y="0"/>
                  </a:moveTo>
                  <a:lnTo>
                    <a:pt x="0" y="4045"/>
                  </a:lnTo>
                  <a:lnTo>
                    <a:pt x="848" y="5237"/>
                  </a:lnTo>
                  <a:lnTo>
                    <a:pt x="2259" y="6031"/>
                  </a:lnTo>
                  <a:lnTo>
                    <a:pt x="4046" y="6561"/>
                  </a:lnTo>
                  <a:lnTo>
                    <a:pt x="5237" y="7760"/>
                  </a:lnTo>
                  <a:lnTo>
                    <a:pt x="13512" y="29048"/>
                  </a:lnTo>
                  <a:lnTo>
                    <a:pt x="16986" y="39933"/>
                  </a:lnTo>
                  <a:lnTo>
                    <a:pt x="23378" y="51625"/>
                  </a:lnTo>
                  <a:lnTo>
                    <a:pt x="25744" y="54737"/>
                  </a:lnTo>
                  <a:lnTo>
                    <a:pt x="28375" y="62710"/>
                  </a:lnTo>
                  <a:lnTo>
                    <a:pt x="32115" y="76718"/>
                  </a:lnTo>
                  <a:lnTo>
                    <a:pt x="38586" y="89336"/>
                  </a:lnTo>
                  <a:lnTo>
                    <a:pt x="40962" y="92577"/>
                  </a:lnTo>
                  <a:lnTo>
                    <a:pt x="43606" y="100694"/>
                  </a:lnTo>
                  <a:lnTo>
                    <a:pt x="47792" y="123652"/>
                  </a:lnTo>
                  <a:lnTo>
                    <a:pt x="52244" y="138537"/>
                  </a:lnTo>
                  <a:lnTo>
                    <a:pt x="53970" y="150477"/>
                  </a:lnTo>
                  <a:lnTo>
                    <a:pt x="60234" y="167603"/>
                  </a:lnTo>
                  <a:lnTo>
                    <a:pt x="60638" y="174962"/>
                  </a:lnTo>
                  <a:lnTo>
                    <a:pt x="61593" y="177601"/>
                  </a:lnTo>
                  <a:lnTo>
                    <a:pt x="63075" y="179361"/>
                  </a:lnTo>
                  <a:lnTo>
                    <a:pt x="64910" y="180534"/>
                  </a:lnTo>
                  <a:lnTo>
                    <a:pt x="66133" y="182163"/>
                  </a:lnTo>
                  <a:lnTo>
                    <a:pt x="67493" y="186230"/>
                  </a:lnTo>
                  <a:lnTo>
                    <a:pt x="68580" y="20574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188"/>
            <p:cNvSpPr/>
            <p:nvPr/>
          </p:nvSpPr>
          <p:spPr>
            <a:xfrm>
              <a:off x="6614485" y="1234440"/>
              <a:ext cx="327333" cy="144679"/>
            </a:xfrm>
            <a:custGeom>
              <a:avLst/>
              <a:gdLst/>
              <a:ahLst/>
              <a:cxnLst/>
              <a:rect l="0" t="0" r="0" b="0"/>
              <a:pathLst>
                <a:path w="327333" h="144679">
                  <a:moveTo>
                    <a:pt x="7295" y="99060"/>
                  </a:moveTo>
                  <a:lnTo>
                    <a:pt x="29068" y="99060"/>
                  </a:lnTo>
                  <a:lnTo>
                    <a:pt x="63497" y="65717"/>
                  </a:lnTo>
                  <a:lnTo>
                    <a:pt x="66141" y="60816"/>
                  </a:lnTo>
                  <a:lnTo>
                    <a:pt x="68162" y="55816"/>
                  </a:lnTo>
                  <a:lnTo>
                    <a:pt x="73214" y="48241"/>
                  </a:lnTo>
                  <a:lnTo>
                    <a:pt x="75524" y="39603"/>
                  </a:lnTo>
                  <a:lnTo>
                    <a:pt x="75865" y="20227"/>
                  </a:lnTo>
                  <a:lnTo>
                    <a:pt x="75022" y="18564"/>
                  </a:lnTo>
                  <a:lnTo>
                    <a:pt x="73613" y="17456"/>
                  </a:lnTo>
                  <a:lnTo>
                    <a:pt x="69791" y="15378"/>
                  </a:lnTo>
                  <a:lnTo>
                    <a:pt x="62007" y="8809"/>
                  </a:lnTo>
                  <a:lnTo>
                    <a:pt x="56996" y="7972"/>
                  </a:lnTo>
                  <a:lnTo>
                    <a:pt x="55668" y="7008"/>
                  </a:lnTo>
                  <a:lnTo>
                    <a:pt x="54785" y="5519"/>
                  </a:lnTo>
                  <a:lnTo>
                    <a:pt x="53365" y="1090"/>
                  </a:lnTo>
                  <a:lnTo>
                    <a:pt x="50913" y="485"/>
                  </a:lnTo>
                  <a:lnTo>
                    <a:pt x="42440" y="96"/>
                  </a:lnTo>
                  <a:lnTo>
                    <a:pt x="40886" y="910"/>
                  </a:lnTo>
                  <a:lnTo>
                    <a:pt x="39848" y="2300"/>
                  </a:lnTo>
                  <a:lnTo>
                    <a:pt x="39158" y="4073"/>
                  </a:lnTo>
                  <a:lnTo>
                    <a:pt x="37849" y="5256"/>
                  </a:lnTo>
                  <a:lnTo>
                    <a:pt x="29668" y="9411"/>
                  </a:lnTo>
                  <a:lnTo>
                    <a:pt x="27290" y="11354"/>
                  </a:lnTo>
                  <a:lnTo>
                    <a:pt x="24649" y="15770"/>
                  </a:lnTo>
                  <a:lnTo>
                    <a:pt x="22627" y="20556"/>
                  </a:lnTo>
                  <a:lnTo>
                    <a:pt x="9411" y="38114"/>
                  </a:lnTo>
                  <a:lnTo>
                    <a:pt x="0" y="78426"/>
                  </a:lnTo>
                  <a:lnTo>
                    <a:pt x="2077" y="83681"/>
                  </a:lnTo>
                  <a:lnTo>
                    <a:pt x="3816" y="86267"/>
                  </a:lnTo>
                  <a:lnTo>
                    <a:pt x="9095" y="105079"/>
                  </a:lnTo>
                  <a:lnTo>
                    <a:pt x="12328" y="111049"/>
                  </a:lnTo>
                  <a:lnTo>
                    <a:pt x="14995" y="119169"/>
                  </a:lnTo>
                  <a:lnTo>
                    <a:pt x="18619" y="124366"/>
                  </a:lnTo>
                  <a:lnTo>
                    <a:pt x="23052" y="127241"/>
                  </a:lnTo>
                  <a:lnTo>
                    <a:pt x="27844" y="129365"/>
                  </a:lnTo>
                  <a:lnTo>
                    <a:pt x="35304" y="134474"/>
                  </a:lnTo>
                  <a:lnTo>
                    <a:pt x="42875" y="137211"/>
                  </a:lnTo>
                  <a:lnTo>
                    <a:pt x="50481" y="142161"/>
                  </a:lnTo>
                  <a:lnTo>
                    <a:pt x="58943" y="144004"/>
                  </a:lnTo>
                  <a:lnTo>
                    <a:pt x="77357" y="144678"/>
                  </a:lnTo>
                  <a:lnTo>
                    <a:pt x="83025" y="142477"/>
                  </a:lnTo>
                  <a:lnTo>
                    <a:pt x="85721" y="140705"/>
                  </a:lnTo>
                  <a:lnTo>
                    <a:pt x="104725" y="135369"/>
                  </a:lnTo>
                  <a:lnTo>
                    <a:pt x="107809" y="133426"/>
                  </a:lnTo>
                  <a:lnTo>
                    <a:pt x="127483" y="127794"/>
                  </a:lnTo>
                  <a:lnTo>
                    <a:pt x="150939" y="111658"/>
                  </a:lnTo>
                  <a:lnTo>
                    <a:pt x="153858" y="108305"/>
                  </a:lnTo>
                  <a:lnTo>
                    <a:pt x="159659" y="96343"/>
                  </a:lnTo>
                  <a:lnTo>
                    <a:pt x="169655" y="87060"/>
                  </a:lnTo>
                  <a:lnTo>
                    <a:pt x="179709" y="65945"/>
                  </a:lnTo>
                  <a:lnTo>
                    <a:pt x="189852" y="20642"/>
                  </a:lnTo>
                  <a:lnTo>
                    <a:pt x="190146" y="9153"/>
                  </a:lnTo>
                  <a:lnTo>
                    <a:pt x="189309" y="8642"/>
                  </a:lnTo>
                  <a:lnTo>
                    <a:pt x="183612" y="7755"/>
                  </a:lnTo>
                  <a:lnTo>
                    <a:pt x="183025" y="5422"/>
                  </a:lnTo>
                  <a:lnTo>
                    <a:pt x="182582" y="317"/>
                  </a:lnTo>
                  <a:lnTo>
                    <a:pt x="182555" y="37096"/>
                  </a:lnTo>
                  <a:lnTo>
                    <a:pt x="184813" y="44145"/>
                  </a:lnTo>
                  <a:lnTo>
                    <a:pt x="187793" y="50947"/>
                  </a:lnTo>
                  <a:lnTo>
                    <a:pt x="197918" y="95746"/>
                  </a:lnTo>
                  <a:lnTo>
                    <a:pt x="210728" y="111692"/>
                  </a:lnTo>
                  <a:lnTo>
                    <a:pt x="226779" y="128032"/>
                  </a:lnTo>
                  <a:lnTo>
                    <a:pt x="229869" y="128870"/>
                  </a:lnTo>
                  <a:lnTo>
                    <a:pt x="261303" y="129537"/>
                  </a:lnTo>
                  <a:lnTo>
                    <a:pt x="266378" y="127281"/>
                  </a:lnTo>
                  <a:lnTo>
                    <a:pt x="271457" y="124302"/>
                  </a:lnTo>
                  <a:lnTo>
                    <a:pt x="291931" y="116046"/>
                  </a:lnTo>
                  <a:lnTo>
                    <a:pt x="298336" y="111407"/>
                  </a:lnTo>
                  <a:lnTo>
                    <a:pt x="301746" y="106523"/>
                  </a:lnTo>
                  <a:lnTo>
                    <a:pt x="304109" y="101530"/>
                  </a:lnTo>
                  <a:lnTo>
                    <a:pt x="316519" y="81117"/>
                  </a:lnTo>
                  <a:lnTo>
                    <a:pt x="326808" y="46232"/>
                  </a:lnTo>
                  <a:lnTo>
                    <a:pt x="327332" y="12703"/>
                  </a:lnTo>
                  <a:lnTo>
                    <a:pt x="326486" y="11008"/>
                  </a:lnTo>
                  <a:lnTo>
                    <a:pt x="325075" y="9879"/>
                  </a:lnTo>
                  <a:lnTo>
                    <a:pt x="323288" y="9126"/>
                  </a:lnTo>
                  <a:lnTo>
                    <a:pt x="322097" y="7777"/>
                  </a:lnTo>
                  <a:lnTo>
                    <a:pt x="31971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189"/>
            <p:cNvSpPr/>
            <p:nvPr/>
          </p:nvSpPr>
          <p:spPr>
            <a:xfrm>
              <a:off x="6477000" y="1143000"/>
              <a:ext cx="30481" cy="251461"/>
            </a:xfrm>
            <a:custGeom>
              <a:avLst/>
              <a:gdLst/>
              <a:ahLst/>
              <a:cxnLst/>
              <a:rect l="0" t="0" r="0" b="0"/>
              <a:pathLst>
                <a:path w="30481" h="251461">
                  <a:moveTo>
                    <a:pt x="7620" y="0"/>
                  </a:moveTo>
                  <a:lnTo>
                    <a:pt x="3575" y="0"/>
                  </a:lnTo>
                  <a:lnTo>
                    <a:pt x="2383" y="1693"/>
                  </a:lnTo>
                  <a:lnTo>
                    <a:pt x="314" y="17167"/>
                  </a:lnTo>
                  <a:lnTo>
                    <a:pt x="2" y="64291"/>
                  </a:lnTo>
                  <a:lnTo>
                    <a:pt x="0" y="109241"/>
                  </a:lnTo>
                  <a:lnTo>
                    <a:pt x="847" y="124466"/>
                  </a:lnTo>
                  <a:lnTo>
                    <a:pt x="6914" y="154941"/>
                  </a:lnTo>
                  <a:lnTo>
                    <a:pt x="7607" y="199709"/>
                  </a:lnTo>
                  <a:lnTo>
                    <a:pt x="8460" y="208140"/>
                  </a:lnTo>
                  <a:lnTo>
                    <a:pt x="14180" y="223167"/>
                  </a:lnTo>
                  <a:lnTo>
                    <a:pt x="14927" y="231035"/>
                  </a:lnTo>
                  <a:lnTo>
                    <a:pt x="15877" y="232764"/>
                  </a:lnTo>
                  <a:lnTo>
                    <a:pt x="17359" y="233916"/>
                  </a:lnTo>
                  <a:lnTo>
                    <a:pt x="19192" y="234684"/>
                  </a:lnTo>
                  <a:lnTo>
                    <a:pt x="20415" y="236043"/>
                  </a:lnTo>
                  <a:lnTo>
                    <a:pt x="21773" y="239810"/>
                  </a:lnTo>
                  <a:lnTo>
                    <a:pt x="22766" y="250047"/>
                  </a:lnTo>
                  <a:lnTo>
                    <a:pt x="23643" y="250518"/>
                  </a:lnTo>
                  <a:lnTo>
                    <a:pt x="30480" y="25146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190"/>
            <p:cNvSpPr/>
            <p:nvPr/>
          </p:nvSpPr>
          <p:spPr>
            <a:xfrm>
              <a:off x="6233160" y="1174539"/>
              <a:ext cx="297181" cy="197062"/>
            </a:xfrm>
            <a:custGeom>
              <a:avLst/>
              <a:gdLst/>
              <a:ahLst/>
              <a:cxnLst/>
              <a:rect l="0" t="0" r="0" b="0"/>
              <a:pathLst>
                <a:path w="297181" h="197062">
                  <a:moveTo>
                    <a:pt x="0" y="6561"/>
                  </a:moveTo>
                  <a:lnTo>
                    <a:pt x="0" y="2516"/>
                  </a:lnTo>
                  <a:lnTo>
                    <a:pt x="847" y="1324"/>
                  </a:lnTo>
                  <a:lnTo>
                    <a:pt x="2259" y="530"/>
                  </a:lnTo>
                  <a:lnTo>
                    <a:pt x="4045" y="0"/>
                  </a:lnTo>
                  <a:lnTo>
                    <a:pt x="5237" y="494"/>
                  </a:lnTo>
                  <a:lnTo>
                    <a:pt x="6032" y="1669"/>
                  </a:lnTo>
                  <a:lnTo>
                    <a:pt x="7307" y="5595"/>
                  </a:lnTo>
                  <a:lnTo>
                    <a:pt x="9739" y="6132"/>
                  </a:lnTo>
                  <a:lnTo>
                    <a:pt x="18198" y="6476"/>
                  </a:lnTo>
                  <a:lnTo>
                    <a:pt x="23046" y="8781"/>
                  </a:lnTo>
                  <a:lnTo>
                    <a:pt x="28023" y="11781"/>
                  </a:lnTo>
                  <a:lnTo>
                    <a:pt x="35585" y="14317"/>
                  </a:lnTo>
                  <a:lnTo>
                    <a:pt x="43188" y="19207"/>
                  </a:lnTo>
                  <a:lnTo>
                    <a:pt x="50803" y="21879"/>
                  </a:lnTo>
                  <a:lnTo>
                    <a:pt x="98025" y="62444"/>
                  </a:lnTo>
                  <a:lnTo>
                    <a:pt x="142362" y="103866"/>
                  </a:lnTo>
                  <a:lnTo>
                    <a:pt x="184515" y="135960"/>
                  </a:lnTo>
                  <a:lnTo>
                    <a:pt x="205214" y="151328"/>
                  </a:lnTo>
                  <a:lnTo>
                    <a:pt x="215463" y="158957"/>
                  </a:lnTo>
                  <a:lnTo>
                    <a:pt x="258567" y="187183"/>
                  </a:lnTo>
                  <a:lnTo>
                    <a:pt x="271712" y="189990"/>
                  </a:lnTo>
                  <a:lnTo>
                    <a:pt x="280425" y="195963"/>
                  </a:lnTo>
                  <a:lnTo>
                    <a:pt x="287723" y="196844"/>
                  </a:lnTo>
                  <a:lnTo>
                    <a:pt x="297180" y="197061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191"/>
            <p:cNvSpPr/>
            <p:nvPr/>
          </p:nvSpPr>
          <p:spPr>
            <a:xfrm>
              <a:off x="6233160" y="1196340"/>
              <a:ext cx="38101" cy="213361"/>
            </a:xfrm>
            <a:custGeom>
              <a:avLst/>
              <a:gdLst/>
              <a:ahLst/>
              <a:cxnLst/>
              <a:rect l="0" t="0" r="0" b="0"/>
              <a:pathLst>
                <a:path w="38101" h="213361">
                  <a:moveTo>
                    <a:pt x="7620" y="15240"/>
                  </a:moveTo>
                  <a:lnTo>
                    <a:pt x="7620" y="11195"/>
                  </a:lnTo>
                  <a:lnTo>
                    <a:pt x="6773" y="10003"/>
                  </a:lnTo>
                  <a:lnTo>
                    <a:pt x="5362" y="9209"/>
                  </a:lnTo>
                  <a:lnTo>
                    <a:pt x="3575" y="8679"/>
                  </a:lnTo>
                  <a:lnTo>
                    <a:pt x="2383" y="7479"/>
                  </a:lnTo>
                  <a:lnTo>
                    <a:pt x="3" y="13"/>
                  </a:lnTo>
                  <a:lnTo>
                    <a:pt x="3" y="9"/>
                  </a:lnTo>
                  <a:lnTo>
                    <a:pt x="0" y="0"/>
                  </a:lnTo>
                  <a:lnTo>
                    <a:pt x="0" y="4045"/>
                  </a:lnTo>
                  <a:lnTo>
                    <a:pt x="847" y="5237"/>
                  </a:lnTo>
                  <a:lnTo>
                    <a:pt x="2259" y="6031"/>
                  </a:lnTo>
                  <a:lnTo>
                    <a:pt x="4045" y="6561"/>
                  </a:lnTo>
                  <a:lnTo>
                    <a:pt x="5237" y="7760"/>
                  </a:lnTo>
                  <a:lnTo>
                    <a:pt x="6561" y="11351"/>
                  </a:lnTo>
                  <a:lnTo>
                    <a:pt x="7613" y="58782"/>
                  </a:lnTo>
                  <a:lnTo>
                    <a:pt x="8467" y="94001"/>
                  </a:lnTo>
                  <a:lnTo>
                    <a:pt x="14534" y="124462"/>
                  </a:lnTo>
                  <a:lnTo>
                    <a:pt x="15878" y="138854"/>
                  </a:lnTo>
                  <a:lnTo>
                    <a:pt x="21230" y="153989"/>
                  </a:lnTo>
                  <a:lnTo>
                    <a:pt x="23492" y="171926"/>
                  </a:lnTo>
                  <a:lnTo>
                    <a:pt x="28033" y="180951"/>
                  </a:lnTo>
                  <a:lnTo>
                    <a:pt x="30158" y="195525"/>
                  </a:lnTo>
                  <a:lnTo>
                    <a:pt x="37013" y="204453"/>
                  </a:lnTo>
                  <a:lnTo>
                    <a:pt x="38100" y="21336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SMARTInkShape-Group48"/>
          <p:cNvGrpSpPr/>
          <p:nvPr/>
        </p:nvGrpSpPr>
        <p:grpSpPr>
          <a:xfrm>
            <a:off x="9959350" y="582591"/>
            <a:ext cx="2163938" cy="598185"/>
            <a:chOff x="9959350" y="582591"/>
            <a:chExt cx="2163938" cy="598185"/>
          </a:xfrm>
        </p:grpSpPr>
        <p:sp>
          <p:nvSpPr>
            <p:cNvPr id="30" name="SMARTInkShape-192"/>
            <p:cNvSpPr/>
            <p:nvPr/>
          </p:nvSpPr>
          <p:spPr>
            <a:xfrm>
              <a:off x="11833899" y="883928"/>
              <a:ext cx="289389" cy="296848"/>
            </a:xfrm>
            <a:custGeom>
              <a:avLst/>
              <a:gdLst/>
              <a:ahLst/>
              <a:cxnLst/>
              <a:rect l="0" t="0" r="0" b="0"/>
              <a:pathLst>
                <a:path w="289389" h="296848">
                  <a:moveTo>
                    <a:pt x="175221" y="15232"/>
                  </a:moveTo>
                  <a:lnTo>
                    <a:pt x="175221" y="3660"/>
                  </a:lnTo>
                  <a:lnTo>
                    <a:pt x="174374" y="2437"/>
                  </a:lnTo>
                  <a:lnTo>
                    <a:pt x="172963" y="1622"/>
                  </a:lnTo>
                  <a:lnTo>
                    <a:pt x="167460" y="207"/>
                  </a:lnTo>
                  <a:lnTo>
                    <a:pt x="143155" y="0"/>
                  </a:lnTo>
                  <a:lnTo>
                    <a:pt x="96410" y="13486"/>
                  </a:lnTo>
                  <a:lnTo>
                    <a:pt x="76148" y="20751"/>
                  </a:lnTo>
                  <a:lnTo>
                    <a:pt x="66843" y="22765"/>
                  </a:lnTo>
                  <a:lnTo>
                    <a:pt x="39848" y="38236"/>
                  </a:lnTo>
                  <a:lnTo>
                    <a:pt x="21205" y="50811"/>
                  </a:lnTo>
                  <a:lnTo>
                    <a:pt x="3207" y="73653"/>
                  </a:lnTo>
                  <a:lnTo>
                    <a:pt x="388" y="82307"/>
                  </a:lnTo>
                  <a:lnTo>
                    <a:pt x="0" y="94286"/>
                  </a:lnTo>
                  <a:lnTo>
                    <a:pt x="831" y="95875"/>
                  </a:lnTo>
                  <a:lnTo>
                    <a:pt x="2237" y="96934"/>
                  </a:lnTo>
                  <a:lnTo>
                    <a:pt x="6053" y="98957"/>
                  </a:lnTo>
                  <a:lnTo>
                    <a:pt x="10571" y="102679"/>
                  </a:lnTo>
                  <a:lnTo>
                    <a:pt x="17657" y="104897"/>
                  </a:lnTo>
                  <a:lnTo>
                    <a:pt x="60987" y="112657"/>
                  </a:lnTo>
                  <a:lnTo>
                    <a:pt x="107092" y="114196"/>
                  </a:lnTo>
                  <a:lnTo>
                    <a:pt x="144801" y="116537"/>
                  </a:lnTo>
                  <a:lnTo>
                    <a:pt x="188209" y="127471"/>
                  </a:lnTo>
                  <a:lnTo>
                    <a:pt x="220802" y="135344"/>
                  </a:lnTo>
                  <a:lnTo>
                    <a:pt x="252879" y="149916"/>
                  </a:lnTo>
                  <a:lnTo>
                    <a:pt x="259971" y="154961"/>
                  </a:lnTo>
                  <a:lnTo>
                    <a:pt x="284399" y="185099"/>
                  </a:lnTo>
                  <a:lnTo>
                    <a:pt x="287245" y="192611"/>
                  </a:lnTo>
                  <a:lnTo>
                    <a:pt x="289388" y="219615"/>
                  </a:lnTo>
                  <a:lnTo>
                    <a:pt x="287205" y="226860"/>
                  </a:lnTo>
                  <a:lnTo>
                    <a:pt x="276516" y="241064"/>
                  </a:lnTo>
                  <a:lnTo>
                    <a:pt x="260708" y="256512"/>
                  </a:lnTo>
                  <a:lnTo>
                    <a:pt x="217034" y="281932"/>
                  </a:lnTo>
                  <a:lnTo>
                    <a:pt x="199180" y="287294"/>
                  </a:lnTo>
                  <a:lnTo>
                    <a:pt x="158540" y="293465"/>
                  </a:lnTo>
                  <a:lnTo>
                    <a:pt x="118180" y="296847"/>
                  </a:lnTo>
                  <a:lnTo>
                    <a:pt x="91516" y="291024"/>
                  </a:lnTo>
                  <a:lnTo>
                    <a:pt x="51684" y="275912"/>
                  </a:lnTo>
                  <a:lnTo>
                    <a:pt x="15201" y="2590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193"/>
            <p:cNvSpPr/>
            <p:nvPr/>
          </p:nvSpPr>
          <p:spPr>
            <a:xfrm>
              <a:off x="11399520" y="906836"/>
              <a:ext cx="365761" cy="266645"/>
            </a:xfrm>
            <a:custGeom>
              <a:avLst/>
              <a:gdLst/>
              <a:ahLst/>
              <a:cxnLst/>
              <a:rect l="0" t="0" r="0" b="0"/>
              <a:pathLst>
                <a:path w="365761" h="266645">
                  <a:moveTo>
                    <a:pt x="0" y="45664"/>
                  </a:moveTo>
                  <a:lnTo>
                    <a:pt x="22587" y="70509"/>
                  </a:lnTo>
                  <a:lnTo>
                    <a:pt x="50930" y="116155"/>
                  </a:lnTo>
                  <a:lnTo>
                    <a:pt x="62598" y="131838"/>
                  </a:lnTo>
                  <a:lnTo>
                    <a:pt x="80575" y="177739"/>
                  </a:lnTo>
                  <a:lnTo>
                    <a:pt x="90649" y="222617"/>
                  </a:lnTo>
                  <a:lnTo>
                    <a:pt x="91410" y="246192"/>
                  </a:lnTo>
                  <a:lnTo>
                    <a:pt x="93685" y="251345"/>
                  </a:lnTo>
                  <a:lnTo>
                    <a:pt x="96671" y="256458"/>
                  </a:lnTo>
                  <a:lnTo>
                    <a:pt x="99057" y="266632"/>
                  </a:lnTo>
                  <a:lnTo>
                    <a:pt x="99057" y="266636"/>
                  </a:lnTo>
                  <a:lnTo>
                    <a:pt x="99060" y="266641"/>
                  </a:lnTo>
                  <a:lnTo>
                    <a:pt x="99058" y="266642"/>
                  </a:lnTo>
                  <a:lnTo>
                    <a:pt x="99060" y="266643"/>
                  </a:lnTo>
                  <a:lnTo>
                    <a:pt x="99060" y="262598"/>
                  </a:lnTo>
                  <a:lnTo>
                    <a:pt x="96803" y="258355"/>
                  </a:lnTo>
                  <a:lnTo>
                    <a:pt x="95014" y="256038"/>
                  </a:lnTo>
                  <a:lnTo>
                    <a:pt x="93030" y="248948"/>
                  </a:lnTo>
                  <a:lnTo>
                    <a:pt x="91300" y="240999"/>
                  </a:lnTo>
                  <a:lnTo>
                    <a:pt x="86412" y="230071"/>
                  </a:lnTo>
                  <a:lnTo>
                    <a:pt x="77361" y="185572"/>
                  </a:lnTo>
                  <a:lnTo>
                    <a:pt x="76269" y="142902"/>
                  </a:lnTo>
                  <a:lnTo>
                    <a:pt x="78472" y="119748"/>
                  </a:lnTo>
                  <a:lnTo>
                    <a:pt x="96610" y="73819"/>
                  </a:lnTo>
                  <a:lnTo>
                    <a:pt x="112615" y="43990"/>
                  </a:lnTo>
                  <a:lnTo>
                    <a:pt x="127952" y="28839"/>
                  </a:lnTo>
                  <a:lnTo>
                    <a:pt x="131022" y="24287"/>
                  </a:lnTo>
                  <a:lnTo>
                    <a:pt x="134761" y="21253"/>
                  </a:lnTo>
                  <a:lnTo>
                    <a:pt x="176894" y="2109"/>
                  </a:lnTo>
                  <a:lnTo>
                    <a:pt x="221022" y="0"/>
                  </a:lnTo>
                  <a:lnTo>
                    <a:pt x="231158" y="816"/>
                  </a:lnTo>
                  <a:lnTo>
                    <a:pt x="271782" y="17857"/>
                  </a:lnTo>
                  <a:lnTo>
                    <a:pt x="287022" y="29429"/>
                  </a:lnTo>
                  <a:lnTo>
                    <a:pt x="325434" y="73644"/>
                  </a:lnTo>
                  <a:lnTo>
                    <a:pt x="339419" y="94779"/>
                  </a:lnTo>
                  <a:lnTo>
                    <a:pt x="348075" y="120277"/>
                  </a:lnTo>
                  <a:lnTo>
                    <a:pt x="356488" y="167543"/>
                  </a:lnTo>
                  <a:lnTo>
                    <a:pt x="358768" y="192132"/>
                  </a:lnTo>
                  <a:lnTo>
                    <a:pt x="364129" y="207272"/>
                  </a:lnTo>
                  <a:lnTo>
                    <a:pt x="365757" y="253935"/>
                  </a:lnTo>
                  <a:lnTo>
                    <a:pt x="365760" y="266291"/>
                  </a:lnTo>
                  <a:lnTo>
                    <a:pt x="358140" y="2666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194"/>
            <p:cNvSpPr/>
            <p:nvPr/>
          </p:nvSpPr>
          <p:spPr>
            <a:xfrm>
              <a:off x="10888980" y="883922"/>
              <a:ext cx="479848" cy="259051"/>
            </a:xfrm>
            <a:custGeom>
              <a:avLst/>
              <a:gdLst/>
              <a:ahLst/>
              <a:cxnLst/>
              <a:rect l="0" t="0" r="0" b="0"/>
              <a:pathLst>
                <a:path w="479848" h="259051">
                  <a:moveTo>
                    <a:pt x="0" y="106678"/>
                  </a:moveTo>
                  <a:lnTo>
                    <a:pt x="4045" y="102633"/>
                  </a:lnTo>
                  <a:lnTo>
                    <a:pt x="10545" y="100647"/>
                  </a:lnTo>
                  <a:lnTo>
                    <a:pt x="55674" y="90810"/>
                  </a:lnTo>
                  <a:lnTo>
                    <a:pt x="76892" y="85890"/>
                  </a:lnTo>
                  <a:lnTo>
                    <a:pt x="121980" y="75711"/>
                  </a:lnTo>
                  <a:lnTo>
                    <a:pt x="165387" y="63173"/>
                  </a:lnTo>
                  <a:lnTo>
                    <a:pt x="197980" y="55166"/>
                  </a:lnTo>
                  <a:lnTo>
                    <a:pt x="241196" y="35530"/>
                  </a:lnTo>
                  <a:lnTo>
                    <a:pt x="264428" y="28886"/>
                  </a:lnTo>
                  <a:lnTo>
                    <a:pt x="289376" y="8603"/>
                  </a:lnTo>
                  <a:lnTo>
                    <a:pt x="293147" y="8056"/>
                  </a:lnTo>
                  <a:lnTo>
                    <a:pt x="294492" y="7063"/>
                  </a:lnTo>
                  <a:lnTo>
                    <a:pt x="295388" y="5555"/>
                  </a:lnTo>
                  <a:lnTo>
                    <a:pt x="295985" y="3703"/>
                  </a:lnTo>
                  <a:lnTo>
                    <a:pt x="297230" y="2468"/>
                  </a:lnTo>
                  <a:lnTo>
                    <a:pt x="304769" y="7"/>
                  </a:lnTo>
                  <a:lnTo>
                    <a:pt x="300746" y="0"/>
                  </a:lnTo>
                  <a:lnTo>
                    <a:pt x="299556" y="846"/>
                  </a:lnTo>
                  <a:lnTo>
                    <a:pt x="298765" y="2257"/>
                  </a:lnTo>
                  <a:lnTo>
                    <a:pt x="298236" y="4044"/>
                  </a:lnTo>
                  <a:lnTo>
                    <a:pt x="297039" y="5235"/>
                  </a:lnTo>
                  <a:lnTo>
                    <a:pt x="293446" y="6559"/>
                  </a:lnTo>
                  <a:lnTo>
                    <a:pt x="292151" y="8605"/>
                  </a:lnTo>
                  <a:lnTo>
                    <a:pt x="287813" y="21799"/>
                  </a:lnTo>
                  <a:lnTo>
                    <a:pt x="259067" y="66510"/>
                  </a:lnTo>
                  <a:lnTo>
                    <a:pt x="256530" y="69740"/>
                  </a:lnTo>
                  <a:lnTo>
                    <a:pt x="253715" y="77843"/>
                  </a:lnTo>
                  <a:lnTo>
                    <a:pt x="244637" y="122139"/>
                  </a:lnTo>
                  <a:lnTo>
                    <a:pt x="243871" y="165007"/>
                  </a:lnTo>
                  <a:lnTo>
                    <a:pt x="255194" y="210816"/>
                  </a:lnTo>
                  <a:lnTo>
                    <a:pt x="276892" y="245187"/>
                  </a:lnTo>
                  <a:lnTo>
                    <a:pt x="284488" y="253645"/>
                  </a:lnTo>
                  <a:lnTo>
                    <a:pt x="291821" y="256663"/>
                  </a:lnTo>
                  <a:lnTo>
                    <a:pt x="338553" y="259050"/>
                  </a:lnTo>
                  <a:lnTo>
                    <a:pt x="353276" y="258223"/>
                  </a:lnTo>
                  <a:lnTo>
                    <a:pt x="378490" y="248471"/>
                  </a:lnTo>
                  <a:lnTo>
                    <a:pt x="421358" y="219174"/>
                  </a:lnTo>
                  <a:lnTo>
                    <a:pt x="433650" y="210016"/>
                  </a:lnTo>
                  <a:lnTo>
                    <a:pt x="469045" y="165077"/>
                  </a:lnTo>
                  <a:lnTo>
                    <a:pt x="477633" y="147032"/>
                  </a:lnTo>
                  <a:lnTo>
                    <a:pt x="479847" y="121447"/>
                  </a:lnTo>
                  <a:lnTo>
                    <a:pt x="479183" y="97303"/>
                  </a:lnTo>
                  <a:lnTo>
                    <a:pt x="476002" y="90376"/>
                  </a:lnTo>
                  <a:lnTo>
                    <a:pt x="451892" y="71204"/>
                  </a:lnTo>
                  <a:lnTo>
                    <a:pt x="415782" y="49107"/>
                  </a:lnTo>
                  <a:lnTo>
                    <a:pt x="371779" y="45777"/>
                  </a:lnTo>
                  <a:lnTo>
                    <a:pt x="347768" y="46572"/>
                  </a:lnTo>
                  <a:lnTo>
                    <a:pt x="327660" y="533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195"/>
            <p:cNvSpPr/>
            <p:nvPr/>
          </p:nvSpPr>
          <p:spPr>
            <a:xfrm>
              <a:off x="10797540" y="792480"/>
              <a:ext cx="182881" cy="327661"/>
            </a:xfrm>
            <a:custGeom>
              <a:avLst/>
              <a:gdLst/>
              <a:ahLst/>
              <a:cxnLst/>
              <a:rect l="0" t="0" r="0" b="0"/>
              <a:pathLst>
                <a:path w="182881" h="327661">
                  <a:moveTo>
                    <a:pt x="0" y="0"/>
                  </a:moveTo>
                  <a:lnTo>
                    <a:pt x="17911" y="0"/>
                  </a:lnTo>
                  <a:lnTo>
                    <a:pt x="22920" y="2258"/>
                  </a:lnTo>
                  <a:lnTo>
                    <a:pt x="54822" y="25439"/>
                  </a:lnTo>
                  <a:lnTo>
                    <a:pt x="71027" y="51249"/>
                  </a:lnTo>
                  <a:lnTo>
                    <a:pt x="86066" y="76259"/>
                  </a:lnTo>
                  <a:lnTo>
                    <a:pt x="108906" y="111764"/>
                  </a:lnTo>
                  <a:lnTo>
                    <a:pt x="124765" y="157480"/>
                  </a:lnTo>
                  <a:lnTo>
                    <a:pt x="133835" y="177800"/>
                  </a:lnTo>
                  <a:lnTo>
                    <a:pt x="149224" y="223520"/>
                  </a:lnTo>
                  <a:lnTo>
                    <a:pt x="152304" y="237913"/>
                  </a:lnTo>
                  <a:lnTo>
                    <a:pt x="164468" y="262326"/>
                  </a:lnTo>
                  <a:lnTo>
                    <a:pt x="167547" y="276223"/>
                  </a:lnTo>
                  <a:lnTo>
                    <a:pt x="173486" y="288932"/>
                  </a:lnTo>
                  <a:lnTo>
                    <a:pt x="175320" y="294361"/>
                  </a:lnTo>
                  <a:lnTo>
                    <a:pt x="180263" y="302177"/>
                  </a:lnTo>
                  <a:lnTo>
                    <a:pt x="182536" y="310904"/>
                  </a:lnTo>
                  <a:lnTo>
                    <a:pt x="182880" y="32766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196"/>
            <p:cNvSpPr/>
            <p:nvPr/>
          </p:nvSpPr>
          <p:spPr>
            <a:xfrm>
              <a:off x="10595101" y="929640"/>
              <a:ext cx="209928" cy="213259"/>
            </a:xfrm>
            <a:custGeom>
              <a:avLst/>
              <a:gdLst/>
              <a:ahLst/>
              <a:cxnLst/>
              <a:rect l="0" t="0" r="0" b="0"/>
              <a:pathLst>
                <a:path w="209928" h="213259">
                  <a:moveTo>
                    <a:pt x="42419" y="15240"/>
                  </a:moveTo>
                  <a:lnTo>
                    <a:pt x="15447" y="43059"/>
                  </a:lnTo>
                  <a:lnTo>
                    <a:pt x="7010" y="64493"/>
                  </a:lnTo>
                  <a:lnTo>
                    <a:pt x="0" y="102332"/>
                  </a:lnTo>
                  <a:lnTo>
                    <a:pt x="4174" y="146492"/>
                  </a:lnTo>
                  <a:lnTo>
                    <a:pt x="4254" y="153443"/>
                  </a:lnTo>
                  <a:lnTo>
                    <a:pt x="6548" y="159355"/>
                  </a:lnTo>
                  <a:lnTo>
                    <a:pt x="8345" y="162117"/>
                  </a:lnTo>
                  <a:lnTo>
                    <a:pt x="13724" y="181233"/>
                  </a:lnTo>
                  <a:lnTo>
                    <a:pt x="25779" y="196518"/>
                  </a:lnTo>
                  <a:lnTo>
                    <a:pt x="38223" y="203040"/>
                  </a:lnTo>
                  <a:lnTo>
                    <a:pt x="47008" y="205787"/>
                  </a:lnTo>
                  <a:lnTo>
                    <a:pt x="54974" y="210740"/>
                  </a:lnTo>
                  <a:lnTo>
                    <a:pt x="63543" y="212584"/>
                  </a:lnTo>
                  <a:lnTo>
                    <a:pt x="81992" y="213258"/>
                  </a:lnTo>
                  <a:lnTo>
                    <a:pt x="87665" y="211057"/>
                  </a:lnTo>
                  <a:lnTo>
                    <a:pt x="131245" y="185393"/>
                  </a:lnTo>
                  <a:lnTo>
                    <a:pt x="164483" y="159349"/>
                  </a:lnTo>
                  <a:lnTo>
                    <a:pt x="186543" y="135512"/>
                  </a:lnTo>
                  <a:lnTo>
                    <a:pt x="206647" y="97302"/>
                  </a:lnTo>
                  <a:lnTo>
                    <a:pt x="209049" y="86498"/>
                  </a:lnTo>
                  <a:lnTo>
                    <a:pt x="209927" y="67229"/>
                  </a:lnTo>
                  <a:lnTo>
                    <a:pt x="203486" y="44344"/>
                  </a:lnTo>
                  <a:lnTo>
                    <a:pt x="202290" y="42262"/>
                  </a:lnTo>
                  <a:lnTo>
                    <a:pt x="200645" y="40875"/>
                  </a:lnTo>
                  <a:lnTo>
                    <a:pt x="198704" y="39950"/>
                  </a:lnTo>
                  <a:lnTo>
                    <a:pt x="197408" y="38487"/>
                  </a:lnTo>
                  <a:lnTo>
                    <a:pt x="195971" y="34603"/>
                  </a:lnTo>
                  <a:lnTo>
                    <a:pt x="190816" y="30055"/>
                  </a:lnTo>
                  <a:lnTo>
                    <a:pt x="172277" y="17460"/>
                  </a:lnTo>
                  <a:lnTo>
                    <a:pt x="167021" y="15380"/>
                  </a:lnTo>
                  <a:lnTo>
                    <a:pt x="158453" y="10296"/>
                  </a:lnTo>
                  <a:lnTo>
                    <a:pt x="115138" y="2404"/>
                  </a:lnTo>
                  <a:lnTo>
                    <a:pt x="9575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197"/>
            <p:cNvSpPr/>
            <p:nvPr/>
          </p:nvSpPr>
          <p:spPr>
            <a:xfrm>
              <a:off x="10370820" y="891540"/>
              <a:ext cx="251461" cy="266664"/>
            </a:xfrm>
            <a:custGeom>
              <a:avLst/>
              <a:gdLst/>
              <a:ahLst/>
              <a:cxnLst/>
              <a:rect l="0" t="0" r="0" b="0"/>
              <a:pathLst>
                <a:path w="251461" h="266664">
                  <a:moveTo>
                    <a:pt x="0" y="68580"/>
                  </a:moveTo>
                  <a:lnTo>
                    <a:pt x="0" y="72625"/>
                  </a:lnTo>
                  <a:lnTo>
                    <a:pt x="2257" y="76869"/>
                  </a:lnTo>
                  <a:lnTo>
                    <a:pt x="4046" y="79186"/>
                  </a:lnTo>
                  <a:lnTo>
                    <a:pt x="6030" y="86276"/>
                  </a:lnTo>
                  <a:lnTo>
                    <a:pt x="9407" y="99788"/>
                  </a:lnTo>
                  <a:lnTo>
                    <a:pt x="23016" y="127346"/>
                  </a:lnTo>
                  <a:lnTo>
                    <a:pt x="25504" y="130617"/>
                  </a:lnTo>
                  <a:lnTo>
                    <a:pt x="28270" y="138768"/>
                  </a:lnTo>
                  <a:lnTo>
                    <a:pt x="32081" y="152876"/>
                  </a:lnTo>
                  <a:lnTo>
                    <a:pt x="43601" y="182922"/>
                  </a:lnTo>
                  <a:lnTo>
                    <a:pt x="47349" y="198132"/>
                  </a:lnTo>
                  <a:lnTo>
                    <a:pt x="59798" y="237569"/>
                  </a:lnTo>
                  <a:lnTo>
                    <a:pt x="60616" y="246027"/>
                  </a:lnTo>
                  <a:lnTo>
                    <a:pt x="61576" y="247838"/>
                  </a:lnTo>
                  <a:lnTo>
                    <a:pt x="63064" y="249045"/>
                  </a:lnTo>
                  <a:lnTo>
                    <a:pt x="64902" y="249850"/>
                  </a:lnTo>
                  <a:lnTo>
                    <a:pt x="66129" y="251233"/>
                  </a:lnTo>
                  <a:lnTo>
                    <a:pt x="67491" y="255028"/>
                  </a:lnTo>
                  <a:lnTo>
                    <a:pt x="68578" y="266663"/>
                  </a:lnTo>
                  <a:lnTo>
                    <a:pt x="68580" y="248787"/>
                  </a:lnTo>
                  <a:lnTo>
                    <a:pt x="61273" y="214705"/>
                  </a:lnTo>
                  <a:lnTo>
                    <a:pt x="60972" y="172956"/>
                  </a:lnTo>
                  <a:lnTo>
                    <a:pt x="61810" y="159842"/>
                  </a:lnTo>
                  <a:lnTo>
                    <a:pt x="74829" y="120977"/>
                  </a:lnTo>
                  <a:lnTo>
                    <a:pt x="104842" y="74446"/>
                  </a:lnTo>
                  <a:lnTo>
                    <a:pt x="147405" y="41433"/>
                  </a:lnTo>
                  <a:lnTo>
                    <a:pt x="193042" y="17801"/>
                  </a:lnTo>
                  <a:lnTo>
                    <a:pt x="208279" y="11013"/>
                  </a:lnTo>
                  <a:lnTo>
                    <a:pt x="25146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198"/>
            <p:cNvSpPr/>
            <p:nvPr/>
          </p:nvSpPr>
          <p:spPr>
            <a:xfrm>
              <a:off x="9959350" y="582591"/>
              <a:ext cx="472075" cy="354667"/>
            </a:xfrm>
            <a:custGeom>
              <a:avLst/>
              <a:gdLst/>
              <a:ahLst/>
              <a:cxnLst/>
              <a:rect l="0" t="0" r="0" b="0"/>
              <a:pathLst>
                <a:path w="472075" h="354667">
                  <a:moveTo>
                    <a:pt x="60950" y="293709"/>
                  </a:moveTo>
                  <a:lnTo>
                    <a:pt x="54020" y="287626"/>
                  </a:lnTo>
                  <a:lnTo>
                    <a:pt x="28390" y="274148"/>
                  </a:lnTo>
                  <a:lnTo>
                    <a:pt x="18659" y="270980"/>
                  </a:lnTo>
                  <a:lnTo>
                    <a:pt x="13085" y="267238"/>
                  </a:lnTo>
                  <a:lnTo>
                    <a:pt x="5187" y="256327"/>
                  </a:lnTo>
                  <a:lnTo>
                    <a:pt x="1530" y="246414"/>
                  </a:lnTo>
                  <a:lnTo>
                    <a:pt x="0" y="210931"/>
                  </a:lnTo>
                  <a:lnTo>
                    <a:pt x="2252" y="203861"/>
                  </a:lnTo>
                  <a:lnTo>
                    <a:pt x="27957" y="159176"/>
                  </a:lnTo>
                  <a:lnTo>
                    <a:pt x="58552" y="116692"/>
                  </a:lnTo>
                  <a:lnTo>
                    <a:pt x="101660" y="78445"/>
                  </a:lnTo>
                  <a:lnTo>
                    <a:pt x="148158" y="45578"/>
                  </a:lnTo>
                  <a:lnTo>
                    <a:pt x="173661" y="32527"/>
                  </a:lnTo>
                  <a:lnTo>
                    <a:pt x="192277" y="21024"/>
                  </a:lnTo>
                  <a:lnTo>
                    <a:pt x="211622" y="14511"/>
                  </a:lnTo>
                  <a:lnTo>
                    <a:pt x="255370" y="5369"/>
                  </a:lnTo>
                  <a:lnTo>
                    <a:pt x="282705" y="0"/>
                  </a:lnTo>
                  <a:lnTo>
                    <a:pt x="327027" y="6090"/>
                  </a:lnTo>
                  <a:lnTo>
                    <a:pt x="344962" y="10086"/>
                  </a:lnTo>
                  <a:lnTo>
                    <a:pt x="351892" y="10647"/>
                  </a:lnTo>
                  <a:lnTo>
                    <a:pt x="364105" y="15786"/>
                  </a:lnTo>
                  <a:lnTo>
                    <a:pt x="411427" y="50444"/>
                  </a:lnTo>
                  <a:lnTo>
                    <a:pt x="424440" y="65279"/>
                  </a:lnTo>
                  <a:lnTo>
                    <a:pt x="456661" y="110833"/>
                  </a:lnTo>
                  <a:lnTo>
                    <a:pt x="461188" y="120991"/>
                  </a:lnTo>
                  <a:lnTo>
                    <a:pt x="466353" y="139052"/>
                  </a:lnTo>
                  <a:lnTo>
                    <a:pt x="469729" y="146232"/>
                  </a:lnTo>
                  <a:lnTo>
                    <a:pt x="472074" y="169563"/>
                  </a:lnTo>
                  <a:lnTo>
                    <a:pt x="470014" y="177291"/>
                  </a:lnTo>
                  <a:lnTo>
                    <a:pt x="459237" y="200494"/>
                  </a:lnTo>
                  <a:lnTo>
                    <a:pt x="453549" y="216124"/>
                  </a:lnTo>
                  <a:lnTo>
                    <a:pt x="427714" y="253413"/>
                  </a:lnTo>
                  <a:lnTo>
                    <a:pt x="382520" y="284315"/>
                  </a:lnTo>
                  <a:lnTo>
                    <a:pt x="338959" y="310326"/>
                  </a:lnTo>
                  <a:lnTo>
                    <a:pt x="296826" y="330672"/>
                  </a:lnTo>
                  <a:lnTo>
                    <a:pt x="256807" y="344153"/>
                  </a:lnTo>
                  <a:lnTo>
                    <a:pt x="242220" y="347038"/>
                  </a:lnTo>
                  <a:lnTo>
                    <a:pt x="231311" y="352032"/>
                  </a:lnTo>
                  <a:lnTo>
                    <a:pt x="186900" y="354666"/>
                  </a:lnTo>
                  <a:lnTo>
                    <a:pt x="175250" y="34704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199"/>
            <p:cNvSpPr/>
            <p:nvPr/>
          </p:nvSpPr>
          <p:spPr>
            <a:xfrm>
              <a:off x="10142223" y="769620"/>
              <a:ext cx="45718" cy="358141"/>
            </a:xfrm>
            <a:custGeom>
              <a:avLst/>
              <a:gdLst/>
              <a:ahLst/>
              <a:cxnLst/>
              <a:rect l="0" t="0" r="0" b="0"/>
              <a:pathLst>
                <a:path w="45718" h="358141">
                  <a:moveTo>
                    <a:pt x="15237" y="0"/>
                  </a:moveTo>
                  <a:lnTo>
                    <a:pt x="11191" y="0"/>
                  </a:lnTo>
                  <a:lnTo>
                    <a:pt x="10000" y="847"/>
                  </a:lnTo>
                  <a:lnTo>
                    <a:pt x="9206" y="2258"/>
                  </a:lnTo>
                  <a:lnTo>
                    <a:pt x="7930" y="10606"/>
                  </a:lnTo>
                  <a:lnTo>
                    <a:pt x="6979" y="12151"/>
                  </a:lnTo>
                  <a:lnTo>
                    <a:pt x="5498" y="13180"/>
                  </a:lnTo>
                  <a:lnTo>
                    <a:pt x="3665" y="13867"/>
                  </a:lnTo>
                  <a:lnTo>
                    <a:pt x="2443" y="15171"/>
                  </a:lnTo>
                  <a:lnTo>
                    <a:pt x="1083" y="18878"/>
                  </a:lnTo>
                  <a:lnTo>
                    <a:pt x="319" y="25725"/>
                  </a:lnTo>
                  <a:lnTo>
                    <a:pt x="2399" y="30625"/>
                  </a:lnTo>
                  <a:lnTo>
                    <a:pt x="4136" y="33116"/>
                  </a:lnTo>
                  <a:lnTo>
                    <a:pt x="4450" y="35624"/>
                  </a:lnTo>
                  <a:lnTo>
                    <a:pt x="220" y="62443"/>
                  </a:lnTo>
                  <a:lnTo>
                    <a:pt x="0" y="107197"/>
                  </a:lnTo>
                  <a:lnTo>
                    <a:pt x="2256" y="139463"/>
                  </a:lnTo>
                  <a:lnTo>
                    <a:pt x="7144" y="174793"/>
                  </a:lnTo>
                  <a:lnTo>
                    <a:pt x="8445" y="221118"/>
                  </a:lnTo>
                  <a:lnTo>
                    <a:pt x="14924" y="264066"/>
                  </a:lnTo>
                  <a:lnTo>
                    <a:pt x="16021" y="284461"/>
                  </a:lnTo>
                  <a:lnTo>
                    <a:pt x="29709" y="331946"/>
                  </a:lnTo>
                  <a:lnTo>
                    <a:pt x="30448" y="348984"/>
                  </a:lnTo>
                  <a:lnTo>
                    <a:pt x="34512" y="354110"/>
                  </a:lnTo>
                  <a:lnTo>
                    <a:pt x="45717" y="3581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SMARTInkShape-Group49"/>
          <p:cNvGrpSpPr/>
          <p:nvPr/>
        </p:nvGrpSpPr>
        <p:grpSpPr>
          <a:xfrm>
            <a:off x="9944100" y="1546890"/>
            <a:ext cx="1912582" cy="411451"/>
            <a:chOff x="9944100" y="1546890"/>
            <a:chExt cx="1912582" cy="411451"/>
          </a:xfrm>
        </p:grpSpPr>
        <p:sp>
          <p:nvSpPr>
            <p:cNvPr id="39" name="SMARTInkShape-200"/>
            <p:cNvSpPr/>
            <p:nvPr/>
          </p:nvSpPr>
          <p:spPr>
            <a:xfrm>
              <a:off x="11673847" y="1722120"/>
              <a:ext cx="182835" cy="212206"/>
            </a:xfrm>
            <a:custGeom>
              <a:avLst/>
              <a:gdLst/>
              <a:ahLst/>
              <a:cxnLst/>
              <a:rect l="0" t="0" r="0" b="0"/>
              <a:pathLst>
                <a:path w="182835" h="212206">
                  <a:moveTo>
                    <a:pt x="76193" y="0"/>
                  </a:moveTo>
                  <a:lnTo>
                    <a:pt x="57993" y="0"/>
                  </a:lnTo>
                  <a:lnTo>
                    <a:pt x="56441" y="847"/>
                  </a:lnTo>
                  <a:lnTo>
                    <a:pt x="55405" y="2258"/>
                  </a:lnTo>
                  <a:lnTo>
                    <a:pt x="54712" y="4045"/>
                  </a:lnTo>
                  <a:lnTo>
                    <a:pt x="41452" y="15438"/>
                  </a:lnTo>
                  <a:lnTo>
                    <a:pt x="40332" y="17912"/>
                  </a:lnTo>
                  <a:lnTo>
                    <a:pt x="30666" y="25439"/>
                  </a:lnTo>
                  <a:lnTo>
                    <a:pt x="12933" y="34083"/>
                  </a:lnTo>
                  <a:lnTo>
                    <a:pt x="9979" y="38572"/>
                  </a:lnTo>
                  <a:lnTo>
                    <a:pt x="7820" y="43390"/>
                  </a:lnTo>
                  <a:lnTo>
                    <a:pt x="2688" y="50862"/>
                  </a:lnTo>
                  <a:lnTo>
                    <a:pt x="347" y="59463"/>
                  </a:lnTo>
                  <a:lnTo>
                    <a:pt x="0" y="72273"/>
                  </a:lnTo>
                  <a:lnTo>
                    <a:pt x="847" y="73582"/>
                  </a:lnTo>
                  <a:lnTo>
                    <a:pt x="2254" y="74455"/>
                  </a:lnTo>
                  <a:lnTo>
                    <a:pt x="4041" y="75036"/>
                  </a:lnTo>
                  <a:lnTo>
                    <a:pt x="15433" y="82078"/>
                  </a:lnTo>
                  <a:lnTo>
                    <a:pt x="27960" y="84437"/>
                  </a:lnTo>
                  <a:lnTo>
                    <a:pt x="36406" y="88989"/>
                  </a:lnTo>
                  <a:lnTo>
                    <a:pt x="82370" y="102763"/>
                  </a:lnTo>
                  <a:lnTo>
                    <a:pt x="106819" y="112196"/>
                  </a:lnTo>
                  <a:lnTo>
                    <a:pt x="121958" y="115934"/>
                  </a:lnTo>
                  <a:lnTo>
                    <a:pt x="150139" y="129683"/>
                  </a:lnTo>
                  <a:lnTo>
                    <a:pt x="177754" y="154943"/>
                  </a:lnTo>
                  <a:lnTo>
                    <a:pt x="180598" y="160021"/>
                  </a:lnTo>
                  <a:lnTo>
                    <a:pt x="182424" y="170180"/>
                  </a:lnTo>
                  <a:lnTo>
                    <a:pt x="182834" y="181375"/>
                  </a:lnTo>
                  <a:lnTo>
                    <a:pt x="176837" y="190971"/>
                  </a:lnTo>
                  <a:lnTo>
                    <a:pt x="176309" y="193354"/>
                  </a:lnTo>
                  <a:lnTo>
                    <a:pt x="175110" y="194943"/>
                  </a:lnTo>
                  <a:lnTo>
                    <a:pt x="171522" y="196708"/>
                  </a:lnTo>
                  <a:lnTo>
                    <a:pt x="140377" y="205856"/>
                  </a:lnTo>
                  <a:lnTo>
                    <a:pt x="129670" y="211627"/>
                  </a:lnTo>
                  <a:lnTo>
                    <a:pt x="127084" y="212205"/>
                  </a:lnTo>
                  <a:lnTo>
                    <a:pt x="101458" y="205532"/>
                  </a:lnTo>
                  <a:lnTo>
                    <a:pt x="83286" y="199835"/>
                  </a:lnTo>
                  <a:lnTo>
                    <a:pt x="74265" y="198036"/>
                  </a:lnTo>
                  <a:lnTo>
                    <a:pt x="45713" y="1828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201"/>
            <p:cNvSpPr/>
            <p:nvPr/>
          </p:nvSpPr>
          <p:spPr>
            <a:xfrm>
              <a:off x="11353800" y="1745019"/>
              <a:ext cx="259081" cy="205385"/>
            </a:xfrm>
            <a:custGeom>
              <a:avLst/>
              <a:gdLst/>
              <a:ahLst/>
              <a:cxnLst/>
              <a:rect l="0" t="0" r="0" b="0"/>
              <a:pathLst>
                <a:path w="259081" h="205385">
                  <a:moveTo>
                    <a:pt x="0" y="45681"/>
                  </a:moveTo>
                  <a:lnTo>
                    <a:pt x="846" y="53458"/>
                  </a:lnTo>
                  <a:lnTo>
                    <a:pt x="10605" y="80760"/>
                  </a:lnTo>
                  <a:lnTo>
                    <a:pt x="35568" y="124622"/>
                  </a:lnTo>
                  <a:lnTo>
                    <a:pt x="58703" y="165817"/>
                  </a:lnTo>
                  <a:lnTo>
                    <a:pt x="60804" y="171888"/>
                  </a:lnTo>
                  <a:lnTo>
                    <a:pt x="65899" y="180066"/>
                  </a:lnTo>
                  <a:lnTo>
                    <a:pt x="67783" y="187851"/>
                  </a:lnTo>
                  <a:lnTo>
                    <a:pt x="68580" y="205384"/>
                  </a:lnTo>
                  <a:lnTo>
                    <a:pt x="68580" y="201562"/>
                  </a:lnTo>
                  <a:lnTo>
                    <a:pt x="67732" y="200402"/>
                  </a:lnTo>
                  <a:lnTo>
                    <a:pt x="64534" y="199113"/>
                  </a:lnTo>
                  <a:lnTo>
                    <a:pt x="63343" y="197922"/>
                  </a:lnTo>
                  <a:lnTo>
                    <a:pt x="55067" y="176652"/>
                  </a:lnTo>
                  <a:lnTo>
                    <a:pt x="51593" y="165767"/>
                  </a:lnTo>
                  <a:lnTo>
                    <a:pt x="48331" y="155779"/>
                  </a:lnTo>
                  <a:lnTo>
                    <a:pt x="45823" y="109463"/>
                  </a:lnTo>
                  <a:lnTo>
                    <a:pt x="47992" y="81560"/>
                  </a:lnTo>
                  <a:lnTo>
                    <a:pt x="54011" y="64779"/>
                  </a:lnTo>
                  <a:lnTo>
                    <a:pt x="78753" y="28282"/>
                  </a:lnTo>
                  <a:lnTo>
                    <a:pt x="115467" y="5051"/>
                  </a:lnTo>
                  <a:lnTo>
                    <a:pt x="123568" y="2223"/>
                  </a:lnTo>
                  <a:lnTo>
                    <a:pt x="158882" y="0"/>
                  </a:lnTo>
                  <a:lnTo>
                    <a:pt x="166004" y="2236"/>
                  </a:lnTo>
                  <a:lnTo>
                    <a:pt x="171993" y="5206"/>
                  </a:lnTo>
                  <a:lnTo>
                    <a:pt x="177478" y="6525"/>
                  </a:lnTo>
                  <a:lnTo>
                    <a:pt x="196490" y="21762"/>
                  </a:lnTo>
                  <a:lnTo>
                    <a:pt x="205257" y="32385"/>
                  </a:lnTo>
                  <a:lnTo>
                    <a:pt x="223489" y="63599"/>
                  </a:lnTo>
                  <a:lnTo>
                    <a:pt x="230186" y="88827"/>
                  </a:lnTo>
                  <a:lnTo>
                    <a:pt x="233539" y="96184"/>
                  </a:lnTo>
                  <a:lnTo>
                    <a:pt x="238431" y="142522"/>
                  </a:lnTo>
                  <a:lnTo>
                    <a:pt x="241436" y="149681"/>
                  </a:lnTo>
                  <a:lnTo>
                    <a:pt x="243832" y="188925"/>
                  </a:lnTo>
                  <a:lnTo>
                    <a:pt x="251147" y="197727"/>
                  </a:lnTo>
                  <a:lnTo>
                    <a:pt x="259080" y="19808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202"/>
            <p:cNvSpPr/>
            <p:nvPr/>
          </p:nvSpPr>
          <p:spPr>
            <a:xfrm>
              <a:off x="10850880" y="1699261"/>
              <a:ext cx="441922" cy="198091"/>
            </a:xfrm>
            <a:custGeom>
              <a:avLst/>
              <a:gdLst/>
              <a:ahLst/>
              <a:cxnLst/>
              <a:rect l="0" t="0" r="0" b="0"/>
              <a:pathLst>
                <a:path w="441922" h="198091">
                  <a:moveTo>
                    <a:pt x="0" y="152399"/>
                  </a:moveTo>
                  <a:lnTo>
                    <a:pt x="0" y="145838"/>
                  </a:lnTo>
                  <a:lnTo>
                    <a:pt x="5237" y="138905"/>
                  </a:lnTo>
                  <a:lnTo>
                    <a:pt x="6914" y="131844"/>
                  </a:lnTo>
                  <a:lnTo>
                    <a:pt x="7306" y="126894"/>
                  </a:lnTo>
                  <a:lnTo>
                    <a:pt x="9739" y="121873"/>
                  </a:lnTo>
                  <a:lnTo>
                    <a:pt x="11572" y="119348"/>
                  </a:lnTo>
                  <a:lnTo>
                    <a:pt x="55981" y="86358"/>
                  </a:lnTo>
                  <a:lnTo>
                    <a:pt x="73447" y="71966"/>
                  </a:lnTo>
                  <a:lnTo>
                    <a:pt x="100534" y="62150"/>
                  </a:lnTo>
                  <a:lnTo>
                    <a:pt x="116747" y="61064"/>
                  </a:lnTo>
                  <a:lnTo>
                    <a:pt x="141528" y="68725"/>
                  </a:lnTo>
                  <a:lnTo>
                    <a:pt x="157417" y="81515"/>
                  </a:lnTo>
                  <a:lnTo>
                    <a:pt x="177106" y="101777"/>
                  </a:lnTo>
                  <a:lnTo>
                    <a:pt x="182864" y="111059"/>
                  </a:lnTo>
                  <a:lnTo>
                    <a:pt x="190210" y="116528"/>
                  </a:lnTo>
                  <a:lnTo>
                    <a:pt x="192847" y="120018"/>
                  </a:lnTo>
                  <a:lnTo>
                    <a:pt x="201470" y="138612"/>
                  </a:lnTo>
                  <a:lnTo>
                    <a:pt x="217641" y="158262"/>
                  </a:lnTo>
                  <a:lnTo>
                    <a:pt x="220837" y="169470"/>
                  </a:lnTo>
                  <a:lnTo>
                    <a:pt x="222579" y="171400"/>
                  </a:lnTo>
                  <a:lnTo>
                    <a:pt x="224587" y="172686"/>
                  </a:lnTo>
                  <a:lnTo>
                    <a:pt x="225923" y="174391"/>
                  </a:lnTo>
                  <a:lnTo>
                    <a:pt x="227410" y="178542"/>
                  </a:lnTo>
                  <a:lnTo>
                    <a:pt x="228248" y="185639"/>
                  </a:lnTo>
                  <a:lnTo>
                    <a:pt x="229212" y="187259"/>
                  </a:lnTo>
                  <a:lnTo>
                    <a:pt x="230700" y="188339"/>
                  </a:lnTo>
                  <a:lnTo>
                    <a:pt x="235131" y="190072"/>
                  </a:lnTo>
                  <a:lnTo>
                    <a:pt x="235736" y="192567"/>
                  </a:lnTo>
                  <a:lnTo>
                    <a:pt x="236218" y="198090"/>
                  </a:lnTo>
                  <a:lnTo>
                    <a:pt x="236219" y="194065"/>
                  </a:lnTo>
                  <a:lnTo>
                    <a:pt x="235374" y="192876"/>
                  </a:lnTo>
                  <a:lnTo>
                    <a:pt x="233961" y="192084"/>
                  </a:lnTo>
                  <a:lnTo>
                    <a:pt x="232174" y="191556"/>
                  </a:lnTo>
                  <a:lnTo>
                    <a:pt x="230983" y="190357"/>
                  </a:lnTo>
                  <a:lnTo>
                    <a:pt x="226812" y="182349"/>
                  </a:lnTo>
                  <a:lnTo>
                    <a:pt x="224870" y="179986"/>
                  </a:lnTo>
                  <a:lnTo>
                    <a:pt x="222709" y="172844"/>
                  </a:lnTo>
                  <a:lnTo>
                    <a:pt x="220901" y="164872"/>
                  </a:lnTo>
                  <a:lnTo>
                    <a:pt x="215971" y="154778"/>
                  </a:lnTo>
                  <a:lnTo>
                    <a:pt x="212742" y="132845"/>
                  </a:lnTo>
                  <a:lnTo>
                    <a:pt x="208190" y="123840"/>
                  </a:lnTo>
                  <a:lnTo>
                    <a:pt x="206828" y="115435"/>
                  </a:lnTo>
                  <a:lnTo>
                    <a:pt x="208481" y="108313"/>
                  </a:lnTo>
                  <a:lnTo>
                    <a:pt x="211191" y="101478"/>
                  </a:lnTo>
                  <a:lnTo>
                    <a:pt x="213565" y="88957"/>
                  </a:lnTo>
                  <a:lnTo>
                    <a:pt x="219252" y="79509"/>
                  </a:lnTo>
                  <a:lnTo>
                    <a:pt x="256543" y="33083"/>
                  </a:lnTo>
                  <a:lnTo>
                    <a:pt x="276576" y="15243"/>
                  </a:lnTo>
                  <a:lnTo>
                    <a:pt x="296709" y="2257"/>
                  </a:lnTo>
                  <a:lnTo>
                    <a:pt x="309817" y="296"/>
                  </a:lnTo>
                  <a:lnTo>
                    <a:pt x="327304" y="0"/>
                  </a:lnTo>
                  <a:lnTo>
                    <a:pt x="327659" y="37076"/>
                  </a:lnTo>
                  <a:lnTo>
                    <a:pt x="325401" y="44135"/>
                  </a:lnTo>
                  <a:lnTo>
                    <a:pt x="322424" y="50942"/>
                  </a:lnTo>
                  <a:lnTo>
                    <a:pt x="320102" y="94049"/>
                  </a:lnTo>
                  <a:lnTo>
                    <a:pt x="320892" y="123619"/>
                  </a:lnTo>
                  <a:lnTo>
                    <a:pt x="326070" y="138749"/>
                  </a:lnTo>
                  <a:lnTo>
                    <a:pt x="328297" y="156685"/>
                  </a:lnTo>
                  <a:lnTo>
                    <a:pt x="335907" y="167482"/>
                  </a:lnTo>
                  <a:lnTo>
                    <a:pt x="339791" y="172649"/>
                  </a:lnTo>
                  <a:lnTo>
                    <a:pt x="341517" y="177768"/>
                  </a:lnTo>
                  <a:lnTo>
                    <a:pt x="342827" y="179472"/>
                  </a:lnTo>
                  <a:lnTo>
                    <a:pt x="355817" y="187817"/>
                  </a:lnTo>
                  <a:lnTo>
                    <a:pt x="363283" y="189704"/>
                  </a:lnTo>
                  <a:lnTo>
                    <a:pt x="391160" y="190490"/>
                  </a:lnTo>
                  <a:lnTo>
                    <a:pt x="396240" y="188237"/>
                  </a:lnTo>
                  <a:lnTo>
                    <a:pt x="401321" y="185260"/>
                  </a:lnTo>
                  <a:lnTo>
                    <a:pt x="408940" y="182738"/>
                  </a:lnTo>
                  <a:lnTo>
                    <a:pt x="436878" y="157448"/>
                  </a:lnTo>
                  <a:lnTo>
                    <a:pt x="439701" y="150127"/>
                  </a:lnTo>
                  <a:lnTo>
                    <a:pt x="441921" y="108120"/>
                  </a:lnTo>
                  <a:lnTo>
                    <a:pt x="437903" y="93653"/>
                  </a:lnTo>
                  <a:lnTo>
                    <a:pt x="428960" y="79678"/>
                  </a:lnTo>
                  <a:lnTo>
                    <a:pt x="413148" y="59191"/>
                  </a:lnTo>
                  <a:lnTo>
                    <a:pt x="391862" y="47769"/>
                  </a:lnTo>
                  <a:lnTo>
                    <a:pt x="383747" y="41340"/>
                  </a:lnTo>
                  <a:lnTo>
                    <a:pt x="375981" y="39059"/>
                  </a:lnTo>
                  <a:lnTo>
                    <a:pt x="370867" y="38526"/>
                  </a:lnTo>
                  <a:lnTo>
                    <a:pt x="365773" y="36031"/>
                  </a:lnTo>
                  <a:lnTo>
                    <a:pt x="358586" y="30804"/>
                  </a:lnTo>
                  <a:lnTo>
                    <a:pt x="350520" y="3047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203"/>
            <p:cNvSpPr/>
            <p:nvPr/>
          </p:nvSpPr>
          <p:spPr>
            <a:xfrm>
              <a:off x="10782300" y="1661160"/>
              <a:ext cx="137161" cy="259081"/>
            </a:xfrm>
            <a:custGeom>
              <a:avLst/>
              <a:gdLst/>
              <a:ahLst/>
              <a:cxnLst/>
              <a:rect l="0" t="0" r="0" b="0"/>
              <a:pathLst>
                <a:path w="137161" h="259081">
                  <a:moveTo>
                    <a:pt x="0" y="0"/>
                  </a:moveTo>
                  <a:lnTo>
                    <a:pt x="4045" y="0"/>
                  </a:lnTo>
                  <a:lnTo>
                    <a:pt x="5237" y="847"/>
                  </a:lnTo>
                  <a:lnTo>
                    <a:pt x="6032" y="2258"/>
                  </a:lnTo>
                  <a:lnTo>
                    <a:pt x="6562" y="4045"/>
                  </a:lnTo>
                  <a:lnTo>
                    <a:pt x="13511" y="15438"/>
                  </a:lnTo>
                  <a:lnTo>
                    <a:pt x="14088" y="17912"/>
                  </a:lnTo>
                  <a:lnTo>
                    <a:pt x="38146" y="61160"/>
                  </a:lnTo>
                  <a:lnTo>
                    <a:pt x="47992" y="76259"/>
                  </a:lnTo>
                  <a:lnTo>
                    <a:pt x="70807" y="111763"/>
                  </a:lnTo>
                  <a:lnTo>
                    <a:pt x="86037" y="137161"/>
                  </a:lnTo>
                  <a:lnTo>
                    <a:pt x="93273" y="147321"/>
                  </a:lnTo>
                  <a:lnTo>
                    <a:pt x="107009" y="180622"/>
                  </a:lnTo>
                  <a:lnTo>
                    <a:pt x="116905" y="196639"/>
                  </a:lnTo>
                  <a:lnTo>
                    <a:pt x="123518" y="212830"/>
                  </a:lnTo>
                  <a:lnTo>
                    <a:pt x="126863" y="218205"/>
                  </a:lnTo>
                  <a:lnTo>
                    <a:pt x="137160" y="2590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204"/>
            <p:cNvSpPr/>
            <p:nvPr/>
          </p:nvSpPr>
          <p:spPr>
            <a:xfrm>
              <a:off x="10370820" y="1752600"/>
              <a:ext cx="369453" cy="182778"/>
            </a:xfrm>
            <a:custGeom>
              <a:avLst/>
              <a:gdLst/>
              <a:ahLst/>
              <a:cxnLst/>
              <a:rect l="0" t="0" r="0" b="0"/>
              <a:pathLst>
                <a:path w="369453" h="182778">
                  <a:moveTo>
                    <a:pt x="7620" y="83820"/>
                  </a:moveTo>
                  <a:lnTo>
                    <a:pt x="0" y="83820"/>
                  </a:lnTo>
                  <a:lnTo>
                    <a:pt x="18133" y="83820"/>
                  </a:lnTo>
                  <a:lnTo>
                    <a:pt x="19707" y="82973"/>
                  </a:lnTo>
                  <a:lnTo>
                    <a:pt x="20759" y="81562"/>
                  </a:lnTo>
                  <a:lnTo>
                    <a:pt x="21460" y="79775"/>
                  </a:lnTo>
                  <a:lnTo>
                    <a:pt x="22773" y="78583"/>
                  </a:lnTo>
                  <a:lnTo>
                    <a:pt x="30964" y="74413"/>
                  </a:lnTo>
                  <a:lnTo>
                    <a:pt x="56198" y="50477"/>
                  </a:lnTo>
                  <a:lnTo>
                    <a:pt x="58842" y="45576"/>
                  </a:lnTo>
                  <a:lnTo>
                    <a:pt x="60542" y="39577"/>
                  </a:lnTo>
                  <a:lnTo>
                    <a:pt x="64880" y="34492"/>
                  </a:lnTo>
                  <a:lnTo>
                    <a:pt x="66935" y="27748"/>
                  </a:lnTo>
                  <a:lnTo>
                    <a:pt x="67484" y="23578"/>
                  </a:lnTo>
                  <a:lnTo>
                    <a:pt x="68696" y="20799"/>
                  </a:lnTo>
                  <a:lnTo>
                    <a:pt x="70352" y="18946"/>
                  </a:lnTo>
                  <a:lnTo>
                    <a:pt x="72301" y="17711"/>
                  </a:lnTo>
                  <a:lnTo>
                    <a:pt x="73602" y="16040"/>
                  </a:lnTo>
                  <a:lnTo>
                    <a:pt x="75045" y="11927"/>
                  </a:lnTo>
                  <a:lnTo>
                    <a:pt x="75858" y="4851"/>
                  </a:lnTo>
                  <a:lnTo>
                    <a:pt x="75125" y="3234"/>
                  </a:lnTo>
                  <a:lnTo>
                    <a:pt x="73791" y="2156"/>
                  </a:lnTo>
                  <a:lnTo>
                    <a:pt x="68885" y="126"/>
                  </a:lnTo>
                  <a:lnTo>
                    <a:pt x="50451" y="1"/>
                  </a:lnTo>
                  <a:lnTo>
                    <a:pt x="48873" y="847"/>
                  </a:lnTo>
                  <a:lnTo>
                    <a:pt x="47823" y="2258"/>
                  </a:lnTo>
                  <a:lnTo>
                    <a:pt x="45808" y="6084"/>
                  </a:lnTo>
                  <a:lnTo>
                    <a:pt x="40759" y="12997"/>
                  </a:lnTo>
                  <a:lnTo>
                    <a:pt x="38042" y="20408"/>
                  </a:lnTo>
                  <a:lnTo>
                    <a:pt x="33096" y="27966"/>
                  </a:lnTo>
                  <a:lnTo>
                    <a:pt x="31256" y="36414"/>
                  </a:lnTo>
                  <a:lnTo>
                    <a:pt x="30509" y="67232"/>
                  </a:lnTo>
                  <a:lnTo>
                    <a:pt x="39888" y="100695"/>
                  </a:lnTo>
                  <a:lnTo>
                    <a:pt x="43129" y="109947"/>
                  </a:lnTo>
                  <a:lnTo>
                    <a:pt x="44568" y="119703"/>
                  </a:lnTo>
                  <a:lnTo>
                    <a:pt x="46644" y="123828"/>
                  </a:lnTo>
                  <a:lnTo>
                    <a:pt x="55966" y="134527"/>
                  </a:lnTo>
                  <a:lnTo>
                    <a:pt x="58741" y="143328"/>
                  </a:lnTo>
                  <a:lnTo>
                    <a:pt x="61174" y="146352"/>
                  </a:lnTo>
                  <a:lnTo>
                    <a:pt x="106508" y="173361"/>
                  </a:lnTo>
                  <a:lnTo>
                    <a:pt x="111684" y="175263"/>
                  </a:lnTo>
                  <a:lnTo>
                    <a:pt x="119358" y="180247"/>
                  </a:lnTo>
                  <a:lnTo>
                    <a:pt x="127841" y="182100"/>
                  </a:lnTo>
                  <a:lnTo>
                    <a:pt x="146260" y="182777"/>
                  </a:lnTo>
                  <a:lnTo>
                    <a:pt x="151928" y="180576"/>
                  </a:lnTo>
                  <a:lnTo>
                    <a:pt x="178112" y="157154"/>
                  </a:lnTo>
                  <a:lnTo>
                    <a:pt x="180761" y="149997"/>
                  </a:lnTo>
                  <a:lnTo>
                    <a:pt x="182785" y="142019"/>
                  </a:lnTo>
                  <a:lnTo>
                    <a:pt x="194947" y="118580"/>
                  </a:lnTo>
                  <a:lnTo>
                    <a:pt x="198037" y="73639"/>
                  </a:lnTo>
                  <a:lnTo>
                    <a:pt x="198119" y="30009"/>
                  </a:lnTo>
                  <a:lnTo>
                    <a:pt x="198119" y="37"/>
                  </a:lnTo>
                  <a:lnTo>
                    <a:pt x="198965" y="41651"/>
                  </a:lnTo>
                  <a:lnTo>
                    <a:pt x="215007" y="89200"/>
                  </a:lnTo>
                  <a:lnTo>
                    <a:pt x="225430" y="109928"/>
                  </a:lnTo>
                  <a:lnTo>
                    <a:pt x="228507" y="123823"/>
                  </a:lnTo>
                  <a:lnTo>
                    <a:pt x="239083" y="143327"/>
                  </a:lnTo>
                  <a:lnTo>
                    <a:pt x="243984" y="148367"/>
                  </a:lnTo>
                  <a:lnTo>
                    <a:pt x="254028" y="155649"/>
                  </a:lnTo>
                  <a:lnTo>
                    <a:pt x="264164" y="164393"/>
                  </a:lnTo>
                  <a:lnTo>
                    <a:pt x="274321" y="169257"/>
                  </a:lnTo>
                  <a:lnTo>
                    <a:pt x="276860" y="171258"/>
                  </a:lnTo>
                  <a:lnTo>
                    <a:pt x="284199" y="173481"/>
                  </a:lnTo>
                  <a:lnTo>
                    <a:pt x="288525" y="174074"/>
                  </a:lnTo>
                  <a:lnTo>
                    <a:pt x="295591" y="172475"/>
                  </a:lnTo>
                  <a:lnTo>
                    <a:pt x="301554" y="169789"/>
                  </a:lnTo>
                  <a:lnTo>
                    <a:pt x="317438" y="166982"/>
                  </a:lnTo>
                  <a:lnTo>
                    <a:pt x="330192" y="157059"/>
                  </a:lnTo>
                  <a:lnTo>
                    <a:pt x="340357" y="146390"/>
                  </a:lnTo>
                  <a:lnTo>
                    <a:pt x="354753" y="124312"/>
                  </a:lnTo>
                  <a:lnTo>
                    <a:pt x="359730" y="108407"/>
                  </a:lnTo>
                  <a:lnTo>
                    <a:pt x="361740" y="105291"/>
                  </a:lnTo>
                  <a:lnTo>
                    <a:pt x="369452" y="78395"/>
                  </a:lnTo>
                  <a:lnTo>
                    <a:pt x="369376" y="68427"/>
                  </a:lnTo>
                  <a:lnTo>
                    <a:pt x="365054" y="40931"/>
                  </a:lnTo>
                  <a:lnTo>
                    <a:pt x="360566" y="32260"/>
                  </a:lnTo>
                  <a:lnTo>
                    <a:pt x="358460" y="17816"/>
                  </a:lnTo>
                  <a:lnTo>
                    <a:pt x="352149" y="7290"/>
                  </a:lnTo>
                  <a:lnTo>
                    <a:pt x="35052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205"/>
            <p:cNvSpPr/>
            <p:nvPr/>
          </p:nvSpPr>
          <p:spPr>
            <a:xfrm>
              <a:off x="9944100" y="1546890"/>
              <a:ext cx="365761" cy="411451"/>
            </a:xfrm>
            <a:custGeom>
              <a:avLst/>
              <a:gdLst/>
              <a:ahLst/>
              <a:cxnLst/>
              <a:rect l="0" t="0" r="0" b="0"/>
              <a:pathLst>
                <a:path w="365761" h="411451">
                  <a:moveTo>
                    <a:pt x="106680" y="411450"/>
                  </a:moveTo>
                  <a:lnTo>
                    <a:pt x="106680" y="400844"/>
                  </a:lnTo>
                  <a:lnTo>
                    <a:pt x="93167" y="357575"/>
                  </a:lnTo>
                  <a:lnTo>
                    <a:pt x="91360" y="348559"/>
                  </a:lnTo>
                  <a:lnTo>
                    <a:pt x="86431" y="337876"/>
                  </a:lnTo>
                  <a:lnTo>
                    <a:pt x="77805" y="293699"/>
                  </a:lnTo>
                  <a:lnTo>
                    <a:pt x="64943" y="246661"/>
                  </a:lnTo>
                  <a:lnTo>
                    <a:pt x="53432" y="203894"/>
                  </a:lnTo>
                  <a:lnTo>
                    <a:pt x="32956" y="156622"/>
                  </a:lnTo>
                  <a:lnTo>
                    <a:pt x="25105" y="131103"/>
                  </a:lnTo>
                  <a:lnTo>
                    <a:pt x="21268" y="114742"/>
                  </a:lnTo>
                  <a:lnTo>
                    <a:pt x="9366" y="75712"/>
                  </a:lnTo>
                  <a:lnTo>
                    <a:pt x="7549" y="66653"/>
                  </a:lnTo>
                  <a:lnTo>
                    <a:pt x="2613" y="55946"/>
                  </a:lnTo>
                  <a:lnTo>
                    <a:pt x="1" y="8784"/>
                  </a:lnTo>
                  <a:lnTo>
                    <a:pt x="0" y="0"/>
                  </a:lnTo>
                  <a:lnTo>
                    <a:pt x="6562" y="6533"/>
                  </a:lnTo>
                  <a:lnTo>
                    <a:pt x="13495" y="8228"/>
                  </a:lnTo>
                  <a:lnTo>
                    <a:pt x="18133" y="11542"/>
                  </a:lnTo>
                  <a:lnTo>
                    <a:pt x="20760" y="15838"/>
                  </a:lnTo>
                  <a:lnTo>
                    <a:pt x="22772" y="20569"/>
                  </a:lnTo>
                  <a:lnTo>
                    <a:pt x="58425" y="64474"/>
                  </a:lnTo>
                  <a:lnTo>
                    <a:pt x="71120" y="84957"/>
                  </a:lnTo>
                  <a:lnTo>
                    <a:pt x="98589" y="122035"/>
                  </a:lnTo>
                  <a:lnTo>
                    <a:pt x="129057" y="167614"/>
                  </a:lnTo>
                  <a:lnTo>
                    <a:pt x="156755" y="213487"/>
                  </a:lnTo>
                  <a:lnTo>
                    <a:pt x="177477" y="251291"/>
                  </a:lnTo>
                  <a:lnTo>
                    <a:pt x="208187" y="298182"/>
                  </a:lnTo>
                  <a:lnTo>
                    <a:pt x="245956" y="344500"/>
                  </a:lnTo>
                  <a:lnTo>
                    <a:pt x="270718" y="370576"/>
                  </a:lnTo>
                  <a:lnTo>
                    <a:pt x="275867" y="380924"/>
                  </a:lnTo>
                  <a:lnTo>
                    <a:pt x="279240" y="386030"/>
                  </a:lnTo>
                  <a:lnTo>
                    <a:pt x="280740" y="391121"/>
                  </a:lnTo>
                  <a:lnTo>
                    <a:pt x="281987" y="392817"/>
                  </a:lnTo>
                  <a:lnTo>
                    <a:pt x="283665" y="393948"/>
                  </a:lnTo>
                  <a:lnTo>
                    <a:pt x="289216" y="396078"/>
                  </a:lnTo>
                  <a:lnTo>
                    <a:pt x="296858" y="403513"/>
                  </a:lnTo>
                  <a:lnTo>
                    <a:pt x="297084" y="399691"/>
                  </a:lnTo>
                  <a:lnTo>
                    <a:pt x="296270" y="398531"/>
                  </a:lnTo>
                  <a:lnTo>
                    <a:pt x="294880" y="397757"/>
                  </a:lnTo>
                  <a:lnTo>
                    <a:pt x="293108" y="397242"/>
                  </a:lnTo>
                  <a:lnTo>
                    <a:pt x="291925" y="396051"/>
                  </a:lnTo>
                  <a:lnTo>
                    <a:pt x="290611" y="392470"/>
                  </a:lnTo>
                  <a:lnTo>
                    <a:pt x="288922" y="383273"/>
                  </a:lnTo>
                  <a:lnTo>
                    <a:pt x="284383" y="375820"/>
                  </a:lnTo>
                  <a:lnTo>
                    <a:pt x="282663" y="367403"/>
                  </a:lnTo>
                  <a:lnTo>
                    <a:pt x="281308" y="354560"/>
                  </a:lnTo>
                  <a:lnTo>
                    <a:pt x="275407" y="330037"/>
                  </a:lnTo>
                  <a:lnTo>
                    <a:pt x="274385" y="288519"/>
                  </a:lnTo>
                  <a:lnTo>
                    <a:pt x="274324" y="242162"/>
                  </a:lnTo>
                  <a:lnTo>
                    <a:pt x="274320" y="196935"/>
                  </a:lnTo>
                  <a:lnTo>
                    <a:pt x="280404" y="168228"/>
                  </a:lnTo>
                  <a:lnTo>
                    <a:pt x="294982" y="127437"/>
                  </a:lnTo>
                  <a:lnTo>
                    <a:pt x="295714" y="120508"/>
                  </a:lnTo>
                  <a:lnTo>
                    <a:pt x="301044" y="108294"/>
                  </a:lnTo>
                  <a:lnTo>
                    <a:pt x="309050" y="94155"/>
                  </a:lnTo>
                  <a:lnTo>
                    <a:pt x="310173" y="90700"/>
                  </a:lnTo>
                  <a:lnTo>
                    <a:pt x="341895" y="43094"/>
                  </a:lnTo>
                  <a:lnTo>
                    <a:pt x="365760" y="228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SMARTInkShape-Group50"/>
          <p:cNvGrpSpPr/>
          <p:nvPr/>
        </p:nvGrpSpPr>
        <p:grpSpPr>
          <a:xfrm>
            <a:off x="10020300" y="2232688"/>
            <a:ext cx="2164081" cy="403832"/>
            <a:chOff x="10020300" y="2232688"/>
            <a:chExt cx="2164081" cy="403832"/>
          </a:xfrm>
        </p:grpSpPr>
        <p:sp>
          <p:nvSpPr>
            <p:cNvPr id="46" name="SMARTInkShape-206"/>
            <p:cNvSpPr/>
            <p:nvPr/>
          </p:nvSpPr>
          <p:spPr>
            <a:xfrm>
              <a:off x="12100591" y="2385060"/>
              <a:ext cx="83790" cy="228601"/>
            </a:xfrm>
            <a:custGeom>
              <a:avLst/>
              <a:gdLst/>
              <a:ahLst/>
              <a:cxnLst/>
              <a:rect l="0" t="0" r="0" b="0"/>
              <a:pathLst>
                <a:path w="83790" h="228601">
                  <a:moveTo>
                    <a:pt x="53309" y="0"/>
                  </a:moveTo>
                  <a:lnTo>
                    <a:pt x="49264" y="0"/>
                  </a:lnTo>
                  <a:lnTo>
                    <a:pt x="45021" y="2258"/>
                  </a:lnTo>
                  <a:lnTo>
                    <a:pt x="40313" y="5237"/>
                  </a:lnTo>
                  <a:lnTo>
                    <a:pt x="32902" y="7761"/>
                  </a:lnTo>
                  <a:lnTo>
                    <a:pt x="27869" y="11351"/>
                  </a:lnTo>
                  <a:lnTo>
                    <a:pt x="25070" y="15770"/>
                  </a:lnTo>
                  <a:lnTo>
                    <a:pt x="24324" y="18133"/>
                  </a:lnTo>
                  <a:lnTo>
                    <a:pt x="22978" y="19709"/>
                  </a:lnTo>
                  <a:lnTo>
                    <a:pt x="12353" y="26490"/>
                  </a:lnTo>
                  <a:lnTo>
                    <a:pt x="9707" y="30964"/>
                  </a:lnTo>
                  <a:lnTo>
                    <a:pt x="7684" y="35775"/>
                  </a:lnTo>
                  <a:lnTo>
                    <a:pt x="2631" y="43244"/>
                  </a:lnTo>
                  <a:lnTo>
                    <a:pt x="759" y="50819"/>
                  </a:lnTo>
                  <a:lnTo>
                    <a:pt x="0" y="64560"/>
                  </a:lnTo>
                  <a:lnTo>
                    <a:pt x="837" y="65900"/>
                  </a:lnTo>
                  <a:lnTo>
                    <a:pt x="2240" y="66794"/>
                  </a:lnTo>
                  <a:lnTo>
                    <a:pt x="4024" y="67389"/>
                  </a:lnTo>
                  <a:lnTo>
                    <a:pt x="5211" y="68632"/>
                  </a:lnTo>
                  <a:lnTo>
                    <a:pt x="9378" y="76712"/>
                  </a:lnTo>
                  <a:lnTo>
                    <a:pt x="11323" y="79081"/>
                  </a:lnTo>
                  <a:lnTo>
                    <a:pt x="15739" y="81714"/>
                  </a:lnTo>
                  <a:lnTo>
                    <a:pt x="20525" y="83731"/>
                  </a:lnTo>
                  <a:lnTo>
                    <a:pt x="27980" y="88780"/>
                  </a:lnTo>
                  <a:lnTo>
                    <a:pt x="35550" y="91498"/>
                  </a:lnTo>
                  <a:lnTo>
                    <a:pt x="77336" y="116870"/>
                  </a:lnTo>
                  <a:lnTo>
                    <a:pt x="80921" y="121933"/>
                  </a:lnTo>
                  <a:lnTo>
                    <a:pt x="82940" y="129544"/>
                  </a:lnTo>
                  <a:lnTo>
                    <a:pt x="83787" y="175260"/>
                  </a:lnTo>
                  <a:lnTo>
                    <a:pt x="83789" y="220562"/>
                  </a:lnTo>
                  <a:lnTo>
                    <a:pt x="60929" y="228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207"/>
            <p:cNvSpPr/>
            <p:nvPr/>
          </p:nvSpPr>
          <p:spPr>
            <a:xfrm>
              <a:off x="11864442" y="2408276"/>
              <a:ext cx="205639" cy="228244"/>
            </a:xfrm>
            <a:custGeom>
              <a:avLst/>
              <a:gdLst/>
              <a:ahLst/>
              <a:cxnLst/>
              <a:rect l="0" t="0" r="0" b="0"/>
              <a:pathLst>
                <a:path w="205639" h="228244">
                  <a:moveTo>
                    <a:pt x="15138" y="98704"/>
                  </a:moveTo>
                  <a:lnTo>
                    <a:pt x="15138" y="144757"/>
                  </a:lnTo>
                  <a:lnTo>
                    <a:pt x="15985" y="161550"/>
                  </a:lnTo>
                  <a:lnTo>
                    <a:pt x="22444" y="198773"/>
                  </a:lnTo>
                  <a:lnTo>
                    <a:pt x="22758" y="228240"/>
                  </a:lnTo>
                  <a:lnTo>
                    <a:pt x="18713" y="228243"/>
                  </a:lnTo>
                  <a:lnTo>
                    <a:pt x="17521" y="227396"/>
                  </a:lnTo>
                  <a:lnTo>
                    <a:pt x="16726" y="225985"/>
                  </a:lnTo>
                  <a:lnTo>
                    <a:pt x="1638" y="179719"/>
                  </a:lnTo>
                  <a:lnTo>
                    <a:pt x="0" y="135581"/>
                  </a:lnTo>
                  <a:lnTo>
                    <a:pt x="752" y="89476"/>
                  </a:lnTo>
                  <a:lnTo>
                    <a:pt x="8506" y="53756"/>
                  </a:lnTo>
                  <a:lnTo>
                    <a:pt x="17782" y="41171"/>
                  </a:lnTo>
                  <a:lnTo>
                    <a:pt x="22978" y="27941"/>
                  </a:lnTo>
                  <a:lnTo>
                    <a:pt x="39730" y="12726"/>
                  </a:lnTo>
                  <a:lnTo>
                    <a:pt x="45260" y="9691"/>
                  </a:lnTo>
                  <a:lnTo>
                    <a:pt x="73684" y="445"/>
                  </a:lnTo>
                  <a:lnTo>
                    <a:pt x="82363" y="0"/>
                  </a:lnTo>
                  <a:lnTo>
                    <a:pt x="89606" y="2060"/>
                  </a:lnTo>
                  <a:lnTo>
                    <a:pt x="96495" y="4951"/>
                  </a:lnTo>
                  <a:lnTo>
                    <a:pt x="109046" y="7425"/>
                  </a:lnTo>
                  <a:lnTo>
                    <a:pt x="119351" y="13991"/>
                  </a:lnTo>
                  <a:lnTo>
                    <a:pt x="141364" y="35415"/>
                  </a:lnTo>
                  <a:lnTo>
                    <a:pt x="162428" y="79972"/>
                  </a:lnTo>
                  <a:lnTo>
                    <a:pt x="179390" y="117275"/>
                  </a:lnTo>
                  <a:lnTo>
                    <a:pt x="189603" y="164376"/>
                  </a:lnTo>
                  <a:lnTo>
                    <a:pt x="191008" y="177241"/>
                  </a:lnTo>
                  <a:lnTo>
                    <a:pt x="196929" y="192323"/>
                  </a:lnTo>
                  <a:lnTo>
                    <a:pt x="197990" y="211489"/>
                  </a:lnTo>
                  <a:lnTo>
                    <a:pt x="205638" y="2206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208"/>
            <p:cNvSpPr/>
            <p:nvPr/>
          </p:nvSpPr>
          <p:spPr>
            <a:xfrm>
              <a:off x="11209048" y="2377545"/>
              <a:ext cx="583199" cy="225178"/>
            </a:xfrm>
            <a:custGeom>
              <a:avLst/>
              <a:gdLst/>
              <a:ahLst/>
              <a:cxnLst/>
              <a:rect l="0" t="0" r="0" b="0"/>
              <a:pathLst>
                <a:path w="583199" h="225178">
                  <a:moveTo>
                    <a:pt x="7592" y="152295"/>
                  </a:moveTo>
                  <a:lnTo>
                    <a:pt x="1031" y="152295"/>
                  </a:lnTo>
                  <a:lnTo>
                    <a:pt x="679" y="151448"/>
                  </a:lnTo>
                  <a:lnTo>
                    <a:pt x="0" y="140944"/>
                  </a:lnTo>
                  <a:lnTo>
                    <a:pt x="2241" y="136526"/>
                  </a:lnTo>
                  <a:lnTo>
                    <a:pt x="10582" y="126790"/>
                  </a:lnTo>
                  <a:lnTo>
                    <a:pt x="34852" y="108262"/>
                  </a:lnTo>
                  <a:lnTo>
                    <a:pt x="43796" y="96256"/>
                  </a:lnTo>
                  <a:lnTo>
                    <a:pt x="89969" y="65963"/>
                  </a:lnTo>
                  <a:lnTo>
                    <a:pt x="119260" y="49003"/>
                  </a:lnTo>
                  <a:lnTo>
                    <a:pt x="166159" y="38348"/>
                  </a:lnTo>
                  <a:lnTo>
                    <a:pt x="200214" y="38004"/>
                  </a:lnTo>
                  <a:lnTo>
                    <a:pt x="212173" y="42043"/>
                  </a:lnTo>
                  <a:lnTo>
                    <a:pt x="245197" y="63434"/>
                  </a:lnTo>
                  <a:lnTo>
                    <a:pt x="271731" y="102290"/>
                  </a:lnTo>
                  <a:lnTo>
                    <a:pt x="284166" y="121972"/>
                  </a:lnTo>
                  <a:lnTo>
                    <a:pt x="306998" y="150824"/>
                  </a:lnTo>
                  <a:lnTo>
                    <a:pt x="315964" y="176284"/>
                  </a:lnTo>
                  <a:lnTo>
                    <a:pt x="324448" y="187576"/>
                  </a:lnTo>
                  <a:lnTo>
                    <a:pt x="326687" y="195392"/>
                  </a:lnTo>
                  <a:lnTo>
                    <a:pt x="327214" y="200519"/>
                  </a:lnTo>
                  <a:lnTo>
                    <a:pt x="329704" y="205619"/>
                  </a:lnTo>
                  <a:lnTo>
                    <a:pt x="332786" y="210708"/>
                  </a:lnTo>
                  <a:lnTo>
                    <a:pt x="335250" y="220863"/>
                  </a:lnTo>
                  <a:lnTo>
                    <a:pt x="335250" y="220867"/>
                  </a:lnTo>
                  <a:lnTo>
                    <a:pt x="335251" y="220870"/>
                  </a:lnTo>
                  <a:lnTo>
                    <a:pt x="335251" y="220871"/>
                  </a:lnTo>
                  <a:lnTo>
                    <a:pt x="331206" y="216829"/>
                  </a:lnTo>
                  <a:lnTo>
                    <a:pt x="329220" y="212585"/>
                  </a:lnTo>
                  <a:lnTo>
                    <a:pt x="328690" y="210269"/>
                  </a:lnTo>
                  <a:lnTo>
                    <a:pt x="323902" y="202963"/>
                  </a:lnTo>
                  <a:lnTo>
                    <a:pt x="304726" y="174481"/>
                  </a:lnTo>
                  <a:lnTo>
                    <a:pt x="300518" y="164695"/>
                  </a:lnTo>
                  <a:lnTo>
                    <a:pt x="291179" y="117566"/>
                  </a:lnTo>
                  <a:lnTo>
                    <a:pt x="290631" y="113903"/>
                  </a:lnTo>
                  <a:lnTo>
                    <a:pt x="296868" y="74987"/>
                  </a:lnTo>
                  <a:lnTo>
                    <a:pt x="301542" y="66853"/>
                  </a:lnTo>
                  <a:lnTo>
                    <a:pt x="307569" y="58441"/>
                  </a:lnTo>
                  <a:lnTo>
                    <a:pt x="310248" y="51880"/>
                  </a:lnTo>
                  <a:lnTo>
                    <a:pt x="315956" y="46142"/>
                  </a:lnTo>
                  <a:lnTo>
                    <a:pt x="359868" y="15139"/>
                  </a:lnTo>
                  <a:lnTo>
                    <a:pt x="371614" y="9774"/>
                  </a:lnTo>
                  <a:lnTo>
                    <a:pt x="416443" y="131"/>
                  </a:lnTo>
                  <a:lnTo>
                    <a:pt x="425242" y="0"/>
                  </a:lnTo>
                  <a:lnTo>
                    <a:pt x="428266" y="812"/>
                  </a:lnTo>
                  <a:lnTo>
                    <a:pt x="430282" y="2199"/>
                  </a:lnTo>
                  <a:lnTo>
                    <a:pt x="431626" y="3971"/>
                  </a:lnTo>
                  <a:lnTo>
                    <a:pt x="435376" y="5940"/>
                  </a:lnTo>
                  <a:lnTo>
                    <a:pt x="437562" y="6465"/>
                  </a:lnTo>
                  <a:lnTo>
                    <a:pt x="444683" y="11249"/>
                  </a:lnTo>
                  <a:lnTo>
                    <a:pt x="452155" y="18029"/>
                  </a:lnTo>
                  <a:lnTo>
                    <a:pt x="454942" y="22912"/>
                  </a:lnTo>
                  <a:lnTo>
                    <a:pt x="456732" y="32946"/>
                  </a:lnTo>
                  <a:lnTo>
                    <a:pt x="456316" y="74333"/>
                  </a:lnTo>
                  <a:lnTo>
                    <a:pt x="449866" y="112496"/>
                  </a:lnTo>
                  <a:lnTo>
                    <a:pt x="448767" y="136532"/>
                  </a:lnTo>
                  <a:lnTo>
                    <a:pt x="442999" y="158142"/>
                  </a:lnTo>
                  <a:lnTo>
                    <a:pt x="449264" y="192509"/>
                  </a:lnTo>
                  <a:lnTo>
                    <a:pt x="451683" y="197826"/>
                  </a:lnTo>
                  <a:lnTo>
                    <a:pt x="461685" y="210690"/>
                  </a:lnTo>
                  <a:lnTo>
                    <a:pt x="463410" y="215784"/>
                  </a:lnTo>
                  <a:lnTo>
                    <a:pt x="464718" y="217481"/>
                  </a:lnTo>
                  <a:lnTo>
                    <a:pt x="468429" y="219366"/>
                  </a:lnTo>
                  <a:lnTo>
                    <a:pt x="477708" y="221424"/>
                  </a:lnTo>
                  <a:lnTo>
                    <a:pt x="482668" y="224788"/>
                  </a:lnTo>
                  <a:lnTo>
                    <a:pt x="486023" y="225177"/>
                  </a:lnTo>
                  <a:lnTo>
                    <a:pt x="520253" y="218714"/>
                  </a:lnTo>
                  <a:lnTo>
                    <a:pt x="531742" y="212615"/>
                  </a:lnTo>
                  <a:lnTo>
                    <a:pt x="537727" y="207044"/>
                  </a:lnTo>
                  <a:lnTo>
                    <a:pt x="546704" y="195234"/>
                  </a:lnTo>
                  <a:lnTo>
                    <a:pt x="558020" y="185150"/>
                  </a:lnTo>
                  <a:lnTo>
                    <a:pt x="575850" y="142065"/>
                  </a:lnTo>
                  <a:lnTo>
                    <a:pt x="583198" y="112496"/>
                  </a:lnTo>
                  <a:lnTo>
                    <a:pt x="577148" y="83243"/>
                  </a:lnTo>
                  <a:lnTo>
                    <a:pt x="566136" y="59099"/>
                  </a:lnTo>
                  <a:lnTo>
                    <a:pt x="538449" y="27873"/>
                  </a:lnTo>
                  <a:lnTo>
                    <a:pt x="533371" y="25030"/>
                  </a:lnTo>
                  <a:lnTo>
                    <a:pt x="528291" y="22919"/>
                  </a:lnTo>
                  <a:lnTo>
                    <a:pt x="519636" y="16327"/>
                  </a:lnTo>
                  <a:lnTo>
                    <a:pt x="514533" y="15488"/>
                  </a:lnTo>
                  <a:lnTo>
                    <a:pt x="495272" y="1513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209"/>
            <p:cNvSpPr/>
            <p:nvPr/>
          </p:nvSpPr>
          <p:spPr>
            <a:xfrm>
              <a:off x="11231880" y="2301240"/>
              <a:ext cx="99061" cy="327661"/>
            </a:xfrm>
            <a:custGeom>
              <a:avLst/>
              <a:gdLst/>
              <a:ahLst/>
              <a:cxnLst/>
              <a:rect l="0" t="0" r="0" b="0"/>
              <a:pathLst>
                <a:path w="99061" h="327661">
                  <a:moveTo>
                    <a:pt x="0" y="0"/>
                  </a:moveTo>
                  <a:lnTo>
                    <a:pt x="0" y="6560"/>
                  </a:lnTo>
                  <a:lnTo>
                    <a:pt x="4045" y="11351"/>
                  </a:lnTo>
                  <a:lnTo>
                    <a:pt x="6031" y="18027"/>
                  </a:lnTo>
                  <a:lnTo>
                    <a:pt x="9739" y="45965"/>
                  </a:lnTo>
                  <a:lnTo>
                    <a:pt x="13610" y="61032"/>
                  </a:lnTo>
                  <a:lnTo>
                    <a:pt x="17014" y="76222"/>
                  </a:lnTo>
                  <a:lnTo>
                    <a:pt x="33124" y="118322"/>
                  </a:lnTo>
                  <a:lnTo>
                    <a:pt x="48270" y="160373"/>
                  </a:lnTo>
                  <a:lnTo>
                    <a:pt x="58704" y="192136"/>
                  </a:lnTo>
                  <a:lnTo>
                    <a:pt x="62548" y="211587"/>
                  </a:lnTo>
                  <a:lnTo>
                    <a:pt x="77830" y="259034"/>
                  </a:lnTo>
                  <a:lnTo>
                    <a:pt x="90277" y="298528"/>
                  </a:lnTo>
                  <a:lnTo>
                    <a:pt x="91337" y="314855"/>
                  </a:lnTo>
                  <a:lnTo>
                    <a:pt x="92219" y="316584"/>
                  </a:lnTo>
                  <a:lnTo>
                    <a:pt x="93652" y="317736"/>
                  </a:lnTo>
                  <a:lnTo>
                    <a:pt x="97991" y="319585"/>
                  </a:lnTo>
                  <a:lnTo>
                    <a:pt x="99060" y="32766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210"/>
            <p:cNvSpPr/>
            <p:nvPr/>
          </p:nvSpPr>
          <p:spPr>
            <a:xfrm>
              <a:off x="10957592" y="2369857"/>
              <a:ext cx="228569" cy="220415"/>
            </a:xfrm>
            <a:custGeom>
              <a:avLst/>
              <a:gdLst/>
              <a:ahLst/>
              <a:cxnLst/>
              <a:rect l="0" t="0" r="0" b="0"/>
              <a:pathLst>
                <a:path w="228569" h="220415">
                  <a:moveTo>
                    <a:pt x="121888" y="30443"/>
                  </a:moveTo>
                  <a:lnTo>
                    <a:pt x="121888" y="34488"/>
                  </a:lnTo>
                  <a:lnTo>
                    <a:pt x="124146" y="38732"/>
                  </a:lnTo>
                  <a:lnTo>
                    <a:pt x="136042" y="52208"/>
                  </a:lnTo>
                  <a:lnTo>
                    <a:pt x="144717" y="53300"/>
                  </a:lnTo>
                  <a:lnTo>
                    <a:pt x="144739" y="49257"/>
                  </a:lnTo>
                  <a:lnTo>
                    <a:pt x="142485" y="45014"/>
                  </a:lnTo>
                  <a:lnTo>
                    <a:pt x="119244" y="20187"/>
                  </a:lnTo>
                  <a:lnTo>
                    <a:pt x="114221" y="17418"/>
                  </a:lnTo>
                  <a:lnTo>
                    <a:pt x="109167" y="15341"/>
                  </a:lnTo>
                  <a:lnTo>
                    <a:pt x="93099" y="3139"/>
                  </a:lnTo>
                  <a:lnTo>
                    <a:pt x="71794" y="242"/>
                  </a:lnTo>
                  <a:lnTo>
                    <a:pt x="54437" y="0"/>
                  </a:lnTo>
                  <a:lnTo>
                    <a:pt x="47318" y="2237"/>
                  </a:lnTo>
                  <a:lnTo>
                    <a:pt x="30591" y="13145"/>
                  </a:lnTo>
                  <a:lnTo>
                    <a:pt x="28003" y="13831"/>
                  </a:lnTo>
                  <a:lnTo>
                    <a:pt x="22872" y="19108"/>
                  </a:lnTo>
                  <a:lnTo>
                    <a:pt x="10980" y="40271"/>
                  </a:lnTo>
                  <a:lnTo>
                    <a:pt x="1160" y="73957"/>
                  </a:lnTo>
                  <a:lnTo>
                    <a:pt x="0" y="119352"/>
                  </a:lnTo>
                  <a:lnTo>
                    <a:pt x="822" y="134428"/>
                  </a:lnTo>
                  <a:lnTo>
                    <a:pt x="11318" y="168731"/>
                  </a:lnTo>
                  <a:lnTo>
                    <a:pt x="28236" y="190408"/>
                  </a:lnTo>
                  <a:lnTo>
                    <a:pt x="28974" y="192967"/>
                  </a:lnTo>
                  <a:lnTo>
                    <a:pt x="34306" y="198067"/>
                  </a:lnTo>
                  <a:lnTo>
                    <a:pt x="52978" y="211064"/>
                  </a:lnTo>
                  <a:lnTo>
                    <a:pt x="85566" y="220414"/>
                  </a:lnTo>
                  <a:lnTo>
                    <a:pt x="117584" y="220076"/>
                  </a:lnTo>
                  <a:lnTo>
                    <a:pt x="162549" y="207448"/>
                  </a:lnTo>
                  <a:lnTo>
                    <a:pt x="187931" y="195439"/>
                  </a:lnTo>
                  <a:lnTo>
                    <a:pt x="195831" y="188159"/>
                  </a:lnTo>
                  <a:lnTo>
                    <a:pt x="203858" y="179279"/>
                  </a:lnTo>
                  <a:lnTo>
                    <a:pt x="228568" y="1599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211"/>
            <p:cNvSpPr/>
            <p:nvPr/>
          </p:nvSpPr>
          <p:spPr>
            <a:xfrm>
              <a:off x="10660380" y="2355770"/>
              <a:ext cx="190501" cy="242651"/>
            </a:xfrm>
            <a:custGeom>
              <a:avLst/>
              <a:gdLst/>
              <a:ahLst/>
              <a:cxnLst/>
              <a:rect l="0" t="0" r="0" b="0"/>
              <a:pathLst>
                <a:path w="190501" h="242651">
                  <a:moveTo>
                    <a:pt x="0" y="158830"/>
                  </a:moveTo>
                  <a:lnTo>
                    <a:pt x="13869" y="158830"/>
                  </a:lnTo>
                  <a:lnTo>
                    <a:pt x="37774" y="149423"/>
                  </a:lnTo>
                  <a:lnTo>
                    <a:pt x="82064" y="114797"/>
                  </a:lnTo>
                  <a:lnTo>
                    <a:pt x="121878" y="72794"/>
                  </a:lnTo>
                  <a:lnTo>
                    <a:pt x="127270" y="61371"/>
                  </a:lnTo>
                  <a:lnTo>
                    <a:pt x="129378" y="55402"/>
                  </a:lnTo>
                  <a:lnTo>
                    <a:pt x="134478" y="46434"/>
                  </a:lnTo>
                  <a:lnTo>
                    <a:pt x="137128" y="18912"/>
                  </a:lnTo>
                  <a:lnTo>
                    <a:pt x="134886" y="13953"/>
                  </a:lnTo>
                  <a:lnTo>
                    <a:pt x="125807" y="2825"/>
                  </a:lnTo>
                  <a:lnTo>
                    <a:pt x="121390" y="595"/>
                  </a:lnTo>
                  <a:lnTo>
                    <a:pt x="119026" y="0"/>
                  </a:lnTo>
                  <a:lnTo>
                    <a:pt x="117451" y="450"/>
                  </a:lnTo>
                  <a:lnTo>
                    <a:pt x="116400" y="1597"/>
                  </a:lnTo>
                  <a:lnTo>
                    <a:pt x="115701" y="3208"/>
                  </a:lnTo>
                  <a:lnTo>
                    <a:pt x="114388" y="4282"/>
                  </a:lnTo>
                  <a:lnTo>
                    <a:pt x="106195" y="8263"/>
                  </a:lnTo>
                  <a:lnTo>
                    <a:pt x="89526" y="19371"/>
                  </a:lnTo>
                  <a:lnTo>
                    <a:pt x="71818" y="42843"/>
                  </a:lnTo>
                  <a:lnTo>
                    <a:pt x="69007" y="65297"/>
                  </a:lnTo>
                  <a:lnTo>
                    <a:pt x="68588" y="108744"/>
                  </a:lnTo>
                  <a:lnTo>
                    <a:pt x="69430" y="123481"/>
                  </a:lnTo>
                  <a:lnTo>
                    <a:pt x="86491" y="163918"/>
                  </a:lnTo>
                  <a:lnTo>
                    <a:pt x="116840" y="206737"/>
                  </a:lnTo>
                  <a:lnTo>
                    <a:pt x="127846" y="217180"/>
                  </a:lnTo>
                  <a:lnTo>
                    <a:pt x="154391" y="231637"/>
                  </a:lnTo>
                  <a:lnTo>
                    <a:pt x="190500" y="2426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212"/>
            <p:cNvSpPr/>
            <p:nvPr/>
          </p:nvSpPr>
          <p:spPr>
            <a:xfrm>
              <a:off x="10492740" y="2232688"/>
              <a:ext cx="83821" cy="335253"/>
            </a:xfrm>
            <a:custGeom>
              <a:avLst/>
              <a:gdLst/>
              <a:ahLst/>
              <a:cxnLst/>
              <a:rect l="0" t="0" r="0" b="0"/>
              <a:pathLst>
                <a:path w="83821" h="335253">
                  <a:moveTo>
                    <a:pt x="0" y="7592"/>
                  </a:moveTo>
                  <a:lnTo>
                    <a:pt x="4043" y="7592"/>
                  </a:lnTo>
                  <a:lnTo>
                    <a:pt x="5237" y="6745"/>
                  </a:lnTo>
                  <a:lnTo>
                    <a:pt x="6032" y="5334"/>
                  </a:lnTo>
                  <a:lnTo>
                    <a:pt x="7307" y="1031"/>
                  </a:lnTo>
                  <a:lnTo>
                    <a:pt x="9739" y="443"/>
                  </a:lnTo>
                  <a:lnTo>
                    <a:pt x="14918" y="0"/>
                  </a:lnTo>
                  <a:lnTo>
                    <a:pt x="16067" y="13818"/>
                  </a:lnTo>
                  <a:lnTo>
                    <a:pt x="21798" y="31972"/>
                  </a:lnTo>
                  <a:lnTo>
                    <a:pt x="22842" y="78782"/>
                  </a:lnTo>
                  <a:lnTo>
                    <a:pt x="22859" y="125916"/>
                  </a:lnTo>
                  <a:lnTo>
                    <a:pt x="30008" y="169828"/>
                  </a:lnTo>
                  <a:lnTo>
                    <a:pt x="32598" y="188871"/>
                  </a:lnTo>
                  <a:lnTo>
                    <a:pt x="37013" y="210476"/>
                  </a:lnTo>
                  <a:lnTo>
                    <a:pt x="38883" y="241097"/>
                  </a:lnTo>
                  <a:lnTo>
                    <a:pt x="44654" y="264443"/>
                  </a:lnTo>
                  <a:lnTo>
                    <a:pt x="46357" y="279277"/>
                  </a:lnTo>
                  <a:lnTo>
                    <a:pt x="55114" y="304246"/>
                  </a:lnTo>
                  <a:lnTo>
                    <a:pt x="58363" y="309618"/>
                  </a:lnTo>
                  <a:lnTo>
                    <a:pt x="59806" y="314828"/>
                  </a:lnTo>
                  <a:lnTo>
                    <a:pt x="61036" y="316556"/>
                  </a:lnTo>
                  <a:lnTo>
                    <a:pt x="62704" y="317708"/>
                  </a:lnTo>
                  <a:lnTo>
                    <a:pt x="64664" y="318476"/>
                  </a:lnTo>
                  <a:lnTo>
                    <a:pt x="65969" y="319835"/>
                  </a:lnTo>
                  <a:lnTo>
                    <a:pt x="67420" y="323602"/>
                  </a:lnTo>
                  <a:lnTo>
                    <a:pt x="68653" y="324945"/>
                  </a:lnTo>
                  <a:lnTo>
                    <a:pt x="83820" y="33525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213"/>
            <p:cNvSpPr/>
            <p:nvPr/>
          </p:nvSpPr>
          <p:spPr>
            <a:xfrm>
              <a:off x="10074698" y="2377440"/>
              <a:ext cx="303743" cy="76201"/>
            </a:xfrm>
            <a:custGeom>
              <a:avLst/>
              <a:gdLst/>
              <a:ahLst/>
              <a:cxnLst/>
              <a:rect l="0" t="0" r="0" b="0"/>
              <a:pathLst>
                <a:path w="303743" h="76201">
                  <a:moveTo>
                    <a:pt x="6562" y="76200"/>
                  </a:moveTo>
                  <a:lnTo>
                    <a:pt x="0" y="76200"/>
                  </a:lnTo>
                  <a:lnTo>
                    <a:pt x="3301" y="72155"/>
                  </a:lnTo>
                  <a:lnTo>
                    <a:pt x="9641" y="65594"/>
                  </a:lnTo>
                  <a:lnTo>
                    <a:pt x="14421" y="63019"/>
                  </a:lnTo>
                  <a:lnTo>
                    <a:pt x="61544" y="49644"/>
                  </a:lnTo>
                  <a:lnTo>
                    <a:pt x="106424" y="40713"/>
                  </a:lnTo>
                  <a:lnTo>
                    <a:pt x="152978" y="32222"/>
                  </a:lnTo>
                  <a:lnTo>
                    <a:pt x="194949" y="24602"/>
                  </a:lnTo>
                  <a:lnTo>
                    <a:pt x="239059" y="16401"/>
                  </a:lnTo>
                  <a:lnTo>
                    <a:pt x="285270" y="4736"/>
                  </a:lnTo>
                  <a:lnTo>
                    <a:pt x="30374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214"/>
            <p:cNvSpPr/>
            <p:nvPr/>
          </p:nvSpPr>
          <p:spPr>
            <a:xfrm>
              <a:off x="10020300" y="2241853"/>
              <a:ext cx="388621" cy="74628"/>
            </a:xfrm>
            <a:custGeom>
              <a:avLst/>
              <a:gdLst/>
              <a:ahLst/>
              <a:cxnLst/>
              <a:rect l="0" t="0" r="0" b="0"/>
              <a:pathLst>
                <a:path w="388621" h="74628">
                  <a:moveTo>
                    <a:pt x="0" y="74627"/>
                  </a:moveTo>
                  <a:lnTo>
                    <a:pt x="10605" y="74627"/>
                  </a:lnTo>
                  <a:lnTo>
                    <a:pt x="56824" y="61979"/>
                  </a:lnTo>
                  <a:lnTo>
                    <a:pt x="103111" y="53508"/>
                  </a:lnTo>
                  <a:lnTo>
                    <a:pt x="126223" y="50025"/>
                  </a:lnTo>
                  <a:lnTo>
                    <a:pt x="168018" y="38632"/>
                  </a:lnTo>
                  <a:lnTo>
                    <a:pt x="188355" y="34893"/>
                  </a:lnTo>
                  <a:lnTo>
                    <a:pt x="229080" y="23402"/>
                  </a:lnTo>
                  <a:lnTo>
                    <a:pt x="275407" y="17365"/>
                  </a:lnTo>
                  <a:lnTo>
                    <a:pt x="319883" y="7780"/>
                  </a:lnTo>
                  <a:lnTo>
                    <a:pt x="344476" y="3942"/>
                  </a:lnTo>
                  <a:lnTo>
                    <a:pt x="358606" y="61"/>
                  </a:lnTo>
                  <a:lnTo>
                    <a:pt x="368508" y="0"/>
                  </a:lnTo>
                  <a:lnTo>
                    <a:pt x="388620" y="60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215"/>
            <p:cNvSpPr/>
            <p:nvPr/>
          </p:nvSpPr>
          <p:spPr>
            <a:xfrm>
              <a:off x="10050809" y="2301240"/>
              <a:ext cx="434312" cy="335270"/>
            </a:xfrm>
            <a:custGeom>
              <a:avLst/>
              <a:gdLst/>
              <a:ahLst/>
              <a:cxnLst/>
              <a:rect l="0" t="0" r="0" b="0"/>
              <a:pathLst>
                <a:path w="434312" h="335270">
                  <a:moveTo>
                    <a:pt x="53311" y="7620"/>
                  </a:moveTo>
                  <a:lnTo>
                    <a:pt x="53311" y="3575"/>
                  </a:lnTo>
                  <a:lnTo>
                    <a:pt x="52464" y="2383"/>
                  </a:lnTo>
                  <a:lnTo>
                    <a:pt x="51053" y="1589"/>
                  </a:lnTo>
                  <a:lnTo>
                    <a:pt x="45783" y="28"/>
                  </a:lnTo>
                  <a:lnTo>
                    <a:pt x="53220" y="0"/>
                  </a:lnTo>
                  <a:lnTo>
                    <a:pt x="53283" y="4045"/>
                  </a:lnTo>
                  <a:lnTo>
                    <a:pt x="54139" y="5237"/>
                  </a:lnTo>
                  <a:lnTo>
                    <a:pt x="57347" y="6560"/>
                  </a:lnTo>
                  <a:lnTo>
                    <a:pt x="58541" y="7761"/>
                  </a:lnTo>
                  <a:lnTo>
                    <a:pt x="66823" y="29048"/>
                  </a:lnTo>
                  <a:lnTo>
                    <a:pt x="68522" y="73767"/>
                  </a:lnTo>
                  <a:lnTo>
                    <a:pt x="68551" y="120335"/>
                  </a:lnTo>
                  <a:lnTo>
                    <a:pt x="66294" y="138948"/>
                  </a:lnTo>
                  <a:lnTo>
                    <a:pt x="57198" y="184043"/>
                  </a:lnTo>
                  <a:lnTo>
                    <a:pt x="48303" y="228528"/>
                  </a:lnTo>
                  <a:lnTo>
                    <a:pt x="41990" y="256196"/>
                  </a:lnTo>
                  <a:lnTo>
                    <a:pt x="32557" y="281895"/>
                  </a:lnTo>
                  <a:lnTo>
                    <a:pt x="30540" y="291233"/>
                  </a:lnTo>
                  <a:lnTo>
                    <a:pt x="15304" y="319088"/>
                  </a:lnTo>
                  <a:lnTo>
                    <a:pt x="10254" y="325591"/>
                  </a:lnTo>
                  <a:lnTo>
                    <a:pt x="7941" y="333837"/>
                  </a:lnTo>
                  <a:lnTo>
                    <a:pt x="6978" y="334318"/>
                  </a:lnTo>
                  <a:lnTo>
                    <a:pt x="67" y="335269"/>
                  </a:lnTo>
                  <a:lnTo>
                    <a:pt x="0" y="331232"/>
                  </a:lnTo>
                  <a:lnTo>
                    <a:pt x="2242" y="326990"/>
                  </a:lnTo>
                  <a:lnTo>
                    <a:pt x="5213" y="322282"/>
                  </a:lnTo>
                  <a:lnTo>
                    <a:pt x="7732" y="314871"/>
                  </a:lnTo>
                  <a:lnTo>
                    <a:pt x="40621" y="279400"/>
                  </a:lnTo>
                  <a:lnTo>
                    <a:pt x="47952" y="276578"/>
                  </a:lnTo>
                  <a:lnTo>
                    <a:pt x="92484" y="267053"/>
                  </a:lnTo>
                  <a:lnTo>
                    <a:pt x="136801" y="266714"/>
                  </a:lnTo>
                  <a:lnTo>
                    <a:pt x="147144" y="267553"/>
                  </a:lnTo>
                  <a:lnTo>
                    <a:pt x="182995" y="273614"/>
                  </a:lnTo>
                  <a:lnTo>
                    <a:pt x="199922" y="274957"/>
                  </a:lnTo>
                  <a:lnTo>
                    <a:pt x="236286" y="281215"/>
                  </a:lnTo>
                  <a:lnTo>
                    <a:pt x="279276" y="281912"/>
                  </a:lnTo>
                  <a:lnTo>
                    <a:pt x="314926" y="281092"/>
                  </a:lnTo>
                  <a:lnTo>
                    <a:pt x="360649" y="269293"/>
                  </a:lnTo>
                  <a:lnTo>
                    <a:pt x="375045" y="266621"/>
                  </a:lnTo>
                  <a:lnTo>
                    <a:pt x="402044" y="251307"/>
                  </a:lnTo>
                  <a:lnTo>
                    <a:pt x="434311" y="228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SMARTInkShape-Group51"/>
          <p:cNvGrpSpPr/>
          <p:nvPr/>
        </p:nvGrpSpPr>
        <p:grpSpPr>
          <a:xfrm>
            <a:off x="1912631" y="2346960"/>
            <a:ext cx="289550" cy="213359"/>
            <a:chOff x="1912631" y="2346960"/>
            <a:chExt cx="289550" cy="213359"/>
          </a:xfrm>
        </p:grpSpPr>
        <p:sp>
          <p:nvSpPr>
            <p:cNvPr id="57" name="SMARTInkShape-216"/>
            <p:cNvSpPr/>
            <p:nvPr/>
          </p:nvSpPr>
          <p:spPr>
            <a:xfrm>
              <a:off x="2171700" y="2346960"/>
              <a:ext cx="30481" cy="198121"/>
            </a:xfrm>
            <a:custGeom>
              <a:avLst/>
              <a:gdLst/>
              <a:ahLst/>
              <a:cxnLst/>
              <a:rect l="0" t="0" r="0" b="0"/>
              <a:pathLst>
                <a:path w="30481" h="198121">
                  <a:moveTo>
                    <a:pt x="0" y="0"/>
                  </a:moveTo>
                  <a:lnTo>
                    <a:pt x="4045" y="0"/>
                  </a:lnTo>
                  <a:lnTo>
                    <a:pt x="5237" y="847"/>
                  </a:lnTo>
                  <a:lnTo>
                    <a:pt x="6031" y="2258"/>
                  </a:lnTo>
                  <a:lnTo>
                    <a:pt x="6561" y="4045"/>
                  </a:lnTo>
                  <a:lnTo>
                    <a:pt x="14088" y="13867"/>
                  </a:lnTo>
                  <a:lnTo>
                    <a:pt x="14899" y="18878"/>
                  </a:lnTo>
                  <a:lnTo>
                    <a:pt x="15139" y="25726"/>
                  </a:lnTo>
                  <a:lnTo>
                    <a:pt x="17453" y="30625"/>
                  </a:lnTo>
                  <a:lnTo>
                    <a:pt x="19255" y="33117"/>
                  </a:lnTo>
                  <a:lnTo>
                    <a:pt x="21792" y="44714"/>
                  </a:lnTo>
                  <a:lnTo>
                    <a:pt x="22856" y="90957"/>
                  </a:lnTo>
                  <a:lnTo>
                    <a:pt x="22860" y="135570"/>
                  </a:lnTo>
                  <a:lnTo>
                    <a:pt x="22860" y="182934"/>
                  </a:lnTo>
                  <a:lnTo>
                    <a:pt x="22860" y="189336"/>
                  </a:lnTo>
                  <a:lnTo>
                    <a:pt x="23706" y="189724"/>
                  </a:lnTo>
                  <a:lnTo>
                    <a:pt x="30479" y="190500"/>
                  </a:lnTo>
                  <a:lnTo>
                    <a:pt x="30480" y="1981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217"/>
            <p:cNvSpPr/>
            <p:nvPr/>
          </p:nvSpPr>
          <p:spPr>
            <a:xfrm>
              <a:off x="1912631" y="2346969"/>
              <a:ext cx="225061" cy="213350"/>
            </a:xfrm>
            <a:custGeom>
              <a:avLst/>
              <a:gdLst/>
              <a:ahLst/>
              <a:cxnLst/>
              <a:rect l="0" t="0" r="0" b="0"/>
              <a:pathLst>
                <a:path w="225061" h="213350">
                  <a:moveTo>
                    <a:pt x="144769" y="53331"/>
                  </a:moveTo>
                  <a:lnTo>
                    <a:pt x="144769" y="59892"/>
                  </a:lnTo>
                  <a:lnTo>
                    <a:pt x="145616" y="60245"/>
                  </a:lnTo>
                  <a:lnTo>
                    <a:pt x="152381" y="60950"/>
                  </a:lnTo>
                  <a:lnTo>
                    <a:pt x="152389" y="31632"/>
                  </a:lnTo>
                  <a:lnTo>
                    <a:pt x="147152" y="24617"/>
                  </a:lnTo>
                  <a:lnTo>
                    <a:pt x="145828" y="19967"/>
                  </a:lnTo>
                  <a:lnTo>
                    <a:pt x="144629" y="18388"/>
                  </a:lnTo>
                  <a:lnTo>
                    <a:pt x="129372" y="9384"/>
                  </a:lnTo>
                  <a:lnTo>
                    <a:pt x="126884" y="8794"/>
                  </a:lnTo>
                  <a:lnTo>
                    <a:pt x="125226" y="7553"/>
                  </a:lnTo>
                  <a:lnTo>
                    <a:pt x="124120" y="5879"/>
                  </a:lnTo>
                  <a:lnTo>
                    <a:pt x="123383" y="3916"/>
                  </a:lnTo>
                  <a:lnTo>
                    <a:pt x="122045" y="2608"/>
                  </a:lnTo>
                  <a:lnTo>
                    <a:pt x="118300" y="1154"/>
                  </a:lnTo>
                  <a:lnTo>
                    <a:pt x="82320" y="0"/>
                  </a:lnTo>
                  <a:lnTo>
                    <a:pt x="36710" y="14079"/>
                  </a:lnTo>
                  <a:lnTo>
                    <a:pt x="24228" y="18935"/>
                  </a:lnTo>
                  <a:lnTo>
                    <a:pt x="21228" y="21087"/>
                  </a:lnTo>
                  <a:lnTo>
                    <a:pt x="11974" y="33113"/>
                  </a:lnTo>
                  <a:lnTo>
                    <a:pt x="7291" y="35879"/>
                  </a:lnTo>
                  <a:lnTo>
                    <a:pt x="4857" y="36616"/>
                  </a:lnTo>
                  <a:lnTo>
                    <a:pt x="3234" y="37954"/>
                  </a:lnTo>
                  <a:lnTo>
                    <a:pt x="1431" y="41699"/>
                  </a:lnTo>
                  <a:lnTo>
                    <a:pt x="0" y="64558"/>
                  </a:lnTo>
                  <a:lnTo>
                    <a:pt x="2252" y="69045"/>
                  </a:lnTo>
                  <a:lnTo>
                    <a:pt x="4037" y="71427"/>
                  </a:lnTo>
                  <a:lnTo>
                    <a:pt x="8279" y="74074"/>
                  </a:lnTo>
                  <a:lnTo>
                    <a:pt x="10596" y="74779"/>
                  </a:lnTo>
                  <a:lnTo>
                    <a:pt x="12140" y="76096"/>
                  </a:lnTo>
                  <a:lnTo>
                    <a:pt x="13856" y="79818"/>
                  </a:lnTo>
                  <a:lnTo>
                    <a:pt x="16007" y="81149"/>
                  </a:lnTo>
                  <a:lnTo>
                    <a:pt x="29368" y="85543"/>
                  </a:lnTo>
                  <a:lnTo>
                    <a:pt x="32275" y="87506"/>
                  </a:lnTo>
                  <a:lnTo>
                    <a:pt x="44457" y="90268"/>
                  </a:lnTo>
                  <a:lnTo>
                    <a:pt x="76710" y="93643"/>
                  </a:lnTo>
                  <a:lnTo>
                    <a:pt x="91583" y="97448"/>
                  </a:lnTo>
                  <a:lnTo>
                    <a:pt x="106715" y="100834"/>
                  </a:lnTo>
                  <a:lnTo>
                    <a:pt x="121923" y="104942"/>
                  </a:lnTo>
                  <a:lnTo>
                    <a:pt x="152390" y="108777"/>
                  </a:lnTo>
                  <a:lnTo>
                    <a:pt x="185269" y="120159"/>
                  </a:lnTo>
                  <a:lnTo>
                    <a:pt x="215858" y="147320"/>
                  </a:lnTo>
                  <a:lnTo>
                    <a:pt x="218697" y="152395"/>
                  </a:lnTo>
                  <a:lnTo>
                    <a:pt x="220806" y="157473"/>
                  </a:lnTo>
                  <a:lnTo>
                    <a:pt x="224565" y="162552"/>
                  </a:lnTo>
                  <a:lnTo>
                    <a:pt x="225060" y="165091"/>
                  </a:lnTo>
                  <a:lnTo>
                    <a:pt x="224543" y="167631"/>
                  </a:lnTo>
                  <a:lnTo>
                    <a:pt x="222557" y="172711"/>
                  </a:lnTo>
                  <a:lnTo>
                    <a:pt x="221178" y="185411"/>
                  </a:lnTo>
                  <a:lnTo>
                    <a:pt x="220262" y="187104"/>
                  </a:lnTo>
                  <a:lnTo>
                    <a:pt x="218804" y="188233"/>
                  </a:lnTo>
                  <a:lnTo>
                    <a:pt x="214927" y="190334"/>
                  </a:lnTo>
                  <a:lnTo>
                    <a:pt x="207984" y="195431"/>
                  </a:lnTo>
                  <a:lnTo>
                    <a:pt x="200564" y="197317"/>
                  </a:lnTo>
                  <a:lnTo>
                    <a:pt x="195531" y="197758"/>
                  </a:lnTo>
                  <a:lnTo>
                    <a:pt x="190472" y="200212"/>
                  </a:lnTo>
                  <a:lnTo>
                    <a:pt x="185402" y="203278"/>
                  </a:lnTo>
                  <a:lnTo>
                    <a:pt x="152860" y="212838"/>
                  </a:lnTo>
                  <a:lnTo>
                    <a:pt x="107800" y="213349"/>
                  </a:lnTo>
                  <a:lnTo>
                    <a:pt x="100680" y="211092"/>
                  </a:lnTo>
                  <a:lnTo>
                    <a:pt x="94694" y="208114"/>
                  </a:lnTo>
                  <a:lnTo>
                    <a:pt x="64214" y="198033"/>
                  </a:lnTo>
                  <a:lnTo>
                    <a:pt x="51783" y="188749"/>
                  </a:lnTo>
                  <a:lnTo>
                    <a:pt x="41272" y="177562"/>
                  </a:lnTo>
                  <a:lnTo>
                    <a:pt x="38508" y="169106"/>
                  </a:lnTo>
                  <a:lnTo>
                    <a:pt x="38089" y="13715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SMARTInkShape-Group52"/>
          <p:cNvGrpSpPr/>
          <p:nvPr/>
        </p:nvGrpSpPr>
        <p:grpSpPr>
          <a:xfrm>
            <a:off x="2141220" y="769648"/>
            <a:ext cx="913207" cy="868624"/>
            <a:chOff x="2141220" y="769648"/>
            <a:chExt cx="913207" cy="868624"/>
          </a:xfrm>
        </p:grpSpPr>
        <p:sp>
          <p:nvSpPr>
            <p:cNvPr id="60" name="SMARTInkShape-218"/>
            <p:cNvSpPr/>
            <p:nvPr/>
          </p:nvSpPr>
          <p:spPr>
            <a:xfrm>
              <a:off x="2531063" y="769648"/>
              <a:ext cx="264274" cy="251430"/>
            </a:xfrm>
            <a:custGeom>
              <a:avLst/>
              <a:gdLst/>
              <a:ahLst/>
              <a:cxnLst/>
              <a:rect l="0" t="0" r="0" b="0"/>
              <a:pathLst>
                <a:path w="264274" h="251430">
                  <a:moveTo>
                    <a:pt x="227377" y="30452"/>
                  </a:moveTo>
                  <a:lnTo>
                    <a:pt x="227377" y="11574"/>
                  </a:lnTo>
                  <a:lnTo>
                    <a:pt x="226530" y="10246"/>
                  </a:lnTo>
                  <a:lnTo>
                    <a:pt x="225119" y="9362"/>
                  </a:lnTo>
                  <a:lnTo>
                    <a:pt x="220816" y="7941"/>
                  </a:lnTo>
                  <a:lnTo>
                    <a:pt x="213289" y="1062"/>
                  </a:lnTo>
                  <a:lnTo>
                    <a:pt x="182904" y="0"/>
                  </a:lnTo>
                  <a:lnTo>
                    <a:pt x="138443" y="11324"/>
                  </a:lnTo>
                  <a:lnTo>
                    <a:pt x="96001" y="27982"/>
                  </a:lnTo>
                  <a:lnTo>
                    <a:pt x="53747" y="45696"/>
                  </a:lnTo>
                  <a:lnTo>
                    <a:pt x="15846" y="68552"/>
                  </a:lnTo>
                  <a:lnTo>
                    <a:pt x="0" y="82601"/>
                  </a:lnTo>
                  <a:lnTo>
                    <a:pt x="439" y="83844"/>
                  </a:lnTo>
                  <a:lnTo>
                    <a:pt x="10160" y="95112"/>
                  </a:lnTo>
                  <a:lnTo>
                    <a:pt x="14561" y="97290"/>
                  </a:lnTo>
                  <a:lnTo>
                    <a:pt x="61384" y="110353"/>
                  </a:lnTo>
                  <a:lnTo>
                    <a:pt x="105602" y="113928"/>
                  </a:lnTo>
                  <a:lnTo>
                    <a:pt x="151190" y="124848"/>
                  </a:lnTo>
                  <a:lnTo>
                    <a:pt x="196898" y="135663"/>
                  </a:lnTo>
                  <a:lnTo>
                    <a:pt x="226708" y="145228"/>
                  </a:lnTo>
                  <a:lnTo>
                    <a:pt x="252292" y="155999"/>
                  </a:lnTo>
                  <a:lnTo>
                    <a:pt x="255383" y="160475"/>
                  </a:lnTo>
                  <a:lnTo>
                    <a:pt x="257604" y="165287"/>
                  </a:lnTo>
                  <a:lnTo>
                    <a:pt x="262768" y="172756"/>
                  </a:lnTo>
                  <a:lnTo>
                    <a:pt x="264273" y="177800"/>
                  </a:lnTo>
                  <a:lnTo>
                    <a:pt x="263828" y="180331"/>
                  </a:lnTo>
                  <a:lnTo>
                    <a:pt x="259155" y="187938"/>
                  </a:lnTo>
                  <a:lnTo>
                    <a:pt x="232443" y="215872"/>
                  </a:lnTo>
                  <a:lnTo>
                    <a:pt x="225113" y="218694"/>
                  </a:lnTo>
                  <a:lnTo>
                    <a:pt x="206610" y="224551"/>
                  </a:lnTo>
                  <a:lnTo>
                    <a:pt x="185802" y="233015"/>
                  </a:lnTo>
                  <a:lnTo>
                    <a:pt x="144098" y="241150"/>
                  </a:lnTo>
                  <a:lnTo>
                    <a:pt x="100497" y="247753"/>
                  </a:lnTo>
                  <a:lnTo>
                    <a:pt x="54319" y="251368"/>
                  </a:lnTo>
                  <a:lnTo>
                    <a:pt x="33612" y="251429"/>
                  </a:lnTo>
                  <a:lnTo>
                    <a:pt x="32160" y="250584"/>
                  </a:lnTo>
                  <a:lnTo>
                    <a:pt x="31192" y="249173"/>
                  </a:lnTo>
                  <a:lnTo>
                    <a:pt x="29270" y="245348"/>
                  </a:lnTo>
                  <a:lnTo>
                    <a:pt x="22809" y="237565"/>
                  </a:lnTo>
                  <a:lnTo>
                    <a:pt x="21637" y="22095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219"/>
            <p:cNvSpPr/>
            <p:nvPr/>
          </p:nvSpPr>
          <p:spPr>
            <a:xfrm>
              <a:off x="2369830" y="1417422"/>
              <a:ext cx="243831" cy="213259"/>
            </a:xfrm>
            <a:custGeom>
              <a:avLst/>
              <a:gdLst/>
              <a:ahLst/>
              <a:cxnLst/>
              <a:rect l="0" t="0" r="0" b="0"/>
              <a:pathLst>
                <a:path w="243831" h="213259">
                  <a:moveTo>
                    <a:pt x="45710" y="53238"/>
                  </a:moveTo>
                  <a:lnTo>
                    <a:pt x="57061" y="41887"/>
                  </a:lnTo>
                  <a:lnTo>
                    <a:pt x="59222" y="37469"/>
                  </a:lnTo>
                  <a:lnTo>
                    <a:pt x="59798" y="35105"/>
                  </a:lnTo>
                  <a:lnTo>
                    <a:pt x="67409" y="24232"/>
                  </a:lnTo>
                  <a:lnTo>
                    <a:pt x="72272" y="19150"/>
                  </a:lnTo>
                  <a:lnTo>
                    <a:pt x="76706" y="16921"/>
                  </a:lnTo>
                  <a:lnTo>
                    <a:pt x="86452" y="15490"/>
                  </a:lnTo>
                  <a:lnTo>
                    <a:pt x="88111" y="14526"/>
                  </a:lnTo>
                  <a:lnTo>
                    <a:pt x="89218" y="13037"/>
                  </a:lnTo>
                  <a:lnTo>
                    <a:pt x="89955" y="11197"/>
                  </a:lnTo>
                  <a:lnTo>
                    <a:pt x="92140" y="9971"/>
                  </a:lnTo>
                  <a:lnTo>
                    <a:pt x="101612" y="7398"/>
                  </a:lnTo>
                  <a:lnTo>
                    <a:pt x="103298" y="5745"/>
                  </a:lnTo>
                  <a:lnTo>
                    <a:pt x="104422" y="3796"/>
                  </a:lnTo>
                  <a:lnTo>
                    <a:pt x="106865" y="2497"/>
                  </a:lnTo>
                  <a:lnTo>
                    <a:pt x="126450" y="126"/>
                  </a:lnTo>
                  <a:lnTo>
                    <a:pt x="131830" y="0"/>
                  </a:lnTo>
                  <a:lnTo>
                    <a:pt x="137044" y="2201"/>
                  </a:lnTo>
                  <a:lnTo>
                    <a:pt x="139619" y="3973"/>
                  </a:lnTo>
                  <a:lnTo>
                    <a:pt x="158412" y="9309"/>
                  </a:lnTo>
                  <a:lnTo>
                    <a:pt x="178076" y="25643"/>
                  </a:lnTo>
                  <a:lnTo>
                    <a:pt x="180740" y="30531"/>
                  </a:lnTo>
                  <a:lnTo>
                    <a:pt x="182449" y="40568"/>
                  </a:lnTo>
                  <a:lnTo>
                    <a:pt x="175085" y="65234"/>
                  </a:lnTo>
                  <a:lnTo>
                    <a:pt x="161466" y="86353"/>
                  </a:lnTo>
                  <a:lnTo>
                    <a:pt x="146312" y="100733"/>
                  </a:lnTo>
                  <a:lnTo>
                    <a:pt x="143258" y="105221"/>
                  </a:lnTo>
                  <a:lnTo>
                    <a:pt x="133091" y="112466"/>
                  </a:lnTo>
                  <a:lnTo>
                    <a:pt x="121800" y="119355"/>
                  </a:lnTo>
                  <a:lnTo>
                    <a:pt x="100739" y="138438"/>
                  </a:lnTo>
                  <a:lnTo>
                    <a:pt x="56012" y="164978"/>
                  </a:lnTo>
                  <a:lnTo>
                    <a:pt x="10206" y="196513"/>
                  </a:lnTo>
                  <a:lnTo>
                    <a:pt x="0" y="198017"/>
                  </a:lnTo>
                  <a:lnTo>
                    <a:pt x="43628" y="198018"/>
                  </a:lnTo>
                  <a:lnTo>
                    <a:pt x="86086" y="198018"/>
                  </a:lnTo>
                  <a:lnTo>
                    <a:pt x="132708" y="198018"/>
                  </a:lnTo>
                  <a:lnTo>
                    <a:pt x="151638" y="198864"/>
                  </a:lnTo>
                  <a:lnTo>
                    <a:pt x="177434" y="204932"/>
                  </a:lnTo>
                  <a:lnTo>
                    <a:pt x="210752" y="205630"/>
                  </a:lnTo>
                  <a:lnTo>
                    <a:pt x="214453" y="207892"/>
                  </a:lnTo>
                  <a:lnTo>
                    <a:pt x="218920" y="210873"/>
                  </a:lnTo>
                  <a:lnTo>
                    <a:pt x="226195" y="212551"/>
                  </a:lnTo>
                  <a:lnTo>
                    <a:pt x="231195" y="212944"/>
                  </a:lnTo>
                  <a:lnTo>
                    <a:pt x="232867" y="212202"/>
                  </a:lnTo>
                  <a:lnTo>
                    <a:pt x="233981" y="210861"/>
                  </a:lnTo>
                  <a:lnTo>
                    <a:pt x="234724" y="209120"/>
                  </a:lnTo>
                  <a:lnTo>
                    <a:pt x="236066" y="208806"/>
                  </a:lnTo>
                  <a:lnTo>
                    <a:pt x="243830" y="21325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220"/>
            <p:cNvSpPr/>
            <p:nvPr/>
          </p:nvSpPr>
          <p:spPr>
            <a:xfrm>
              <a:off x="2141220" y="1409701"/>
              <a:ext cx="251040" cy="228571"/>
            </a:xfrm>
            <a:custGeom>
              <a:avLst/>
              <a:gdLst/>
              <a:ahLst/>
              <a:cxnLst/>
              <a:rect l="0" t="0" r="0" b="0"/>
              <a:pathLst>
                <a:path w="251040" h="228571">
                  <a:moveTo>
                    <a:pt x="198120" y="30479"/>
                  </a:moveTo>
                  <a:lnTo>
                    <a:pt x="198120" y="22952"/>
                  </a:lnTo>
                  <a:lnTo>
                    <a:pt x="178936" y="3675"/>
                  </a:lnTo>
                  <a:lnTo>
                    <a:pt x="174636" y="1633"/>
                  </a:lnTo>
                  <a:lnTo>
                    <a:pt x="149849" y="27"/>
                  </a:lnTo>
                  <a:lnTo>
                    <a:pt x="120439" y="0"/>
                  </a:lnTo>
                  <a:lnTo>
                    <a:pt x="108029" y="4044"/>
                  </a:lnTo>
                  <a:lnTo>
                    <a:pt x="91952" y="13179"/>
                  </a:lnTo>
                  <a:lnTo>
                    <a:pt x="54698" y="26554"/>
                  </a:lnTo>
                  <a:lnTo>
                    <a:pt x="38613" y="38251"/>
                  </a:lnTo>
                  <a:lnTo>
                    <a:pt x="34095" y="43247"/>
                  </a:lnTo>
                  <a:lnTo>
                    <a:pt x="28936" y="53352"/>
                  </a:lnTo>
                  <a:lnTo>
                    <a:pt x="16655" y="67075"/>
                  </a:lnTo>
                  <a:lnTo>
                    <a:pt x="15869" y="70168"/>
                  </a:lnTo>
                  <a:lnTo>
                    <a:pt x="15277" y="82407"/>
                  </a:lnTo>
                  <a:lnTo>
                    <a:pt x="26592" y="95134"/>
                  </a:lnTo>
                  <a:lnTo>
                    <a:pt x="31010" y="97314"/>
                  </a:lnTo>
                  <a:lnTo>
                    <a:pt x="48024" y="98906"/>
                  </a:lnTo>
                  <a:lnTo>
                    <a:pt x="93369" y="99057"/>
                  </a:lnTo>
                  <a:lnTo>
                    <a:pt x="140470" y="99059"/>
                  </a:lnTo>
                  <a:lnTo>
                    <a:pt x="184482" y="99059"/>
                  </a:lnTo>
                  <a:lnTo>
                    <a:pt x="192905" y="99906"/>
                  </a:lnTo>
                  <a:lnTo>
                    <a:pt x="226965" y="114829"/>
                  </a:lnTo>
                  <a:lnTo>
                    <a:pt x="246666" y="132402"/>
                  </a:lnTo>
                  <a:lnTo>
                    <a:pt x="249329" y="139560"/>
                  </a:lnTo>
                  <a:lnTo>
                    <a:pt x="251039" y="153908"/>
                  </a:lnTo>
                  <a:lnTo>
                    <a:pt x="249015" y="159561"/>
                  </a:lnTo>
                  <a:lnTo>
                    <a:pt x="238263" y="175219"/>
                  </a:lnTo>
                  <a:lnTo>
                    <a:pt x="237582" y="177772"/>
                  </a:lnTo>
                  <a:lnTo>
                    <a:pt x="232310" y="182867"/>
                  </a:lnTo>
                  <a:lnTo>
                    <a:pt x="205837" y="203481"/>
                  </a:lnTo>
                  <a:lnTo>
                    <a:pt x="160631" y="220351"/>
                  </a:lnTo>
                  <a:lnTo>
                    <a:pt x="154365" y="221547"/>
                  </a:lnTo>
                  <a:lnTo>
                    <a:pt x="135715" y="227503"/>
                  </a:lnTo>
                  <a:lnTo>
                    <a:pt x="97921" y="228570"/>
                  </a:lnTo>
                  <a:lnTo>
                    <a:pt x="56819" y="220341"/>
                  </a:lnTo>
                  <a:lnTo>
                    <a:pt x="32124" y="207811"/>
                  </a:lnTo>
                  <a:lnTo>
                    <a:pt x="26130" y="205813"/>
                  </a:lnTo>
                  <a:lnTo>
                    <a:pt x="7796" y="190592"/>
                  </a:lnTo>
                  <a:lnTo>
                    <a:pt x="4029" y="186871"/>
                  </a:lnTo>
                  <a:lnTo>
                    <a:pt x="1791" y="182395"/>
                  </a:lnTo>
                  <a:lnTo>
                    <a:pt x="105" y="171632"/>
                  </a:lnTo>
                  <a:lnTo>
                    <a:pt x="0" y="16001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221"/>
            <p:cNvSpPr/>
            <p:nvPr/>
          </p:nvSpPr>
          <p:spPr>
            <a:xfrm>
              <a:off x="2827032" y="784954"/>
              <a:ext cx="227395" cy="228507"/>
            </a:xfrm>
            <a:custGeom>
              <a:avLst/>
              <a:gdLst/>
              <a:ahLst/>
              <a:cxnLst/>
              <a:rect l="0" t="0" r="0" b="0"/>
              <a:pathLst>
                <a:path w="227395" h="228507">
                  <a:moveTo>
                    <a:pt x="15228" y="30386"/>
                  </a:moveTo>
                  <a:lnTo>
                    <a:pt x="15228" y="18721"/>
                  </a:lnTo>
                  <a:lnTo>
                    <a:pt x="16075" y="17529"/>
                  </a:lnTo>
                  <a:lnTo>
                    <a:pt x="17486" y="16735"/>
                  </a:lnTo>
                  <a:lnTo>
                    <a:pt x="22989" y="15355"/>
                  </a:lnTo>
                  <a:lnTo>
                    <a:pt x="58569" y="14301"/>
                  </a:lnTo>
                  <a:lnTo>
                    <a:pt x="81624" y="8585"/>
                  </a:lnTo>
                  <a:lnTo>
                    <a:pt x="116002" y="6741"/>
                  </a:lnTo>
                  <a:lnTo>
                    <a:pt x="131625" y="973"/>
                  </a:lnTo>
                  <a:lnTo>
                    <a:pt x="147269" y="0"/>
                  </a:lnTo>
                  <a:lnTo>
                    <a:pt x="152371" y="2205"/>
                  </a:lnTo>
                  <a:lnTo>
                    <a:pt x="163921" y="11479"/>
                  </a:lnTo>
                  <a:lnTo>
                    <a:pt x="165980" y="15774"/>
                  </a:lnTo>
                  <a:lnTo>
                    <a:pt x="166529" y="18105"/>
                  </a:lnTo>
                  <a:lnTo>
                    <a:pt x="166048" y="19658"/>
                  </a:lnTo>
                  <a:lnTo>
                    <a:pt x="164882" y="20694"/>
                  </a:lnTo>
                  <a:lnTo>
                    <a:pt x="163257" y="21385"/>
                  </a:lnTo>
                  <a:lnTo>
                    <a:pt x="162174" y="22692"/>
                  </a:lnTo>
                  <a:lnTo>
                    <a:pt x="158178" y="30873"/>
                  </a:lnTo>
                  <a:lnTo>
                    <a:pt x="142121" y="48195"/>
                  </a:lnTo>
                  <a:lnTo>
                    <a:pt x="96418" y="73567"/>
                  </a:lnTo>
                  <a:lnTo>
                    <a:pt x="81241" y="80339"/>
                  </a:lnTo>
                  <a:lnTo>
                    <a:pt x="36394" y="95789"/>
                  </a:lnTo>
                  <a:lnTo>
                    <a:pt x="18065" y="99534"/>
                  </a:lnTo>
                  <a:lnTo>
                    <a:pt x="7667" y="104942"/>
                  </a:lnTo>
                  <a:lnTo>
                    <a:pt x="0" y="106584"/>
                  </a:lnTo>
                  <a:lnTo>
                    <a:pt x="17900" y="106586"/>
                  </a:lnTo>
                  <a:lnTo>
                    <a:pt x="55789" y="99437"/>
                  </a:lnTo>
                  <a:lnTo>
                    <a:pt x="100252" y="98993"/>
                  </a:lnTo>
                  <a:lnTo>
                    <a:pt x="128919" y="99818"/>
                  </a:lnTo>
                  <a:lnTo>
                    <a:pt x="171217" y="108373"/>
                  </a:lnTo>
                  <a:lnTo>
                    <a:pt x="196165" y="119725"/>
                  </a:lnTo>
                  <a:lnTo>
                    <a:pt x="202325" y="121739"/>
                  </a:lnTo>
                  <a:lnTo>
                    <a:pt x="215774" y="132309"/>
                  </a:lnTo>
                  <a:lnTo>
                    <a:pt x="218660" y="137210"/>
                  </a:lnTo>
                  <a:lnTo>
                    <a:pt x="220789" y="142210"/>
                  </a:lnTo>
                  <a:lnTo>
                    <a:pt x="225900" y="149785"/>
                  </a:lnTo>
                  <a:lnTo>
                    <a:pt x="227394" y="154854"/>
                  </a:lnTo>
                  <a:lnTo>
                    <a:pt x="226945" y="157392"/>
                  </a:lnTo>
                  <a:lnTo>
                    <a:pt x="222400" y="167547"/>
                  </a:lnTo>
                  <a:lnTo>
                    <a:pt x="221922" y="170087"/>
                  </a:lnTo>
                  <a:lnTo>
                    <a:pt x="217206" y="177706"/>
                  </a:lnTo>
                  <a:lnTo>
                    <a:pt x="195537" y="200566"/>
                  </a:lnTo>
                  <a:lnTo>
                    <a:pt x="190474" y="203388"/>
                  </a:lnTo>
                  <a:lnTo>
                    <a:pt x="147175" y="219474"/>
                  </a:lnTo>
                  <a:lnTo>
                    <a:pt x="121891" y="222958"/>
                  </a:lnTo>
                  <a:lnTo>
                    <a:pt x="106663" y="226862"/>
                  </a:lnTo>
                  <a:lnTo>
                    <a:pt x="60658" y="228477"/>
                  </a:lnTo>
                  <a:lnTo>
                    <a:pt x="22848" y="22850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SMARTInkShape-222"/>
          <p:cNvSpPr/>
          <p:nvPr/>
        </p:nvSpPr>
        <p:spPr>
          <a:xfrm>
            <a:off x="2263141" y="2225040"/>
            <a:ext cx="236220" cy="137161"/>
          </a:xfrm>
          <a:custGeom>
            <a:avLst/>
            <a:gdLst/>
            <a:ahLst/>
            <a:cxnLst/>
            <a:rect l="0" t="0" r="0" b="0"/>
            <a:pathLst>
              <a:path w="236220" h="137161">
                <a:moveTo>
                  <a:pt x="7619" y="38100"/>
                </a:moveTo>
                <a:lnTo>
                  <a:pt x="1" y="38100"/>
                </a:lnTo>
                <a:lnTo>
                  <a:pt x="0" y="34055"/>
                </a:lnTo>
                <a:lnTo>
                  <a:pt x="846" y="32863"/>
                </a:lnTo>
                <a:lnTo>
                  <a:pt x="2257" y="32069"/>
                </a:lnTo>
                <a:lnTo>
                  <a:pt x="6560" y="30794"/>
                </a:lnTo>
                <a:lnTo>
                  <a:pt x="7148" y="28361"/>
                </a:lnTo>
                <a:lnTo>
                  <a:pt x="7526" y="23947"/>
                </a:lnTo>
                <a:lnTo>
                  <a:pt x="8404" y="23584"/>
                </a:lnTo>
                <a:lnTo>
                  <a:pt x="11637" y="23182"/>
                </a:lnTo>
                <a:lnTo>
                  <a:pt x="15896" y="20745"/>
                </a:lnTo>
                <a:lnTo>
                  <a:pt x="28671" y="10218"/>
                </a:lnTo>
                <a:lnTo>
                  <a:pt x="35776" y="7543"/>
                </a:lnTo>
                <a:lnTo>
                  <a:pt x="44242" y="1161"/>
                </a:lnTo>
                <a:lnTo>
                  <a:pt x="87513" y="0"/>
                </a:lnTo>
                <a:lnTo>
                  <a:pt x="91952" y="2258"/>
                </a:lnTo>
                <a:lnTo>
                  <a:pt x="97655" y="6560"/>
                </a:lnTo>
                <a:lnTo>
                  <a:pt x="98435" y="9407"/>
                </a:lnTo>
                <a:lnTo>
                  <a:pt x="99048" y="33051"/>
                </a:lnTo>
                <a:lnTo>
                  <a:pt x="96796" y="38114"/>
                </a:lnTo>
                <a:lnTo>
                  <a:pt x="93820" y="43186"/>
                </a:lnTo>
                <a:lnTo>
                  <a:pt x="85565" y="63658"/>
                </a:lnTo>
                <a:lnTo>
                  <a:pt x="79351" y="72954"/>
                </a:lnTo>
                <a:lnTo>
                  <a:pt x="77600" y="78426"/>
                </a:lnTo>
                <a:lnTo>
                  <a:pt x="72306" y="83681"/>
                </a:lnTo>
                <a:lnTo>
                  <a:pt x="66002" y="88838"/>
                </a:lnTo>
                <a:lnTo>
                  <a:pt x="60760" y="96502"/>
                </a:lnTo>
                <a:lnTo>
                  <a:pt x="50082" y="103288"/>
                </a:lnTo>
                <a:lnTo>
                  <a:pt x="41179" y="106522"/>
                </a:lnTo>
                <a:lnTo>
                  <a:pt x="35799" y="110279"/>
                </a:lnTo>
                <a:lnTo>
                  <a:pt x="32843" y="114770"/>
                </a:lnTo>
                <a:lnTo>
                  <a:pt x="32055" y="117154"/>
                </a:lnTo>
                <a:lnTo>
                  <a:pt x="30683" y="118742"/>
                </a:lnTo>
                <a:lnTo>
                  <a:pt x="26901" y="120507"/>
                </a:lnTo>
                <a:lnTo>
                  <a:pt x="25553" y="121825"/>
                </a:lnTo>
                <a:lnTo>
                  <a:pt x="24056" y="125546"/>
                </a:lnTo>
                <a:lnTo>
                  <a:pt x="22811" y="126878"/>
                </a:lnTo>
                <a:lnTo>
                  <a:pt x="7623" y="137156"/>
                </a:lnTo>
                <a:lnTo>
                  <a:pt x="7619" y="137160"/>
                </a:lnTo>
                <a:lnTo>
                  <a:pt x="51341" y="137160"/>
                </a:lnTo>
                <a:lnTo>
                  <a:pt x="88961" y="136313"/>
                </a:lnTo>
                <a:lnTo>
                  <a:pt x="112101" y="130599"/>
                </a:lnTo>
                <a:lnTo>
                  <a:pt x="157904" y="129552"/>
                </a:lnTo>
                <a:lnTo>
                  <a:pt x="185493" y="128694"/>
                </a:lnTo>
                <a:lnTo>
                  <a:pt x="200334" y="122979"/>
                </a:lnTo>
                <a:lnTo>
                  <a:pt x="236219" y="12192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SMARTInkShape-Group54"/>
          <p:cNvGrpSpPr/>
          <p:nvPr/>
        </p:nvGrpSpPr>
        <p:grpSpPr>
          <a:xfrm>
            <a:off x="2651760" y="670588"/>
            <a:ext cx="784764" cy="822905"/>
            <a:chOff x="2651760" y="670588"/>
            <a:chExt cx="784764" cy="822905"/>
          </a:xfrm>
        </p:grpSpPr>
        <p:sp>
          <p:nvSpPr>
            <p:cNvPr id="66" name="SMARTInkShape-223"/>
            <p:cNvSpPr/>
            <p:nvPr/>
          </p:nvSpPr>
          <p:spPr>
            <a:xfrm>
              <a:off x="2651760" y="1326948"/>
              <a:ext cx="129532" cy="97898"/>
            </a:xfrm>
            <a:custGeom>
              <a:avLst/>
              <a:gdLst/>
              <a:ahLst/>
              <a:cxnLst/>
              <a:rect l="0" t="0" r="0" b="0"/>
              <a:pathLst>
                <a:path w="129532" h="97898">
                  <a:moveTo>
                    <a:pt x="60960" y="21792"/>
                  </a:moveTo>
                  <a:lnTo>
                    <a:pt x="39500" y="21792"/>
                  </a:lnTo>
                  <a:lnTo>
                    <a:pt x="32293" y="27029"/>
                  </a:lnTo>
                  <a:lnTo>
                    <a:pt x="24269" y="29098"/>
                  </a:lnTo>
                  <a:lnTo>
                    <a:pt x="19233" y="33364"/>
                  </a:lnTo>
                  <a:lnTo>
                    <a:pt x="17014" y="37660"/>
                  </a:lnTo>
                  <a:lnTo>
                    <a:pt x="16423" y="39990"/>
                  </a:lnTo>
                  <a:lnTo>
                    <a:pt x="15182" y="41544"/>
                  </a:lnTo>
                  <a:lnTo>
                    <a:pt x="1404" y="51092"/>
                  </a:lnTo>
                  <a:lnTo>
                    <a:pt x="623" y="54005"/>
                  </a:lnTo>
                  <a:lnTo>
                    <a:pt x="0" y="86673"/>
                  </a:lnTo>
                  <a:lnTo>
                    <a:pt x="847" y="87906"/>
                  </a:lnTo>
                  <a:lnTo>
                    <a:pt x="2258" y="88728"/>
                  </a:lnTo>
                  <a:lnTo>
                    <a:pt x="8289" y="89885"/>
                  </a:lnTo>
                  <a:lnTo>
                    <a:pt x="10606" y="90047"/>
                  </a:lnTo>
                  <a:lnTo>
                    <a:pt x="15439" y="92486"/>
                  </a:lnTo>
                  <a:lnTo>
                    <a:pt x="20408" y="95545"/>
                  </a:lnTo>
                  <a:lnTo>
                    <a:pt x="28813" y="97267"/>
                  </a:lnTo>
                  <a:lnTo>
                    <a:pt x="47204" y="97897"/>
                  </a:lnTo>
                  <a:lnTo>
                    <a:pt x="92819" y="83903"/>
                  </a:lnTo>
                  <a:lnTo>
                    <a:pt x="98544" y="81006"/>
                  </a:lnTo>
                  <a:lnTo>
                    <a:pt x="103911" y="77742"/>
                  </a:lnTo>
                  <a:lnTo>
                    <a:pt x="111692" y="75059"/>
                  </a:lnTo>
                  <a:lnTo>
                    <a:pt x="116810" y="71431"/>
                  </a:lnTo>
                  <a:lnTo>
                    <a:pt x="119649" y="66996"/>
                  </a:lnTo>
                  <a:lnTo>
                    <a:pt x="121757" y="62203"/>
                  </a:lnTo>
                  <a:lnTo>
                    <a:pt x="126858" y="54744"/>
                  </a:lnTo>
                  <a:lnTo>
                    <a:pt x="128745" y="47172"/>
                  </a:lnTo>
                  <a:lnTo>
                    <a:pt x="129531" y="26558"/>
                  </a:lnTo>
                  <a:lnTo>
                    <a:pt x="128688" y="24969"/>
                  </a:lnTo>
                  <a:lnTo>
                    <a:pt x="127278" y="23910"/>
                  </a:lnTo>
                  <a:lnTo>
                    <a:pt x="125492" y="23204"/>
                  </a:lnTo>
                  <a:lnTo>
                    <a:pt x="124302" y="21887"/>
                  </a:lnTo>
                  <a:lnTo>
                    <a:pt x="122979" y="18165"/>
                  </a:lnTo>
                  <a:lnTo>
                    <a:pt x="121779" y="16834"/>
                  </a:lnTo>
                  <a:lnTo>
                    <a:pt x="106767" y="7327"/>
                  </a:lnTo>
                  <a:lnTo>
                    <a:pt x="93765" y="5773"/>
                  </a:lnTo>
                  <a:lnTo>
                    <a:pt x="83777" y="534"/>
                  </a:lnTo>
                  <a:lnTo>
                    <a:pt x="81251" y="0"/>
                  </a:lnTo>
                  <a:lnTo>
                    <a:pt x="79567" y="491"/>
                  </a:lnTo>
                  <a:lnTo>
                    <a:pt x="78444" y="1665"/>
                  </a:lnTo>
                  <a:lnTo>
                    <a:pt x="77696" y="3294"/>
                  </a:lnTo>
                  <a:lnTo>
                    <a:pt x="76351" y="4380"/>
                  </a:lnTo>
                  <a:lnTo>
                    <a:pt x="72598" y="5587"/>
                  </a:lnTo>
                  <a:lnTo>
                    <a:pt x="53340" y="655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224"/>
            <p:cNvSpPr/>
            <p:nvPr/>
          </p:nvSpPr>
          <p:spPr>
            <a:xfrm>
              <a:off x="2674620" y="1394460"/>
              <a:ext cx="152399" cy="99033"/>
            </a:xfrm>
            <a:custGeom>
              <a:avLst/>
              <a:gdLst/>
              <a:ahLst/>
              <a:cxnLst/>
              <a:rect l="0" t="0" r="0" b="0"/>
              <a:pathLst>
                <a:path w="152399" h="99033">
                  <a:moveTo>
                    <a:pt x="45720" y="15240"/>
                  </a:moveTo>
                  <a:lnTo>
                    <a:pt x="39159" y="15240"/>
                  </a:lnTo>
                  <a:lnTo>
                    <a:pt x="38806" y="16087"/>
                  </a:lnTo>
                  <a:lnTo>
                    <a:pt x="38414" y="19285"/>
                  </a:lnTo>
                  <a:lnTo>
                    <a:pt x="37462" y="20477"/>
                  </a:lnTo>
                  <a:lnTo>
                    <a:pt x="34148" y="21801"/>
                  </a:lnTo>
                  <a:lnTo>
                    <a:pt x="32925" y="23001"/>
                  </a:lnTo>
                  <a:lnTo>
                    <a:pt x="31567" y="26592"/>
                  </a:lnTo>
                  <a:lnTo>
                    <a:pt x="30802" y="33373"/>
                  </a:lnTo>
                  <a:lnTo>
                    <a:pt x="29848" y="34949"/>
                  </a:lnTo>
                  <a:lnTo>
                    <a:pt x="28365" y="35999"/>
                  </a:lnTo>
                  <a:lnTo>
                    <a:pt x="24460" y="38013"/>
                  </a:lnTo>
                  <a:lnTo>
                    <a:pt x="19902" y="41730"/>
                  </a:lnTo>
                  <a:lnTo>
                    <a:pt x="17312" y="46204"/>
                  </a:lnTo>
                  <a:lnTo>
                    <a:pt x="16622" y="48583"/>
                  </a:lnTo>
                  <a:lnTo>
                    <a:pt x="15314" y="50169"/>
                  </a:lnTo>
                  <a:lnTo>
                    <a:pt x="4755" y="56968"/>
                  </a:lnTo>
                  <a:lnTo>
                    <a:pt x="2113" y="61444"/>
                  </a:lnTo>
                  <a:lnTo>
                    <a:pt x="278" y="68487"/>
                  </a:lnTo>
                  <a:lnTo>
                    <a:pt x="0" y="91115"/>
                  </a:lnTo>
                  <a:lnTo>
                    <a:pt x="4045" y="95389"/>
                  </a:lnTo>
                  <a:lnTo>
                    <a:pt x="8289" y="97429"/>
                  </a:lnTo>
                  <a:lnTo>
                    <a:pt x="37647" y="99018"/>
                  </a:lnTo>
                  <a:lnTo>
                    <a:pt x="40338" y="99032"/>
                  </a:lnTo>
                  <a:lnTo>
                    <a:pt x="85206" y="91533"/>
                  </a:lnTo>
                  <a:lnTo>
                    <a:pt x="110986" y="83685"/>
                  </a:lnTo>
                  <a:lnTo>
                    <a:pt x="129495" y="70681"/>
                  </a:lnTo>
                  <a:lnTo>
                    <a:pt x="134600" y="68667"/>
                  </a:lnTo>
                  <a:lnTo>
                    <a:pt x="139692" y="64950"/>
                  </a:lnTo>
                  <a:lnTo>
                    <a:pt x="142518" y="60476"/>
                  </a:lnTo>
                  <a:lnTo>
                    <a:pt x="143272" y="58097"/>
                  </a:lnTo>
                  <a:lnTo>
                    <a:pt x="144621" y="56511"/>
                  </a:lnTo>
                  <a:lnTo>
                    <a:pt x="148378" y="54749"/>
                  </a:lnTo>
                  <a:lnTo>
                    <a:pt x="149719" y="53433"/>
                  </a:lnTo>
                  <a:lnTo>
                    <a:pt x="151208" y="49712"/>
                  </a:lnTo>
                  <a:lnTo>
                    <a:pt x="152398" y="26785"/>
                  </a:lnTo>
                  <a:lnTo>
                    <a:pt x="151552" y="25477"/>
                  </a:lnTo>
                  <a:lnTo>
                    <a:pt x="150141" y="24605"/>
                  </a:lnTo>
                  <a:lnTo>
                    <a:pt x="148354" y="24023"/>
                  </a:lnTo>
                  <a:lnTo>
                    <a:pt x="136961" y="16982"/>
                  </a:lnTo>
                  <a:lnTo>
                    <a:pt x="134488" y="16401"/>
                  </a:lnTo>
                  <a:lnTo>
                    <a:pt x="121903" y="9361"/>
                  </a:lnTo>
                  <a:lnTo>
                    <a:pt x="100647" y="5515"/>
                  </a:lnTo>
                  <a:lnTo>
                    <a:pt x="94685" y="2451"/>
                  </a:lnTo>
                  <a:lnTo>
                    <a:pt x="81373" y="323"/>
                  </a:lnTo>
                  <a:lnTo>
                    <a:pt x="4572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225"/>
            <p:cNvSpPr/>
            <p:nvPr/>
          </p:nvSpPr>
          <p:spPr>
            <a:xfrm>
              <a:off x="3139440" y="731520"/>
              <a:ext cx="15241" cy="99061"/>
            </a:xfrm>
            <a:custGeom>
              <a:avLst/>
              <a:gdLst/>
              <a:ahLst/>
              <a:cxnLst/>
              <a:rect l="0" t="0" r="0" b="0"/>
              <a:pathLst>
                <a:path w="15241" h="99061">
                  <a:moveTo>
                    <a:pt x="15240" y="0"/>
                  </a:moveTo>
                  <a:lnTo>
                    <a:pt x="15240" y="4045"/>
                  </a:lnTo>
                  <a:lnTo>
                    <a:pt x="12982" y="8289"/>
                  </a:lnTo>
                  <a:lnTo>
                    <a:pt x="10003" y="12997"/>
                  </a:lnTo>
                  <a:lnTo>
                    <a:pt x="8091" y="22919"/>
                  </a:lnTo>
                  <a:lnTo>
                    <a:pt x="7713" y="33032"/>
                  </a:lnTo>
                  <a:lnTo>
                    <a:pt x="5404" y="38105"/>
                  </a:lnTo>
                  <a:lnTo>
                    <a:pt x="2402" y="43182"/>
                  </a:lnTo>
                  <a:lnTo>
                    <a:pt x="474" y="53340"/>
                  </a:lnTo>
                  <a:lnTo>
                    <a:pt x="0" y="90257"/>
                  </a:lnTo>
                  <a:lnTo>
                    <a:pt x="7620" y="9906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226"/>
            <p:cNvSpPr/>
            <p:nvPr/>
          </p:nvSpPr>
          <p:spPr>
            <a:xfrm>
              <a:off x="3230974" y="670588"/>
              <a:ext cx="121818" cy="98932"/>
            </a:xfrm>
            <a:custGeom>
              <a:avLst/>
              <a:gdLst/>
              <a:ahLst/>
              <a:cxnLst/>
              <a:rect l="0" t="0" r="0" b="0"/>
              <a:pathLst>
                <a:path w="121818" h="98932">
                  <a:moveTo>
                    <a:pt x="45626" y="15212"/>
                  </a:moveTo>
                  <a:lnTo>
                    <a:pt x="19045" y="15212"/>
                  </a:lnTo>
                  <a:lnTo>
                    <a:pt x="17745" y="16059"/>
                  </a:lnTo>
                  <a:lnTo>
                    <a:pt x="16879" y="17470"/>
                  </a:lnTo>
                  <a:lnTo>
                    <a:pt x="15488" y="21773"/>
                  </a:lnTo>
                  <a:lnTo>
                    <a:pt x="7849" y="30111"/>
                  </a:lnTo>
                  <a:lnTo>
                    <a:pt x="7622" y="34396"/>
                  </a:lnTo>
                  <a:lnTo>
                    <a:pt x="5311" y="38696"/>
                  </a:lnTo>
                  <a:lnTo>
                    <a:pt x="973" y="44310"/>
                  </a:lnTo>
                  <a:lnTo>
                    <a:pt x="117" y="51503"/>
                  </a:lnTo>
                  <a:lnTo>
                    <a:pt x="0" y="56177"/>
                  </a:lnTo>
                  <a:lnTo>
                    <a:pt x="815" y="57762"/>
                  </a:lnTo>
                  <a:lnTo>
                    <a:pt x="2206" y="58819"/>
                  </a:lnTo>
                  <a:lnTo>
                    <a:pt x="3979" y="59523"/>
                  </a:lnTo>
                  <a:lnTo>
                    <a:pt x="5161" y="60839"/>
                  </a:lnTo>
                  <a:lnTo>
                    <a:pt x="6475" y="64560"/>
                  </a:lnTo>
                  <a:lnTo>
                    <a:pt x="7215" y="71414"/>
                  </a:lnTo>
                  <a:lnTo>
                    <a:pt x="8165" y="73000"/>
                  </a:lnTo>
                  <a:lnTo>
                    <a:pt x="9646" y="74057"/>
                  </a:lnTo>
                  <a:lnTo>
                    <a:pt x="11479" y="74762"/>
                  </a:lnTo>
                  <a:lnTo>
                    <a:pt x="12701" y="76079"/>
                  </a:lnTo>
                  <a:lnTo>
                    <a:pt x="14824" y="82609"/>
                  </a:lnTo>
                  <a:lnTo>
                    <a:pt x="17261" y="83266"/>
                  </a:lnTo>
                  <a:lnTo>
                    <a:pt x="19095" y="83441"/>
                  </a:lnTo>
                  <a:lnTo>
                    <a:pt x="23392" y="85894"/>
                  </a:lnTo>
                  <a:lnTo>
                    <a:pt x="28124" y="88960"/>
                  </a:lnTo>
                  <a:lnTo>
                    <a:pt x="35548" y="91532"/>
                  </a:lnTo>
                  <a:lnTo>
                    <a:pt x="43957" y="96434"/>
                  </a:lnTo>
                  <a:lnTo>
                    <a:pt x="70713" y="98931"/>
                  </a:lnTo>
                  <a:lnTo>
                    <a:pt x="75967" y="96729"/>
                  </a:lnTo>
                  <a:lnTo>
                    <a:pt x="81124" y="93775"/>
                  </a:lnTo>
                  <a:lnTo>
                    <a:pt x="88788" y="91265"/>
                  </a:lnTo>
                  <a:lnTo>
                    <a:pt x="96421" y="86383"/>
                  </a:lnTo>
                  <a:lnTo>
                    <a:pt x="104045" y="83713"/>
                  </a:lnTo>
                  <a:lnTo>
                    <a:pt x="112701" y="77332"/>
                  </a:lnTo>
                  <a:lnTo>
                    <a:pt x="113537" y="74430"/>
                  </a:lnTo>
                  <a:lnTo>
                    <a:pt x="113760" y="72471"/>
                  </a:lnTo>
                  <a:lnTo>
                    <a:pt x="116265" y="68036"/>
                  </a:lnTo>
                  <a:lnTo>
                    <a:pt x="120728" y="62335"/>
                  </a:lnTo>
                  <a:lnTo>
                    <a:pt x="121609" y="55126"/>
                  </a:lnTo>
                  <a:lnTo>
                    <a:pt x="121817" y="42064"/>
                  </a:lnTo>
                  <a:lnTo>
                    <a:pt x="119565" y="37589"/>
                  </a:lnTo>
                  <a:lnTo>
                    <a:pt x="115264" y="31862"/>
                  </a:lnTo>
                  <a:lnTo>
                    <a:pt x="113568" y="24647"/>
                  </a:lnTo>
                  <a:lnTo>
                    <a:pt x="110254" y="19970"/>
                  </a:lnTo>
                  <a:lnTo>
                    <a:pt x="105958" y="17327"/>
                  </a:lnTo>
                  <a:lnTo>
                    <a:pt x="93804" y="14644"/>
                  </a:lnTo>
                  <a:lnTo>
                    <a:pt x="86242" y="10058"/>
                  </a:lnTo>
                  <a:lnTo>
                    <a:pt x="77792" y="8323"/>
                  </a:lnTo>
                  <a:lnTo>
                    <a:pt x="59384" y="7688"/>
                  </a:lnTo>
                  <a:lnTo>
                    <a:pt x="53716" y="5377"/>
                  </a:lnTo>
                  <a:lnTo>
                    <a:pt x="48375" y="2374"/>
                  </a:lnTo>
                  <a:lnTo>
                    <a:pt x="38047" y="447"/>
                  </a:lnTo>
                  <a:lnTo>
                    <a:pt x="20228" y="0"/>
                  </a:lnTo>
                  <a:lnTo>
                    <a:pt x="15147" y="2242"/>
                  </a:lnTo>
                  <a:lnTo>
                    <a:pt x="7526" y="759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227"/>
            <p:cNvSpPr/>
            <p:nvPr/>
          </p:nvSpPr>
          <p:spPr>
            <a:xfrm>
              <a:off x="3268980" y="762000"/>
              <a:ext cx="167544" cy="91441"/>
            </a:xfrm>
            <a:custGeom>
              <a:avLst/>
              <a:gdLst/>
              <a:ahLst/>
              <a:cxnLst/>
              <a:rect l="0" t="0" r="0" b="0"/>
              <a:pathLst>
                <a:path w="167544" h="91441">
                  <a:moveTo>
                    <a:pt x="7620" y="0"/>
                  </a:moveTo>
                  <a:lnTo>
                    <a:pt x="7620" y="21707"/>
                  </a:lnTo>
                  <a:lnTo>
                    <a:pt x="2383" y="28716"/>
                  </a:lnTo>
                  <a:lnTo>
                    <a:pt x="314" y="36697"/>
                  </a:lnTo>
                  <a:lnTo>
                    <a:pt x="0" y="67398"/>
                  </a:lnTo>
                  <a:lnTo>
                    <a:pt x="11352" y="79901"/>
                  </a:lnTo>
                  <a:lnTo>
                    <a:pt x="15770" y="82078"/>
                  </a:lnTo>
                  <a:lnTo>
                    <a:pt x="18133" y="82659"/>
                  </a:lnTo>
                  <a:lnTo>
                    <a:pt x="29006" y="90279"/>
                  </a:lnTo>
                  <a:lnTo>
                    <a:pt x="76093" y="91439"/>
                  </a:lnTo>
                  <a:lnTo>
                    <a:pt x="115780" y="91440"/>
                  </a:lnTo>
                  <a:lnTo>
                    <a:pt x="121449" y="89182"/>
                  </a:lnTo>
                  <a:lnTo>
                    <a:pt x="126791" y="86203"/>
                  </a:lnTo>
                  <a:lnTo>
                    <a:pt x="134558" y="83679"/>
                  </a:lnTo>
                  <a:lnTo>
                    <a:pt x="158514" y="62434"/>
                  </a:lnTo>
                  <a:lnTo>
                    <a:pt x="159351" y="59357"/>
                  </a:lnTo>
                  <a:lnTo>
                    <a:pt x="159574" y="57352"/>
                  </a:lnTo>
                  <a:lnTo>
                    <a:pt x="162079" y="52865"/>
                  </a:lnTo>
                  <a:lnTo>
                    <a:pt x="166541" y="47131"/>
                  </a:lnTo>
                  <a:lnTo>
                    <a:pt x="167543" y="39283"/>
                  </a:lnTo>
                  <a:lnTo>
                    <a:pt x="156286" y="26779"/>
                  </a:lnTo>
                  <a:lnTo>
                    <a:pt x="151869" y="24602"/>
                  </a:lnTo>
                  <a:lnTo>
                    <a:pt x="149507" y="24021"/>
                  </a:lnTo>
                  <a:lnTo>
                    <a:pt x="147930" y="22788"/>
                  </a:lnTo>
                  <a:lnTo>
                    <a:pt x="146180" y="19159"/>
                  </a:lnTo>
                  <a:lnTo>
                    <a:pt x="144020" y="17853"/>
                  </a:lnTo>
                  <a:lnTo>
                    <a:pt x="127736" y="15584"/>
                  </a:lnTo>
                  <a:lnTo>
                    <a:pt x="97598" y="15249"/>
                  </a:lnTo>
                  <a:lnTo>
                    <a:pt x="91920" y="17502"/>
                  </a:lnTo>
                  <a:lnTo>
                    <a:pt x="86573" y="20479"/>
                  </a:lnTo>
                  <a:lnTo>
                    <a:pt x="77956" y="22154"/>
                  </a:lnTo>
                  <a:lnTo>
                    <a:pt x="65902" y="23498"/>
                  </a:lnTo>
                  <a:lnTo>
                    <a:pt x="53340" y="3048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SMARTInkShape-228"/>
          <p:cNvSpPr/>
          <p:nvPr/>
        </p:nvSpPr>
        <p:spPr>
          <a:xfrm>
            <a:off x="6286508" y="6027735"/>
            <a:ext cx="236204" cy="312106"/>
          </a:xfrm>
          <a:custGeom>
            <a:avLst/>
            <a:gdLst/>
            <a:ahLst/>
            <a:cxnLst/>
            <a:rect l="0" t="0" r="0" b="0"/>
            <a:pathLst>
              <a:path w="236204" h="312106">
                <a:moveTo>
                  <a:pt x="228592" y="83505"/>
                </a:moveTo>
                <a:lnTo>
                  <a:pt x="228592" y="42455"/>
                </a:lnTo>
                <a:lnTo>
                  <a:pt x="227746" y="40897"/>
                </a:lnTo>
                <a:lnTo>
                  <a:pt x="226334" y="39860"/>
                </a:lnTo>
                <a:lnTo>
                  <a:pt x="224547" y="39169"/>
                </a:lnTo>
                <a:lnTo>
                  <a:pt x="223356" y="37860"/>
                </a:lnTo>
                <a:lnTo>
                  <a:pt x="222032" y="34149"/>
                </a:lnTo>
                <a:lnTo>
                  <a:pt x="220832" y="32821"/>
                </a:lnTo>
                <a:lnTo>
                  <a:pt x="217241" y="31345"/>
                </a:lnTo>
                <a:lnTo>
                  <a:pt x="215945" y="30105"/>
                </a:lnTo>
                <a:lnTo>
                  <a:pt x="214504" y="26470"/>
                </a:lnTo>
                <a:lnTo>
                  <a:pt x="213274" y="25161"/>
                </a:lnTo>
                <a:lnTo>
                  <a:pt x="209649" y="23707"/>
                </a:lnTo>
                <a:lnTo>
                  <a:pt x="202847" y="22890"/>
                </a:lnTo>
                <a:lnTo>
                  <a:pt x="201268" y="21928"/>
                </a:lnTo>
                <a:lnTo>
                  <a:pt x="200216" y="20440"/>
                </a:lnTo>
                <a:lnTo>
                  <a:pt x="199515" y="18602"/>
                </a:lnTo>
                <a:lnTo>
                  <a:pt x="198200" y="17377"/>
                </a:lnTo>
                <a:lnTo>
                  <a:pt x="190008" y="13152"/>
                </a:lnTo>
                <a:lnTo>
                  <a:pt x="185197" y="9903"/>
                </a:lnTo>
                <a:lnTo>
                  <a:pt x="176729" y="7647"/>
                </a:lnTo>
                <a:lnTo>
                  <a:pt x="162260" y="7334"/>
                </a:lnTo>
                <a:lnTo>
                  <a:pt x="144623" y="392"/>
                </a:lnTo>
                <a:lnTo>
                  <a:pt x="137368" y="0"/>
                </a:lnTo>
                <a:lnTo>
                  <a:pt x="134756" y="741"/>
                </a:lnTo>
                <a:lnTo>
                  <a:pt x="133015" y="2082"/>
                </a:lnTo>
                <a:lnTo>
                  <a:pt x="131854" y="3823"/>
                </a:lnTo>
                <a:lnTo>
                  <a:pt x="130233" y="4983"/>
                </a:lnTo>
                <a:lnTo>
                  <a:pt x="126175" y="6273"/>
                </a:lnTo>
                <a:lnTo>
                  <a:pt x="94167" y="8134"/>
                </a:lnTo>
                <a:lnTo>
                  <a:pt x="83850" y="13333"/>
                </a:lnTo>
                <a:lnTo>
                  <a:pt x="63519" y="21392"/>
                </a:lnTo>
                <a:lnTo>
                  <a:pt x="46969" y="30682"/>
                </a:lnTo>
                <a:lnTo>
                  <a:pt x="41191" y="34628"/>
                </a:lnTo>
                <a:lnTo>
                  <a:pt x="35800" y="36381"/>
                </a:lnTo>
                <a:lnTo>
                  <a:pt x="30583" y="41677"/>
                </a:lnTo>
                <a:lnTo>
                  <a:pt x="26287" y="48829"/>
                </a:lnTo>
                <a:lnTo>
                  <a:pt x="21272" y="60317"/>
                </a:lnTo>
                <a:lnTo>
                  <a:pt x="10789" y="73302"/>
                </a:lnTo>
                <a:lnTo>
                  <a:pt x="9023" y="78405"/>
                </a:lnTo>
                <a:lnTo>
                  <a:pt x="5540" y="99411"/>
                </a:lnTo>
                <a:lnTo>
                  <a:pt x="1087" y="115151"/>
                </a:lnTo>
                <a:lnTo>
                  <a:pt x="0" y="161083"/>
                </a:lnTo>
                <a:lnTo>
                  <a:pt x="7519" y="206805"/>
                </a:lnTo>
                <a:lnTo>
                  <a:pt x="9828" y="212529"/>
                </a:lnTo>
                <a:lnTo>
                  <a:pt x="11630" y="215241"/>
                </a:lnTo>
                <a:lnTo>
                  <a:pt x="17015" y="234271"/>
                </a:lnTo>
                <a:lnTo>
                  <a:pt x="35881" y="258722"/>
                </a:lnTo>
                <a:lnTo>
                  <a:pt x="37955" y="263826"/>
                </a:lnTo>
                <a:lnTo>
                  <a:pt x="59474" y="287739"/>
                </a:lnTo>
                <a:lnTo>
                  <a:pt x="71133" y="295031"/>
                </a:lnTo>
                <a:lnTo>
                  <a:pt x="73944" y="299718"/>
                </a:lnTo>
                <a:lnTo>
                  <a:pt x="76386" y="301307"/>
                </a:lnTo>
                <a:lnTo>
                  <a:pt x="106818" y="311374"/>
                </a:lnTo>
                <a:lnTo>
                  <a:pt x="152051" y="312104"/>
                </a:lnTo>
                <a:lnTo>
                  <a:pt x="170152" y="312105"/>
                </a:lnTo>
                <a:lnTo>
                  <a:pt x="171852" y="311258"/>
                </a:lnTo>
                <a:lnTo>
                  <a:pt x="172986" y="309846"/>
                </a:lnTo>
                <a:lnTo>
                  <a:pt x="173741" y="308060"/>
                </a:lnTo>
                <a:lnTo>
                  <a:pt x="175092" y="306868"/>
                </a:lnTo>
                <a:lnTo>
                  <a:pt x="183342" y="302698"/>
                </a:lnTo>
                <a:lnTo>
                  <a:pt x="208589" y="278763"/>
                </a:lnTo>
                <a:lnTo>
                  <a:pt x="211235" y="273861"/>
                </a:lnTo>
                <a:lnTo>
                  <a:pt x="213258" y="268860"/>
                </a:lnTo>
                <a:lnTo>
                  <a:pt x="225420" y="248442"/>
                </a:lnTo>
                <a:lnTo>
                  <a:pt x="227966" y="236375"/>
                </a:lnTo>
                <a:lnTo>
                  <a:pt x="228174" y="233677"/>
                </a:lnTo>
                <a:lnTo>
                  <a:pt x="230664" y="228423"/>
                </a:lnTo>
                <a:lnTo>
                  <a:pt x="232513" y="225837"/>
                </a:lnTo>
                <a:lnTo>
                  <a:pt x="235115" y="214108"/>
                </a:lnTo>
                <a:lnTo>
                  <a:pt x="236203" y="168701"/>
                </a:lnTo>
                <a:lnTo>
                  <a:pt x="226474" y="121120"/>
                </a:lnTo>
                <a:lnTo>
                  <a:pt x="215103" y="88706"/>
                </a:lnTo>
                <a:lnTo>
                  <a:pt x="193858" y="58017"/>
                </a:lnTo>
                <a:lnTo>
                  <a:pt x="191988" y="51575"/>
                </a:lnTo>
                <a:lnTo>
                  <a:pt x="186641" y="45889"/>
                </a:lnTo>
                <a:lnTo>
                  <a:pt x="152392" y="2254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SMARTInkShape-Group56"/>
          <p:cNvGrpSpPr/>
          <p:nvPr/>
        </p:nvGrpSpPr>
        <p:grpSpPr>
          <a:xfrm>
            <a:off x="9791728" y="3437784"/>
            <a:ext cx="2087394" cy="395051"/>
            <a:chOff x="9791728" y="3437784"/>
            <a:chExt cx="2087394" cy="395051"/>
          </a:xfrm>
        </p:grpSpPr>
        <p:sp>
          <p:nvSpPr>
            <p:cNvPr id="73" name="SMARTInkShape-229"/>
            <p:cNvSpPr/>
            <p:nvPr/>
          </p:nvSpPr>
          <p:spPr>
            <a:xfrm>
              <a:off x="9890760" y="3497580"/>
              <a:ext cx="83821" cy="312421"/>
            </a:xfrm>
            <a:custGeom>
              <a:avLst/>
              <a:gdLst/>
              <a:ahLst/>
              <a:cxnLst/>
              <a:rect l="0" t="0" r="0" b="0"/>
              <a:pathLst>
                <a:path w="83821" h="312421">
                  <a:moveTo>
                    <a:pt x="0" y="0"/>
                  </a:moveTo>
                  <a:lnTo>
                    <a:pt x="0" y="7306"/>
                  </a:lnTo>
                  <a:lnTo>
                    <a:pt x="4045" y="7527"/>
                  </a:lnTo>
                  <a:lnTo>
                    <a:pt x="5236" y="8405"/>
                  </a:lnTo>
                  <a:lnTo>
                    <a:pt x="14472" y="22790"/>
                  </a:lnTo>
                  <a:lnTo>
                    <a:pt x="14900" y="26498"/>
                  </a:lnTo>
                  <a:lnTo>
                    <a:pt x="17347" y="30968"/>
                  </a:lnTo>
                  <a:lnTo>
                    <a:pt x="21772" y="36691"/>
                  </a:lnTo>
                  <a:lnTo>
                    <a:pt x="22858" y="82766"/>
                  </a:lnTo>
                  <a:lnTo>
                    <a:pt x="22859" y="126869"/>
                  </a:lnTo>
                  <a:lnTo>
                    <a:pt x="22859" y="170243"/>
                  </a:lnTo>
                  <a:lnTo>
                    <a:pt x="23706" y="185439"/>
                  </a:lnTo>
                  <a:lnTo>
                    <a:pt x="37693" y="230694"/>
                  </a:lnTo>
                  <a:lnTo>
                    <a:pt x="42024" y="242673"/>
                  </a:lnTo>
                  <a:lnTo>
                    <a:pt x="50228" y="256654"/>
                  </a:lnTo>
                  <a:lnTo>
                    <a:pt x="53265" y="269180"/>
                  </a:lnTo>
                  <a:lnTo>
                    <a:pt x="61446" y="281426"/>
                  </a:lnTo>
                  <a:lnTo>
                    <a:pt x="65409" y="286791"/>
                  </a:lnTo>
                  <a:lnTo>
                    <a:pt x="70211" y="297135"/>
                  </a:lnTo>
                  <a:lnTo>
                    <a:pt x="83820" y="3124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230"/>
            <p:cNvSpPr/>
            <p:nvPr/>
          </p:nvSpPr>
          <p:spPr>
            <a:xfrm>
              <a:off x="9791728" y="3437784"/>
              <a:ext cx="411432" cy="193708"/>
            </a:xfrm>
            <a:custGeom>
              <a:avLst/>
              <a:gdLst/>
              <a:ahLst/>
              <a:cxnLst/>
              <a:rect l="0" t="0" r="0" b="0"/>
              <a:pathLst>
                <a:path w="411432" h="193708">
                  <a:moveTo>
                    <a:pt x="7592" y="113136"/>
                  </a:moveTo>
                  <a:lnTo>
                    <a:pt x="3545" y="113136"/>
                  </a:lnTo>
                  <a:lnTo>
                    <a:pt x="2355" y="111443"/>
                  </a:lnTo>
                  <a:lnTo>
                    <a:pt x="286" y="95969"/>
                  </a:lnTo>
                  <a:lnTo>
                    <a:pt x="0" y="76125"/>
                  </a:lnTo>
                  <a:lnTo>
                    <a:pt x="2242" y="69029"/>
                  </a:lnTo>
                  <a:lnTo>
                    <a:pt x="10581" y="57575"/>
                  </a:lnTo>
                  <a:lnTo>
                    <a:pt x="53846" y="29319"/>
                  </a:lnTo>
                  <a:lnTo>
                    <a:pt x="78782" y="17463"/>
                  </a:lnTo>
                  <a:lnTo>
                    <a:pt x="125917" y="7647"/>
                  </a:lnTo>
                  <a:lnTo>
                    <a:pt x="167966" y="0"/>
                  </a:lnTo>
                  <a:lnTo>
                    <a:pt x="208017" y="1247"/>
                  </a:lnTo>
                  <a:lnTo>
                    <a:pt x="251579" y="6617"/>
                  </a:lnTo>
                  <a:lnTo>
                    <a:pt x="296000" y="16972"/>
                  </a:lnTo>
                  <a:lnTo>
                    <a:pt x="342663" y="39654"/>
                  </a:lnTo>
                  <a:lnTo>
                    <a:pt x="384586" y="61916"/>
                  </a:lnTo>
                  <a:lnTo>
                    <a:pt x="407254" y="88204"/>
                  </a:lnTo>
                  <a:lnTo>
                    <a:pt x="409585" y="95282"/>
                  </a:lnTo>
                  <a:lnTo>
                    <a:pt x="411431" y="130812"/>
                  </a:lnTo>
                  <a:lnTo>
                    <a:pt x="409744" y="133386"/>
                  </a:lnTo>
                  <a:lnTo>
                    <a:pt x="374441" y="161395"/>
                  </a:lnTo>
                  <a:lnTo>
                    <a:pt x="341240" y="176636"/>
                  </a:lnTo>
                  <a:lnTo>
                    <a:pt x="310589" y="181047"/>
                  </a:lnTo>
                  <a:lnTo>
                    <a:pt x="266514" y="187689"/>
                  </a:lnTo>
                  <a:lnTo>
                    <a:pt x="220937" y="189191"/>
                  </a:lnTo>
                  <a:lnTo>
                    <a:pt x="198089" y="191551"/>
                  </a:lnTo>
                  <a:lnTo>
                    <a:pt x="182850" y="193707"/>
                  </a:lnTo>
                  <a:lnTo>
                    <a:pt x="135543" y="189666"/>
                  </a:lnTo>
                  <a:lnTo>
                    <a:pt x="89422" y="189342"/>
                  </a:lnTo>
                  <a:lnTo>
                    <a:pt x="65280" y="189336"/>
                  </a:lnTo>
                  <a:lnTo>
                    <a:pt x="63831" y="188489"/>
                  </a:lnTo>
                  <a:lnTo>
                    <a:pt x="62866" y="187078"/>
                  </a:lnTo>
                  <a:lnTo>
                    <a:pt x="60932" y="18171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231"/>
            <p:cNvSpPr/>
            <p:nvPr/>
          </p:nvSpPr>
          <p:spPr>
            <a:xfrm>
              <a:off x="10172700" y="3596640"/>
              <a:ext cx="449537" cy="198120"/>
            </a:xfrm>
            <a:custGeom>
              <a:avLst/>
              <a:gdLst/>
              <a:ahLst/>
              <a:cxnLst/>
              <a:rect l="0" t="0" r="0" b="0"/>
              <a:pathLst>
                <a:path w="449537" h="198120">
                  <a:moveTo>
                    <a:pt x="0" y="68580"/>
                  </a:moveTo>
                  <a:lnTo>
                    <a:pt x="4045" y="68580"/>
                  </a:lnTo>
                  <a:lnTo>
                    <a:pt x="8289" y="73095"/>
                  </a:lnTo>
                  <a:lnTo>
                    <a:pt x="12150" y="80747"/>
                  </a:lnTo>
                  <a:lnTo>
                    <a:pt x="18879" y="104404"/>
                  </a:lnTo>
                  <a:lnTo>
                    <a:pt x="43475" y="146511"/>
                  </a:lnTo>
                  <a:lnTo>
                    <a:pt x="45569" y="154863"/>
                  </a:lnTo>
                  <a:lnTo>
                    <a:pt x="51554" y="167123"/>
                  </a:lnTo>
                  <a:lnTo>
                    <a:pt x="53951" y="180272"/>
                  </a:lnTo>
                  <a:lnTo>
                    <a:pt x="59871" y="188986"/>
                  </a:lnTo>
                  <a:lnTo>
                    <a:pt x="60960" y="198099"/>
                  </a:lnTo>
                  <a:lnTo>
                    <a:pt x="60960" y="198119"/>
                  </a:lnTo>
                  <a:lnTo>
                    <a:pt x="60960" y="194075"/>
                  </a:lnTo>
                  <a:lnTo>
                    <a:pt x="58703" y="189831"/>
                  </a:lnTo>
                  <a:lnTo>
                    <a:pt x="55723" y="185122"/>
                  </a:lnTo>
                  <a:lnTo>
                    <a:pt x="53811" y="175201"/>
                  </a:lnTo>
                  <a:lnTo>
                    <a:pt x="53340" y="130010"/>
                  </a:lnTo>
                  <a:lnTo>
                    <a:pt x="53340" y="105227"/>
                  </a:lnTo>
                  <a:lnTo>
                    <a:pt x="55597" y="99543"/>
                  </a:lnTo>
                  <a:lnTo>
                    <a:pt x="78780" y="66362"/>
                  </a:lnTo>
                  <a:lnTo>
                    <a:pt x="115468" y="43188"/>
                  </a:lnTo>
                  <a:lnTo>
                    <a:pt x="123568" y="40362"/>
                  </a:lnTo>
                  <a:lnTo>
                    <a:pt x="167862" y="31275"/>
                  </a:lnTo>
                  <a:lnTo>
                    <a:pt x="213791" y="30494"/>
                  </a:lnTo>
                  <a:lnTo>
                    <a:pt x="238340" y="30480"/>
                  </a:lnTo>
                  <a:lnTo>
                    <a:pt x="243654" y="32738"/>
                  </a:lnTo>
                  <a:lnTo>
                    <a:pt x="248838" y="35717"/>
                  </a:lnTo>
                  <a:lnTo>
                    <a:pt x="257563" y="37786"/>
                  </a:lnTo>
                  <a:lnTo>
                    <a:pt x="265509" y="44633"/>
                  </a:lnTo>
                  <a:lnTo>
                    <a:pt x="265058" y="45842"/>
                  </a:lnTo>
                  <a:lnTo>
                    <a:pt x="261227" y="51589"/>
                  </a:lnTo>
                  <a:lnTo>
                    <a:pt x="260035" y="56230"/>
                  </a:lnTo>
                  <a:lnTo>
                    <a:pt x="258870" y="57807"/>
                  </a:lnTo>
                  <a:lnTo>
                    <a:pt x="257246" y="58858"/>
                  </a:lnTo>
                  <a:lnTo>
                    <a:pt x="253185" y="60872"/>
                  </a:lnTo>
                  <a:lnTo>
                    <a:pt x="226050" y="86389"/>
                  </a:lnTo>
                  <a:lnTo>
                    <a:pt x="209127" y="111055"/>
                  </a:lnTo>
                  <a:lnTo>
                    <a:pt x="206742" y="119171"/>
                  </a:lnTo>
                  <a:lnTo>
                    <a:pt x="205871" y="132052"/>
                  </a:lnTo>
                  <a:lnTo>
                    <a:pt x="209824" y="143737"/>
                  </a:lnTo>
                  <a:lnTo>
                    <a:pt x="221183" y="159548"/>
                  </a:lnTo>
                  <a:lnTo>
                    <a:pt x="226996" y="164890"/>
                  </a:lnTo>
                  <a:lnTo>
                    <a:pt x="264296" y="185412"/>
                  </a:lnTo>
                  <a:lnTo>
                    <a:pt x="295610" y="189830"/>
                  </a:lnTo>
                  <a:lnTo>
                    <a:pt x="342997" y="190474"/>
                  </a:lnTo>
                  <a:lnTo>
                    <a:pt x="367536" y="188238"/>
                  </a:lnTo>
                  <a:lnTo>
                    <a:pt x="413793" y="170092"/>
                  </a:lnTo>
                  <a:lnTo>
                    <a:pt x="435346" y="157468"/>
                  </a:lnTo>
                  <a:lnTo>
                    <a:pt x="444045" y="145811"/>
                  </a:lnTo>
                  <a:lnTo>
                    <a:pt x="447940" y="135678"/>
                  </a:lnTo>
                  <a:lnTo>
                    <a:pt x="449536" y="107742"/>
                  </a:lnTo>
                  <a:lnTo>
                    <a:pt x="447303" y="100661"/>
                  </a:lnTo>
                  <a:lnTo>
                    <a:pt x="434926" y="85171"/>
                  </a:lnTo>
                  <a:lnTo>
                    <a:pt x="407273" y="58491"/>
                  </a:lnTo>
                  <a:lnTo>
                    <a:pt x="363926" y="38253"/>
                  </a:lnTo>
                  <a:lnTo>
                    <a:pt x="325910" y="25131"/>
                  </a:lnTo>
                  <a:lnTo>
                    <a:pt x="306539" y="21275"/>
                  </a:lnTo>
                  <a:lnTo>
                    <a:pt x="290076" y="17028"/>
                  </a:lnTo>
                  <a:lnTo>
                    <a:pt x="280477" y="15188"/>
                  </a:lnTo>
                  <a:lnTo>
                    <a:pt x="24384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232"/>
            <p:cNvSpPr/>
            <p:nvPr/>
          </p:nvSpPr>
          <p:spPr>
            <a:xfrm>
              <a:off x="10675620" y="3550920"/>
              <a:ext cx="45721" cy="220981"/>
            </a:xfrm>
            <a:custGeom>
              <a:avLst/>
              <a:gdLst/>
              <a:ahLst/>
              <a:cxnLst/>
              <a:rect l="0" t="0" r="0" b="0"/>
              <a:pathLst>
                <a:path w="45721" h="220981">
                  <a:moveTo>
                    <a:pt x="0" y="0"/>
                  </a:moveTo>
                  <a:lnTo>
                    <a:pt x="6561" y="0"/>
                  </a:lnTo>
                  <a:lnTo>
                    <a:pt x="25504" y="17912"/>
                  </a:lnTo>
                  <a:lnTo>
                    <a:pt x="28270" y="25177"/>
                  </a:lnTo>
                  <a:lnTo>
                    <a:pt x="30344" y="33203"/>
                  </a:lnTo>
                  <a:lnTo>
                    <a:pt x="35427" y="43328"/>
                  </a:lnTo>
                  <a:lnTo>
                    <a:pt x="43268" y="86430"/>
                  </a:lnTo>
                  <a:lnTo>
                    <a:pt x="45675" y="130012"/>
                  </a:lnTo>
                  <a:lnTo>
                    <a:pt x="45719" y="176992"/>
                  </a:lnTo>
                  <a:lnTo>
                    <a:pt x="45720" y="22098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233"/>
            <p:cNvSpPr/>
            <p:nvPr/>
          </p:nvSpPr>
          <p:spPr>
            <a:xfrm>
              <a:off x="10646197" y="3619500"/>
              <a:ext cx="494100" cy="167552"/>
            </a:xfrm>
            <a:custGeom>
              <a:avLst/>
              <a:gdLst/>
              <a:ahLst/>
              <a:cxnLst/>
              <a:rect l="0" t="0" r="0" b="0"/>
              <a:pathLst>
                <a:path w="494100" h="167552">
                  <a:moveTo>
                    <a:pt x="6563" y="45720"/>
                  </a:moveTo>
                  <a:lnTo>
                    <a:pt x="2520" y="45720"/>
                  </a:lnTo>
                  <a:lnTo>
                    <a:pt x="1326" y="44873"/>
                  </a:lnTo>
                  <a:lnTo>
                    <a:pt x="531" y="43462"/>
                  </a:lnTo>
                  <a:lnTo>
                    <a:pt x="0" y="41674"/>
                  </a:lnTo>
                  <a:lnTo>
                    <a:pt x="497" y="40483"/>
                  </a:lnTo>
                  <a:lnTo>
                    <a:pt x="1669" y="39689"/>
                  </a:lnTo>
                  <a:lnTo>
                    <a:pt x="27690" y="31567"/>
                  </a:lnTo>
                  <a:lnTo>
                    <a:pt x="73586" y="28265"/>
                  </a:lnTo>
                  <a:lnTo>
                    <a:pt x="92181" y="24461"/>
                  </a:lnTo>
                  <a:lnTo>
                    <a:pt x="136261" y="23001"/>
                  </a:lnTo>
                  <a:lnTo>
                    <a:pt x="179581" y="22872"/>
                  </a:lnTo>
                  <a:lnTo>
                    <a:pt x="223814" y="22860"/>
                  </a:lnTo>
                  <a:lnTo>
                    <a:pt x="270691" y="22860"/>
                  </a:lnTo>
                  <a:lnTo>
                    <a:pt x="303608" y="22860"/>
                  </a:lnTo>
                  <a:lnTo>
                    <a:pt x="303738" y="34211"/>
                  </a:lnTo>
                  <a:lnTo>
                    <a:pt x="302046" y="35508"/>
                  </a:lnTo>
                  <a:lnTo>
                    <a:pt x="289422" y="39845"/>
                  </a:lnTo>
                  <a:lnTo>
                    <a:pt x="273343" y="51235"/>
                  </a:lnTo>
                  <a:lnTo>
                    <a:pt x="268217" y="53251"/>
                  </a:lnTo>
                  <a:lnTo>
                    <a:pt x="255487" y="63823"/>
                  </a:lnTo>
                  <a:lnTo>
                    <a:pt x="252663" y="70981"/>
                  </a:lnTo>
                  <a:lnTo>
                    <a:pt x="250561" y="78960"/>
                  </a:lnTo>
                  <a:lnTo>
                    <a:pt x="244570" y="90982"/>
                  </a:lnTo>
                  <a:lnTo>
                    <a:pt x="243138" y="101509"/>
                  </a:lnTo>
                  <a:lnTo>
                    <a:pt x="245197" y="106640"/>
                  </a:lnTo>
                  <a:lnTo>
                    <a:pt x="246933" y="109194"/>
                  </a:lnTo>
                  <a:lnTo>
                    <a:pt x="252203" y="127948"/>
                  </a:lnTo>
                  <a:lnTo>
                    <a:pt x="254144" y="131018"/>
                  </a:lnTo>
                  <a:lnTo>
                    <a:pt x="264965" y="139385"/>
                  </a:lnTo>
                  <a:lnTo>
                    <a:pt x="308870" y="162552"/>
                  </a:lnTo>
                  <a:lnTo>
                    <a:pt x="324078" y="166133"/>
                  </a:lnTo>
                  <a:lnTo>
                    <a:pt x="367383" y="167551"/>
                  </a:lnTo>
                  <a:lnTo>
                    <a:pt x="409811" y="166786"/>
                  </a:lnTo>
                  <a:lnTo>
                    <a:pt x="437947" y="157033"/>
                  </a:lnTo>
                  <a:lnTo>
                    <a:pt x="480028" y="127302"/>
                  </a:lnTo>
                  <a:lnTo>
                    <a:pt x="488713" y="115424"/>
                  </a:lnTo>
                  <a:lnTo>
                    <a:pt x="492604" y="105226"/>
                  </a:lnTo>
                  <a:lnTo>
                    <a:pt x="494099" y="88995"/>
                  </a:lnTo>
                  <a:lnTo>
                    <a:pt x="490156" y="77263"/>
                  </a:lnTo>
                  <a:lnTo>
                    <a:pt x="480391" y="63365"/>
                  </a:lnTo>
                  <a:lnTo>
                    <a:pt x="463036" y="47449"/>
                  </a:lnTo>
                  <a:lnTo>
                    <a:pt x="417858" y="25467"/>
                  </a:lnTo>
                  <a:lnTo>
                    <a:pt x="395646" y="17511"/>
                  </a:lnTo>
                  <a:lnTo>
                    <a:pt x="348358" y="5892"/>
                  </a:lnTo>
                  <a:lnTo>
                    <a:pt x="328490" y="345"/>
                  </a:lnTo>
                  <a:lnTo>
                    <a:pt x="318983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234"/>
            <p:cNvSpPr/>
            <p:nvPr/>
          </p:nvSpPr>
          <p:spPr>
            <a:xfrm>
              <a:off x="11170920" y="3627539"/>
              <a:ext cx="312421" cy="197702"/>
            </a:xfrm>
            <a:custGeom>
              <a:avLst/>
              <a:gdLst/>
              <a:ahLst/>
              <a:cxnLst/>
              <a:rect l="0" t="0" r="0" b="0"/>
              <a:pathLst>
                <a:path w="312421" h="197702">
                  <a:moveTo>
                    <a:pt x="0" y="83401"/>
                  </a:moveTo>
                  <a:lnTo>
                    <a:pt x="21470" y="107128"/>
                  </a:lnTo>
                  <a:lnTo>
                    <a:pt x="36225" y="130929"/>
                  </a:lnTo>
                  <a:lnTo>
                    <a:pt x="47516" y="140851"/>
                  </a:lnTo>
                  <a:lnTo>
                    <a:pt x="58064" y="156976"/>
                  </a:lnTo>
                  <a:lnTo>
                    <a:pt x="60949" y="164655"/>
                  </a:lnTo>
                  <a:lnTo>
                    <a:pt x="68575" y="174836"/>
                  </a:lnTo>
                  <a:lnTo>
                    <a:pt x="68578" y="174838"/>
                  </a:lnTo>
                  <a:lnTo>
                    <a:pt x="68578" y="174839"/>
                  </a:lnTo>
                  <a:lnTo>
                    <a:pt x="68579" y="174840"/>
                  </a:lnTo>
                  <a:lnTo>
                    <a:pt x="41461" y="146875"/>
                  </a:lnTo>
                  <a:lnTo>
                    <a:pt x="36507" y="136736"/>
                  </a:lnTo>
                  <a:lnTo>
                    <a:pt x="34498" y="134198"/>
                  </a:lnTo>
                  <a:lnTo>
                    <a:pt x="32266" y="126862"/>
                  </a:lnTo>
                  <a:lnTo>
                    <a:pt x="30427" y="118804"/>
                  </a:lnTo>
                  <a:lnTo>
                    <a:pt x="25480" y="108660"/>
                  </a:lnTo>
                  <a:lnTo>
                    <a:pt x="22963" y="77157"/>
                  </a:lnTo>
                  <a:lnTo>
                    <a:pt x="26936" y="62736"/>
                  </a:lnTo>
                  <a:lnTo>
                    <a:pt x="48301" y="28703"/>
                  </a:lnTo>
                  <a:lnTo>
                    <a:pt x="55892" y="20252"/>
                  </a:lnTo>
                  <a:lnTo>
                    <a:pt x="63222" y="17234"/>
                  </a:lnTo>
                  <a:lnTo>
                    <a:pt x="81727" y="11252"/>
                  </a:lnTo>
                  <a:lnTo>
                    <a:pt x="97298" y="2765"/>
                  </a:lnTo>
                  <a:lnTo>
                    <a:pt x="122222" y="0"/>
                  </a:lnTo>
                  <a:lnTo>
                    <a:pt x="167256" y="7366"/>
                  </a:lnTo>
                  <a:lnTo>
                    <a:pt x="210706" y="25087"/>
                  </a:lnTo>
                  <a:lnTo>
                    <a:pt x="245527" y="43614"/>
                  </a:lnTo>
                  <a:lnTo>
                    <a:pt x="286288" y="88559"/>
                  </a:lnTo>
                  <a:lnTo>
                    <a:pt x="293576" y="101110"/>
                  </a:lnTo>
                  <a:lnTo>
                    <a:pt x="303601" y="134545"/>
                  </a:lnTo>
                  <a:lnTo>
                    <a:pt x="304798" y="181591"/>
                  </a:lnTo>
                  <a:lnTo>
                    <a:pt x="304799" y="193746"/>
                  </a:lnTo>
                  <a:lnTo>
                    <a:pt x="305646" y="195064"/>
                  </a:lnTo>
                  <a:lnTo>
                    <a:pt x="312420" y="19770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235"/>
            <p:cNvSpPr/>
            <p:nvPr/>
          </p:nvSpPr>
          <p:spPr>
            <a:xfrm>
              <a:off x="11544332" y="3589121"/>
              <a:ext cx="334790" cy="243714"/>
            </a:xfrm>
            <a:custGeom>
              <a:avLst/>
              <a:gdLst/>
              <a:ahLst/>
              <a:cxnLst/>
              <a:rect l="0" t="0" r="0" b="0"/>
              <a:pathLst>
                <a:path w="334790" h="243714">
                  <a:moveTo>
                    <a:pt x="198088" y="15139"/>
                  </a:moveTo>
                  <a:lnTo>
                    <a:pt x="198088" y="8578"/>
                  </a:lnTo>
                  <a:lnTo>
                    <a:pt x="194041" y="3788"/>
                  </a:lnTo>
                  <a:lnTo>
                    <a:pt x="189799" y="1628"/>
                  </a:lnTo>
                  <a:lnTo>
                    <a:pt x="172647" y="0"/>
                  </a:lnTo>
                  <a:lnTo>
                    <a:pt x="148823" y="751"/>
                  </a:lnTo>
                  <a:lnTo>
                    <a:pt x="104083" y="20308"/>
                  </a:lnTo>
                  <a:lnTo>
                    <a:pt x="56709" y="43081"/>
                  </a:lnTo>
                  <a:lnTo>
                    <a:pt x="31019" y="60859"/>
                  </a:lnTo>
                  <a:lnTo>
                    <a:pt x="17823" y="72712"/>
                  </a:lnTo>
                  <a:lnTo>
                    <a:pt x="12701" y="74594"/>
                  </a:lnTo>
                  <a:lnTo>
                    <a:pt x="10996" y="75942"/>
                  </a:lnTo>
                  <a:lnTo>
                    <a:pt x="1159" y="89927"/>
                  </a:lnTo>
                  <a:lnTo>
                    <a:pt x="0" y="98609"/>
                  </a:lnTo>
                  <a:lnTo>
                    <a:pt x="11318" y="110301"/>
                  </a:lnTo>
                  <a:lnTo>
                    <a:pt x="17993" y="112466"/>
                  </a:lnTo>
                  <a:lnTo>
                    <a:pt x="32032" y="113856"/>
                  </a:lnTo>
                  <a:lnTo>
                    <a:pt x="78117" y="104779"/>
                  </a:lnTo>
                  <a:lnTo>
                    <a:pt x="122058" y="97212"/>
                  </a:lnTo>
                  <a:lnTo>
                    <a:pt x="167623" y="91854"/>
                  </a:lnTo>
                  <a:lnTo>
                    <a:pt x="213329" y="91384"/>
                  </a:lnTo>
                  <a:lnTo>
                    <a:pt x="227722" y="92205"/>
                  </a:lnTo>
                  <a:lnTo>
                    <a:pt x="271616" y="102691"/>
                  </a:lnTo>
                  <a:lnTo>
                    <a:pt x="310126" y="121865"/>
                  </a:lnTo>
                  <a:lnTo>
                    <a:pt x="316461" y="127766"/>
                  </a:lnTo>
                  <a:lnTo>
                    <a:pt x="331772" y="149902"/>
                  </a:lnTo>
                  <a:lnTo>
                    <a:pt x="334789" y="168927"/>
                  </a:lnTo>
                  <a:lnTo>
                    <a:pt x="332786" y="174647"/>
                  </a:lnTo>
                  <a:lnTo>
                    <a:pt x="331068" y="177358"/>
                  </a:lnTo>
                  <a:lnTo>
                    <a:pt x="325823" y="196385"/>
                  </a:lnTo>
                  <a:lnTo>
                    <a:pt x="313066" y="211902"/>
                  </a:lnTo>
                  <a:lnTo>
                    <a:pt x="306198" y="216889"/>
                  </a:lnTo>
                  <a:lnTo>
                    <a:pt x="283621" y="228818"/>
                  </a:lnTo>
                  <a:lnTo>
                    <a:pt x="268040" y="238722"/>
                  </a:lnTo>
                  <a:lnTo>
                    <a:pt x="257669" y="242253"/>
                  </a:lnTo>
                  <a:lnTo>
                    <a:pt x="210719" y="243713"/>
                  </a:lnTo>
                  <a:lnTo>
                    <a:pt x="195527" y="242885"/>
                  </a:lnTo>
                  <a:lnTo>
                    <a:pt x="150863" y="232388"/>
                  </a:lnTo>
                  <a:lnTo>
                    <a:pt x="106788" y="220362"/>
                  </a:lnTo>
                  <a:lnTo>
                    <a:pt x="66457" y="202031"/>
                  </a:lnTo>
                  <a:lnTo>
                    <a:pt x="45688" y="18277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SMARTInkShape-Group57"/>
          <p:cNvGrpSpPr/>
          <p:nvPr/>
        </p:nvGrpSpPr>
        <p:grpSpPr>
          <a:xfrm>
            <a:off x="10104120" y="3947160"/>
            <a:ext cx="2057381" cy="304769"/>
            <a:chOff x="10104120" y="3947160"/>
            <a:chExt cx="2057381" cy="304769"/>
          </a:xfrm>
        </p:grpSpPr>
        <p:sp>
          <p:nvSpPr>
            <p:cNvPr id="81" name="SMARTInkShape-236"/>
            <p:cNvSpPr/>
            <p:nvPr/>
          </p:nvSpPr>
          <p:spPr>
            <a:xfrm>
              <a:off x="10104141" y="3985260"/>
              <a:ext cx="266680" cy="266669"/>
            </a:xfrm>
            <a:custGeom>
              <a:avLst/>
              <a:gdLst/>
              <a:ahLst/>
              <a:cxnLst/>
              <a:rect l="0" t="0" r="0" b="0"/>
              <a:pathLst>
                <a:path w="266680" h="266669">
                  <a:moveTo>
                    <a:pt x="7599" y="0"/>
                  </a:moveTo>
                  <a:lnTo>
                    <a:pt x="7599" y="11351"/>
                  </a:lnTo>
                  <a:lnTo>
                    <a:pt x="9856" y="15769"/>
                  </a:lnTo>
                  <a:lnTo>
                    <a:pt x="12836" y="20555"/>
                  </a:lnTo>
                  <a:lnTo>
                    <a:pt x="14748" y="30526"/>
                  </a:lnTo>
                  <a:lnTo>
                    <a:pt x="15128" y="40649"/>
                  </a:lnTo>
                  <a:lnTo>
                    <a:pt x="6959" y="86448"/>
                  </a:lnTo>
                  <a:lnTo>
                    <a:pt x="703" y="116848"/>
                  </a:lnTo>
                  <a:lnTo>
                    <a:pt x="0" y="162560"/>
                  </a:lnTo>
                  <a:lnTo>
                    <a:pt x="827" y="192193"/>
                  </a:lnTo>
                  <a:lnTo>
                    <a:pt x="15996" y="226113"/>
                  </a:lnTo>
                  <a:lnTo>
                    <a:pt x="40402" y="253655"/>
                  </a:lnTo>
                  <a:lnTo>
                    <a:pt x="47859" y="256669"/>
                  </a:lnTo>
                  <a:lnTo>
                    <a:pt x="91475" y="266166"/>
                  </a:lnTo>
                  <a:lnTo>
                    <a:pt x="137588" y="266668"/>
                  </a:lnTo>
                  <a:lnTo>
                    <a:pt x="169268" y="264438"/>
                  </a:lnTo>
                  <a:lnTo>
                    <a:pt x="213485" y="251262"/>
                  </a:lnTo>
                  <a:lnTo>
                    <a:pt x="266679" y="2362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237"/>
            <p:cNvSpPr/>
            <p:nvPr/>
          </p:nvSpPr>
          <p:spPr>
            <a:xfrm>
              <a:off x="10104120" y="3947160"/>
              <a:ext cx="236221" cy="60961"/>
            </a:xfrm>
            <a:custGeom>
              <a:avLst/>
              <a:gdLst/>
              <a:ahLst/>
              <a:cxnLst/>
              <a:rect l="0" t="0" r="0" b="0"/>
              <a:pathLst>
                <a:path w="236221" h="60961">
                  <a:moveTo>
                    <a:pt x="0" y="60960"/>
                  </a:moveTo>
                  <a:lnTo>
                    <a:pt x="0" y="56915"/>
                  </a:lnTo>
                  <a:lnTo>
                    <a:pt x="4515" y="52671"/>
                  </a:lnTo>
                  <a:lnTo>
                    <a:pt x="11319" y="48809"/>
                  </a:lnTo>
                  <a:lnTo>
                    <a:pt x="58030" y="30336"/>
                  </a:lnTo>
                  <a:lnTo>
                    <a:pt x="100391" y="17486"/>
                  </a:lnTo>
                  <a:lnTo>
                    <a:pt x="142572" y="9452"/>
                  </a:lnTo>
                  <a:lnTo>
                    <a:pt x="182588" y="1412"/>
                  </a:lnTo>
                  <a:lnTo>
                    <a:pt x="23622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238"/>
            <p:cNvSpPr/>
            <p:nvPr/>
          </p:nvSpPr>
          <p:spPr>
            <a:xfrm>
              <a:off x="10157460" y="4069080"/>
              <a:ext cx="167641" cy="15241"/>
            </a:xfrm>
            <a:custGeom>
              <a:avLst/>
              <a:gdLst/>
              <a:ahLst/>
              <a:cxnLst/>
              <a:rect l="0" t="0" r="0" b="0"/>
              <a:pathLst>
                <a:path w="167641" h="15241">
                  <a:moveTo>
                    <a:pt x="0" y="15240"/>
                  </a:moveTo>
                  <a:lnTo>
                    <a:pt x="47396" y="15240"/>
                  </a:lnTo>
                  <a:lnTo>
                    <a:pt x="94768" y="8326"/>
                  </a:lnTo>
                  <a:lnTo>
                    <a:pt x="132958" y="5502"/>
                  </a:lnTo>
                  <a:lnTo>
                    <a:pt x="16764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MARTInkShape-239"/>
            <p:cNvSpPr/>
            <p:nvPr/>
          </p:nvSpPr>
          <p:spPr>
            <a:xfrm>
              <a:off x="10477501" y="3985260"/>
              <a:ext cx="38100" cy="228601"/>
            </a:xfrm>
            <a:custGeom>
              <a:avLst/>
              <a:gdLst/>
              <a:ahLst/>
              <a:cxnLst/>
              <a:rect l="0" t="0" r="0" b="0"/>
              <a:pathLst>
                <a:path w="38100" h="228601">
                  <a:moveTo>
                    <a:pt x="15239" y="0"/>
                  </a:moveTo>
                  <a:lnTo>
                    <a:pt x="8678" y="0"/>
                  </a:lnTo>
                  <a:lnTo>
                    <a:pt x="3889" y="4045"/>
                  </a:lnTo>
                  <a:lnTo>
                    <a:pt x="1727" y="8289"/>
                  </a:lnTo>
                  <a:lnTo>
                    <a:pt x="101" y="25440"/>
                  </a:lnTo>
                  <a:lnTo>
                    <a:pt x="0" y="69110"/>
                  </a:lnTo>
                  <a:lnTo>
                    <a:pt x="845" y="93203"/>
                  </a:lnTo>
                  <a:lnTo>
                    <a:pt x="5236" y="104850"/>
                  </a:lnTo>
                  <a:lnTo>
                    <a:pt x="9737" y="138419"/>
                  </a:lnTo>
                  <a:lnTo>
                    <a:pt x="14152" y="153683"/>
                  </a:lnTo>
                  <a:lnTo>
                    <a:pt x="15870" y="170088"/>
                  </a:lnTo>
                  <a:lnTo>
                    <a:pt x="21230" y="184618"/>
                  </a:lnTo>
                  <a:lnTo>
                    <a:pt x="23491" y="202425"/>
                  </a:lnTo>
                  <a:lnTo>
                    <a:pt x="29392" y="211753"/>
                  </a:lnTo>
                  <a:lnTo>
                    <a:pt x="31112" y="219126"/>
                  </a:lnTo>
                  <a:lnTo>
                    <a:pt x="38099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ARTInkShape-240"/>
            <p:cNvSpPr/>
            <p:nvPr/>
          </p:nvSpPr>
          <p:spPr>
            <a:xfrm>
              <a:off x="10569044" y="4016063"/>
              <a:ext cx="144677" cy="190178"/>
            </a:xfrm>
            <a:custGeom>
              <a:avLst/>
              <a:gdLst/>
              <a:ahLst/>
              <a:cxnLst/>
              <a:rect l="0" t="0" r="0" b="0"/>
              <a:pathLst>
                <a:path w="144677" h="190178">
                  <a:moveTo>
                    <a:pt x="15136" y="98737"/>
                  </a:moveTo>
                  <a:lnTo>
                    <a:pt x="28134" y="86586"/>
                  </a:lnTo>
                  <a:lnTo>
                    <a:pt x="33048" y="84870"/>
                  </a:lnTo>
                  <a:lnTo>
                    <a:pt x="48338" y="82921"/>
                  </a:lnTo>
                  <a:lnTo>
                    <a:pt x="57618" y="77494"/>
                  </a:lnTo>
                  <a:lnTo>
                    <a:pt x="63087" y="72927"/>
                  </a:lnTo>
                  <a:lnTo>
                    <a:pt x="70596" y="70332"/>
                  </a:lnTo>
                  <a:lnTo>
                    <a:pt x="78732" y="68333"/>
                  </a:lnTo>
                  <a:lnTo>
                    <a:pt x="100592" y="55340"/>
                  </a:lnTo>
                  <a:lnTo>
                    <a:pt x="106496" y="47873"/>
                  </a:lnTo>
                  <a:lnTo>
                    <a:pt x="116525" y="40298"/>
                  </a:lnTo>
                  <a:lnTo>
                    <a:pt x="121094" y="33538"/>
                  </a:lnTo>
                  <a:lnTo>
                    <a:pt x="132214" y="26557"/>
                  </a:lnTo>
                  <a:lnTo>
                    <a:pt x="134906" y="22066"/>
                  </a:lnTo>
                  <a:lnTo>
                    <a:pt x="136773" y="15012"/>
                  </a:lnTo>
                  <a:lnTo>
                    <a:pt x="137018" y="8480"/>
                  </a:lnTo>
                  <a:lnTo>
                    <a:pt x="136183" y="8086"/>
                  </a:lnTo>
                  <a:lnTo>
                    <a:pt x="133000" y="7647"/>
                  </a:lnTo>
                  <a:lnTo>
                    <a:pt x="128763" y="5195"/>
                  </a:lnTo>
                  <a:lnTo>
                    <a:pt x="124057" y="2129"/>
                  </a:lnTo>
                  <a:lnTo>
                    <a:pt x="116649" y="404"/>
                  </a:lnTo>
                  <a:lnTo>
                    <a:pt x="111616" y="0"/>
                  </a:lnTo>
                  <a:lnTo>
                    <a:pt x="106558" y="2078"/>
                  </a:lnTo>
                  <a:lnTo>
                    <a:pt x="104025" y="3818"/>
                  </a:lnTo>
                  <a:lnTo>
                    <a:pt x="92369" y="6266"/>
                  </a:lnTo>
                  <a:lnTo>
                    <a:pt x="65989" y="8083"/>
                  </a:lnTo>
                  <a:lnTo>
                    <a:pt x="39736" y="22732"/>
                  </a:lnTo>
                  <a:lnTo>
                    <a:pt x="12626" y="47941"/>
                  </a:lnTo>
                  <a:lnTo>
                    <a:pt x="9787" y="53018"/>
                  </a:lnTo>
                  <a:lnTo>
                    <a:pt x="691" y="81097"/>
                  </a:lnTo>
                  <a:lnTo>
                    <a:pt x="0" y="100125"/>
                  </a:lnTo>
                  <a:lnTo>
                    <a:pt x="2200" y="105844"/>
                  </a:lnTo>
                  <a:lnTo>
                    <a:pt x="12052" y="124227"/>
                  </a:lnTo>
                  <a:lnTo>
                    <a:pt x="15915" y="134418"/>
                  </a:lnTo>
                  <a:lnTo>
                    <a:pt x="32183" y="153462"/>
                  </a:lnTo>
                  <a:lnTo>
                    <a:pt x="44364" y="161895"/>
                  </a:lnTo>
                  <a:lnTo>
                    <a:pt x="86471" y="179150"/>
                  </a:lnTo>
                  <a:lnTo>
                    <a:pt x="132376" y="187495"/>
                  </a:lnTo>
                  <a:lnTo>
                    <a:pt x="144676" y="1901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MARTInkShape-241"/>
            <p:cNvSpPr/>
            <p:nvPr/>
          </p:nvSpPr>
          <p:spPr>
            <a:xfrm>
              <a:off x="10828125" y="4023363"/>
              <a:ext cx="167536" cy="175258"/>
            </a:xfrm>
            <a:custGeom>
              <a:avLst/>
              <a:gdLst/>
              <a:ahLst/>
              <a:cxnLst/>
              <a:rect l="0" t="0" r="0" b="0"/>
              <a:pathLst>
                <a:path w="167536" h="175258">
                  <a:moveTo>
                    <a:pt x="144675" y="38097"/>
                  </a:moveTo>
                  <a:lnTo>
                    <a:pt x="144675" y="34052"/>
                  </a:lnTo>
                  <a:lnTo>
                    <a:pt x="142419" y="29808"/>
                  </a:lnTo>
                  <a:lnTo>
                    <a:pt x="139438" y="25100"/>
                  </a:lnTo>
                  <a:lnTo>
                    <a:pt x="137527" y="15178"/>
                  </a:lnTo>
                  <a:lnTo>
                    <a:pt x="137368" y="12658"/>
                  </a:lnTo>
                  <a:lnTo>
                    <a:pt x="136417" y="10977"/>
                  </a:lnTo>
                  <a:lnTo>
                    <a:pt x="134937" y="9857"/>
                  </a:lnTo>
                  <a:lnTo>
                    <a:pt x="130522" y="8060"/>
                  </a:lnTo>
                  <a:lnTo>
                    <a:pt x="123568" y="2468"/>
                  </a:lnTo>
                  <a:lnTo>
                    <a:pt x="116500" y="729"/>
                  </a:lnTo>
                  <a:lnTo>
                    <a:pt x="77130" y="0"/>
                  </a:lnTo>
                  <a:lnTo>
                    <a:pt x="70064" y="2256"/>
                  </a:lnTo>
                  <a:lnTo>
                    <a:pt x="64101" y="5235"/>
                  </a:lnTo>
                  <a:lnTo>
                    <a:pt x="46745" y="11348"/>
                  </a:lnTo>
                  <a:lnTo>
                    <a:pt x="30858" y="23014"/>
                  </a:lnTo>
                  <a:lnTo>
                    <a:pt x="17739" y="36424"/>
                  </a:lnTo>
                  <a:lnTo>
                    <a:pt x="10920" y="48419"/>
                  </a:lnTo>
                  <a:lnTo>
                    <a:pt x="7678" y="57713"/>
                  </a:lnTo>
                  <a:lnTo>
                    <a:pt x="2577" y="65828"/>
                  </a:lnTo>
                  <a:lnTo>
                    <a:pt x="692" y="74442"/>
                  </a:lnTo>
                  <a:lnTo>
                    <a:pt x="0" y="92910"/>
                  </a:lnTo>
                  <a:lnTo>
                    <a:pt x="2199" y="98582"/>
                  </a:lnTo>
                  <a:lnTo>
                    <a:pt x="25335" y="135800"/>
                  </a:lnTo>
                  <a:lnTo>
                    <a:pt x="28708" y="138793"/>
                  </a:lnTo>
                  <a:lnTo>
                    <a:pt x="70113" y="155150"/>
                  </a:lnTo>
                  <a:lnTo>
                    <a:pt x="100759" y="165407"/>
                  </a:lnTo>
                  <a:lnTo>
                    <a:pt x="141058" y="169699"/>
                  </a:lnTo>
                  <a:lnTo>
                    <a:pt x="167535" y="1752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242"/>
            <p:cNvSpPr/>
            <p:nvPr/>
          </p:nvSpPr>
          <p:spPr>
            <a:xfrm>
              <a:off x="11110275" y="3954780"/>
              <a:ext cx="83506" cy="259081"/>
            </a:xfrm>
            <a:custGeom>
              <a:avLst/>
              <a:gdLst/>
              <a:ahLst/>
              <a:cxnLst/>
              <a:rect l="0" t="0" r="0" b="0"/>
              <a:pathLst>
                <a:path w="83506" h="259081">
                  <a:moveTo>
                    <a:pt x="14925" y="0"/>
                  </a:moveTo>
                  <a:lnTo>
                    <a:pt x="3262" y="0"/>
                  </a:lnTo>
                  <a:lnTo>
                    <a:pt x="2069" y="847"/>
                  </a:lnTo>
                  <a:lnTo>
                    <a:pt x="1275" y="2258"/>
                  </a:lnTo>
                  <a:lnTo>
                    <a:pt x="0" y="10605"/>
                  </a:lnTo>
                  <a:lnTo>
                    <a:pt x="2084" y="15438"/>
                  </a:lnTo>
                  <a:lnTo>
                    <a:pt x="3823" y="17912"/>
                  </a:lnTo>
                  <a:lnTo>
                    <a:pt x="6273" y="29485"/>
                  </a:lnTo>
                  <a:lnTo>
                    <a:pt x="7947" y="47718"/>
                  </a:lnTo>
                  <a:lnTo>
                    <a:pt x="13296" y="62609"/>
                  </a:lnTo>
                  <a:lnTo>
                    <a:pt x="16699" y="76688"/>
                  </a:lnTo>
                  <a:lnTo>
                    <a:pt x="28063" y="106723"/>
                  </a:lnTo>
                  <a:lnTo>
                    <a:pt x="31800" y="121933"/>
                  </a:lnTo>
                  <a:lnTo>
                    <a:pt x="43291" y="152401"/>
                  </a:lnTo>
                  <a:lnTo>
                    <a:pt x="47035" y="167640"/>
                  </a:lnTo>
                  <a:lnTo>
                    <a:pt x="58530" y="198120"/>
                  </a:lnTo>
                  <a:lnTo>
                    <a:pt x="60551" y="207434"/>
                  </a:lnTo>
                  <a:lnTo>
                    <a:pt x="66489" y="220311"/>
                  </a:lnTo>
                  <a:lnTo>
                    <a:pt x="71962" y="235053"/>
                  </a:lnTo>
                  <a:lnTo>
                    <a:pt x="83505" y="2590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243"/>
            <p:cNvSpPr/>
            <p:nvPr/>
          </p:nvSpPr>
          <p:spPr>
            <a:xfrm>
              <a:off x="11071860" y="4008120"/>
              <a:ext cx="563533" cy="182776"/>
            </a:xfrm>
            <a:custGeom>
              <a:avLst/>
              <a:gdLst/>
              <a:ahLst/>
              <a:cxnLst/>
              <a:rect l="0" t="0" r="0" b="0"/>
              <a:pathLst>
                <a:path w="563533" h="182776">
                  <a:moveTo>
                    <a:pt x="0" y="60960"/>
                  </a:moveTo>
                  <a:lnTo>
                    <a:pt x="0" y="54399"/>
                  </a:lnTo>
                  <a:lnTo>
                    <a:pt x="4045" y="49609"/>
                  </a:lnTo>
                  <a:lnTo>
                    <a:pt x="8290" y="47448"/>
                  </a:lnTo>
                  <a:lnTo>
                    <a:pt x="49061" y="38329"/>
                  </a:lnTo>
                  <a:lnTo>
                    <a:pt x="93153" y="38106"/>
                  </a:lnTo>
                  <a:lnTo>
                    <a:pt x="103989" y="37255"/>
                  </a:lnTo>
                  <a:lnTo>
                    <a:pt x="127315" y="31540"/>
                  </a:lnTo>
                  <a:lnTo>
                    <a:pt x="173476" y="30492"/>
                  </a:lnTo>
                  <a:lnTo>
                    <a:pt x="215898" y="30480"/>
                  </a:lnTo>
                  <a:lnTo>
                    <a:pt x="217592" y="31327"/>
                  </a:lnTo>
                  <a:lnTo>
                    <a:pt x="218721" y="32738"/>
                  </a:lnTo>
                  <a:lnTo>
                    <a:pt x="219474" y="34525"/>
                  </a:lnTo>
                  <a:lnTo>
                    <a:pt x="220822" y="35716"/>
                  </a:lnTo>
                  <a:lnTo>
                    <a:pt x="227409" y="37786"/>
                  </a:lnTo>
                  <a:lnTo>
                    <a:pt x="232292" y="38007"/>
                  </a:lnTo>
                  <a:lnTo>
                    <a:pt x="233600" y="38885"/>
                  </a:lnTo>
                  <a:lnTo>
                    <a:pt x="234474" y="40317"/>
                  </a:lnTo>
                  <a:lnTo>
                    <a:pt x="235058" y="42118"/>
                  </a:lnTo>
                  <a:lnTo>
                    <a:pt x="242099" y="53535"/>
                  </a:lnTo>
                  <a:lnTo>
                    <a:pt x="243496" y="63538"/>
                  </a:lnTo>
                  <a:lnTo>
                    <a:pt x="244458" y="65219"/>
                  </a:lnTo>
                  <a:lnTo>
                    <a:pt x="245945" y="66339"/>
                  </a:lnTo>
                  <a:lnTo>
                    <a:pt x="247783" y="67086"/>
                  </a:lnTo>
                  <a:lnTo>
                    <a:pt x="249008" y="69277"/>
                  </a:lnTo>
                  <a:lnTo>
                    <a:pt x="251580" y="79605"/>
                  </a:lnTo>
                  <a:lnTo>
                    <a:pt x="257346" y="91109"/>
                  </a:lnTo>
                  <a:lnTo>
                    <a:pt x="257924" y="93759"/>
                  </a:lnTo>
                  <a:lnTo>
                    <a:pt x="272579" y="127948"/>
                  </a:lnTo>
                  <a:lnTo>
                    <a:pt x="274937" y="142031"/>
                  </a:lnTo>
                  <a:lnTo>
                    <a:pt x="280306" y="152359"/>
                  </a:lnTo>
                  <a:lnTo>
                    <a:pt x="280851" y="154912"/>
                  </a:lnTo>
                  <a:lnTo>
                    <a:pt x="288789" y="167481"/>
                  </a:lnTo>
                  <a:lnTo>
                    <a:pt x="289559" y="175260"/>
                  </a:lnTo>
                  <a:lnTo>
                    <a:pt x="288712" y="142057"/>
                  </a:lnTo>
                  <a:lnTo>
                    <a:pt x="283529" y="127747"/>
                  </a:lnTo>
                  <a:lnTo>
                    <a:pt x="281953" y="82078"/>
                  </a:lnTo>
                  <a:lnTo>
                    <a:pt x="281942" y="67202"/>
                  </a:lnTo>
                  <a:lnTo>
                    <a:pt x="284199" y="61476"/>
                  </a:lnTo>
                  <a:lnTo>
                    <a:pt x="285986" y="58764"/>
                  </a:lnTo>
                  <a:lnTo>
                    <a:pt x="291348" y="39734"/>
                  </a:lnTo>
                  <a:lnTo>
                    <a:pt x="300074" y="28262"/>
                  </a:lnTo>
                  <a:lnTo>
                    <a:pt x="304957" y="25261"/>
                  </a:lnTo>
                  <a:lnTo>
                    <a:pt x="309948" y="23081"/>
                  </a:lnTo>
                  <a:lnTo>
                    <a:pt x="330363" y="10803"/>
                  </a:lnTo>
                  <a:lnTo>
                    <a:pt x="340503" y="8564"/>
                  </a:lnTo>
                  <a:lnTo>
                    <a:pt x="353007" y="7053"/>
                  </a:lnTo>
                  <a:lnTo>
                    <a:pt x="367957" y="1097"/>
                  </a:lnTo>
                  <a:lnTo>
                    <a:pt x="397712" y="28"/>
                  </a:lnTo>
                  <a:lnTo>
                    <a:pt x="403385" y="2270"/>
                  </a:lnTo>
                  <a:lnTo>
                    <a:pt x="408730" y="5242"/>
                  </a:lnTo>
                  <a:lnTo>
                    <a:pt x="419058" y="7151"/>
                  </a:lnTo>
                  <a:lnTo>
                    <a:pt x="425207" y="7528"/>
                  </a:lnTo>
                  <a:lnTo>
                    <a:pt x="433149" y="14172"/>
                  </a:lnTo>
                  <a:lnTo>
                    <a:pt x="433811" y="17023"/>
                  </a:lnTo>
                  <a:lnTo>
                    <a:pt x="434338" y="40742"/>
                  </a:lnTo>
                  <a:lnTo>
                    <a:pt x="432081" y="45766"/>
                  </a:lnTo>
                  <a:lnTo>
                    <a:pt x="429103" y="50820"/>
                  </a:lnTo>
                  <a:lnTo>
                    <a:pt x="427192" y="60964"/>
                  </a:lnTo>
                  <a:lnTo>
                    <a:pt x="427033" y="63502"/>
                  </a:lnTo>
                  <a:lnTo>
                    <a:pt x="424602" y="68581"/>
                  </a:lnTo>
                  <a:lnTo>
                    <a:pt x="422769" y="71121"/>
                  </a:lnTo>
                  <a:lnTo>
                    <a:pt x="420187" y="82786"/>
                  </a:lnTo>
                  <a:lnTo>
                    <a:pt x="419197" y="101286"/>
                  </a:lnTo>
                  <a:lnTo>
                    <a:pt x="421400" y="106540"/>
                  </a:lnTo>
                  <a:lnTo>
                    <a:pt x="423173" y="109127"/>
                  </a:lnTo>
                  <a:lnTo>
                    <a:pt x="428512" y="127939"/>
                  </a:lnTo>
                  <a:lnTo>
                    <a:pt x="431749" y="133908"/>
                  </a:lnTo>
                  <a:lnTo>
                    <a:pt x="433188" y="139384"/>
                  </a:lnTo>
                  <a:lnTo>
                    <a:pt x="438344" y="144639"/>
                  </a:lnTo>
                  <a:lnTo>
                    <a:pt x="475095" y="171872"/>
                  </a:lnTo>
                  <a:lnTo>
                    <a:pt x="484421" y="175103"/>
                  </a:lnTo>
                  <a:lnTo>
                    <a:pt x="493393" y="180200"/>
                  </a:lnTo>
                  <a:lnTo>
                    <a:pt x="520377" y="182775"/>
                  </a:lnTo>
                  <a:lnTo>
                    <a:pt x="525636" y="180576"/>
                  </a:lnTo>
                  <a:lnTo>
                    <a:pt x="528223" y="178804"/>
                  </a:lnTo>
                  <a:lnTo>
                    <a:pt x="542850" y="175114"/>
                  </a:lnTo>
                  <a:lnTo>
                    <a:pt x="544782" y="173469"/>
                  </a:lnTo>
                  <a:lnTo>
                    <a:pt x="561243" y="153367"/>
                  </a:lnTo>
                  <a:lnTo>
                    <a:pt x="563532" y="135583"/>
                  </a:lnTo>
                  <a:lnTo>
                    <a:pt x="552519" y="100433"/>
                  </a:lnTo>
                  <a:lnTo>
                    <a:pt x="542475" y="86286"/>
                  </a:lnTo>
                  <a:lnTo>
                    <a:pt x="500284" y="41414"/>
                  </a:lnTo>
                  <a:lnTo>
                    <a:pt x="473570" y="20350"/>
                  </a:lnTo>
                  <a:lnTo>
                    <a:pt x="454981" y="11643"/>
                  </a:lnTo>
                  <a:lnTo>
                    <a:pt x="442415" y="418"/>
                  </a:lnTo>
                  <a:lnTo>
                    <a:pt x="43434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244"/>
            <p:cNvSpPr/>
            <p:nvPr/>
          </p:nvSpPr>
          <p:spPr>
            <a:xfrm>
              <a:off x="11658600" y="4008224"/>
              <a:ext cx="190501" cy="205637"/>
            </a:xfrm>
            <a:custGeom>
              <a:avLst/>
              <a:gdLst/>
              <a:ahLst/>
              <a:cxnLst/>
              <a:rect l="0" t="0" r="0" b="0"/>
              <a:pathLst>
                <a:path w="190501" h="205637">
                  <a:moveTo>
                    <a:pt x="0" y="98956"/>
                  </a:moveTo>
                  <a:lnTo>
                    <a:pt x="0" y="103001"/>
                  </a:lnTo>
                  <a:lnTo>
                    <a:pt x="2256" y="107245"/>
                  </a:lnTo>
                  <a:lnTo>
                    <a:pt x="10605" y="116868"/>
                  </a:lnTo>
                  <a:lnTo>
                    <a:pt x="13181" y="124133"/>
                  </a:lnTo>
                  <a:lnTo>
                    <a:pt x="15239" y="159916"/>
                  </a:lnTo>
                  <a:lnTo>
                    <a:pt x="15239" y="112404"/>
                  </a:lnTo>
                  <a:lnTo>
                    <a:pt x="16085" y="70943"/>
                  </a:lnTo>
                  <a:lnTo>
                    <a:pt x="22154" y="48930"/>
                  </a:lnTo>
                  <a:lnTo>
                    <a:pt x="23498" y="39919"/>
                  </a:lnTo>
                  <a:lnTo>
                    <a:pt x="29393" y="25351"/>
                  </a:lnTo>
                  <a:lnTo>
                    <a:pt x="40989" y="12378"/>
                  </a:lnTo>
                  <a:lnTo>
                    <a:pt x="45876" y="9677"/>
                  </a:lnTo>
                  <a:lnTo>
                    <a:pt x="50870" y="7629"/>
                  </a:lnTo>
                  <a:lnTo>
                    <a:pt x="58441" y="2563"/>
                  </a:lnTo>
                  <a:lnTo>
                    <a:pt x="66047" y="686"/>
                  </a:lnTo>
                  <a:lnTo>
                    <a:pt x="78740" y="0"/>
                  </a:lnTo>
                  <a:lnTo>
                    <a:pt x="126233" y="15215"/>
                  </a:lnTo>
                  <a:lnTo>
                    <a:pt x="139600" y="25641"/>
                  </a:lnTo>
                  <a:lnTo>
                    <a:pt x="170180" y="69866"/>
                  </a:lnTo>
                  <a:lnTo>
                    <a:pt x="179492" y="86186"/>
                  </a:lnTo>
                  <a:lnTo>
                    <a:pt x="189705" y="119348"/>
                  </a:lnTo>
                  <a:lnTo>
                    <a:pt x="190495" y="164222"/>
                  </a:lnTo>
                  <a:lnTo>
                    <a:pt x="190500" y="185286"/>
                  </a:lnTo>
                  <a:lnTo>
                    <a:pt x="188244" y="190383"/>
                  </a:lnTo>
                  <a:lnTo>
                    <a:pt x="183938" y="196509"/>
                  </a:lnTo>
                  <a:lnTo>
                    <a:pt x="182880" y="2056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245"/>
            <p:cNvSpPr/>
            <p:nvPr/>
          </p:nvSpPr>
          <p:spPr>
            <a:xfrm>
              <a:off x="11887202" y="3977670"/>
              <a:ext cx="274299" cy="220922"/>
            </a:xfrm>
            <a:custGeom>
              <a:avLst/>
              <a:gdLst/>
              <a:ahLst/>
              <a:cxnLst/>
              <a:rect l="0" t="0" r="0" b="0"/>
              <a:pathLst>
                <a:path w="274299" h="220922">
                  <a:moveTo>
                    <a:pt x="152398" y="15210"/>
                  </a:moveTo>
                  <a:lnTo>
                    <a:pt x="152398" y="11165"/>
                  </a:lnTo>
                  <a:lnTo>
                    <a:pt x="151552" y="9973"/>
                  </a:lnTo>
                  <a:lnTo>
                    <a:pt x="150142" y="9179"/>
                  </a:lnTo>
                  <a:lnTo>
                    <a:pt x="148353" y="8649"/>
                  </a:lnTo>
                  <a:lnTo>
                    <a:pt x="147161" y="7449"/>
                  </a:lnTo>
                  <a:lnTo>
                    <a:pt x="145836" y="3859"/>
                  </a:lnTo>
                  <a:lnTo>
                    <a:pt x="144638" y="2563"/>
                  </a:lnTo>
                  <a:lnTo>
                    <a:pt x="141048" y="1122"/>
                  </a:lnTo>
                  <a:lnTo>
                    <a:pt x="103165" y="0"/>
                  </a:lnTo>
                  <a:lnTo>
                    <a:pt x="64152" y="6060"/>
                  </a:lnTo>
                  <a:lnTo>
                    <a:pt x="18817" y="21364"/>
                  </a:lnTo>
                  <a:lnTo>
                    <a:pt x="9863" y="27777"/>
                  </a:lnTo>
                  <a:lnTo>
                    <a:pt x="4947" y="29262"/>
                  </a:lnTo>
                  <a:lnTo>
                    <a:pt x="3296" y="30505"/>
                  </a:lnTo>
                  <a:lnTo>
                    <a:pt x="651" y="36325"/>
                  </a:lnTo>
                  <a:lnTo>
                    <a:pt x="434" y="36907"/>
                  </a:lnTo>
                  <a:lnTo>
                    <a:pt x="0" y="49633"/>
                  </a:lnTo>
                  <a:lnTo>
                    <a:pt x="846" y="50859"/>
                  </a:lnTo>
                  <a:lnTo>
                    <a:pt x="2257" y="51676"/>
                  </a:lnTo>
                  <a:lnTo>
                    <a:pt x="4044" y="52220"/>
                  </a:lnTo>
                  <a:lnTo>
                    <a:pt x="13841" y="58332"/>
                  </a:lnTo>
                  <a:lnTo>
                    <a:pt x="61022" y="70292"/>
                  </a:lnTo>
                  <a:lnTo>
                    <a:pt x="76218" y="74429"/>
                  </a:lnTo>
                  <a:lnTo>
                    <a:pt x="122364" y="80114"/>
                  </a:lnTo>
                  <a:lnTo>
                    <a:pt x="167524" y="95726"/>
                  </a:lnTo>
                  <a:lnTo>
                    <a:pt x="211615" y="107126"/>
                  </a:lnTo>
                  <a:lnTo>
                    <a:pt x="241429" y="121932"/>
                  </a:lnTo>
                  <a:lnTo>
                    <a:pt x="268455" y="142211"/>
                  </a:lnTo>
                  <a:lnTo>
                    <a:pt x="271712" y="147291"/>
                  </a:lnTo>
                  <a:lnTo>
                    <a:pt x="273546" y="154910"/>
                  </a:lnTo>
                  <a:lnTo>
                    <a:pt x="274298" y="177770"/>
                  </a:lnTo>
                  <a:lnTo>
                    <a:pt x="272051" y="182850"/>
                  </a:lnTo>
                  <a:lnTo>
                    <a:pt x="263711" y="193010"/>
                  </a:lnTo>
                  <a:lnTo>
                    <a:pt x="256623" y="195832"/>
                  </a:lnTo>
                  <a:lnTo>
                    <a:pt x="248674" y="197933"/>
                  </a:lnTo>
                  <a:lnTo>
                    <a:pt x="236670" y="206180"/>
                  </a:lnTo>
                  <a:lnTo>
                    <a:pt x="233979" y="208564"/>
                  </a:lnTo>
                  <a:lnTo>
                    <a:pt x="226473" y="211212"/>
                  </a:lnTo>
                  <a:lnTo>
                    <a:pt x="203962" y="215402"/>
                  </a:lnTo>
                  <a:lnTo>
                    <a:pt x="189972" y="219306"/>
                  </a:lnTo>
                  <a:lnTo>
                    <a:pt x="146994" y="220921"/>
                  </a:lnTo>
                  <a:lnTo>
                    <a:pt x="139272" y="218680"/>
                  </a:lnTo>
                  <a:lnTo>
                    <a:pt x="133018" y="215707"/>
                  </a:lnTo>
                  <a:lnTo>
                    <a:pt x="119846" y="213800"/>
                  </a:lnTo>
                  <a:lnTo>
                    <a:pt x="111684" y="212692"/>
                  </a:lnTo>
                  <a:lnTo>
                    <a:pt x="91584" y="203936"/>
                  </a:lnTo>
                  <a:lnTo>
                    <a:pt x="86422" y="200688"/>
                  </a:lnTo>
                  <a:lnTo>
                    <a:pt x="78757" y="198013"/>
                  </a:lnTo>
                  <a:lnTo>
                    <a:pt x="53338" y="1752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SMARTInkShape-Group58"/>
          <p:cNvGrpSpPr/>
          <p:nvPr/>
        </p:nvGrpSpPr>
        <p:grpSpPr>
          <a:xfrm>
            <a:off x="9067827" y="3931920"/>
            <a:ext cx="320014" cy="250747"/>
            <a:chOff x="9067827" y="3931920"/>
            <a:chExt cx="320014" cy="250747"/>
          </a:xfrm>
        </p:grpSpPr>
        <p:sp>
          <p:nvSpPr>
            <p:cNvPr id="92" name="SMARTInkShape-246"/>
            <p:cNvSpPr/>
            <p:nvPr/>
          </p:nvSpPr>
          <p:spPr>
            <a:xfrm>
              <a:off x="9067827" y="3954780"/>
              <a:ext cx="320014" cy="227887"/>
            </a:xfrm>
            <a:custGeom>
              <a:avLst/>
              <a:gdLst/>
              <a:ahLst/>
              <a:cxnLst/>
              <a:rect l="0" t="0" r="0" b="0"/>
              <a:pathLst>
                <a:path w="320014" h="227887">
                  <a:moveTo>
                    <a:pt x="7593" y="0"/>
                  </a:moveTo>
                  <a:lnTo>
                    <a:pt x="7593" y="6561"/>
                  </a:lnTo>
                  <a:lnTo>
                    <a:pt x="8440" y="6914"/>
                  </a:lnTo>
                  <a:lnTo>
                    <a:pt x="14153" y="7527"/>
                  </a:lnTo>
                  <a:lnTo>
                    <a:pt x="14742" y="9837"/>
                  </a:lnTo>
                  <a:lnTo>
                    <a:pt x="15212" y="55889"/>
                  </a:lnTo>
                  <a:lnTo>
                    <a:pt x="12954" y="60964"/>
                  </a:lnTo>
                  <a:lnTo>
                    <a:pt x="11167" y="63502"/>
                  </a:lnTo>
                  <a:lnTo>
                    <a:pt x="8652" y="75165"/>
                  </a:lnTo>
                  <a:lnTo>
                    <a:pt x="6807" y="97158"/>
                  </a:lnTo>
                  <a:lnTo>
                    <a:pt x="684" y="118656"/>
                  </a:lnTo>
                  <a:lnTo>
                    <a:pt x="0" y="143717"/>
                  </a:lnTo>
                  <a:lnTo>
                    <a:pt x="2243" y="150799"/>
                  </a:lnTo>
                  <a:lnTo>
                    <a:pt x="5215" y="157615"/>
                  </a:lnTo>
                  <a:lnTo>
                    <a:pt x="7735" y="170126"/>
                  </a:lnTo>
                  <a:lnTo>
                    <a:pt x="13468" y="179572"/>
                  </a:lnTo>
                  <a:lnTo>
                    <a:pt x="33024" y="200630"/>
                  </a:lnTo>
                  <a:lnTo>
                    <a:pt x="38086" y="203469"/>
                  </a:lnTo>
                  <a:lnTo>
                    <a:pt x="85441" y="220352"/>
                  </a:lnTo>
                  <a:lnTo>
                    <a:pt x="109410" y="221744"/>
                  </a:lnTo>
                  <a:lnTo>
                    <a:pt x="144929" y="227886"/>
                  </a:lnTo>
                  <a:lnTo>
                    <a:pt x="177566" y="227691"/>
                  </a:lnTo>
                  <a:lnTo>
                    <a:pt x="224966" y="217246"/>
                  </a:lnTo>
                  <a:lnTo>
                    <a:pt x="271725" y="206900"/>
                  </a:lnTo>
                  <a:lnTo>
                    <a:pt x="279643" y="203998"/>
                  </a:lnTo>
                  <a:lnTo>
                    <a:pt x="320013" y="1828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247"/>
            <p:cNvSpPr/>
            <p:nvPr/>
          </p:nvSpPr>
          <p:spPr>
            <a:xfrm>
              <a:off x="9113520" y="3931920"/>
              <a:ext cx="228601" cy="22861"/>
            </a:xfrm>
            <a:custGeom>
              <a:avLst/>
              <a:gdLst/>
              <a:ahLst/>
              <a:cxnLst/>
              <a:rect l="0" t="0" r="0" b="0"/>
              <a:pathLst>
                <a:path w="228601" h="22861">
                  <a:moveTo>
                    <a:pt x="0" y="22860"/>
                  </a:moveTo>
                  <a:lnTo>
                    <a:pt x="4046" y="18815"/>
                  </a:lnTo>
                  <a:lnTo>
                    <a:pt x="8289" y="16829"/>
                  </a:lnTo>
                  <a:lnTo>
                    <a:pt x="53543" y="8103"/>
                  </a:lnTo>
                  <a:lnTo>
                    <a:pt x="95293" y="7633"/>
                  </a:lnTo>
                  <a:lnTo>
                    <a:pt x="107546" y="6779"/>
                  </a:lnTo>
                  <a:lnTo>
                    <a:pt x="149794" y="314"/>
                  </a:lnTo>
                  <a:lnTo>
                    <a:pt x="194576" y="5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248"/>
            <p:cNvSpPr/>
            <p:nvPr/>
          </p:nvSpPr>
          <p:spPr>
            <a:xfrm>
              <a:off x="9128760" y="4030980"/>
              <a:ext cx="182881" cy="15199"/>
            </a:xfrm>
            <a:custGeom>
              <a:avLst/>
              <a:gdLst/>
              <a:ahLst/>
              <a:cxnLst/>
              <a:rect l="0" t="0" r="0" b="0"/>
              <a:pathLst>
                <a:path w="182881" h="15199">
                  <a:moveTo>
                    <a:pt x="0" y="0"/>
                  </a:moveTo>
                  <a:lnTo>
                    <a:pt x="0" y="4045"/>
                  </a:lnTo>
                  <a:lnTo>
                    <a:pt x="846" y="5237"/>
                  </a:lnTo>
                  <a:lnTo>
                    <a:pt x="2257" y="6031"/>
                  </a:lnTo>
                  <a:lnTo>
                    <a:pt x="10546" y="7149"/>
                  </a:lnTo>
                  <a:lnTo>
                    <a:pt x="28167" y="8405"/>
                  </a:lnTo>
                  <a:lnTo>
                    <a:pt x="51165" y="14173"/>
                  </a:lnTo>
                  <a:lnTo>
                    <a:pt x="97485" y="15198"/>
                  </a:lnTo>
                  <a:lnTo>
                    <a:pt x="129490" y="14387"/>
                  </a:lnTo>
                  <a:lnTo>
                    <a:pt x="182880" y="76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SMARTInkShape-Group59"/>
          <p:cNvGrpSpPr/>
          <p:nvPr/>
        </p:nvGrpSpPr>
        <p:grpSpPr>
          <a:xfrm>
            <a:off x="8778240" y="3985260"/>
            <a:ext cx="274321" cy="121756"/>
            <a:chOff x="8778240" y="3985260"/>
            <a:chExt cx="274321" cy="121756"/>
          </a:xfrm>
        </p:grpSpPr>
        <p:sp>
          <p:nvSpPr>
            <p:cNvPr id="96" name="SMARTInkShape-249"/>
            <p:cNvSpPr/>
            <p:nvPr/>
          </p:nvSpPr>
          <p:spPr>
            <a:xfrm>
              <a:off x="8778240" y="3985260"/>
              <a:ext cx="274321" cy="15241"/>
            </a:xfrm>
            <a:custGeom>
              <a:avLst/>
              <a:gdLst/>
              <a:ahLst/>
              <a:cxnLst/>
              <a:rect l="0" t="0" r="0" b="0"/>
              <a:pathLst>
                <a:path w="274321" h="15241">
                  <a:moveTo>
                    <a:pt x="0" y="0"/>
                  </a:moveTo>
                  <a:lnTo>
                    <a:pt x="43329" y="847"/>
                  </a:lnTo>
                  <a:lnTo>
                    <a:pt x="66393" y="6561"/>
                  </a:lnTo>
                  <a:lnTo>
                    <a:pt x="111112" y="8448"/>
                  </a:lnTo>
                  <a:lnTo>
                    <a:pt x="134869" y="14178"/>
                  </a:lnTo>
                  <a:lnTo>
                    <a:pt x="180162" y="15199"/>
                  </a:lnTo>
                  <a:lnTo>
                    <a:pt x="226145" y="15240"/>
                  </a:lnTo>
                  <a:lnTo>
                    <a:pt x="274320" y="1524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250"/>
            <p:cNvSpPr/>
            <p:nvPr/>
          </p:nvSpPr>
          <p:spPr>
            <a:xfrm>
              <a:off x="8831580" y="4099560"/>
              <a:ext cx="190501" cy="7456"/>
            </a:xfrm>
            <a:custGeom>
              <a:avLst/>
              <a:gdLst/>
              <a:ahLst/>
              <a:cxnLst/>
              <a:rect l="0" t="0" r="0" b="0"/>
              <a:pathLst>
                <a:path w="190501" h="7456">
                  <a:moveTo>
                    <a:pt x="0" y="0"/>
                  </a:moveTo>
                  <a:lnTo>
                    <a:pt x="17912" y="0"/>
                  </a:lnTo>
                  <a:lnTo>
                    <a:pt x="34050" y="4390"/>
                  </a:lnTo>
                  <a:lnTo>
                    <a:pt x="48565" y="2524"/>
                  </a:lnTo>
                  <a:lnTo>
                    <a:pt x="93988" y="7455"/>
                  </a:lnTo>
                  <a:lnTo>
                    <a:pt x="109222" y="6724"/>
                  </a:lnTo>
                  <a:lnTo>
                    <a:pt x="144781" y="468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SMARTInkShape-Group60"/>
          <p:cNvGrpSpPr/>
          <p:nvPr/>
        </p:nvGrpSpPr>
        <p:grpSpPr>
          <a:xfrm>
            <a:off x="8526780" y="3855738"/>
            <a:ext cx="265414" cy="327643"/>
            <a:chOff x="8526780" y="3855738"/>
            <a:chExt cx="265414" cy="327643"/>
          </a:xfrm>
        </p:grpSpPr>
        <p:sp>
          <p:nvSpPr>
            <p:cNvPr id="99" name="SMARTInkShape-251"/>
            <p:cNvSpPr/>
            <p:nvPr/>
          </p:nvSpPr>
          <p:spPr>
            <a:xfrm>
              <a:off x="8526780" y="3901440"/>
              <a:ext cx="99061" cy="281941"/>
            </a:xfrm>
            <a:custGeom>
              <a:avLst/>
              <a:gdLst/>
              <a:ahLst/>
              <a:cxnLst/>
              <a:rect l="0" t="0" r="0" b="0"/>
              <a:pathLst>
                <a:path w="99061" h="281941">
                  <a:moveTo>
                    <a:pt x="0" y="0"/>
                  </a:moveTo>
                  <a:lnTo>
                    <a:pt x="4046" y="4045"/>
                  </a:lnTo>
                  <a:lnTo>
                    <a:pt x="6031" y="8289"/>
                  </a:lnTo>
                  <a:lnTo>
                    <a:pt x="6561" y="10606"/>
                  </a:lnTo>
                  <a:lnTo>
                    <a:pt x="13512" y="22919"/>
                  </a:lnTo>
                  <a:lnTo>
                    <a:pt x="18944" y="37077"/>
                  </a:lnTo>
                  <a:lnTo>
                    <a:pt x="27323" y="50943"/>
                  </a:lnTo>
                  <a:lnTo>
                    <a:pt x="42549" y="94049"/>
                  </a:lnTo>
                  <a:lnTo>
                    <a:pt x="52813" y="138749"/>
                  </a:lnTo>
                  <a:lnTo>
                    <a:pt x="53953" y="148027"/>
                  </a:lnTo>
                  <a:lnTo>
                    <a:pt x="62733" y="180664"/>
                  </a:lnTo>
                  <a:lnTo>
                    <a:pt x="65982" y="187822"/>
                  </a:lnTo>
                  <a:lnTo>
                    <a:pt x="79902" y="234767"/>
                  </a:lnTo>
                  <a:lnTo>
                    <a:pt x="85561" y="250934"/>
                  </a:lnTo>
                  <a:lnTo>
                    <a:pt x="88828" y="256306"/>
                  </a:lnTo>
                  <a:lnTo>
                    <a:pt x="99060" y="2819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252"/>
            <p:cNvSpPr/>
            <p:nvPr/>
          </p:nvSpPr>
          <p:spPr>
            <a:xfrm>
              <a:off x="8526780" y="3855738"/>
              <a:ext cx="265414" cy="175243"/>
            </a:xfrm>
            <a:custGeom>
              <a:avLst/>
              <a:gdLst/>
              <a:ahLst/>
              <a:cxnLst/>
              <a:rect l="0" t="0" r="0" b="0"/>
              <a:pathLst>
                <a:path w="265414" h="175243">
                  <a:moveTo>
                    <a:pt x="0" y="68562"/>
                  </a:moveTo>
                  <a:lnTo>
                    <a:pt x="848" y="49481"/>
                  </a:lnTo>
                  <a:lnTo>
                    <a:pt x="6084" y="36004"/>
                  </a:lnTo>
                  <a:lnTo>
                    <a:pt x="13180" y="23435"/>
                  </a:lnTo>
                  <a:lnTo>
                    <a:pt x="13868" y="20697"/>
                  </a:lnTo>
                  <a:lnTo>
                    <a:pt x="19146" y="15397"/>
                  </a:lnTo>
                  <a:lnTo>
                    <a:pt x="35918" y="3392"/>
                  </a:lnTo>
                  <a:lnTo>
                    <a:pt x="58802" y="431"/>
                  </a:lnTo>
                  <a:lnTo>
                    <a:pt x="105106" y="0"/>
                  </a:lnTo>
                  <a:lnTo>
                    <a:pt x="145311" y="2241"/>
                  </a:lnTo>
                  <a:lnTo>
                    <a:pt x="192763" y="20391"/>
                  </a:lnTo>
                  <a:lnTo>
                    <a:pt x="229624" y="40625"/>
                  </a:lnTo>
                  <a:lnTo>
                    <a:pt x="253223" y="63639"/>
                  </a:lnTo>
                  <a:lnTo>
                    <a:pt x="263803" y="81900"/>
                  </a:lnTo>
                  <a:lnTo>
                    <a:pt x="265413" y="90295"/>
                  </a:lnTo>
                  <a:lnTo>
                    <a:pt x="263870" y="97412"/>
                  </a:lnTo>
                  <a:lnTo>
                    <a:pt x="261209" y="103398"/>
                  </a:lnTo>
                  <a:lnTo>
                    <a:pt x="257575" y="124535"/>
                  </a:lnTo>
                  <a:lnTo>
                    <a:pt x="251074" y="130974"/>
                  </a:lnTo>
                  <a:lnTo>
                    <a:pt x="244798" y="134401"/>
                  </a:lnTo>
                  <a:lnTo>
                    <a:pt x="239185" y="136770"/>
                  </a:lnTo>
                  <a:lnTo>
                    <a:pt x="222712" y="149185"/>
                  </a:lnTo>
                  <a:lnTo>
                    <a:pt x="175201" y="165507"/>
                  </a:lnTo>
                  <a:lnTo>
                    <a:pt x="135570" y="169825"/>
                  </a:lnTo>
                  <a:lnTo>
                    <a:pt x="121447" y="173637"/>
                  </a:lnTo>
                  <a:lnTo>
                    <a:pt x="77672" y="175214"/>
                  </a:lnTo>
                  <a:lnTo>
                    <a:pt x="45720" y="17524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SMARTInkShape-Group61"/>
          <p:cNvGrpSpPr/>
          <p:nvPr/>
        </p:nvGrpSpPr>
        <p:grpSpPr>
          <a:xfrm>
            <a:off x="8077200" y="4091940"/>
            <a:ext cx="1675210" cy="403852"/>
            <a:chOff x="8077200" y="4091940"/>
            <a:chExt cx="1675210" cy="403852"/>
          </a:xfrm>
        </p:grpSpPr>
        <p:sp>
          <p:nvSpPr>
            <p:cNvPr id="102" name="SMARTInkShape-253"/>
            <p:cNvSpPr/>
            <p:nvPr/>
          </p:nvSpPr>
          <p:spPr>
            <a:xfrm>
              <a:off x="8253256" y="4168149"/>
              <a:ext cx="776100" cy="243299"/>
            </a:xfrm>
            <a:custGeom>
              <a:avLst/>
              <a:gdLst/>
              <a:ahLst/>
              <a:cxnLst/>
              <a:rect l="0" t="0" r="0" b="0"/>
              <a:pathLst>
                <a:path w="776100" h="243299">
                  <a:moveTo>
                    <a:pt x="166844" y="76191"/>
                  </a:moveTo>
                  <a:lnTo>
                    <a:pt x="159225" y="76191"/>
                  </a:lnTo>
                  <a:lnTo>
                    <a:pt x="163270" y="72146"/>
                  </a:lnTo>
                  <a:lnTo>
                    <a:pt x="165255" y="67902"/>
                  </a:lnTo>
                  <a:lnTo>
                    <a:pt x="166841" y="38048"/>
                  </a:lnTo>
                  <a:lnTo>
                    <a:pt x="166843" y="27922"/>
                  </a:lnTo>
                  <a:lnTo>
                    <a:pt x="164585" y="22847"/>
                  </a:lnTo>
                  <a:lnTo>
                    <a:pt x="162799" y="20309"/>
                  </a:lnTo>
                  <a:lnTo>
                    <a:pt x="158555" y="17487"/>
                  </a:lnTo>
                  <a:lnTo>
                    <a:pt x="156238" y="16735"/>
                  </a:lnTo>
                  <a:lnTo>
                    <a:pt x="154694" y="15387"/>
                  </a:lnTo>
                  <a:lnTo>
                    <a:pt x="152977" y="11632"/>
                  </a:lnTo>
                  <a:lnTo>
                    <a:pt x="151673" y="10292"/>
                  </a:lnTo>
                  <a:lnTo>
                    <a:pt x="136219" y="1737"/>
                  </a:lnTo>
                  <a:lnTo>
                    <a:pt x="111242" y="37"/>
                  </a:lnTo>
                  <a:lnTo>
                    <a:pt x="96782" y="0"/>
                  </a:lnTo>
                  <a:lnTo>
                    <a:pt x="84372" y="4039"/>
                  </a:lnTo>
                  <a:lnTo>
                    <a:pt x="51165" y="25430"/>
                  </a:lnTo>
                  <a:lnTo>
                    <a:pt x="31425" y="46385"/>
                  </a:lnTo>
                  <a:lnTo>
                    <a:pt x="10278" y="79463"/>
                  </a:lnTo>
                  <a:lnTo>
                    <a:pt x="0" y="124470"/>
                  </a:lnTo>
                  <a:lnTo>
                    <a:pt x="287" y="138849"/>
                  </a:lnTo>
                  <a:lnTo>
                    <a:pt x="5282" y="153981"/>
                  </a:lnTo>
                  <a:lnTo>
                    <a:pt x="8625" y="168102"/>
                  </a:lnTo>
                  <a:lnTo>
                    <a:pt x="16191" y="189863"/>
                  </a:lnTo>
                  <a:lnTo>
                    <a:pt x="18148" y="192613"/>
                  </a:lnTo>
                  <a:lnTo>
                    <a:pt x="22581" y="195667"/>
                  </a:lnTo>
                  <a:lnTo>
                    <a:pt x="27374" y="197872"/>
                  </a:lnTo>
                  <a:lnTo>
                    <a:pt x="47642" y="210166"/>
                  </a:lnTo>
                  <a:lnTo>
                    <a:pt x="59698" y="212722"/>
                  </a:lnTo>
                  <a:lnTo>
                    <a:pt x="84478" y="213314"/>
                  </a:lnTo>
                  <a:lnTo>
                    <a:pt x="90161" y="211077"/>
                  </a:lnTo>
                  <a:lnTo>
                    <a:pt x="108517" y="201199"/>
                  </a:lnTo>
                  <a:lnTo>
                    <a:pt x="114956" y="199483"/>
                  </a:lnTo>
                  <a:lnTo>
                    <a:pt x="120641" y="194205"/>
                  </a:lnTo>
                  <a:lnTo>
                    <a:pt x="151601" y="146859"/>
                  </a:lnTo>
                  <a:lnTo>
                    <a:pt x="169384" y="116507"/>
                  </a:lnTo>
                  <a:lnTo>
                    <a:pt x="176051" y="99677"/>
                  </a:lnTo>
                  <a:lnTo>
                    <a:pt x="179404" y="94250"/>
                  </a:lnTo>
                  <a:lnTo>
                    <a:pt x="181290" y="86433"/>
                  </a:lnTo>
                  <a:lnTo>
                    <a:pt x="182084" y="68668"/>
                  </a:lnTo>
                  <a:lnTo>
                    <a:pt x="178039" y="72645"/>
                  </a:lnTo>
                  <a:lnTo>
                    <a:pt x="176051" y="76872"/>
                  </a:lnTo>
                  <a:lnTo>
                    <a:pt x="175523" y="79185"/>
                  </a:lnTo>
                  <a:lnTo>
                    <a:pt x="168572" y="91491"/>
                  </a:lnTo>
                  <a:lnTo>
                    <a:pt x="159548" y="135803"/>
                  </a:lnTo>
                  <a:lnTo>
                    <a:pt x="159233" y="176317"/>
                  </a:lnTo>
                  <a:lnTo>
                    <a:pt x="170575" y="211964"/>
                  </a:lnTo>
                  <a:lnTo>
                    <a:pt x="182241" y="228074"/>
                  </a:lnTo>
                  <a:lnTo>
                    <a:pt x="184730" y="230786"/>
                  </a:lnTo>
                  <a:lnTo>
                    <a:pt x="192009" y="233801"/>
                  </a:lnTo>
                  <a:lnTo>
                    <a:pt x="235483" y="243298"/>
                  </a:lnTo>
                  <a:lnTo>
                    <a:pt x="276067" y="242964"/>
                  </a:lnTo>
                  <a:lnTo>
                    <a:pt x="321784" y="223422"/>
                  </a:lnTo>
                  <a:lnTo>
                    <a:pt x="342104" y="211076"/>
                  </a:lnTo>
                  <a:lnTo>
                    <a:pt x="372584" y="180413"/>
                  </a:lnTo>
                  <a:lnTo>
                    <a:pt x="405463" y="133966"/>
                  </a:lnTo>
                  <a:lnTo>
                    <a:pt x="428360" y="86673"/>
                  </a:lnTo>
                  <a:lnTo>
                    <a:pt x="432520" y="66941"/>
                  </a:lnTo>
                  <a:lnTo>
                    <a:pt x="433504" y="39260"/>
                  </a:lnTo>
                  <a:lnTo>
                    <a:pt x="431267" y="32119"/>
                  </a:lnTo>
                  <a:lnTo>
                    <a:pt x="428299" y="26124"/>
                  </a:lnTo>
                  <a:lnTo>
                    <a:pt x="426979" y="20637"/>
                  </a:lnTo>
                  <a:lnTo>
                    <a:pt x="425781" y="18835"/>
                  </a:lnTo>
                  <a:lnTo>
                    <a:pt x="424136" y="17634"/>
                  </a:lnTo>
                  <a:lnTo>
                    <a:pt x="420049" y="15453"/>
                  </a:lnTo>
                  <a:lnTo>
                    <a:pt x="412989" y="10311"/>
                  </a:lnTo>
                  <a:lnTo>
                    <a:pt x="405535" y="8411"/>
                  </a:lnTo>
                  <a:lnTo>
                    <a:pt x="385282" y="7642"/>
                  </a:lnTo>
                  <a:lnTo>
                    <a:pt x="380203" y="9883"/>
                  </a:lnTo>
                  <a:lnTo>
                    <a:pt x="333095" y="47203"/>
                  </a:lnTo>
                  <a:lnTo>
                    <a:pt x="306564" y="94041"/>
                  </a:lnTo>
                  <a:lnTo>
                    <a:pt x="299776" y="109232"/>
                  </a:lnTo>
                  <a:lnTo>
                    <a:pt x="292291" y="139693"/>
                  </a:lnTo>
                  <a:lnTo>
                    <a:pt x="298328" y="175251"/>
                  </a:lnTo>
                  <a:lnTo>
                    <a:pt x="304581" y="188233"/>
                  </a:lnTo>
                  <a:lnTo>
                    <a:pt x="321818" y="212184"/>
                  </a:lnTo>
                  <a:lnTo>
                    <a:pt x="325194" y="215113"/>
                  </a:lnTo>
                  <a:lnTo>
                    <a:pt x="370387" y="234050"/>
                  </a:lnTo>
                  <a:lnTo>
                    <a:pt x="386355" y="235784"/>
                  </a:lnTo>
                  <a:lnTo>
                    <a:pt x="431031" y="224848"/>
                  </a:lnTo>
                  <a:lnTo>
                    <a:pt x="465373" y="203160"/>
                  </a:lnTo>
                  <a:lnTo>
                    <a:pt x="491188" y="177649"/>
                  </a:lnTo>
                  <a:lnTo>
                    <a:pt x="531099" y="131045"/>
                  </a:lnTo>
                  <a:lnTo>
                    <a:pt x="531935" y="127947"/>
                  </a:lnTo>
                  <a:lnTo>
                    <a:pt x="532602" y="121942"/>
                  </a:lnTo>
                  <a:lnTo>
                    <a:pt x="532603" y="125965"/>
                  </a:lnTo>
                  <a:lnTo>
                    <a:pt x="530347" y="130204"/>
                  </a:lnTo>
                  <a:lnTo>
                    <a:pt x="513042" y="149877"/>
                  </a:lnTo>
                  <a:lnTo>
                    <a:pt x="511210" y="154943"/>
                  </a:lnTo>
                  <a:lnTo>
                    <a:pt x="509747" y="200623"/>
                  </a:lnTo>
                  <a:lnTo>
                    <a:pt x="512004" y="205719"/>
                  </a:lnTo>
                  <a:lnTo>
                    <a:pt x="514982" y="210806"/>
                  </a:lnTo>
                  <a:lnTo>
                    <a:pt x="516305" y="215888"/>
                  </a:lnTo>
                  <a:lnTo>
                    <a:pt x="517504" y="217582"/>
                  </a:lnTo>
                  <a:lnTo>
                    <a:pt x="519150" y="218712"/>
                  </a:lnTo>
                  <a:lnTo>
                    <a:pt x="525512" y="220301"/>
                  </a:lnTo>
                  <a:lnTo>
                    <a:pt x="565534" y="220967"/>
                  </a:lnTo>
                  <a:lnTo>
                    <a:pt x="577262" y="216924"/>
                  </a:lnTo>
                  <a:lnTo>
                    <a:pt x="593089" y="207790"/>
                  </a:lnTo>
                  <a:lnTo>
                    <a:pt x="598433" y="205800"/>
                  </a:lnTo>
                  <a:lnTo>
                    <a:pt x="603630" y="202092"/>
                  </a:lnTo>
                  <a:lnTo>
                    <a:pt x="628276" y="170362"/>
                  </a:lnTo>
                  <a:lnTo>
                    <a:pt x="633254" y="160048"/>
                  </a:lnTo>
                  <a:lnTo>
                    <a:pt x="636604" y="154948"/>
                  </a:lnTo>
                  <a:lnTo>
                    <a:pt x="639283" y="144776"/>
                  </a:lnTo>
                  <a:lnTo>
                    <a:pt x="639283" y="144774"/>
                  </a:lnTo>
                  <a:lnTo>
                    <a:pt x="639283" y="148817"/>
                  </a:lnTo>
                  <a:lnTo>
                    <a:pt x="638435" y="150009"/>
                  </a:lnTo>
                  <a:lnTo>
                    <a:pt x="637025" y="150802"/>
                  </a:lnTo>
                  <a:lnTo>
                    <a:pt x="635238" y="151333"/>
                  </a:lnTo>
                  <a:lnTo>
                    <a:pt x="634047" y="152532"/>
                  </a:lnTo>
                  <a:lnTo>
                    <a:pt x="632723" y="156122"/>
                  </a:lnTo>
                  <a:lnTo>
                    <a:pt x="631757" y="170276"/>
                  </a:lnTo>
                  <a:lnTo>
                    <a:pt x="633963" y="175297"/>
                  </a:lnTo>
                  <a:lnTo>
                    <a:pt x="636918" y="180352"/>
                  </a:lnTo>
                  <a:lnTo>
                    <a:pt x="639430" y="187958"/>
                  </a:lnTo>
                  <a:lnTo>
                    <a:pt x="657168" y="208272"/>
                  </a:lnTo>
                  <a:lnTo>
                    <a:pt x="662191" y="211093"/>
                  </a:lnTo>
                  <a:lnTo>
                    <a:pt x="692154" y="220441"/>
                  </a:lnTo>
                  <a:lnTo>
                    <a:pt x="714422" y="220940"/>
                  </a:lnTo>
                  <a:lnTo>
                    <a:pt x="721502" y="218700"/>
                  </a:lnTo>
                  <a:lnTo>
                    <a:pt x="727472" y="215728"/>
                  </a:lnTo>
                  <a:lnTo>
                    <a:pt x="744834" y="209619"/>
                  </a:lnTo>
                  <a:lnTo>
                    <a:pt x="755038" y="202838"/>
                  </a:lnTo>
                  <a:lnTo>
                    <a:pt x="758464" y="197954"/>
                  </a:lnTo>
                  <a:lnTo>
                    <a:pt x="760833" y="192961"/>
                  </a:lnTo>
                  <a:lnTo>
                    <a:pt x="766080" y="185390"/>
                  </a:lnTo>
                  <a:lnTo>
                    <a:pt x="768857" y="177785"/>
                  </a:lnTo>
                  <a:lnTo>
                    <a:pt x="773819" y="170170"/>
                  </a:lnTo>
                  <a:lnTo>
                    <a:pt x="775667" y="162550"/>
                  </a:lnTo>
                  <a:lnTo>
                    <a:pt x="776099" y="157471"/>
                  </a:lnTo>
                  <a:lnTo>
                    <a:pt x="774033" y="152391"/>
                  </a:lnTo>
                  <a:lnTo>
                    <a:pt x="771138" y="147311"/>
                  </a:lnTo>
                  <a:lnTo>
                    <a:pt x="768664" y="139692"/>
                  </a:lnTo>
                  <a:lnTo>
                    <a:pt x="765083" y="134611"/>
                  </a:lnTo>
                  <a:lnTo>
                    <a:pt x="760670" y="131789"/>
                  </a:lnTo>
                  <a:lnTo>
                    <a:pt x="758308" y="131036"/>
                  </a:lnTo>
                  <a:lnTo>
                    <a:pt x="756734" y="129688"/>
                  </a:lnTo>
                  <a:lnTo>
                    <a:pt x="749953" y="119057"/>
                  </a:lnTo>
                  <a:lnTo>
                    <a:pt x="745479" y="116409"/>
                  </a:lnTo>
                  <a:lnTo>
                    <a:pt x="730724" y="11429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254"/>
            <p:cNvSpPr/>
            <p:nvPr/>
          </p:nvSpPr>
          <p:spPr>
            <a:xfrm>
              <a:off x="9078738" y="4274829"/>
              <a:ext cx="438643" cy="220963"/>
            </a:xfrm>
            <a:custGeom>
              <a:avLst/>
              <a:gdLst/>
              <a:ahLst/>
              <a:cxnLst/>
              <a:rect l="0" t="0" r="0" b="0"/>
              <a:pathLst>
                <a:path w="438643" h="220963">
                  <a:moveTo>
                    <a:pt x="65262" y="7611"/>
                  </a:moveTo>
                  <a:lnTo>
                    <a:pt x="42339" y="7611"/>
                  </a:lnTo>
                  <a:lnTo>
                    <a:pt x="38973" y="9304"/>
                  </a:lnTo>
                  <a:lnTo>
                    <a:pt x="27488" y="19673"/>
                  </a:lnTo>
                  <a:lnTo>
                    <a:pt x="22227" y="22285"/>
                  </a:lnTo>
                  <a:lnTo>
                    <a:pt x="9400" y="33272"/>
                  </a:lnTo>
                  <a:lnTo>
                    <a:pt x="6567" y="38206"/>
                  </a:lnTo>
                  <a:lnTo>
                    <a:pt x="3753" y="50807"/>
                  </a:lnTo>
                  <a:lnTo>
                    <a:pt x="389" y="55878"/>
                  </a:lnTo>
                  <a:lnTo>
                    <a:pt x="0" y="58416"/>
                  </a:lnTo>
                  <a:lnTo>
                    <a:pt x="587" y="60954"/>
                  </a:lnTo>
                  <a:lnTo>
                    <a:pt x="3567" y="67066"/>
                  </a:lnTo>
                  <a:lnTo>
                    <a:pt x="4084" y="72170"/>
                  </a:lnTo>
                  <a:lnTo>
                    <a:pt x="5003" y="73511"/>
                  </a:lnTo>
                  <a:lnTo>
                    <a:pt x="6462" y="74404"/>
                  </a:lnTo>
                  <a:lnTo>
                    <a:pt x="8283" y="75000"/>
                  </a:lnTo>
                  <a:lnTo>
                    <a:pt x="19732" y="82065"/>
                  </a:lnTo>
                  <a:lnTo>
                    <a:pt x="48437" y="83765"/>
                  </a:lnTo>
                  <a:lnTo>
                    <a:pt x="59869" y="83802"/>
                  </a:lnTo>
                  <a:lnTo>
                    <a:pt x="65122" y="81549"/>
                  </a:lnTo>
                  <a:lnTo>
                    <a:pt x="70280" y="78572"/>
                  </a:lnTo>
                  <a:lnTo>
                    <a:pt x="77944" y="76050"/>
                  </a:lnTo>
                  <a:lnTo>
                    <a:pt x="113208" y="50760"/>
                  </a:lnTo>
                  <a:lnTo>
                    <a:pt x="116204" y="45697"/>
                  </a:lnTo>
                  <a:lnTo>
                    <a:pt x="117003" y="43162"/>
                  </a:lnTo>
                  <a:lnTo>
                    <a:pt x="118382" y="41471"/>
                  </a:lnTo>
                  <a:lnTo>
                    <a:pt x="123523" y="38246"/>
                  </a:lnTo>
                  <a:lnTo>
                    <a:pt x="125022" y="34491"/>
                  </a:lnTo>
                  <a:lnTo>
                    <a:pt x="126222" y="15556"/>
                  </a:lnTo>
                  <a:lnTo>
                    <a:pt x="114650" y="26806"/>
                  </a:lnTo>
                  <a:lnTo>
                    <a:pt x="112612" y="31100"/>
                  </a:lnTo>
                  <a:lnTo>
                    <a:pt x="112068" y="33430"/>
                  </a:lnTo>
                  <a:lnTo>
                    <a:pt x="110861" y="34984"/>
                  </a:lnTo>
                  <a:lnTo>
                    <a:pt x="107259" y="36710"/>
                  </a:lnTo>
                  <a:lnTo>
                    <a:pt x="105960" y="38017"/>
                  </a:lnTo>
                  <a:lnTo>
                    <a:pt x="104516" y="41727"/>
                  </a:lnTo>
                  <a:lnTo>
                    <a:pt x="103705" y="48576"/>
                  </a:lnTo>
                  <a:lnTo>
                    <a:pt x="105772" y="53475"/>
                  </a:lnTo>
                  <a:lnTo>
                    <a:pt x="108666" y="58475"/>
                  </a:lnTo>
                  <a:lnTo>
                    <a:pt x="111142" y="66049"/>
                  </a:lnTo>
                  <a:lnTo>
                    <a:pt x="122308" y="79791"/>
                  </a:lnTo>
                  <a:lnTo>
                    <a:pt x="128998" y="82024"/>
                  </a:lnTo>
                  <a:lnTo>
                    <a:pt x="133152" y="82619"/>
                  </a:lnTo>
                  <a:lnTo>
                    <a:pt x="135922" y="83863"/>
                  </a:lnTo>
                  <a:lnTo>
                    <a:pt x="137769" y="85539"/>
                  </a:lnTo>
                  <a:lnTo>
                    <a:pt x="138999" y="87503"/>
                  </a:lnTo>
                  <a:lnTo>
                    <a:pt x="141514" y="88812"/>
                  </a:lnTo>
                  <a:lnTo>
                    <a:pt x="161229" y="91201"/>
                  </a:lnTo>
                  <a:lnTo>
                    <a:pt x="166616" y="91329"/>
                  </a:lnTo>
                  <a:lnTo>
                    <a:pt x="191541" y="83665"/>
                  </a:lnTo>
                  <a:lnTo>
                    <a:pt x="207439" y="70875"/>
                  </a:lnTo>
                  <a:lnTo>
                    <a:pt x="221890" y="55850"/>
                  </a:lnTo>
                  <a:lnTo>
                    <a:pt x="226869" y="45707"/>
                  </a:lnTo>
                  <a:lnTo>
                    <a:pt x="237345" y="33011"/>
                  </a:lnTo>
                  <a:lnTo>
                    <a:pt x="239581" y="25391"/>
                  </a:lnTo>
                  <a:lnTo>
                    <a:pt x="240521" y="344"/>
                  </a:lnTo>
                  <a:lnTo>
                    <a:pt x="233215" y="0"/>
                  </a:lnTo>
                  <a:lnTo>
                    <a:pt x="228950" y="4039"/>
                  </a:lnTo>
                  <a:lnTo>
                    <a:pt x="226912" y="8281"/>
                  </a:lnTo>
                  <a:lnTo>
                    <a:pt x="225325" y="30489"/>
                  </a:lnTo>
                  <a:lnTo>
                    <a:pt x="225286" y="48252"/>
                  </a:lnTo>
                  <a:lnTo>
                    <a:pt x="227542" y="53331"/>
                  </a:lnTo>
                  <a:lnTo>
                    <a:pt x="229329" y="55872"/>
                  </a:lnTo>
                  <a:lnTo>
                    <a:pt x="233042" y="70421"/>
                  </a:lnTo>
                  <a:lnTo>
                    <a:pt x="234690" y="72344"/>
                  </a:lnTo>
                  <a:lnTo>
                    <a:pt x="273705" y="103298"/>
                  </a:lnTo>
                  <a:lnTo>
                    <a:pt x="285772" y="106005"/>
                  </a:lnTo>
                  <a:lnTo>
                    <a:pt x="333347" y="106668"/>
                  </a:lnTo>
                  <a:lnTo>
                    <a:pt x="339069" y="104412"/>
                  </a:lnTo>
                  <a:lnTo>
                    <a:pt x="371907" y="78705"/>
                  </a:lnTo>
                  <a:lnTo>
                    <a:pt x="397198" y="48251"/>
                  </a:lnTo>
                  <a:lnTo>
                    <a:pt x="399551" y="40631"/>
                  </a:lnTo>
                  <a:lnTo>
                    <a:pt x="400102" y="35551"/>
                  </a:lnTo>
                  <a:lnTo>
                    <a:pt x="402603" y="30471"/>
                  </a:lnTo>
                  <a:lnTo>
                    <a:pt x="405692" y="25391"/>
                  </a:lnTo>
                  <a:lnTo>
                    <a:pt x="407837" y="16736"/>
                  </a:lnTo>
                  <a:lnTo>
                    <a:pt x="408162" y="7620"/>
                  </a:lnTo>
                  <a:lnTo>
                    <a:pt x="404117" y="11659"/>
                  </a:lnTo>
                  <a:lnTo>
                    <a:pt x="402132" y="15901"/>
                  </a:lnTo>
                  <a:lnTo>
                    <a:pt x="400549" y="48033"/>
                  </a:lnTo>
                  <a:lnTo>
                    <a:pt x="400543" y="91958"/>
                  </a:lnTo>
                  <a:lnTo>
                    <a:pt x="400543" y="135679"/>
                  </a:lnTo>
                  <a:lnTo>
                    <a:pt x="401390" y="177669"/>
                  </a:lnTo>
                  <a:lnTo>
                    <a:pt x="407103" y="192680"/>
                  </a:lnTo>
                  <a:lnTo>
                    <a:pt x="408800" y="203122"/>
                  </a:lnTo>
                  <a:lnTo>
                    <a:pt x="415903" y="213189"/>
                  </a:lnTo>
                  <a:lnTo>
                    <a:pt x="422247" y="219779"/>
                  </a:lnTo>
                  <a:lnTo>
                    <a:pt x="430794" y="220950"/>
                  </a:lnTo>
                  <a:lnTo>
                    <a:pt x="430921" y="220962"/>
                  </a:lnTo>
                  <a:lnTo>
                    <a:pt x="438642" y="2133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SMARTInkShape-255"/>
            <p:cNvSpPr/>
            <p:nvPr/>
          </p:nvSpPr>
          <p:spPr>
            <a:xfrm>
              <a:off x="9578692" y="4290060"/>
              <a:ext cx="173718" cy="144780"/>
            </a:xfrm>
            <a:custGeom>
              <a:avLst/>
              <a:gdLst/>
              <a:ahLst/>
              <a:cxnLst/>
              <a:rect l="0" t="0" r="0" b="0"/>
              <a:pathLst>
                <a:path w="173718" h="144780">
                  <a:moveTo>
                    <a:pt x="91088" y="0"/>
                  </a:moveTo>
                  <a:lnTo>
                    <a:pt x="87042" y="0"/>
                  </a:lnTo>
                  <a:lnTo>
                    <a:pt x="82799" y="2257"/>
                  </a:lnTo>
                  <a:lnTo>
                    <a:pt x="78091" y="5237"/>
                  </a:lnTo>
                  <a:lnTo>
                    <a:pt x="69833" y="6914"/>
                  </a:lnTo>
                  <a:lnTo>
                    <a:pt x="57884" y="8257"/>
                  </a:lnTo>
                  <a:lnTo>
                    <a:pt x="37885" y="17015"/>
                  </a:lnTo>
                  <a:lnTo>
                    <a:pt x="32730" y="20262"/>
                  </a:lnTo>
                  <a:lnTo>
                    <a:pt x="25065" y="22090"/>
                  </a:lnTo>
                  <a:lnTo>
                    <a:pt x="12350" y="22759"/>
                  </a:lnTo>
                  <a:lnTo>
                    <a:pt x="10656" y="23638"/>
                  </a:lnTo>
                  <a:lnTo>
                    <a:pt x="9528" y="25073"/>
                  </a:lnTo>
                  <a:lnTo>
                    <a:pt x="8775" y="26875"/>
                  </a:lnTo>
                  <a:lnTo>
                    <a:pt x="7426" y="28076"/>
                  </a:lnTo>
                  <a:lnTo>
                    <a:pt x="840" y="30164"/>
                  </a:lnTo>
                  <a:lnTo>
                    <a:pt x="176" y="32597"/>
                  </a:lnTo>
                  <a:lnTo>
                    <a:pt x="0" y="34431"/>
                  </a:lnTo>
                  <a:lnTo>
                    <a:pt x="729" y="35654"/>
                  </a:lnTo>
                  <a:lnTo>
                    <a:pt x="2061" y="36469"/>
                  </a:lnTo>
                  <a:lnTo>
                    <a:pt x="6240" y="37777"/>
                  </a:lnTo>
                  <a:lnTo>
                    <a:pt x="13148" y="43274"/>
                  </a:lnTo>
                  <a:lnTo>
                    <a:pt x="20206" y="44995"/>
                  </a:lnTo>
                  <a:lnTo>
                    <a:pt x="36075" y="46503"/>
                  </a:lnTo>
                  <a:lnTo>
                    <a:pt x="53660" y="51739"/>
                  </a:lnTo>
                  <a:lnTo>
                    <a:pt x="77629" y="53975"/>
                  </a:lnTo>
                  <a:lnTo>
                    <a:pt x="89264" y="58514"/>
                  </a:lnTo>
                  <a:lnTo>
                    <a:pt x="122767" y="61592"/>
                  </a:lnTo>
                  <a:lnTo>
                    <a:pt x="133119" y="66980"/>
                  </a:lnTo>
                  <a:lnTo>
                    <a:pt x="162196" y="93991"/>
                  </a:lnTo>
                  <a:lnTo>
                    <a:pt x="165024" y="99064"/>
                  </a:lnTo>
                  <a:lnTo>
                    <a:pt x="167128" y="104142"/>
                  </a:lnTo>
                  <a:lnTo>
                    <a:pt x="173717" y="112796"/>
                  </a:lnTo>
                  <a:lnTo>
                    <a:pt x="173266" y="114144"/>
                  </a:lnTo>
                  <a:lnTo>
                    <a:pt x="161010" y="128128"/>
                  </a:lnTo>
                  <a:lnTo>
                    <a:pt x="149460" y="135344"/>
                  </a:lnTo>
                  <a:lnTo>
                    <a:pt x="145073" y="141607"/>
                  </a:lnTo>
                  <a:lnTo>
                    <a:pt x="141047" y="143370"/>
                  </a:lnTo>
                  <a:lnTo>
                    <a:pt x="93895" y="144772"/>
                  </a:lnTo>
                  <a:lnTo>
                    <a:pt x="76919" y="144779"/>
                  </a:lnTo>
                  <a:lnTo>
                    <a:pt x="74023" y="143933"/>
                  </a:lnTo>
                  <a:lnTo>
                    <a:pt x="72090" y="142521"/>
                  </a:lnTo>
                  <a:lnTo>
                    <a:pt x="70803" y="140734"/>
                  </a:lnTo>
                  <a:lnTo>
                    <a:pt x="64857" y="138748"/>
                  </a:lnTo>
                  <a:lnTo>
                    <a:pt x="37748" y="1295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SMARTInkShape-256"/>
            <p:cNvSpPr/>
            <p:nvPr/>
          </p:nvSpPr>
          <p:spPr>
            <a:xfrm>
              <a:off x="8077200" y="4122420"/>
              <a:ext cx="152401" cy="167641"/>
            </a:xfrm>
            <a:custGeom>
              <a:avLst/>
              <a:gdLst/>
              <a:ahLst/>
              <a:cxnLst/>
              <a:rect l="0" t="0" r="0" b="0"/>
              <a:pathLst>
                <a:path w="152401" h="167641">
                  <a:moveTo>
                    <a:pt x="0" y="0"/>
                  </a:moveTo>
                  <a:lnTo>
                    <a:pt x="0" y="4045"/>
                  </a:lnTo>
                  <a:lnTo>
                    <a:pt x="847" y="5237"/>
                  </a:lnTo>
                  <a:lnTo>
                    <a:pt x="2259" y="6031"/>
                  </a:lnTo>
                  <a:lnTo>
                    <a:pt x="4045" y="6561"/>
                  </a:lnTo>
                  <a:lnTo>
                    <a:pt x="10606" y="11351"/>
                  </a:lnTo>
                  <a:lnTo>
                    <a:pt x="13180" y="15769"/>
                  </a:lnTo>
                  <a:lnTo>
                    <a:pt x="15171" y="20556"/>
                  </a:lnTo>
                  <a:lnTo>
                    <a:pt x="50805" y="66678"/>
                  </a:lnTo>
                  <a:lnTo>
                    <a:pt x="88195" y="111837"/>
                  </a:lnTo>
                  <a:lnTo>
                    <a:pt x="97158" y="124389"/>
                  </a:lnTo>
                  <a:lnTo>
                    <a:pt x="143717" y="162551"/>
                  </a:lnTo>
                  <a:lnTo>
                    <a:pt x="152400" y="1676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SMARTInkShape-257"/>
            <p:cNvSpPr/>
            <p:nvPr/>
          </p:nvSpPr>
          <p:spPr>
            <a:xfrm>
              <a:off x="8115300" y="4091940"/>
              <a:ext cx="137161" cy="198121"/>
            </a:xfrm>
            <a:custGeom>
              <a:avLst/>
              <a:gdLst/>
              <a:ahLst/>
              <a:cxnLst/>
              <a:rect l="0" t="0" r="0" b="0"/>
              <a:pathLst>
                <a:path w="137161" h="198121">
                  <a:moveTo>
                    <a:pt x="137160" y="0"/>
                  </a:moveTo>
                  <a:lnTo>
                    <a:pt x="130598" y="0"/>
                  </a:lnTo>
                  <a:lnTo>
                    <a:pt x="130246" y="847"/>
                  </a:lnTo>
                  <a:lnTo>
                    <a:pt x="129632" y="6561"/>
                  </a:lnTo>
                  <a:lnTo>
                    <a:pt x="127323" y="7149"/>
                  </a:lnTo>
                  <a:lnTo>
                    <a:pt x="125522" y="7306"/>
                  </a:lnTo>
                  <a:lnTo>
                    <a:pt x="121263" y="9738"/>
                  </a:lnTo>
                  <a:lnTo>
                    <a:pt x="116548" y="14488"/>
                  </a:lnTo>
                  <a:lnTo>
                    <a:pt x="86357" y="58505"/>
                  </a:lnTo>
                  <a:lnTo>
                    <a:pt x="62654" y="101668"/>
                  </a:lnTo>
                  <a:lnTo>
                    <a:pt x="49568" y="119675"/>
                  </a:lnTo>
                  <a:lnTo>
                    <a:pt x="45736" y="126849"/>
                  </a:lnTo>
                  <a:lnTo>
                    <a:pt x="11056" y="171944"/>
                  </a:lnTo>
                  <a:lnTo>
                    <a:pt x="0" y="19812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SMARTInkShape-258"/>
            <p:cNvSpPr/>
            <p:nvPr/>
          </p:nvSpPr>
          <p:spPr>
            <a:xfrm>
              <a:off x="8107680" y="4152900"/>
              <a:ext cx="167641" cy="38101"/>
            </a:xfrm>
            <a:custGeom>
              <a:avLst/>
              <a:gdLst/>
              <a:ahLst/>
              <a:cxnLst/>
              <a:rect l="0" t="0" r="0" b="0"/>
              <a:pathLst>
                <a:path w="167641" h="38101">
                  <a:moveTo>
                    <a:pt x="0" y="38100"/>
                  </a:moveTo>
                  <a:lnTo>
                    <a:pt x="0" y="34055"/>
                  </a:lnTo>
                  <a:lnTo>
                    <a:pt x="1694" y="32864"/>
                  </a:lnTo>
                  <a:lnTo>
                    <a:pt x="43572" y="23947"/>
                  </a:lnTo>
                  <a:lnTo>
                    <a:pt x="86523" y="15163"/>
                  </a:lnTo>
                  <a:lnTo>
                    <a:pt x="130624" y="7547"/>
                  </a:lnTo>
                  <a:lnTo>
                    <a:pt x="16764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SMARTInkShape-Group62"/>
          <p:cNvGrpSpPr/>
          <p:nvPr/>
        </p:nvGrpSpPr>
        <p:grpSpPr>
          <a:xfrm>
            <a:off x="10081260" y="4335780"/>
            <a:ext cx="2103121" cy="320041"/>
            <a:chOff x="10081260" y="4335780"/>
            <a:chExt cx="2103121" cy="320041"/>
          </a:xfrm>
        </p:grpSpPr>
        <p:sp>
          <p:nvSpPr>
            <p:cNvPr id="109" name="SMARTInkShape-259"/>
            <p:cNvSpPr/>
            <p:nvPr/>
          </p:nvSpPr>
          <p:spPr>
            <a:xfrm>
              <a:off x="10081260" y="4419600"/>
              <a:ext cx="15241" cy="236221"/>
            </a:xfrm>
            <a:custGeom>
              <a:avLst/>
              <a:gdLst/>
              <a:ahLst/>
              <a:cxnLst/>
              <a:rect l="0" t="0" r="0" b="0"/>
              <a:pathLst>
                <a:path w="15241" h="236221">
                  <a:moveTo>
                    <a:pt x="7620" y="0"/>
                  </a:moveTo>
                  <a:lnTo>
                    <a:pt x="14181" y="6561"/>
                  </a:lnTo>
                  <a:lnTo>
                    <a:pt x="14926" y="11351"/>
                  </a:lnTo>
                  <a:lnTo>
                    <a:pt x="15240" y="55599"/>
                  </a:lnTo>
                  <a:lnTo>
                    <a:pt x="15240" y="100514"/>
                  </a:lnTo>
                  <a:lnTo>
                    <a:pt x="7714" y="146160"/>
                  </a:lnTo>
                  <a:lnTo>
                    <a:pt x="6792" y="162488"/>
                  </a:lnTo>
                  <a:lnTo>
                    <a:pt x="1063" y="177456"/>
                  </a:lnTo>
                  <a:lnTo>
                    <a:pt x="1" y="224814"/>
                  </a:lnTo>
                  <a:lnTo>
                    <a:pt x="0" y="2362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SMARTInkShape-260"/>
            <p:cNvSpPr/>
            <p:nvPr/>
          </p:nvSpPr>
          <p:spPr>
            <a:xfrm>
              <a:off x="10104148" y="4396740"/>
              <a:ext cx="152373" cy="205741"/>
            </a:xfrm>
            <a:custGeom>
              <a:avLst/>
              <a:gdLst/>
              <a:ahLst/>
              <a:cxnLst/>
              <a:rect l="0" t="0" r="0" b="0"/>
              <a:pathLst>
                <a:path w="152373" h="205741">
                  <a:moveTo>
                    <a:pt x="7592" y="0"/>
                  </a:moveTo>
                  <a:lnTo>
                    <a:pt x="3547" y="0"/>
                  </a:lnTo>
                  <a:lnTo>
                    <a:pt x="2356" y="847"/>
                  </a:lnTo>
                  <a:lnTo>
                    <a:pt x="1562" y="2258"/>
                  </a:lnTo>
                  <a:lnTo>
                    <a:pt x="64" y="7306"/>
                  </a:lnTo>
                  <a:lnTo>
                    <a:pt x="0" y="11573"/>
                  </a:lnTo>
                  <a:lnTo>
                    <a:pt x="2241" y="15868"/>
                  </a:lnTo>
                  <a:lnTo>
                    <a:pt x="6536" y="21479"/>
                  </a:lnTo>
                  <a:lnTo>
                    <a:pt x="7383" y="28670"/>
                  </a:lnTo>
                  <a:lnTo>
                    <a:pt x="7497" y="33345"/>
                  </a:lnTo>
                  <a:lnTo>
                    <a:pt x="8377" y="34930"/>
                  </a:lnTo>
                  <a:lnTo>
                    <a:pt x="9807" y="35986"/>
                  </a:lnTo>
                  <a:lnTo>
                    <a:pt x="11609" y="36691"/>
                  </a:lnTo>
                  <a:lnTo>
                    <a:pt x="12810" y="38008"/>
                  </a:lnTo>
                  <a:lnTo>
                    <a:pt x="14145" y="41728"/>
                  </a:lnTo>
                  <a:lnTo>
                    <a:pt x="15849" y="51015"/>
                  </a:lnTo>
                  <a:lnTo>
                    <a:pt x="20386" y="58484"/>
                  </a:lnTo>
                  <a:lnTo>
                    <a:pt x="21746" y="63528"/>
                  </a:lnTo>
                  <a:lnTo>
                    <a:pt x="22953" y="65212"/>
                  </a:lnTo>
                  <a:lnTo>
                    <a:pt x="24606" y="66335"/>
                  </a:lnTo>
                  <a:lnTo>
                    <a:pt x="26555" y="67083"/>
                  </a:lnTo>
                  <a:lnTo>
                    <a:pt x="27855" y="68428"/>
                  </a:lnTo>
                  <a:lnTo>
                    <a:pt x="32196" y="76672"/>
                  </a:lnTo>
                  <a:lnTo>
                    <a:pt x="65230" y="111822"/>
                  </a:lnTo>
                  <a:lnTo>
                    <a:pt x="70153" y="121932"/>
                  </a:lnTo>
                  <a:lnTo>
                    <a:pt x="86426" y="139701"/>
                  </a:lnTo>
                  <a:lnTo>
                    <a:pt x="91454" y="142522"/>
                  </a:lnTo>
                  <a:lnTo>
                    <a:pt x="93979" y="143275"/>
                  </a:lnTo>
                  <a:lnTo>
                    <a:pt x="95663" y="144623"/>
                  </a:lnTo>
                  <a:lnTo>
                    <a:pt x="112154" y="167682"/>
                  </a:lnTo>
                  <a:lnTo>
                    <a:pt x="114177" y="172738"/>
                  </a:lnTo>
                  <a:lnTo>
                    <a:pt x="126894" y="188667"/>
                  </a:lnTo>
                  <a:lnTo>
                    <a:pt x="128349" y="193354"/>
                  </a:lnTo>
                  <a:lnTo>
                    <a:pt x="129583" y="194943"/>
                  </a:lnTo>
                  <a:lnTo>
                    <a:pt x="152372" y="2057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SMARTInkShape-261"/>
            <p:cNvSpPr/>
            <p:nvPr/>
          </p:nvSpPr>
          <p:spPr>
            <a:xfrm>
              <a:off x="10287000" y="4335780"/>
              <a:ext cx="30481" cy="289561"/>
            </a:xfrm>
            <a:custGeom>
              <a:avLst/>
              <a:gdLst/>
              <a:ahLst/>
              <a:cxnLst/>
              <a:rect l="0" t="0" r="0" b="0"/>
              <a:pathLst>
                <a:path w="30481" h="289561">
                  <a:moveTo>
                    <a:pt x="30480" y="0"/>
                  </a:moveTo>
                  <a:lnTo>
                    <a:pt x="30480" y="18132"/>
                  </a:lnTo>
                  <a:lnTo>
                    <a:pt x="28223" y="23016"/>
                  </a:lnTo>
                  <a:lnTo>
                    <a:pt x="25243" y="28010"/>
                  </a:lnTo>
                  <a:lnTo>
                    <a:pt x="23333" y="38115"/>
                  </a:lnTo>
                  <a:lnTo>
                    <a:pt x="22888" y="62442"/>
                  </a:lnTo>
                  <a:lnTo>
                    <a:pt x="20616" y="68110"/>
                  </a:lnTo>
                  <a:lnTo>
                    <a:pt x="18825" y="70806"/>
                  </a:lnTo>
                  <a:lnTo>
                    <a:pt x="13455" y="89810"/>
                  </a:lnTo>
                  <a:lnTo>
                    <a:pt x="11510" y="92893"/>
                  </a:lnTo>
                  <a:lnTo>
                    <a:pt x="8772" y="105324"/>
                  </a:lnTo>
                  <a:lnTo>
                    <a:pt x="7000" y="119457"/>
                  </a:lnTo>
                  <a:lnTo>
                    <a:pt x="1089" y="138539"/>
                  </a:lnTo>
                  <a:lnTo>
                    <a:pt x="5" y="185509"/>
                  </a:lnTo>
                  <a:lnTo>
                    <a:pt x="0" y="230818"/>
                  </a:lnTo>
                  <a:lnTo>
                    <a:pt x="0" y="246352"/>
                  </a:lnTo>
                  <a:lnTo>
                    <a:pt x="2256" y="251448"/>
                  </a:lnTo>
                  <a:lnTo>
                    <a:pt x="5237" y="256535"/>
                  </a:lnTo>
                  <a:lnTo>
                    <a:pt x="7307" y="265194"/>
                  </a:lnTo>
                  <a:lnTo>
                    <a:pt x="7592" y="277174"/>
                  </a:lnTo>
                  <a:lnTo>
                    <a:pt x="8450" y="278762"/>
                  </a:lnTo>
                  <a:lnTo>
                    <a:pt x="9865" y="279822"/>
                  </a:lnTo>
                  <a:lnTo>
                    <a:pt x="14925" y="281816"/>
                  </a:lnTo>
                  <a:lnTo>
                    <a:pt x="22860" y="2895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262"/>
            <p:cNvSpPr/>
            <p:nvPr/>
          </p:nvSpPr>
          <p:spPr>
            <a:xfrm>
              <a:off x="10378440" y="4472940"/>
              <a:ext cx="114301" cy="144780"/>
            </a:xfrm>
            <a:custGeom>
              <a:avLst/>
              <a:gdLst/>
              <a:ahLst/>
              <a:cxnLst/>
              <a:rect l="0" t="0" r="0" b="0"/>
              <a:pathLst>
                <a:path w="114301" h="144780">
                  <a:moveTo>
                    <a:pt x="7620" y="0"/>
                  </a:moveTo>
                  <a:lnTo>
                    <a:pt x="7620" y="25504"/>
                  </a:lnTo>
                  <a:lnTo>
                    <a:pt x="5363" y="30526"/>
                  </a:lnTo>
                  <a:lnTo>
                    <a:pt x="2383" y="35581"/>
                  </a:lnTo>
                  <a:lnTo>
                    <a:pt x="471" y="45724"/>
                  </a:lnTo>
                  <a:lnTo>
                    <a:pt x="1" y="90969"/>
                  </a:lnTo>
                  <a:lnTo>
                    <a:pt x="0" y="124458"/>
                  </a:lnTo>
                  <a:lnTo>
                    <a:pt x="2257" y="129539"/>
                  </a:lnTo>
                  <a:lnTo>
                    <a:pt x="4043" y="132079"/>
                  </a:lnTo>
                  <a:lnTo>
                    <a:pt x="8289" y="134902"/>
                  </a:lnTo>
                  <a:lnTo>
                    <a:pt x="10605" y="135654"/>
                  </a:lnTo>
                  <a:lnTo>
                    <a:pt x="12150" y="137003"/>
                  </a:lnTo>
                  <a:lnTo>
                    <a:pt x="14833" y="143589"/>
                  </a:lnTo>
                  <a:lnTo>
                    <a:pt x="17316" y="144250"/>
                  </a:lnTo>
                  <a:lnTo>
                    <a:pt x="48603" y="144779"/>
                  </a:lnTo>
                  <a:lnTo>
                    <a:pt x="53492" y="142522"/>
                  </a:lnTo>
                  <a:lnTo>
                    <a:pt x="79053" y="119055"/>
                  </a:lnTo>
                  <a:lnTo>
                    <a:pt x="81704" y="114155"/>
                  </a:lnTo>
                  <a:lnTo>
                    <a:pt x="83725" y="109156"/>
                  </a:lnTo>
                  <a:lnTo>
                    <a:pt x="95888" y="88738"/>
                  </a:lnTo>
                  <a:lnTo>
                    <a:pt x="98968" y="79445"/>
                  </a:lnTo>
                  <a:lnTo>
                    <a:pt x="104019" y="71328"/>
                  </a:lnTo>
                  <a:lnTo>
                    <a:pt x="105891" y="63562"/>
                  </a:lnTo>
                  <a:lnTo>
                    <a:pt x="107506" y="40641"/>
                  </a:lnTo>
                  <a:lnTo>
                    <a:pt x="112706" y="30480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SMARTInkShape-263"/>
            <p:cNvSpPr/>
            <p:nvPr/>
          </p:nvSpPr>
          <p:spPr>
            <a:xfrm>
              <a:off x="10523542" y="4472941"/>
              <a:ext cx="136839" cy="144779"/>
            </a:xfrm>
            <a:custGeom>
              <a:avLst/>
              <a:gdLst/>
              <a:ahLst/>
              <a:cxnLst/>
              <a:rect l="0" t="0" r="0" b="0"/>
              <a:pathLst>
                <a:path w="136839" h="144779">
                  <a:moveTo>
                    <a:pt x="136838" y="7619"/>
                  </a:moveTo>
                  <a:lnTo>
                    <a:pt x="132792" y="7619"/>
                  </a:lnTo>
                  <a:lnTo>
                    <a:pt x="131601" y="6772"/>
                  </a:lnTo>
                  <a:lnTo>
                    <a:pt x="130808" y="5361"/>
                  </a:lnTo>
                  <a:lnTo>
                    <a:pt x="130277" y="3574"/>
                  </a:lnTo>
                  <a:lnTo>
                    <a:pt x="129078" y="2382"/>
                  </a:lnTo>
                  <a:lnTo>
                    <a:pt x="122750" y="313"/>
                  </a:lnTo>
                  <a:lnTo>
                    <a:pt x="80862" y="0"/>
                  </a:lnTo>
                  <a:lnTo>
                    <a:pt x="75835" y="2257"/>
                  </a:lnTo>
                  <a:lnTo>
                    <a:pt x="70779" y="5236"/>
                  </a:lnTo>
                  <a:lnTo>
                    <a:pt x="60634" y="7149"/>
                  </a:lnTo>
                  <a:lnTo>
                    <a:pt x="58095" y="7305"/>
                  </a:lnTo>
                  <a:lnTo>
                    <a:pt x="53017" y="9737"/>
                  </a:lnTo>
                  <a:lnTo>
                    <a:pt x="30018" y="28376"/>
                  </a:lnTo>
                  <a:lnTo>
                    <a:pt x="27525" y="29078"/>
                  </a:lnTo>
                  <a:lnTo>
                    <a:pt x="25862" y="30391"/>
                  </a:lnTo>
                  <a:lnTo>
                    <a:pt x="17592" y="43394"/>
                  </a:lnTo>
                  <a:lnTo>
                    <a:pt x="14865" y="50863"/>
                  </a:lnTo>
                  <a:lnTo>
                    <a:pt x="9916" y="58437"/>
                  </a:lnTo>
                  <a:lnTo>
                    <a:pt x="8073" y="66044"/>
                  </a:lnTo>
                  <a:lnTo>
                    <a:pt x="7642" y="71122"/>
                  </a:lnTo>
                  <a:lnTo>
                    <a:pt x="5194" y="76200"/>
                  </a:lnTo>
                  <a:lnTo>
                    <a:pt x="2131" y="81280"/>
                  </a:lnTo>
                  <a:lnTo>
                    <a:pt x="161" y="91439"/>
                  </a:lnTo>
                  <a:lnTo>
                    <a:pt x="0" y="93979"/>
                  </a:lnTo>
                  <a:lnTo>
                    <a:pt x="2080" y="99059"/>
                  </a:lnTo>
                  <a:lnTo>
                    <a:pt x="4978" y="104138"/>
                  </a:lnTo>
                  <a:lnTo>
                    <a:pt x="6838" y="114299"/>
                  </a:lnTo>
                  <a:lnTo>
                    <a:pt x="6991" y="116839"/>
                  </a:lnTo>
                  <a:lnTo>
                    <a:pt x="9420" y="121919"/>
                  </a:lnTo>
                  <a:lnTo>
                    <a:pt x="18641" y="133138"/>
                  </a:lnTo>
                  <a:lnTo>
                    <a:pt x="23062" y="135372"/>
                  </a:lnTo>
                  <a:lnTo>
                    <a:pt x="25428" y="135968"/>
                  </a:lnTo>
                  <a:lnTo>
                    <a:pt x="27005" y="137211"/>
                  </a:lnTo>
                  <a:lnTo>
                    <a:pt x="28757" y="140851"/>
                  </a:lnTo>
                  <a:lnTo>
                    <a:pt x="30070" y="142161"/>
                  </a:lnTo>
                  <a:lnTo>
                    <a:pt x="33788" y="143615"/>
                  </a:lnTo>
                  <a:lnTo>
                    <a:pt x="80959" y="144778"/>
                  </a:lnTo>
                  <a:lnTo>
                    <a:pt x="93657" y="144778"/>
                  </a:lnTo>
                  <a:lnTo>
                    <a:pt x="98738" y="142521"/>
                  </a:lnTo>
                  <a:lnTo>
                    <a:pt x="112284" y="132628"/>
                  </a:lnTo>
                  <a:lnTo>
                    <a:pt x="129218" y="1295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SMARTInkShape-264"/>
            <p:cNvSpPr/>
            <p:nvPr/>
          </p:nvSpPr>
          <p:spPr>
            <a:xfrm>
              <a:off x="10721340" y="4366260"/>
              <a:ext cx="7621" cy="251461"/>
            </a:xfrm>
            <a:custGeom>
              <a:avLst/>
              <a:gdLst/>
              <a:ahLst/>
              <a:cxnLst/>
              <a:rect l="0" t="0" r="0" b="0"/>
              <a:pathLst>
                <a:path w="7621" h="251461">
                  <a:moveTo>
                    <a:pt x="0" y="0"/>
                  </a:moveTo>
                  <a:lnTo>
                    <a:pt x="0" y="44689"/>
                  </a:lnTo>
                  <a:lnTo>
                    <a:pt x="0" y="91928"/>
                  </a:lnTo>
                  <a:lnTo>
                    <a:pt x="0" y="135687"/>
                  </a:lnTo>
                  <a:lnTo>
                    <a:pt x="0" y="180202"/>
                  </a:lnTo>
                  <a:lnTo>
                    <a:pt x="847" y="215822"/>
                  </a:lnTo>
                  <a:lnTo>
                    <a:pt x="6563" y="230795"/>
                  </a:lnTo>
                  <a:lnTo>
                    <a:pt x="7620" y="2514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265"/>
            <p:cNvSpPr/>
            <p:nvPr/>
          </p:nvSpPr>
          <p:spPr>
            <a:xfrm>
              <a:off x="10736580" y="4435163"/>
              <a:ext cx="419101" cy="186922"/>
            </a:xfrm>
            <a:custGeom>
              <a:avLst/>
              <a:gdLst/>
              <a:ahLst/>
              <a:cxnLst/>
              <a:rect l="0" t="0" r="0" b="0"/>
              <a:pathLst>
                <a:path w="419101" h="186922">
                  <a:moveTo>
                    <a:pt x="0" y="136837"/>
                  </a:moveTo>
                  <a:lnTo>
                    <a:pt x="0" y="132792"/>
                  </a:lnTo>
                  <a:lnTo>
                    <a:pt x="847" y="131601"/>
                  </a:lnTo>
                  <a:lnTo>
                    <a:pt x="2258" y="130806"/>
                  </a:lnTo>
                  <a:lnTo>
                    <a:pt x="4045" y="130276"/>
                  </a:lnTo>
                  <a:lnTo>
                    <a:pt x="15438" y="123326"/>
                  </a:lnTo>
                  <a:lnTo>
                    <a:pt x="27967" y="120978"/>
                  </a:lnTo>
                  <a:lnTo>
                    <a:pt x="38107" y="115610"/>
                  </a:lnTo>
                  <a:lnTo>
                    <a:pt x="71773" y="105739"/>
                  </a:lnTo>
                  <a:lnTo>
                    <a:pt x="80722" y="100341"/>
                  </a:lnTo>
                  <a:lnTo>
                    <a:pt x="86112" y="95781"/>
                  </a:lnTo>
                  <a:lnTo>
                    <a:pt x="93588" y="93190"/>
                  </a:lnTo>
                  <a:lnTo>
                    <a:pt x="97951" y="92499"/>
                  </a:lnTo>
                  <a:lnTo>
                    <a:pt x="100862" y="91192"/>
                  </a:lnTo>
                  <a:lnTo>
                    <a:pt x="102801" y="89474"/>
                  </a:lnTo>
                  <a:lnTo>
                    <a:pt x="104096" y="87482"/>
                  </a:lnTo>
                  <a:lnTo>
                    <a:pt x="142190" y="56399"/>
                  </a:lnTo>
                  <a:lnTo>
                    <a:pt x="152392" y="51427"/>
                  </a:lnTo>
                  <a:lnTo>
                    <a:pt x="162559" y="42543"/>
                  </a:lnTo>
                  <a:lnTo>
                    <a:pt x="165382" y="37637"/>
                  </a:lnTo>
                  <a:lnTo>
                    <a:pt x="166136" y="35144"/>
                  </a:lnTo>
                  <a:lnTo>
                    <a:pt x="167484" y="33482"/>
                  </a:lnTo>
                  <a:lnTo>
                    <a:pt x="172580" y="30295"/>
                  </a:lnTo>
                  <a:lnTo>
                    <a:pt x="174068" y="26550"/>
                  </a:lnTo>
                  <a:lnTo>
                    <a:pt x="175258" y="7648"/>
                  </a:lnTo>
                  <a:lnTo>
                    <a:pt x="168699" y="767"/>
                  </a:lnTo>
                  <a:lnTo>
                    <a:pt x="163910" y="0"/>
                  </a:lnTo>
                  <a:lnTo>
                    <a:pt x="162613" y="739"/>
                  </a:lnTo>
                  <a:lnTo>
                    <a:pt x="161748" y="2078"/>
                  </a:lnTo>
                  <a:lnTo>
                    <a:pt x="161173" y="3818"/>
                  </a:lnTo>
                  <a:lnTo>
                    <a:pt x="159094" y="4978"/>
                  </a:lnTo>
                  <a:lnTo>
                    <a:pt x="146999" y="6991"/>
                  </a:lnTo>
                  <a:lnTo>
                    <a:pt x="136783" y="13288"/>
                  </a:lnTo>
                  <a:lnTo>
                    <a:pt x="134370" y="13831"/>
                  </a:lnTo>
                  <a:lnTo>
                    <a:pt x="132760" y="15040"/>
                  </a:lnTo>
                  <a:lnTo>
                    <a:pt x="131685" y="16692"/>
                  </a:lnTo>
                  <a:lnTo>
                    <a:pt x="129647" y="20786"/>
                  </a:lnTo>
                  <a:lnTo>
                    <a:pt x="109838" y="43072"/>
                  </a:lnTo>
                  <a:lnTo>
                    <a:pt x="105045" y="53060"/>
                  </a:lnTo>
                  <a:lnTo>
                    <a:pt x="101720" y="58115"/>
                  </a:lnTo>
                  <a:lnTo>
                    <a:pt x="99001" y="65722"/>
                  </a:lnTo>
                  <a:lnTo>
                    <a:pt x="94057" y="73339"/>
                  </a:lnTo>
                  <a:lnTo>
                    <a:pt x="92216" y="80958"/>
                  </a:lnTo>
                  <a:lnTo>
                    <a:pt x="91440" y="120092"/>
                  </a:lnTo>
                  <a:lnTo>
                    <a:pt x="96677" y="127384"/>
                  </a:lnTo>
                  <a:lnTo>
                    <a:pt x="98001" y="132071"/>
                  </a:lnTo>
                  <a:lnTo>
                    <a:pt x="99200" y="133660"/>
                  </a:lnTo>
                  <a:lnTo>
                    <a:pt x="104088" y="136742"/>
                  </a:lnTo>
                  <a:lnTo>
                    <a:pt x="110385" y="147318"/>
                  </a:lnTo>
                  <a:lnTo>
                    <a:pt x="114818" y="149963"/>
                  </a:lnTo>
                  <a:lnTo>
                    <a:pt x="128065" y="151954"/>
                  </a:lnTo>
                  <a:lnTo>
                    <a:pt x="162567" y="152077"/>
                  </a:lnTo>
                  <a:lnTo>
                    <a:pt x="167644" y="149819"/>
                  </a:lnTo>
                  <a:lnTo>
                    <a:pt x="181046" y="139429"/>
                  </a:lnTo>
                  <a:lnTo>
                    <a:pt x="188169" y="136758"/>
                  </a:lnTo>
                  <a:lnTo>
                    <a:pt x="193133" y="133134"/>
                  </a:lnTo>
                  <a:lnTo>
                    <a:pt x="195902" y="128700"/>
                  </a:lnTo>
                  <a:lnTo>
                    <a:pt x="197981" y="123907"/>
                  </a:lnTo>
                  <a:lnTo>
                    <a:pt x="211241" y="106343"/>
                  </a:lnTo>
                  <a:lnTo>
                    <a:pt x="213264" y="101271"/>
                  </a:lnTo>
                  <a:lnTo>
                    <a:pt x="218318" y="93656"/>
                  </a:lnTo>
                  <a:lnTo>
                    <a:pt x="221038" y="86036"/>
                  </a:lnTo>
                  <a:lnTo>
                    <a:pt x="225983" y="78417"/>
                  </a:lnTo>
                  <a:lnTo>
                    <a:pt x="227823" y="69950"/>
                  </a:lnTo>
                  <a:lnTo>
                    <a:pt x="229216" y="57940"/>
                  </a:lnTo>
                  <a:lnTo>
                    <a:pt x="235131" y="43171"/>
                  </a:lnTo>
                  <a:lnTo>
                    <a:pt x="235898" y="35330"/>
                  </a:lnTo>
                  <a:lnTo>
                    <a:pt x="236853" y="33606"/>
                  </a:lnTo>
                  <a:lnTo>
                    <a:pt x="238335" y="32456"/>
                  </a:lnTo>
                  <a:lnTo>
                    <a:pt x="240169" y="31690"/>
                  </a:lnTo>
                  <a:lnTo>
                    <a:pt x="241393" y="30332"/>
                  </a:lnTo>
                  <a:lnTo>
                    <a:pt x="242754" y="26566"/>
                  </a:lnTo>
                  <a:lnTo>
                    <a:pt x="243839" y="14918"/>
                  </a:lnTo>
                  <a:lnTo>
                    <a:pt x="243839" y="59611"/>
                  </a:lnTo>
                  <a:lnTo>
                    <a:pt x="244686" y="73479"/>
                  </a:lnTo>
                  <a:lnTo>
                    <a:pt x="250753" y="95429"/>
                  </a:lnTo>
                  <a:lnTo>
                    <a:pt x="252289" y="125951"/>
                  </a:lnTo>
                  <a:lnTo>
                    <a:pt x="256692" y="134928"/>
                  </a:lnTo>
                  <a:lnTo>
                    <a:pt x="259219" y="147090"/>
                  </a:lnTo>
                  <a:lnTo>
                    <a:pt x="264972" y="159213"/>
                  </a:lnTo>
                  <a:lnTo>
                    <a:pt x="267320" y="172333"/>
                  </a:lnTo>
                  <a:lnTo>
                    <a:pt x="270644" y="177448"/>
                  </a:lnTo>
                  <a:lnTo>
                    <a:pt x="274943" y="180287"/>
                  </a:lnTo>
                  <a:lnTo>
                    <a:pt x="281865" y="182258"/>
                  </a:lnTo>
                  <a:lnTo>
                    <a:pt x="285574" y="182424"/>
                  </a:lnTo>
                  <a:lnTo>
                    <a:pt x="290045" y="184755"/>
                  </a:lnTo>
                  <a:lnTo>
                    <a:pt x="292424" y="186563"/>
                  </a:lnTo>
                  <a:lnTo>
                    <a:pt x="294857" y="186921"/>
                  </a:lnTo>
                  <a:lnTo>
                    <a:pt x="310923" y="182776"/>
                  </a:lnTo>
                  <a:lnTo>
                    <a:pt x="327800" y="169385"/>
                  </a:lnTo>
                  <a:lnTo>
                    <a:pt x="330293" y="168696"/>
                  </a:lnTo>
                  <a:lnTo>
                    <a:pt x="331955" y="166543"/>
                  </a:lnTo>
                  <a:lnTo>
                    <a:pt x="336881" y="153179"/>
                  </a:lnTo>
                  <a:lnTo>
                    <a:pt x="348404" y="136934"/>
                  </a:lnTo>
                  <a:lnTo>
                    <a:pt x="350425" y="131800"/>
                  </a:lnTo>
                  <a:lnTo>
                    <a:pt x="355478" y="123304"/>
                  </a:lnTo>
                  <a:lnTo>
                    <a:pt x="358198" y="111284"/>
                  </a:lnTo>
                  <a:lnTo>
                    <a:pt x="364013" y="99209"/>
                  </a:lnTo>
                  <a:lnTo>
                    <a:pt x="373278" y="51632"/>
                  </a:lnTo>
                  <a:lnTo>
                    <a:pt x="375593" y="45910"/>
                  </a:lnTo>
                  <a:lnTo>
                    <a:pt x="378597" y="40545"/>
                  </a:lnTo>
                  <a:lnTo>
                    <a:pt x="380789" y="30334"/>
                  </a:lnTo>
                  <a:lnTo>
                    <a:pt x="380972" y="23731"/>
                  </a:lnTo>
                  <a:lnTo>
                    <a:pt x="388611" y="14926"/>
                  </a:lnTo>
                  <a:lnTo>
                    <a:pt x="388620" y="58946"/>
                  </a:lnTo>
                  <a:lnTo>
                    <a:pt x="388620" y="103895"/>
                  </a:lnTo>
                  <a:lnTo>
                    <a:pt x="388620" y="122977"/>
                  </a:lnTo>
                  <a:lnTo>
                    <a:pt x="390876" y="128702"/>
                  </a:lnTo>
                  <a:lnTo>
                    <a:pt x="393857" y="134068"/>
                  </a:lnTo>
                  <a:lnTo>
                    <a:pt x="396380" y="141848"/>
                  </a:lnTo>
                  <a:lnTo>
                    <a:pt x="419100" y="1673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266"/>
            <p:cNvSpPr/>
            <p:nvPr/>
          </p:nvSpPr>
          <p:spPr>
            <a:xfrm>
              <a:off x="11178540" y="4442460"/>
              <a:ext cx="167638" cy="175230"/>
            </a:xfrm>
            <a:custGeom>
              <a:avLst/>
              <a:gdLst/>
              <a:ahLst/>
              <a:cxnLst/>
              <a:rect l="0" t="0" r="0" b="0"/>
              <a:pathLst>
                <a:path w="167638" h="175230">
                  <a:moveTo>
                    <a:pt x="68580" y="0"/>
                  </a:moveTo>
                  <a:lnTo>
                    <a:pt x="68580" y="7307"/>
                  </a:lnTo>
                  <a:lnTo>
                    <a:pt x="63343" y="13641"/>
                  </a:lnTo>
                  <a:lnTo>
                    <a:pt x="61274" y="21478"/>
                  </a:lnTo>
                  <a:lnTo>
                    <a:pt x="60960" y="53015"/>
                  </a:lnTo>
                  <a:lnTo>
                    <a:pt x="67522" y="59872"/>
                  </a:lnTo>
                  <a:lnTo>
                    <a:pt x="72310" y="60638"/>
                  </a:lnTo>
                  <a:lnTo>
                    <a:pt x="76730" y="58558"/>
                  </a:lnTo>
                  <a:lnTo>
                    <a:pt x="81515" y="55659"/>
                  </a:lnTo>
                  <a:lnTo>
                    <a:pt x="91486" y="53798"/>
                  </a:lnTo>
                  <a:lnTo>
                    <a:pt x="109223" y="53367"/>
                  </a:lnTo>
                  <a:lnTo>
                    <a:pt x="114301" y="51094"/>
                  </a:lnTo>
                  <a:lnTo>
                    <a:pt x="119380" y="48109"/>
                  </a:lnTo>
                  <a:lnTo>
                    <a:pt x="129540" y="46192"/>
                  </a:lnTo>
                  <a:lnTo>
                    <a:pt x="132080" y="46035"/>
                  </a:lnTo>
                  <a:lnTo>
                    <a:pt x="157976" y="53983"/>
                  </a:lnTo>
                  <a:lnTo>
                    <a:pt x="166199" y="59874"/>
                  </a:lnTo>
                  <a:lnTo>
                    <a:pt x="166999" y="62735"/>
                  </a:lnTo>
                  <a:lnTo>
                    <a:pt x="167637" y="93989"/>
                  </a:lnTo>
                  <a:lnTo>
                    <a:pt x="165380" y="99064"/>
                  </a:lnTo>
                  <a:lnTo>
                    <a:pt x="149727" y="116841"/>
                  </a:lnTo>
                  <a:lnTo>
                    <a:pt x="103198" y="149860"/>
                  </a:lnTo>
                  <a:lnTo>
                    <a:pt x="78814" y="164254"/>
                  </a:lnTo>
                  <a:lnTo>
                    <a:pt x="62732" y="169229"/>
                  </a:lnTo>
                  <a:lnTo>
                    <a:pt x="59600" y="171239"/>
                  </a:lnTo>
                  <a:lnTo>
                    <a:pt x="47104" y="174069"/>
                  </a:lnTo>
                  <a:lnTo>
                    <a:pt x="20421" y="175229"/>
                  </a:lnTo>
                  <a:lnTo>
                    <a:pt x="15284" y="172989"/>
                  </a:lnTo>
                  <a:lnTo>
                    <a:pt x="4023" y="163908"/>
                  </a:lnTo>
                  <a:lnTo>
                    <a:pt x="1787" y="159490"/>
                  </a:lnTo>
                  <a:lnTo>
                    <a:pt x="0" y="1447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267"/>
            <p:cNvSpPr/>
            <p:nvPr/>
          </p:nvSpPr>
          <p:spPr>
            <a:xfrm>
              <a:off x="11605261" y="4373880"/>
              <a:ext cx="22860" cy="220981"/>
            </a:xfrm>
            <a:custGeom>
              <a:avLst/>
              <a:gdLst/>
              <a:ahLst/>
              <a:cxnLst/>
              <a:rect l="0" t="0" r="0" b="0"/>
              <a:pathLst>
                <a:path w="22860" h="220981">
                  <a:moveTo>
                    <a:pt x="22859" y="0"/>
                  </a:moveTo>
                  <a:lnTo>
                    <a:pt x="16297" y="0"/>
                  </a:lnTo>
                  <a:lnTo>
                    <a:pt x="15945" y="847"/>
                  </a:lnTo>
                  <a:lnTo>
                    <a:pt x="14393" y="33247"/>
                  </a:lnTo>
                  <a:lnTo>
                    <a:pt x="9207" y="47520"/>
                  </a:lnTo>
                  <a:lnTo>
                    <a:pt x="5402" y="85456"/>
                  </a:lnTo>
                  <a:lnTo>
                    <a:pt x="1068" y="100418"/>
                  </a:lnTo>
                  <a:lnTo>
                    <a:pt x="7" y="145938"/>
                  </a:lnTo>
                  <a:lnTo>
                    <a:pt x="0" y="192944"/>
                  </a:lnTo>
                  <a:lnTo>
                    <a:pt x="0" y="200631"/>
                  </a:lnTo>
                  <a:lnTo>
                    <a:pt x="2258" y="205728"/>
                  </a:lnTo>
                  <a:lnTo>
                    <a:pt x="6560" y="211852"/>
                  </a:lnTo>
                  <a:lnTo>
                    <a:pt x="7619" y="2209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268"/>
            <p:cNvSpPr/>
            <p:nvPr/>
          </p:nvSpPr>
          <p:spPr>
            <a:xfrm>
              <a:off x="11597640" y="4351124"/>
              <a:ext cx="181497" cy="98957"/>
            </a:xfrm>
            <a:custGeom>
              <a:avLst/>
              <a:gdLst/>
              <a:ahLst/>
              <a:cxnLst/>
              <a:rect l="0" t="0" r="0" b="0"/>
              <a:pathLst>
                <a:path w="181497" h="98957">
                  <a:moveTo>
                    <a:pt x="0" y="76096"/>
                  </a:moveTo>
                  <a:lnTo>
                    <a:pt x="0" y="72051"/>
                  </a:lnTo>
                  <a:lnTo>
                    <a:pt x="7762" y="48774"/>
                  </a:lnTo>
                  <a:lnTo>
                    <a:pt x="20555" y="32970"/>
                  </a:lnTo>
                  <a:lnTo>
                    <a:pt x="28009" y="26158"/>
                  </a:lnTo>
                  <a:lnTo>
                    <a:pt x="38113" y="21171"/>
                  </a:lnTo>
                  <a:lnTo>
                    <a:pt x="48263" y="12282"/>
                  </a:lnTo>
                  <a:lnTo>
                    <a:pt x="55601" y="9634"/>
                  </a:lnTo>
                  <a:lnTo>
                    <a:pt x="63659" y="7611"/>
                  </a:lnTo>
                  <a:lnTo>
                    <a:pt x="75730" y="1671"/>
                  </a:lnTo>
                  <a:lnTo>
                    <a:pt x="97997" y="0"/>
                  </a:lnTo>
                  <a:lnTo>
                    <a:pt x="105079" y="2200"/>
                  </a:lnTo>
                  <a:lnTo>
                    <a:pt x="111895" y="5154"/>
                  </a:lnTo>
                  <a:lnTo>
                    <a:pt x="133853" y="8156"/>
                  </a:lnTo>
                  <a:lnTo>
                    <a:pt x="144629" y="13506"/>
                  </a:lnTo>
                  <a:lnTo>
                    <a:pt x="147219" y="14049"/>
                  </a:lnTo>
                  <a:lnTo>
                    <a:pt x="164247" y="22833"/>
                  </a:lnTo>
                  <a:lnTo>
                    <a:pt x="165377" y="24501"/>
                  </a:lnTo>
                  <a:lnTo>
                    <a:pt x="167194" y="29216"/>
                  </a:lnTo>
                  <a:lnTo>
                    <a:pt x="171553" y="34078"/>
                  </a:lnTo>
                  <a:lnTo>
                    <a:pt x="175869" y="36254"/>
                  </a:lnTo>
                  <a:lnTo>
                    <a:pt x="178207" y="36835"/>
                  </a:lnTo>
                  <a:lnTo>
                    <a:pt x="179766" y="38068"/>
                  </a:lnTo>
                  <a:lnTo>
                    <a:pt x="181496" y="41697"/>
                  </a:lnTo>
                  <a:lnTo>
                    <a:pt x="181111" y="43004"/>
                  </a:lnTo>
                  <a:lnTo>
                    <a:pt x="180009" y="43874"/>
                  </a:lnTo>
                  <a:lnTo>
                    <a:pt x="178424" y="44455"/>
                  </a:lnTo>
                  <a:lnTo>
                    <a:pt x="152253" y="66371"/>
                  </a:lnTo>
                  <a:lnTo>
                    <a:pt x="147254" y="68387"/>
                  </a:lnTo>
                  <a:lnTo>
                    <a:pt x="139681" y="73436"/>
                  </a:lnTo>
                  <a:lnTo>
                    <a:pt x="107150" y="85457"/>
                  </a:lnTo>
                  <a:lnTo>
                    <a:pt x="104454" y="87416"/>
                  </a:lnTo>
                  <a:lnTo>
                    <a:pt x="96943" y="89594"/>
                  </a:lnTo>
                  <a:lnTo>
                    <a:pt x="86411" y="90992"/>
                  </a:lnTo>
                  <a:lnTo>
                    <a:pt x="77402" y="96505"/>
                  </a:lnTo>
                  <a:lnTo>
                    <a:pt x="45778" y="98956"/>
                  </a:lnTo>
                  <a:lnTo>
                    <a:pt x="45759" y="98956"/>
                  </a:lnTo>
                  <a:lnTo>
                    <a:pt x="53340" y="989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269"/>
            <p:cNvSpPr/>
            <p:nvPr/>
          </p:nvSpPr>
          <p:spPr>
            <a:xfrm>
              <a:off x="11871961" y="4427220"/>
              <a:ext cx="7620" cy="167641"/>
            </a:xfrm>
            <a:custGeom>
              <a:avLst/>
              <a:gdLst/>
              <a:ahLst/>
              <a:cxnLst/>
              <a:rect l="0" t="0" r="0" b="0"/>
              <a:pathLst>
                <a:path w="7620" h="167641">
                  <a:moveTo>
                    <a:pt x="7619" y="0"/>
                  </a:moveTo>
                  <a:lnTo>
                    <a:pt x="7619" y="25439"/>
                  </a:lnTo>
                  <a:lnTo>
                    <a:pt x="5362" y="30497"/>
                  </a:lnTo>
                  <a:lnTo>
                    <a:pt x="2382" y="35567"/>
                  </a:lnTo>
                  <a:lnTo>
                    <a:pt x="706" y="44029"/>
                  </a:lnTo>
                  <a:lnTo>
                    <a:pt x="4" y="89810"/>
                  </a:lnTo>
                  <a:lnTo>
                    <a:pt x="0" y="137017"/>
                  </a:lnTo>
                  <a:lnTo>
                    <a:pt x="0" y="158828"/>
                  </a:lnTo>
                  <a:lnTo>
                    <a:pt x="848" y="159225"/>
                  </a:lnTo>
                  <a:lnTo>
                    <a:pt x="4044" y="159667"/>
                  </a:lnTo>
                  <a:lnTo>
                    <a:pt x="5235" y="160631"/>
                  </a:lnTo>
                  <a:lnTo>
                    <a:pt x="7619" y="1676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270"/>
            <p:cNvSpPr/>
            <p:nvPr/>
          </p:nvSpPr>
          <p:spPr>
            <a:xfrm>
              <a:off x="11803380" y="4503420"/>
              <a:ext cx="121921" cy="15241"/>
            </a:xfrm>
            <a:custGeom>
              <a:avLst/>
              <a:gdLst/>
              <a:ahLst/>
              <a:cxnLst/>
              <a:rect l="0" t="0" r="0" b="0"/>
              <a:pathLst>
                <a:path w="121921" h="15241">
                  <a:moveTo>
                    <a:pt x="0" y="15240"/>
                  </a:moveTo>
                  <a:lnTo>
                    <a:pt x="4047" y="15240"/>
                  </a:lnTo>
                  <a:lnTo>
                    <a:pt x="5237" y="14393"/>
                  </a:lnTo>
                  <a:lnTo>
                    <a:pt x="6031" y="12982"/>
                  </a:lnTo>
                  <a:lnTo>
                    <a:pt x="6562" y="11195"/>
                  </a:lnTo>
                  <a:lnTo>
                    <a:pt x="7761" y="10003"/>
                  </a:lnTo>
                  <a:lnTo>
                    <a:pt x="11351" y="8679"/>
                  </a:lnTo>
                  <a:lnTo>
                    <a:pt x="39970" y="6792"/>
                  </a:lnTo>
                  <a:lnTo>
                    <a:pt x="41888" y="5374"/>
                  </a:lnTo>
                  <a:lnTo>
                    <a:pt x="43166" y="3583"/>
                  </a:lnTo>
                  <a:lnTo>
                    <a:pt x="49100" y="1592"/>
                  </a:lnTo>
                  <a:lnTo>
                    <a:pt x="94122" y="5"/>
                  </a:lnTo>
                  <a:lnTo>
                    <a:pt x="12192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271"/>
            <p:cNvSpPr/>
            <p:nvPr/>
          </p:nvSpPr>
          <p:spPr>
            <a:xfrm>
              <a:off x="12024360" y="4389120"/>
              <a:ext cx="15241" cy="190501"/>
            </a:xfrm>
            <a:custGeom>
              <a:avLst/>
              <a:gdLst/>
              <a:ahLst/>
              <a:cxnLst/>
              <a:rect l="0" t="0" r="0" b="0"/>
              <a:pathLst>
                <a:path w="15241" h="190501">
                  <a:moveTo>
                    <a:pt x="15240" y="0"/>
                  </a:moveTo>
                  <a:lnTo>
                    <a:pt x="15240" y="40651"/>
                  </a:lnTo>
                  <a:lnTo>
                    <a:pt x="7828" y="74298"/>
                  </a:lnTo>
                  <a:lnTo>
                    <a:pt x="6834" y="86455"/>
                  </a:lnTo>
                  <a:lnTo>
                    <a:pt x="1601" y="100835"/>
                  </a:lnTo>
                  <a:lnTo>
                    <a:pt x="8" y="146976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272"/>
            <p:cNvSpPr/>
            <p:nvPr/>
          </p:nvSpPr>
          <p:spPr>
            <a:xfrm>
              <a:off x="12077700" y="4381500"/>
              <a:ext cx="53341" cy="175261"/>
            </a:xfrm>
            <a:custGeom>
              <a:avLst/>
              <a:gdLst/>
              <a:ahLst/>
              <a:cxnLst/>
              <a:rect l="0" t="0" r="0" b="0"/>
              <a:pathLst>
                <a:path w="53341" h="175261">
                  <a:moveTo>
                    <a:pt x="0" y="0"/>
                  </a:moveTo>
                  <a:lnTo>
                    <a:pt x="4045" y="4045"/>
                  </a:lnTo>
                  <a:lnTo>
                    <a:pt x="6032" y="8289"/>
                  </a:lnTo>
                  <a:lnTo>
                    <a:pt x="6562" y="10606"/>
                  </a:lnTo>
                  <a:lnTo>
                    <a:pt x="14088" y="21394"/>
                  </a:lnTo>
                  <a:lnTo>
                    <a:pt x="15859" y="33891"/>
                  </a:lnTo>
                  <a:lnTo>
                    <a:pt x="21225" y="45390"/>
                  </a:lnTo>
                  <a:lnTo>
                    <a:pt x="30411" y="89684"/>
                  </a:lnTo>
                  <a:lnTo>
                    <a:pt x="30480" y="124366"/>
                  </a:lnTo>
                  <a:lnTo>
                    <a:pt x="37042" y="146253"/>
                  </a:lnTo>
                  <a:lnTo>
                    <a:pt x="38241" y="148301"/>
                  </a:lnTo>
                  <a:lnTo>
                    <a:pt x="39887" y="149668"/>
                  </a:lnTo>
                  <a:lnTo>
                    <a:pt x="41831" y="150578"/>
                  </a:lnTo>
                  <a:lnTo>
                    <a:pt x="43128" y="152032"/>
                  </a:lnTo>
                  <a:lnTo>
                    <a:pt x="45379" y="158801"/>
                  </a:lnTo>
                  <a:lnTo>
                    <a:pt x="45620" y="163704"/>
                  </a:lnTo>
                  <a:lnTo>
                    <a:pt x="47934" y="168149"/>
                  </a:lnTo>
                  <a:lnTo>
                    <a:pt x="53340" y="1752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273"/>
            <p:cNvSpPr/>
            <p:nvPr/>
          </p:nvSpPr>
          <p:spPr>
            <a:xfrm>
              <a:off x="12184380" y="4381500"/>
              <a:ext cx="1" cy="121921"/>
            </a:xfrm>
            <a:custGeom>
              <a:avLst/>
              <a:gdLst/>
              <a:ahLst/>
              <a:cxnLst/>
              <a:rect l="0" t="0" r="0" b="0"/>
              <a:pathLst>
                <a:path w="1" h="121921">
                  <a:moveTo>
                    <a:pt x="0" y="0"/>
                  </a:moveTo>
                  <a:lnTo>
                    <a:pt x="0" y="45292"/>
                  </a:lnTo>
                  <a:lnTo>
                    <a:pt x="0" y="90310"/>
                  </a:lnTo>
                  <a:lnTo>
                    <a:pt x="0" y="1219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SMARTInkShape-Group63"/>
          <p:cNvGrpSpPr/>
          <p:nvPr/>
        </p:nvGrpSpPr>
        <p:grpSpPr>
          <a:xfrm>
            <a:off x="10317480" y="5029200"/>
            <a:ext cx="1790701" cy="365761"/>
            <a:chOff x="10317480" y="5029200"/>
            <a:chExt cx="1790701" cy="365761"/>
          </a:xfrm>
        </p:grpSpPr>
        <p:sp>
          <p:nvSpPr>
            <p:cNvPr id="125" name="SMARTInkShape-274"/>
            <p:cNvSpPr/>
            <p:nvPr/>
          </p:nvSpPr>
          <p:spPr>
            <a:xfrm>
              <a:off x="10317480" y="5105409"/>
              <a:ext cx="320041" cy="289552"/>
            </a:xfrm>
            <a:custGeom>
              <a:avLst/>
              <a:gdLst/>
              <a:ahLst/>
              <a:cxnLst/>
              <a:rect l="0" t="0" r="0" b="0"/>
              <a:pathLst>
                <a:path w="320041" h="289552">
                  <a:moveTo>
                    <a:pt x="0" y="289551"/>
                  </a:moveTo>
                  <a:lnTo>
                    <a:pt x="7592" y="289551"/>
                  </a:lnTo>
                  <a:lnTo>
                    <a:pt x="7618" y="282990"/>
                  </a:lnTo>
                  <a:lnTo>
                    <a:pt x="8466" y="282637"/>
                  </a:lnTo>
                  <a:lnTo>
                    <a:pt x="14182" y="282024"/>
                  </a:lnTo>
                  <a:lnTo>
                    <a:pt x="14768" y="279714"/>
                  </a:lnTo>
                  <a:lnTo>
                    <a:pt x="14927" y="277913"/>
                  </a:lnTo>
                  <a:lnTo>
                    <a:pt x="17358" y="273654"/>
                  </a:lnTo>
                  <a:lnTo>
                    <a:pt x="21773" y="268067"/>
                  </a:lnTo>
                  <a:lnTo>
                    <a:pt x="22644" y="260879"/>
                  </a:lnTo>
                  <a:lnTo>
                    <a:pt x="22830" y="248814"/>
                  </a:lnTo>
                  <a:lnTo>
                    <a:pt x="25104" y="243788"/>
                  </a:lnTo>
                  <a:lnTo>
                    <a:pt x="28092" y="238732"/>
                  </a:lnTo>
                  <a:lnTo>
                    <a:pt x="30009" y="228587"/>
                  </a:lnTo>
                  <a:lnTo>
                    <a:pt x="30479" y="181483"/>
                  </a:lnTo>
                  <a:lnTo>
                    <a:pt x="38008" y="135771"/>
                  </a:lnTo>
                  <a:lnTo>
                    <a:pt x="45625" y="90051"/>
                  </a:lnTo>
                  <a:lnTo>
                    <a:pt x="47936" y="84327"/>
                  </a:lnTo>
                  <a:lnTo>
                    <a:pt x="50938" y="78961"/>
                  </a:lnTo>
                  <a:lnTo>
                    <a:pt x="52865" y="68617"/>
                  </a:lnTo>
                  <a:lnTo>
                    <a:pt x="53246" y="58420"/>
                  </a:lnTo>
                  <a:lnTo>
                    <a:pt x="55557" y="53335"/>
                  </a:lnTo>
                  <a:lnTo>
                    <a:pt x="59891" y="47217"/>
                  </a:lnTo>
                  <a:lnTo>
                    <a:pt x="60865" y="39282"/>
                  </a:lnTo>
                  <a:lnTo>
                    <a:pt x="61743" y="38886"/>
                  </a:lnTo>
                  <a:lnTo>
                    <a:pt x="67514" y="38196"/>
                  </a:lnTo>
                  <a:lnTo>
                    <a:pt x="67868" y="39007"/>
                  </a:lnTo>
                  <a:lnTo>
                    <a:pt x="68266" y="42167"/>
                  </a:lnTo>
                  <a:lnTo>
                    <a:pt x="69217" y="43348"/>
                  </a:lnTo>
                  <a:lnTo>
                    <a:pt x="72532" y="44661"/>
                  </a:lnTo>
                  <a:lnTo>
                    <a:pt x="73754" y="45857"/>
                  </a:lnTo>
                  <a:lnTo>
                    <a:pt x="75113" y="49446"/>
                  </a:lnTo>
                  <a:lnTo>
                    <a:pt x="76833" y="58647"/>
                  </a:lnTo>
                  <a:lnTo>
                    <a:pt x="81374" y="66101"/>
                  </a:lnTo>
                  <a:lnTo>
                    <a:pt x="90927" y="98581"/>
                  </a:lnTo>
                  <a:lnTo>
                    <a:pt x="92057" y="104770"/>
                  </a:lnTo>
                  <a:lnTo>
                    <a:pt x="97426" y="122539"/>
                  </a:lnTo>
                  <a:lnTo>
                    <a:pt x="101175" y="146415"/>
                  </a:lnTo>
                  <a:lnTo>
                    <a:pt x="105051" y="160497"/>
                  </a:lnTo>
                  <a:lnTo>
                    <a:pt x="106802" y="169541"/>
                  </a:lnTo>
                  <a:lnTo>
                    <a:pt x="111702" y="180238"/>
                  </a:lnTo>
                  <a:lnTo>
                    <a:pt x="114917" y="202402"/>
                  </a:lnTo>
                  <a:lnTo>
                    <a:pt x="120286" y="213195"/>
                  </a:lnTo>
                  <a:lnTo>
                    <a:pt x="120831" y="215787"/>
                  </a:lnTo>
                  <a:lnTo>
                    <a:pt x="128385" y="227077"/>
                  </a:lnTo>
                  <a:lnTo>
                    <a:pt x="134547" y="234375"/>
                  </a:lnTo>
                  <a:lnTo>
                    <a:pt x="135999" y="239064"/>
                  </a:lnTo>
                  <a:lnTo>
                    <a:pt x="137233" y="240653"/>
                  </a:lnTo>
                  <a:lnTo>
                    <a:pt x="143620" y="243413"/>
                  </a:lnTo>
                  <a:lnTo>
                    <a:pt x="158858" y="243827"/>
                  </a:lnTo>
                  <a:lnTo>
                    <a:pt x="159247" y="242982"/>
                  </a:lnTo>
                  <a:lnTo>
                    <a:pt x="159676" y="239785"/>
                  </a:lnTo>
                  <a:lnTo>
                    <a:pt x="162125" y="235541"/>
                  </a:lnTo>
                  <a:lnTo>
                    <a:pt x="179727" y="215674"/>
                  </a:lnTo>
                  <a:lnTo>
                    <a:pt x="184516" y="205688"/>
                  </a:lnTo>
                  <a:lnTo>
                    <a:pt x="186511" y="203162"/>
                  </a:lnTo>
                  <a:lnTo>
                    <a:pt x="188728" y="195840"/>
                  </a:lnTo>
                  <a:lnTo>
                    <a:pt x="190558" y="187789"/>
                  </a:lnTo>
                  <a:lnTo>
                    <a:pt x="196376" y="175721"/>
                  </a:lnTo>
                  <a:lnTo>
                    <a:pt x="196957" y="173025"/>
                  </a:lnTo>
                  <a:lnTo>
                    <a:pt x="203998" y="157794"/>
                  </a:lnTo>
                  <a:lnTo>
                    <a:pt x="207481" y="144114"/>
                  </a:lnTo>
                  <a:lnTo>
                    <a:pt x="219240" y="106184"/>
                  </a:lnTo>
                  <a:lnTo>
                    <a:pt x="221053" y="97141"/>
                  </a:lnTo>
                  <a:lnTo>
                    <a:pt x="225987" y="86444"/>
                  </a:lnTo>
                  <a:lnTo>
                    <a:pt x="228672" y="73773"/>
                  </a:lnTo>
                  <a:lnTo>
                    <a:pt x="233607" y="63433"/>
                  </a:lnTo>
                  <a:lnTo>
                    <a:pt x="236294" y="50867"/>
                  </a:lnTo>
                  <a:lnTo>
                    <a:pt x="242075" y="41406"/>
                  </a:lnTo>
                  <a:lnTo>
                    <a:pt x="248302" y="33241"/>
                  </a:lnTo>
                  <a:lnTo>
                    <a:pt x="253095" y="22897"/>
                  </a:lnTo>
                  <a:lnTo>
                    <a:pt x="256420" y="17791"/>
                  </a:lnTo>
                  <a:lnTo>
                    <a:pt x="257898" y="12700"/>
                  </a:lnTo>
                  <a:lnTo>
                    <a:pt x="259139" y="11004"/>
                  </a:lnTo>
                  <a:lnTo>
                    <a:pt x="260813" y="9872"/>
                  </a:lnTo>
                  <a:lnTo>
                    <a:pt x="262776" y="9118"/>
                  </a:lnTo>
                  <a:lnTo>
                    <a:pt x="264083" y="7770"/>
                  </a:lnTo>
                  <a:lnTo>
                    <a:pt x="265538" y="4012"/>
                  </a:lnTo>
                  <a:lnTo>
                    <a:pt x="266772" y="2671"/>
                  </a:lnTo>
                  <a:lnTo>
                    <a:pt x="273158" y="344"/>
                  </a:lnTo>
                  <a:lnTo>
                    <a:pt x="281596" y="0"/>
                  </a:lnTo>
                  <a:lnTo>
                    <a:pt x="281910" y="6553"/>
                  </a:lnTo>
                  <a:lnTo>
                    <a:pt x="287170" y="13486"/>
                  </a:lnTo>
                  <a:lnTo>
                    <a:pt x="288851" y="20546"/>
                  </a:lnTo>
                  <a:lnTo>
                    <a:pt x="289559" y="66983"/>
                  </a:lnTo>
                  <a:lnTo>
                    <a:pt x="289559" y="111663"/>
                  </a:lnTo>
                  <a:lnTo>
                    <a:pt x="289559" y="158559"/>
                  </a:lnTo>
                  <a:lnTo>
                    <a:pt x="289559" y="203625"/>
                  </a:lnTo>
                  <a:lnTo>
                    <a:pt x="289559" y="249406"/>
                  </a:lnTo>
                  <a:lnTo>
                    <a:pt x="289559" y="257631"/>
                  </a:lnTo>
                  <a:lnTo>
                    <a:pt x="296867" y="266340"/>
                  </a:lnTo>
                  <a:lnTo>
                    <a:pt x="320040" y="266691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275"/>
            <p:cNvSpPr/>
            <p:nvPr/>
          </p:nvSpPr>
          <p:spPr>
            <a:xfrm>
              <a:off x="10721435" y="5196841"/>
              <a:ext cx="258986" cy="121912"/>
            </a:xfrm>
            <a:custGeom>
              <a:avLst/>
              <a:gdLst/>
              <a:ahLst/>
              <a:cxnLst/>
              <a:rect l="0" t="0" r="0" b="0"/>
              <a:pathLst>
                <a:path w="258986" h="121912">
                  <a:moveTo>
                    <a:pt x="144685" y="7619"/>
                  </a:moveTo>
                  <a:lnTo>
                    <a:pt x="140640" y="7619"/>
                  </a:lnTo>
                  <a:lnTo>
                    <a:pt x="139448" y="6772"/>
                  </a:lnTo>
                  <a:lnTo>
                    <a:pt x="138654" y="5360"/>
                  </a:lnTo>
                  <a:lnTo>
                    <a:pt x="137157" y="312"/>
                  </a:lnTo>
                  <a:lnTo>
                    <a:pt x="89752" y="0"/>
                  </a:lnTo>
                  <a:lnTo>
                    <a:pt x="50611" y="0"/>
                  </a:lnTo>
                  <a:lnTo>
                    <a:pt x="45583" y="2258"/>
                  </a:lnTo>
                  <a:lnTo>
                    <a:pt x="40527" y="5236"/>
                  </a:lnTo>
                  <a:lnTo>
                    <a:pt x="32921" y="7760"/>
                  </a:lnTo>
                  <a:lnTo>
                    <a:pt x="24270" y="14087"/>
                  </a:lnTo>
                  <a:lnTo>
                    <a:pt x="19165" y="14897"/>
                  </a:lnTo>
                  <a:lnTo>
                    <a:pt x="17825" y="15859"/>
                  </a:lnTo>
                  <a:lnTo>
                    <a:pt x="16932" y="17345"/>
                  </a:lnTo>
                  <a:lnTo>
                    <a:pt x="16337" y="19184"/>
                  </a:lnTo>
                  <a:lnTo>
                    <a:pt x="15093" y="20408"/>
                  </a:lnTo>
                  <a:lnTo>
                    <a:pt x="11453" y="21770"/>
                  </a:lnTo>
                  <a:lnTo>
                    <a:pt x="10143" y="22980"/>
                  </a:lnTo>
                  <a:lnTo>
                    <a:pt x="8691" y="26580"/>
                  </a:lnTo>
                  <a:lnTo>
                    <a:pt x="7872" y="33370"/>
                  </a:lnTo>
                  <a:lnTo>
                    <a:pt x="6909" y="34946"/>
                  </a:lnTo>
                  <a:lnTo>
                    <a:pt x="5421" y="35997"/>
                  </a:lnTo>
                  <a:lnTo>
                    <a:pt x="3581" y="36697"/>
                  </a:lnTo>
                  <a:lnTo>
                    <a:pt x="2355" y="38011"/>
                  </a:lnTo>
                  <a:lnTo>
                    <a:pt x="994" y="41728"/>
                  </a:lnTo>
                  <a:lnTo>
                    <a:pt x="0" y="55976"/>
                  </a:lnTo>
                  <a:lnTo>
                    <a:pt x="2206" y="61002"/>
                  </a:lnTo>
                  <a:lnTo>
                    <a:pt x="6476" y="67082"/>
                  </a:lnTo>
                  <a:lnTo>
                    <a:pt x="7319" y="74367"/>
                  </a:lnTo>
                  <a:lnTo>
                    <a:pt x="7434" y="79054"/>
                  </a:lnTo>
                  <a:lnTo>
                    <a:pt x="9742" y="83960"/>
                  </a:lnTo>
                  <a:lnTo>
                    <a:pt x="11542" y="86453"/>
                  </a:lnTo>
                  <a:lnTo>
                    <a:pt x="15803" y="89223"/>
                  </a:lnTo>
                  <a:lnTo>
                    <a:pt x="20518" y="91301"/>
                  </a:lnTo>
                  <a:lnTo>
                    <a:pt x="43792" y="111637"/>
                  </a:lnTo>
                  <a:lnTo>
                    <a:pt x="70288" y="120829"/>
                  </a:lnTo>
                  <a:lnTo>
                    <a:pt x="98982" y="121911"/>
                  </a:lnTo>
                  <a:lnTo>
                    <a:pt x="101518" y="121067"/>
                  </a:lnTo>
                  <a:lnTo>
                    <a:pt x="103206" y="119657"/>
                  </a:lnTo>
                  <a:lnTo>
                    <a:pt x="104332" y="117871"/>
                  </a:lnTo>
                  <a:lnTo>
                    <a:pt x="110099" y="115887"/>
                  </a:lnTo>
                  <a:lnTo>
                    <a:pt x="119509" y="114612"/>
                  </a:lnTo>
                  <a:lnTo>
                    <a:pt x="129809" y="108309"/>
                  </a:lnTo>
                  <a:lnTo>
                    <a:pt x="132227" y="107765"/>
                  </a:lnTo>
                  <a:lnTo>
                    <a:pt x="139677" y="102956"/>
                  </a:lnTo>
                  <a:lnTo>
                    <a:pt x="142460" y="98533"/>
                  </a:lnTo>
                  <a:lnTo>
                    <a:pt x="144543" y="93746"/>
                  </a:lnTo>
                  <a:lnTo>
                    <a:pt x="157306" y="78027"/>
                  </a:lnTo>
                  <a:lnTo>
                    <a:pt x="159581" y="69990"/>
                  </a:lnTo>
                  <a:lnTo>
                    <a:pt x="165092" y="62775"/>
                  </a:lnTo>
                  <a:lnTo>
                    <a:pt x="166817" y="55664"/>
                  </a:lnTo>
                  <a:lnTo>
                    <a:pt x="167545" y="26536"/>
                  </a:lnTo>
                  <a:lnTo>
                    <a:pt x="166697" y="25310"/>
                  </a:lnTo>
                  <a:lnTo>
                    <a:pt x="165288" y="24493"/>
                  </a:lnTo>
                  <a:lnTo>
                    <a:pt x="159926" y="22859"/>
                  </a:lnTo>
                  <a:lnTo>
                    <a:pt x="159926" y="42043"/>
                  </a:lnTo>
                  <a:lnTo>
                    <a:pt x="160774" y="43269"/>
                  </a:lnTo>
                  <a:lnTo>
                    <a:pt x="162184" y="44086"/>
                  </a:lnTo>
                  <a:lnTo>
                    <a:pt x="163970" y="44630"/>
                  </a:lnTo>
                  <a:lnTo>
                    <a:pt x="165161" y="45839"/>
                  </a:lnTo>
                  <a:lnTo>
                    <a:pt x="169332" y="53866"/>
                  </a:lnTo>
                  <a:lnTo>
                    <a:pt x="189001" y="74789"/>
                  </a:lnTo>
                  <a:lnTo>
                    <a:pt x="189782" y="77830"/>
                  </a:lnTo>
                  <a:lnTo>
                    <a:pt x="189988" y="79827"/>
                  </a:lnTo>
                  <a:lnTo>
                    <a:pt x="190974" y="81157"/>
                  </a:lnTo>
                  <a:lnTo>
                    <a:pt x="205828" y="89694"/>
                  </a:lnTo>
                  <a:lnTo>
                    <a:pt x="208307" y="90276"/>
                  </a:lnTo>
                  <a:lnTo>
                    <a:pt x="209959" y="91511"/>
                  </a:lnTo>
                  <a:lnTo>
                    <a:pt x="211061" y="93181"/>
                  </a:lnTo>
                  <a:lnTo>
                    <a:pt x="211797" y="95140"/>
                  </a:lnTo>
                  <a:lnTo>
                    <a:pt x="213132" y="96446"/>
                  </a:lnTo>
                  <a:lnTo>
                    <a:pt x="228645" y="104937"/>
                  </a:lnTo>
                  <a:lnTo>
                    <a:pt x="247594" y="106633"/>
                  </a:lnTo>
                  <a:lnTo>
                    <a:pt x="258985" y="10667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276"/>
            <p:cNvSpPr/>
            <p:nvPr/>
          </p:nvSpPr>
          <p:spPr>
            <a:xfrm>
              <a:off x="11018520" y="5120641"/>
              <a:ext cx="197796" cy="236192"/>
            </a:xfrm>
            <a:custGeom>
              <a:avLst/>
              <a:gdLst/>
              <a:ahLst/>
              <a:cxnLst/>
              <a:rect l="0" t="0" r="0" b="0"/>
              <a:pathLst>
                <a:path w="197796" h="236192">
                  <a:moveTo>
                    <a:pt x="106680" y="7619"/>
                  </a:moveTo>
                  <a:lnTo>
                    <a:pt x="106680" y="1058"/>
                  </a:lnTo>
                  <a:lnTo>
                    <a:pt x="105834" y="705"/>
                  </a:lnTo>
                  <a:lnTo>
                    <a:pt x="80864" y="0"/>
                  </a:lnTo>
                  <a:lnTo>
                    <a:pt x="76016" y="2257"/>
                  </a:lnTo>
                  <a:lnTo>
                    <a:pt x="53200" y="20759"/>
                  </a:lnTo>
                  <a:lnTo>
                    <a:pt x="48198" y="22773"/>
                  </a:lnTo>
                  <a:lnTo>
                    <a:pt x="22858" y="43504"/>
                  </a:lnTo>
                  <a:lnTo>
                    <a:pt x="20321" y="44242"/>
                  </a:lnTo>
                  <a:lnTo>
                    <a:pt x="18626" y="45581"/>
                  </a:lnTo>
                  <a:lnTo>
                    <a:pt x="16745" y="49327"/>
                  </a:lnTo>
                  <a:lnTo>
                    <a:pt x="14690" y="58630"/>
                  </a:lnTo>
                  <a:lnTo>
                    <a:pt x="924" y="76047"/>
                  </a:lnTo>
                  <a:lnTo>
                    <a:pt x="0" y="105515"/>
                  </a:lnTo>
                  <a:lnTo>
                    <a:pt x="4046" y="110380"/>
                  </a:lnTo>
                  <a:lnTo>
                    <a:pt x="8290" y="112557"/>
                  </a:lnTo>
                  <a:lnTo>
                    <a:pt x="18879" y="114198"/>
                  </a:lnTo>
                  <a:lnTo>
                    <a:pt x="65834" y="114298"/>
                  </a:lnTo>
                  <a:lnTo>
                    <a:pt x="111549" y="114298"/>
                  </a:lnTo>
                  <a:lnTo>
                    <a:pt x="132218" y="115146"/>
                  </a:lnTo>
                  <a:lnTo>
                    <a:pt x="147004" y="120860"/>
                  </a:lnTo>
                  <a:lnTo>
                    <a:pt x="165081" y="122704"/>
                  </a:lnTo>
                  <a:lnTo>
                    <a:pt x="175100" y="129675"/>
                  </a:lnTo>
                  <a:lnTo>
                    <a:pt x="181047" y="134565"/>
                  </a:lnTo>
                  <a:lnTo>
                    <a:pt x="185735" y="136006"/>
                  </a:lnTo>
                  <a:lnTo>
                    <a:pt x="187322" y="137237"/>
                  </a:lnTo>
                  <a:lnTo>
                    <a:pt x="196475" y="152915"/>
                  </a:lnTo>
                  <a:lnTo>
                    <a:pt x="197795" y="158616"/>
                  </a:lnTo>
                  <a:lnTo>
                    <a:pt x="192047" y="168124"/>
                  </a:lnTo>
                  <a:lnTo>
                    <a:pt x="190591" y="181402"/>
                  </a:lnTo>
                  <a:lnTo>
                    <a:pt x="176637" y="196708"/>
                  </a:lnTo>
                  <a:lnTo>
                    <a:pt x="165058" y="203924"/>
                  </a:lnTo>
                  <a:lnTo>
                    <a:pt x="160667" y="210187"/>
                  </a:lnTo>
                  <a:lnTo>
                    <a:pt x="156639" y="211950"/>
                  </a:lnTo>
                  <a:lnTo>
                    <a:pt x="152027" y="217248"/>
                  </a:lnTo>
                  <a:lnTo>
                    <a:pt x="147153" y="223554"/>
                  </a:lnTo>
                  <a:lnTo>
                    <a:pt x="142166" y="226356"/>
                  </a:lnTo>
                  <a:lnTo>
                    <a:pt x="132065" y="228156"/>
                  </a:lnTo>
                  <a:lnTo>
                    <a:pt x="126993" y="228402"/>
                  </a:lnTo>
                  <a:lnTo>
                    <a:pt x="121915" y="230769"/>
                  </a:lnTo>
                  <a:lnTo>
                    <a:pt x="116838" y="233797"/>
                  </a:lnTo>
                  <a:lnTo>
                    <a:pt x="108185" y="235900"/>
                  </a:lnTo>
                  <a:lnTo>
                    <a:pt x="96208" y="236191"/>
                  </a:lnTo>
                  <a:lnTo>
                    <a:pt x="94617" y="235353"/>
                  </a:lnTo>
                  <a:lnTo>
                    <a:pt x="93559" y="233949"/>
                  </a:lnTo>
                  <a:lnTo>
                    <a:pt x="92853" y="232166"/>
                  </a:lnTo>
                  <a:lnTo>
                    <a:pt x="91536" y="230977"/>
                  </a:lnTo>
                  <a:lnTo>
                    <a:pt x="84170" y="228692"/>
                  </a:lnTo>
                  <a:lnTo>
                    <a:pt x="83820" y="19811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SMARTInkShape-277"/>
            <p:cNvSpPr/>
            <p:nvPr/>
          </p:nvSpPr>
          <p:spPr>
            <a:xfrm>
              <a:off x="11315700" y="5097781"/>
              <a:ext cx="205740" cy="274312"/>
            </a:xfrm>
            <a:custGeom>
              <a:avLst/>
              <a:gdLst/>
              <a:ahLst/>
              <a:cxnLst/>
              <a:rect l="0" t="0" r="0" b="0"/>
              <a:pathLst>
                <a:path w="205740" h="274312">
                  <a:moveTo>
                    <a:pt x="137160" y="7619"/>
                  </a:moveTo>
                  <a:lnTo>
                    <a:pt x="137160" y="313"/>
                  </a:lnTo>
                  <a:lnTo>
                    <a:pt x="104039" y="0"/>
                  </a:lnTo>
                  <a:lnTo>
                    <a:pt x="99016" y="2257"/>
                  </a:lnTo>
                  <a:lnTo>
                    <a:pt x="93961" y="5236"/>
                  </a:lnTo>
                  <a:lnTo>
                    <a:pt x="83817" y="7148"/>
                  </a:lnTo>
                  <a:lnTo>
                    <a:pt x="73660" y="7526"/>
                  </a:lnTo>
                  <a:lnTo>
                    <a:pt x="68580" y="9835"/>
                  </a:lnTo>
                  <a:lnTo>
                    <a:pt x="63499" y="12837"/>
                  </a:lnTo>
                  <a:lnTo>
                    <a:pt x="55880" y="15374"/>
                  </a:lnTo>
                  <a:lnTo>
                    <a:pt x="48261" y="20265"/>
                  </a:lnTo>
                  <a:lnTo>
                    <a:pt x="40639" y="22090"/>
                  </a:lnTo>
                  <a:lnTo>
                    <a:pt x="31984" y="22758"/>
                  </a:lnTo>
                  <a:lnTo>
                    <a:pt x="24694" y="28076"/>
                  </a:lnTo>
                  <a:lnTo>
                    <a:pt x="17571" y="29767"/>
                  </a:lnTo>
                  <a:lnTo>
                    <a:pt x="1498" y="30451"/>
                  </a:lnTo>
                  <a:lnTo>
                    <a:pt x="999" y="31307"/>
                  </a:lnTo>
                  <a:lnTo>
                    <a:pt x="12" y="38006"/>
                  </a:lnTo>
                  <a:lnTo>
                    <a:pt x="0" y="49737"/>
                  </a:lnTo>
                  <a:lnTo>
                    <a:pt x="846" y="50937"/>
                  </a:lnTo>
                  <a:lnTo>
                    <a:pt x="2256" y="51738"/>
                  </a:lnTo>
                  <a:lnTo>
                    <a:pt x="6562" y="53022"/>
                  </a:lnTo>
                  <a:lnTo>
                    <a:pt x="13495" y="58513"/>
                  </a:lnTo>
                  <a:lnTo>
                    <a:pt x="20555" y="61081"/>
                  </a:lnTo>
                  <a:lnTo>
                    <a:pt x="28008" y="65981"/>
                  </a:lnTo>
                  <a:lnTo>
                    <a:pt x="35580" y="67809"/>
                  </a:lnTo>
                  <a:lnTo>
                    <a:pt x="55880" y="68550"/>
                  </a:lnTo>
                  <a:lnTo>
                    <a:pt x="60959" y="70824"/>
                  </a:lnTo>
                  <a:lnTo>
                    <a:pt x="66039" y="73810"/>
                  </a:lnTo>
                  <a:lnTo>
                    <a:pt x="76200" y="75727"/>
                  </a:lnTo>
                  <a:lnTo>
                    <a:pt x="86358" y="76106"/>
                  </a:lnTo>
                  <a:lnTo>
                    <a:pt x="91441" y="78416"/>
                  </a:lnTo>
                  <a:lnTo>
                    <a:pt x="96520" y="81417"/>
                  </a:lnTo>
                  <a:lnTo>
                    <a:pt x="106680" y="83345"/>
                  </a:lnTo>
                  <a:lnTo>
                    <a:pt x="109220" y="83503"/>
                  </a:lnTo>
                  <a:lnTo>
                    <a:pt x="114300" y="85936"/>
                  </a:lnTo>
                  <a:lnTo>
                    <a:pt x="119380" y="88993"/>
                  </a:lnTo>
                  <a:lnTo>
                    <a:pt x="129541" y="90956"/>
                  </a:lnTo>
                  <a:lnTo>
                    <a:pt x="135466" y="92071"/>
                  </a:lnTo>
                  <a:lnTo>
                    <a:pt x="152385" y="98334"/>
                  </a:lnTo>
                  <a:lnTo>
                    <a:pt x="165297" y="98963"/>
                  </a:lnTo>
                  <a:lnTo>
                    <a:pt x="170990" y="103076"/>
                  </a:lnTo>
                  <a:lnTo>
                    <a:pt x="180500" y="111204"/>
                  </a:lnTo>
                  <a:lnTo>
                    <a:pt x="185491" y="112923"/>
                  </a:lnTo>
                  <a:lnTo>
                    <a:pt x="187161" y="114229"/>
                  </a:lnTo>
                  <a:lnTo>
                    <a:pt x="190357" y="119264"/>
                  </a:lnTo>
                  <a:lnTo>
                    <a:pt x="200976" y="125614"/>
                  </a:lnTo>
                  <a:lnTo>
                    <a:pt x="203621" y="130053"/>
                  </a:lnTo>
                  <a:lnTo>
                    <a:pt x="205322" y="139801"/>
                  </a:lnTo>
                  <a:lnTo>
                    <a:pt x="205739" y="171238"/>
                  </a:lnTo>
                  <a:lnTo>
                    <a:pt x="203481" y="175729"/>
                  </a:lnTo>
                  <a:lnTo>
                    <a:pt x="193588" y="188021"/>
                  </a:lnTo>
                  <a:lnTo>
                    <a:pt x="188853" y="198131"/>
                  </a:lnTo>
                  <a:lnTo>
                    <a:pt x="157470" y="231139"/>
                  </a:lnTo>
                  <a:lnTo>
                    <a:pt x="152395" y="233961"/>
                  </a:lnTo>
                  <a:lnTo>
                    <a:pt x="147319" y="236063"/>
                  </a:lnTo>
                  <a:lnTo>
                    <a:pt x="114770" y="256862"/>
                  </a:lnTo>
                  <a:lnTo>
                    <a:pt x="109430" y="258940"/>
                  </a:lnTo>
                  <a:lnTo>
                    <a:pt x="101661" y="264025"/>
                  </a:lnTo>
                  <a:lnTo>
                    <a:pt x="93999" y="265906"/>
                  </a:lnTo>
                  <a:lnTo>
                    <a:pt x="71120" y="267525"/>
                  </a:lnTo>
                  <a:lnTo>
                    <a:pt x="60959" y="272726"/>
                  </a:lnTo>
                  <a:lnTo>
                    <a:pt x="46072" y="274311"/>
                  </a:lnTo>
                  <a:lnTo>
                    <a:pt x="45723" y="262747"/>
                  </a:lnTo>
                  <a:lnTo>
                    <a:pt x="47980" y="258451"/>
                  </a:lnTo>
                  <a:lnTo>
                    <a:pt x="53340" y="25145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278"/>
            <p:cNvSpPr/>
            <p:nvPr/>
          </p:nvSpPr>
          <p:spPr>
            <a:xfrm>
              <a:off x="11750040" y="5059680"/>
              <a:ext cx="30481" cy="281941"/>
            </a:xfrm>
            <a:custGeom>
              <a:avLst/>
              <a:gdLst/>
              <a:ahLst/>
              <a:cxnLst/>
              <a:rect l="0" t="0" r="0" b="0"/>
              <a:pathLst>
                <a:path w="30481" h="281941">
                  <a:moveTo>
                    <a:pt x="30480" y="0"/>
                  </a:moveTo>
                  <a:lnTo>
                    <a:pt x="22955" y="0"/>
                  </a:lnTo>
                  <a:lnTo>
                    <a:pt x="22869" y="6560"/>
                  </a:lnTo>
                  <a:lnTo>
                    <a:pt x="17624" y="13494"/>
                  </a:lnTo>
                  <a:lnTo>
                    <a:pt x="16298" y="18132"/>
                  </a:lnTo>
                  <a:lnTo>
                    <a:pt x="13023" y="47520"/>
                  </a:lnTo>
                  <a:lnTo>
                    <a:pt x="9221" y="61493"/>
                  </a:lnTo>
                  <a:lnTo>
                    <a:pt x="7485" y="70511"/>
                  </a:lnTo>
                  <a:lnTo>
                    <a:pt x="2592" y="82041"/>
                  </a:lnTo>
                  <a:lnTo>
                    <a:pt x="66" y="126697"/>
                  </a:lnTo>
                  <a:lnTo>
                    <a:pt x="0" y="170238"/>
                  </a:lnTo>
                  <a:lnTo>
                    <a:pt x="1" y="214949"/>
                  </a:lnTo>
                  <a:lnTo>
                    <a:pt x="0" y="229950"/>
                  </a:lnTo>
                  <a:lnTo>
                    <a:pt x="2257" y="235691"/>
                  </a:lnTo>
                  <a:lnTo>
                    <a:pt x="4043" y="238407"/>
                  </a:lnTo>
                  <a:lnTo>
                    <a:pt x="9407" y="257445"/>
                  </a:lnTo>
                  <a:lnTo>
                    <a:pt x="14088" y="264872"/>
                  </a:lnTo>
                  <a:lnTo>
                    <a:pt x="14898" y="270204"/>
                  </a:lnTo>
                  <a:lnTo>
                    <a:pt x="15860" y="271576"/>
                  </a:lnTo>
                  <a:lnTo>
                    <a:pt x="17345" y="272490"/>
                  </a:lnTo>
                  <a:lnTo>
                    <a:pt x="21772" y="273958"/>
                  </a:lnTo>
                  <a:lnTo>
                    <a:pt x="30480" y="28194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279"/>
            <p:cNvSpPr/>
            <p:nvPr/>
          </p:nvSpPr>
          <p:spPr>
            <a:xfrm>
              <a:off x="11864340" y="5029200"/>
              <a:ext cx="22861" cy="304801"/>
            </a:xfrm>
            <a:custGeom>
              <a:avLst/>
              <a:gdLst/>
              <a:ahLst/>
              <a:cxnLst/>
              <a:rect l="0" t="0" r="0" b="0"/>
              <a:pathLst>
                <a:path w="22861" h="304801">
                  <a:moveTo>
                    <a:pt x="0" y="0"/>
                  </a:moveTo>
                  <a:lnTo>
                    <a:pt x="0" y="47520"/>
                  </a:lnTo>
                  <a:lnTo>
                    <a:pt x="0" y="91487"/>
                  </a:lnTo>
                  <a:lnTo>
                    <a:pt x="847" y="132081"/>
                  </a:lnTo>
                  <a:lnTo>
                    <a:pt x="6914" y="162560"/>
                  </a:lnTo>
                  <a:lnTo>
                    <a:pt x="7604" y="208280"/>
                  </a:lnTo>
                  <a:lnTo>
                    <a:pt x="8466" y="237914"/>
                  </a:lnTo>
                  <a:lnTo>
                    <a:pt x="14181" y="253554"/>
                  </a:lnTo>
                  <a:lnTo>
                    <a:pt x="15237" y="293131"/>
                  </a:lnTo>
                  <a:lnTo>
                    <a:pt x="16085" y="294480"/>
                  </a:lnTo>
                  <a:lnTo>
                    <a:pt x="17498" y="295380"/>
                  </a:lnTo>
                  <a:lnTo>
                    <a:pt x="19287" y="295981"/>
                  </a:lnTo>
                  <a:lnTo>
                    <a:pt x="20477" y="297228"/>
                  </a:lnTo>
                  <a:lnTo>
                    <a:pt x="22860" y="3048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SMARTInkShape-280"/>
            <p:cNvSpPr/>
            <p:nvPr/>
          </p:nvSpPr>
          <p:spPr>
            <a:xfrm>
              <a:off x="11750040" y="5090160"/>
              <a:ext cx="304801" cy="76201"/>
            </a:xfrm>
            <a:custGeom>
              <a:avLst/>
              <a:gdLst/>
              <a:ahLst/>
              <a:cxnLst/>
              <a:rect l="0" t="0" r="0" b="0"/>
              <a:pathLst>
                <a:path w="304801" h="76201">
                  <a:moveTo>
                    <a:pt x="0" y="76200"/>
                  </a:moveTo>
                  <a:lnTo>
                    <a:pt x="4043" y="76200"/>
                  </a:lnTo>
                  <a:lnTo>
                    <a:pt x="8289" y="73941"/>
                  </a:lnTo>
                  <a:lnTo>
                    <a:pt x="12996" y="70963"/>
                  </a:lnTo>
                  <a:lnTo>
                    <a:pt x="22920" y="69050"/>
                  </a:lnTo>
                  <a:lnTo>
                    <a:pt x="25440" y="68893"/>
                  </a:lnTo>
                  <a:lnTo>
                    <a:pt x="30498" y="66461"/>
                  </a:lnTo>
                  <a:lnTo>
                    <a:pt x="35569" y="63405"/>
                  </a:lnTo>
                  <a:lnTo>
                    <a:pt x="44030" y="61684"/>
                  </a:lnTo>
                  <a:lnTo>
                    <a:pt x="56039" y="60328"/>
                  </a:lnTo>
                  <a:lnTo>
                    <a:pt x="66181" y="55787"/>
                  </a:lnTo>
                  <a:lnTo>
                    <a:pt x="96959" y="51226"/>
                  </a:lnTo>
                  <a:lnTo>
                    <a:pt x="104053" y="48167"/>
                  </a:lnTo>
                  <a:lnTo>
                    <a:pt x="147383" y="38023"/>
                  </a:lnTo>
                  <a:lnTo>
                    <a:pt x="193043" y="25472"/>
                  </a:lnTo>
                  <a:lnTo>
                    <a:pt x="238759" y="15168"/>
                  </a:lnTo>
                  <a:lnTo>
                    <a:pt x="264003" y="8394"/>
                  </a:lnTo>
                  <a:lnTo>
                    <a:pt x="30480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281"/>
            <p:cNvSpPr/>
            <p:nvPr/>
          </p:nvSpPr>
          <p:spPr>
            <a:xfrm>
              <a:off x="11757660" y="5196840"/>
              <a:ext cx="350521" cy="114301"/>
            </a:xfrm>
            <a:custGeom>
              <a:avLst/>
              <a:gdLst/>
              <a:ahLst/>
              <a:cxnLst/>
              <a:rect l="0" t="0" r="0" b="0"/>
              <a:pathLst>
                <a:path w="350521" h="114301">
                  <a:moveTo>
                    <a:pt x="0" y="114300"/>
                  </a:moveTo>
                  <a:lnTo>
                    <a:pt x="4045" y="110255"/>
                  </a:lnTo>
                  <a:lnTo>
                    <a:pt x="8290" y="108268"/>
                  </a:lnTo>
                  <a:lnTo>
                    <a:pt x="53875" y="90923"/>
                  </a:lnTo>
                  <a:lnTo>
                    <a:pt x="66482" y="85926"/>
                  </a:lnTo>
                  <a:lnTo>
                    <a:pt x="87087" y="78014"/>
                  </a:lnTo>
                  <a:lnTo>
                    <a:pt x="101815" y="71751"/>
                  </a:lnTo>
                  <a:lnTo>
                    <a:pt x="148809" y="58098"/>
                  </a:lnTo>
                  <a:lnTo>
                    <a:pt x="175122" y="47935"/>
                  </a:lnTo>
                  <a:lnTo>
                    <a:pt x="190461" y="44119"/>
                  </a:lnTo>
                  <a:lnTo>
                    <a:pt x="227008" y="32597"/>
                  </a:lnTo>
                  <a:lnTo>
                    <a:pt x="243369" y="28850"/>
                  </a:lnTo>
                  <a:lnTo>
                    <a:pt x="274280" y="17356"/>
                  </a:lnTo>
                  <a:lnTo>
                    <a:pt x="298766" y="13168"/>
                  </a:lnTo>
                  <a:lnTo>
                    <a:pt x="323635" y="3114"/>
                  </a:lnTo>
                  <a:lnTo>
                    <a:pt x="35052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4" name="SMARTInkShape-282"/>
          <p:cNvSpPr/>
          <p:nvPr/>
        </p:nvSpPr>
        <p:spPr>
          <a:xfrm>
            <a:off x="8054340" y="5562600"/>
            <a:ext cx="274321" cy="91441"/>
          </a:xfrm>
          <a:custGeom>
            <a:avLst/>
            <a:gdLst/>
            <a:ahLst/>
            <a:cxnLst/>
            <a:rect l="0" t="0" r="0" b="0"/>
            <a:pathLst>
              <a:path w="274321" h="91441">
                <a:moveTo>
                  <a:pt x="7620" y="91440"/>
                </a:moveTo>
                <a:lnTo>
                  <a:pt x="0" y="91440"/>
                </a:lnTo>
                <a:lnTo>
                  <a:pt x="7307" y="84133"/>
                </a:lnTo>
                <a:lnTo>
                  <a:pt x="21479" y="83827"/>
                </a:lnTo>
                <a:lnTo>
                  <a:pt x="28671" y="78585"/>
                </a:lnTo>
                <a:lnTo>
                  <a:pt x="35776" y="76907"/>
                </a:lnTo>
                <a:lnTo>
                  <a:pt x="40736" y="76514"/>
                </a:lnTo>
                <a:lnTo>
                  <a:pt x="45763" y="74082"/>
                </a:lnTo>
                <a:lnTo>
                  <a:pt x="48288" y="72249"/>
                </a:lnTo>
                <a:lnTo>
                  <a:pt x="59934" y="69666"/>
                </a:lnTo>
                <a:lnTo>
                  <a:pt x="72955" y="67948"/>
                </a:lnTo>
                <a:lnTo>
                  <a:pt x="83681" y="62591"/>
                </a:lnTo>
                <a:lnTo>
                  <a:pt x="130926" y="46880"/>
                </a:lnTo>
                <a:lnTo>
                  <a:pt x="147249" y="45102"/>
                </a:lnTo>
                <a:lnTo>
                  <a:pt x="161762" y="39734"/>
                </a:lnTo>
                <a:lnTo>
                  <a:pt x="184621" y="35986"/>
                </a:lnTo>
                <a:lnTo>
                  <a:pt x="205224" y="28706"/>
                </a:lnTo>
                <a:lnTo>
                  <a:pt x="207936" y="26757"/>
                </a:lnTo>
                <a:lnTo>
                  <a:pt x="222763" y="22784"/>
                </a:lnTo>
                <a:lnTo>
                  <a:pt x="224707" y="21115"/>
                </a:lnTo>
                <a:lnTo>
                  <a:pt x="226005" y="19157"/>
                </a:lnTo>
                <a:lnTo>
                  <a:pt x="231963" y="16981"/>
                </a:lnTo>
                <a:lnTo>
                  <a:pt x="241494" y="15585"/>
                </a:lnTo>
                <a:lnTo>
                  <a:pt x="251820" y="9253"/>
                </a:lnTo>
                <a:lnTo>
                  <a:pt x="257646" y="7943"/>
                </a:lnTo>
                <a:lnTo>
                  <a:pt x="266348" y="322"/>
                </a:lnTo>
                <a:lnTo>
                  <a:pt x="274320" y="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6" name="SMARTInkShape-Group65"/>
          <p:cNvGrpSpPr/>
          <p:nvPr/>
        </p:nvGrpSpPr>
        <p:grpSpPr>
          <a:xfrm>
            <a:off x="8488814" y="5509294"/>
            <a:ext cx="1714367" cy="289527"/>
            <a:chOff x="8488814" y="5509294"/>
            <a:chExt cx="1714367" cy="289527"/>
          </a:xfrm>
        </p:grpSpPr>
        <p:sp>
          <p:nvSpPr>
            <p:cNvPr id="135" name="SMARTInkShape-283"/>
            <p:cNvSpPr/>
            <p:nvPr/>
          </p:nvSpPr>
          <p:spPr>
            <a:xfrm>
              <a:off x="8488814" y="5555077"/>
              <a:ext cx="258947" cy="197993"/>
            </a:xfrm>
            <a:custGeom>
              <a:avLst/>
              <a:gdLst/>
              <a:ahLst/>
              <a:cxnLst/>
              <a:rect l="0" t="0" r="0" b="0"/>
              <a:pathLst>
                <a:path w="258947" h="197993">
                  <a:moveTo>
                    <a:pt x="159886" y="38003"/>
                  </a:moveTo>
                  <a:lnTo>
                    <a:pt x="155841" y="33958"/>
                  </a:lnTo>
                  <a:lnTo>
                    <a:pt x="151597" y="31972"/>
                  </a:lnTo>
                  <a:lnTo>
                    <a:pt x="149280" y="31442"/>
                  </a:lnTo>
                  <a:lnTo>
                    <a:pt x="147736" y="30243"/>
                  </a:lnTo>
                  <a:lnTo>
                    <a:pt x="146019" y="26652"/>
                  </a:lnTo>
                  <a:lnTo>
                    <a:pt x="145054" y="19869"/>
                  </a:lnTo>
                  <a:lnTo>
                    <a:pt x="144071" y="18294"/>
                  </a:lnTo>
                  <a:lnTo>
                    <a:pt x="142569" y="17244"/>
                  </a:lnTo>
                  <a:lnTo>
                    <a:pt x="140722" y="16543"/>
                  </a:lnTo>
                  <a:lnTo>
                    <a:pt x="139489" y="15230"/>
                  </a:lnTo>
                  <a:lnTo>
                    <a:pt x="138121" y="11513"/>
                  </a:lnTo>
                  <a:lnTo>
                    <a:pt x="136909" y="10183"/>
                  </a:lnTo>
                  <a:lnTo>
                    <a:pt x="133305" y="8705"/>
                  </a:lnTo>
                  <a:lnTo>
                    <a:pt x="124092" y="6909"/>
                  </a:lnTo>
                  <a:lnTo>
                    <a:pt x="116637" y="2356"/>
                  </a:lnTo>
                  <a:lnTo>
                    <a:pt x="108043" y="226"/>
                  </a:lnTo>
                  <a:lnTo>
                    <a:pt x="98899" y="0"/>
                  </a:lnTo>
                  <a:lnTo>
                    <a:pt x="92422" y="2204"/>
                  </a:lnTo>
                  <a:lnTo>
                    <a:pt x="86722" y="5160"/>
                  </a:lnTo>
                  <a:lnTo>
                    <a:pt x="78754" y="7670"/>
                  </a:lnTo>
                  <a:lnTo>
                    <a:pt x="31474" y="40552"/>
                  </a:lnTo>
                  <a:lnTo>
                    <a:pt x="10240" y="66084"/>
                  </a:lnTo>
                  <a:lnTo>
                    <a:pt x="3316" y="78591"/>
                  </a:lnTo>
                  <a:lnTo>
                    <a:pt x="888" y="88881"/>
                  </a:lnTo>
                  <a:lnTo>
                    <a:pt x="0" y="112008"/>
                  </a:lnTo>
                  <a:lnTo>
                    <a:pt x="2182" y="119718"/>
                  </a:lnTo>
                  <a:lnTo>
                    <a:pt x="13052" y="142910"/>
                  </a:lnTo>
                  <a:lnTo>
                    <a:pt x="18745" y="158538"/>
                  </a:lnTo>
                  <a:lnTo>
                    <a:pt x="25473" y="165799"/>
                  </a:lnTo>
                  <a:lnTo>
                    <a:pt x="55713" y="186949"/>
                  </a:lnTo>
                  <a:lnTo>
                    <a:pt x="89110" y="196830"/>
                  </a:lnTo>
                  <a:lnTo>
                    <a:pt x="123143" y="197992"/>
                  </a:lnTo>
                  <a:lnTo>
                    <a:pt x="135641" y="193968"/>
                  </a:lnTo>
                  <a:lnTo>
                    <a:pt x="151749" y="184841"/>
                  </a:lnTo>
                  <a:lnTo>
                    <a:pt x="154462" y="184155"/>
                  </a:lnTo>
                  <a:lnTo>
                    <a:pt x="159734" y="178878"/>
                  </a:lnTo>
                  <a:lnTo>
                    <a:pt x="179354" y="149752"/>
                  </a:lnTo>
                  <a:lnTo>
                    <a:pt x="189570" y="116668"/>
                  </a:lnTo>
                  <a:lnTo>
                    <a:pt x="190364" y="71043"/>
                  </a:lnTo>
                  <a:lnTo>
                    <a:pt x="190366" y="65952"/>
                  </a:lnTo>
                  <a:lnTo>
                    <a:pt x="189518" y="64255"/>
                  </a:lnTo>
                  <a:lnTo>
                    <a:pt x="188107" y="63125"/>
                  </a:lnTo>
                  <a:lnTo>
                    <a:pt x="186320" y="62371"/>
                  </a:lnTo>
                  <a:lnTo>
                    <a:pt x="185129" y="61022"/>
                  </a:lnTo>
                  <a:lnTo>
                    <a:pt x="182752" y="53264"/>
                  </a:lnTo>
                  <a:lnTo>
                    <a:pt x="182748" y="53251"/>
                  </a:lnTo>
                  <a:lnTo>
                    <a:pt x="182747" y="71156"/>
                  </a:lnTo>
                  <a:lnTo>
                    <a:pt x="185005" y="76163"/>
                  </a:lnTo>
                  <a:lnTo>
                    <a:pt x="187983" y="81209"/>
                  </a:lnTo>
                  <a:lnTo>
                    <a:pt x="190507" y="88810"/>
                  </a:lnTo>
                  <a:lnTo>
                    <a:pt x="225932" y="134313"/>
                  </a:lnTo>
                  <a:lnTo>
                    <a:pt x="258946" y="1599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SMARTInkShape-284"/>
            <p:cNvSpPr/>
            <p:nvPr/>
          </p:nvSpPr>
          <p:spPr>
            <a:xfrm>
              <a:off x="8785861" y="5509294"/>
              <a:ext cx="38100" cy="243807"/>
            </a:xfrm>
            <a:custGeom>
              <a:avLst/>
              <a:gdLst/>
              <a:ahLst/>
              <a:cxnLst/>
              <a:rect l="0" t="0" r="0" b="0"/>
              <a:pathLst>
                <a:path w="38100" h="243807">
                  <a:moveTo>
                    <a:pt x="22859" y="30446"/>
                  </a:moveTo>
                  <a:lnTo>
                    <a:pt x="16775" y="23515"/>
                  </a:lnTo>
                  <a:lnTo>
                    <a:pt x="9861" y="13058"/>
                  </a:lnTo>
                  <a:lnTo>
                    <a:pt x="3299" y="8361"/>
                  </a:lnTo>
                  <a:lnTo>
                    <a:pt x="10" y="0"/>
                  </a:lnTo>
                  <a:lnTo>
                    <a:pt x="0" y="46360"/>
                  </a:lnTo>
                  <a:lnTo>
                    <a:pt x="848" y="56146"/>
                  </a:lnTo>
                  <a:lnTo>
                    <a:pt x="12647" y="101574"/>
                  </a:lnTo>
                  <a:lnTo>
                    <a:pt x="20410" y="147286"/>
                  </a:lnTo>
                  <a:lnTo>
                    <a:pt x="29709" y="193006"/>
                  </a:lnTo>
                  <a:lnTo>
                    <a:pt x="31097" y="208246"/>
                  </a:lnTo>
                  <a:lnTo>
                    <a:pt x="38099" y="2438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SMARTInkShape-285"/>
            <p:cNvSpPr/>
            <p:nvPr/>
          </p:nvSpPr>
          <p:spPr>
            <a:xfrm>
              <a:off x="8764059" y="5585460"/>
              <a:ext cx="272167" cy="182549"/>
            </a:xfrm>
            <a:custGeom>
              <a:avLst/>
              <a:gdLst/>
              <a:ahLst/>
              <a:cxnLst/>
              <a:rect l="0" t="0" r="0" b="0"/>
              <a:pathLst>
                <a:path w="272167" h="182549">
                  <a:moveTo>
                    <a:pt x="6561" y="30480"/>
                  </a:moveTo>
                  <a:lnTo>
                    <a:pt x="0" y="30480"/>
                  </a:lnTo>
                  <a:lnTo>
                    <a:pt x="5593" y="23919"/>
                  </a:lnTo>
                  <a:lnTo>
                    <a:pt x="10319" y="23173"/>
                  </a:lnTo>
                  <a:lnTo>
                    <a:pt x="21128" y="22952"/>
                  </a:lnTo>
                  <a:lnTo>
                    <a:pt x="27992" y="25158"/>
                  </a:lnTo>
                  <a:lnTo>
                    <a:pt x="31009" y="26932"/>
                  </a:lnTo>
                  <a:lnTo>
                    <a:pt x="58857" y="30013"/>
                  </a:lnTo>
                  <a:lnTo>
                    <a:pt x="69596" y="31119"/>
                  </a:lnTo>
                  <a:lnTo>
                    <a:pt x="103335" y="37617"/>
                  </a:lnTo>
                  <a:lnTo>
                    <a:pt x="148732" y="38099"/>
                  </a:lnTo>
                  <a:lnTo>
                    <a:pt x="158960" y="38099"/>
                  </a:lnTo>
                  <a:lnTo>
                    <a:pt x="158960" y="49451"/>
                  </a:lnTo>
                  <a:lnTo>
                    <a:pt x="158113" y="50748"/>
                  </a:lnTo>
                  <a:lnTo>
                    <a:pt x="156702" y="51612"/>
                  </a:lnTo>
                  <a:lnTo>
                    <a:pt x="154915" y="52187"/>
                  </a:lnTo>
                  <a:lnTo>
                    <a:pt x="153724" y="53419"/>
                  </a:lnTo>
                  <a:lnTo>
                    <a:pt x="152400" y="57043"/>
                  </a:lnTo>
                  <a:lnTo>
                    <a:pt x="151350" y="97721"/>
                  </a:lnTo>
                  <a:lnTo>
                    <a:pt x="153602" y="104956"/>
                  </a:lnTo>
                  <a:lnTo>
                    <a:pt x="156579" y="111841"/>
                  </a:lnTo>
                  <a:lnTo>
                    <a:pt x="159101" y="124390"/>
                  </a:lnTo>
                  <a:lnTo>
                    <a:pt x="164836" y="133846"/>
                  </a:lnTo>
                  <a:lnTo>
                    <a:pt x="180197" y="154183"/>
                  </a:lnTo>
                  <a:lnTo>
                    <a:pt x="192158" y="159983"/>
                  </a:lnTo>
                  <a:lnTo>
                    <a:pt x="201442" y="169980"/>
                  </a:lnTo>
                  <a:lnTo>
                    <a:pt x="206911" y="172913"/>
                  </a:lnTo>
                  <a:lnTo>
                    <a:pt x="225912" y="177209"/>
                  </a:lnTo>
                  <a:lnTo>
                    <a:pt x="231896" y="180360"/>
                  </a:lnTo>
                  <a:lnTo>
                    <a:pt x="242638" y="182381"/>
                  </a:lnTo>
                  <a:lnTo>
                    <a:pt x="245225" y="182548"/>
                  </a:lnTo>
                  <a:lnTo>
                    <a:pt x="246951" y="181812"/>
                  </a:lnTo>
                  <a:lnTo>
                    <a:pt x="248101" y="180475"/>
                  </a:lnTo>
                  <a:lnTo>
                    <a:pt x="248868" y="178736"/>
                  </a:lnTo>
                  <a:lnTo>
                    <a:pt x="250225" y="177578"/>
                  </a:lnTo>
                  <a:lnTo>
                    <a:pt x="258488" y="173460"/>
                  </a:lnTo>
                  <a:lnTo>
                    <a:pt x="260872" y="171520"/>
                  </a:lnTo>
                  <a:lnTo>
                    <a:pt x="263522" y="167107"/>
                  </a:lnTo>
                  <a:lnTo>
                    <a:pt x="266209" y="154869"/>
                  </a:lnTo>
                  <a:lnTo>
                    <a:pt x="270796" y="146453"/>
                  </a:lnTo>
                  <a:lnTo>
                    <a:pt x="272166" y="138186"/>
                  </a:lnTo>
                  <a:lnTo>
                    <a:pt x="265926" y="93940"/>
                  </a:lnTo>
                  <a:lnTo>
                    <a:pt x="259613" y="73652"/>
                  </a:lnTo>
                  <a:lnTo>
                    <a:pt x="250213" y="55596"/>
                  </a:lnTo>
                  <a:lnTo>
                    <a:pt x="225279" y="24507"/>
                  </a:lnTo>
                  <a:lnTo>
                    <a:pt x="198658" y="1534"/>
                  </a:lnTo>
                  <a:lnTo>
                    <a:pt x="195514" y="682"/>
                  </a:lnTo>
                  <a:lnTo>
                    <a:pt x="18944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SMARTInkShape-286"/>
            <p:cNvSpPr/>
            <p:nvPr/>
          </p:nvSpPr>
          <p:spPr>
            <a:xfrm>
              <a:off x="9067802" y="5593090"/>
              <a:ext cx="266699" cy="167631"/>
            </a:xfrm>
            <a:custGeom>
              <a:avLst/>
              <a:gdLst/>
              <a:ahLst/>
              <a:cxnLst/>
              <a:rect l="0" t="0" r="0" b="0"/>
              <a:pathLst>
                <a:path w="266699" h="167631">
                  <a:moveTo>
                    <a:pt x="60958" y="167630"/>
                  </a:moveTo>
                  <a:lnTo>
                    <a:pt x="48808" y="154633"/>
                  </a:lnTo>
                  <a:lnTo>
                    <a:pt x="47090" y="149718"/>
                  </a:lnTo>
                  <a:lnTo>
                    <a:pt x="45787" y="148069"/>
                  </a:lnTo>
                  <a:lnTo>
                    <a:pt x="39906" y="144054"/>
                  </a:lnTo>
                  <a:lnTo>
                    <a:pt x="18605" y="111739"/>
                  </a:lnTo>
                  <a:lnTo>
                    <a:pt x="2616" y="66102"/>
                  </a:lnTo>
                  <a:lnTo>
                    <a:pt x="228" y="47633"/>
                  </a:lnTo>
                  <a:lnTo>
                    <a:pt x="0" y="12786"/>
                  </a:lnTo>
                  <a:lnTo>
                    <a:pt x="846" y="11060"/>
                  </a:lnTo>
                  <a:lnTo>
                    <a:pt x="2257" y="9910"/>
                  </a:lnTo>
                  <a:lnTo>
                    <a:pt x="4043" y="9144"/>
                  </a:lnTo>
                  <a:lnTo>
                    <a:pt x="5236" y="7786"/>
                  </a:lnTo>
                  <a:lnTo>
                    <a:pt x="6559" y="4020"/>
                  </a:lnTo>
                  <a:lnTo>
                    <a:pt x="7758" y="2676"/>
                  </a:lnTo>
                  <a:lnTo>
                    <a:pt x="11348" y="1184"/>
                  </a:lnTo>
                  <a:lnTo>
                    <a:pt x="40648" y="0"/>
                  </a:lnTo>
                  <a:lnTo>
                    <a:pt x="45723" y="2252"/>
                  </a:lnTo>
                  <a:lnTo>
                    <a:pt x="86044" y="33022"/>
                  </a:lnTo>
                  <a:lnTo>
                    <a:pt x="109209" y="67222"/>
                  </a:lnTo>
                  <a:lnTo>
                    <a:pt x="128125" y="108121"/>
                  </a:lnTo>
                  <a:lnTo>
                    <a:pt x="130302" y="126926"/>
                  </a:lnTo>
                  <a:lnTo>
                    <a:pt x="136089" y="135636"/>
                  </a:lnTo>
                  <a:lnTo>
                    <a:pt x="137157" y="144739"/>
                  </a:lnTo>
                  <a:lnTo>
                    <a:pt x="133112" y="140715"/>
                  </a:lnTo>
                  <a:lnTo>
                    <a:pt x="131126" y="136477"/>
                  </a:lnTo>
                  <a:lnTo>
                    <a:pt x="122980" y="89948"/>
                  </a:lnTo>
                  <a:lnTo>
                    <a:pt x="122011" y="67182"/>
                  </a:lnTo>
                  <a:lnTo>
                    <a:pt x="124217" y="61462"/>
                  </a:lnTo>
                  <a:lnTo>
                    <a:pt x="125991" y="58751"/>
                  </a:lnTo>
                  <a:lnTo>
                    <a:pt x="128486" y="46845"/>
                  </a:lnTo>
                  <a:lnTo>
                    <a:pt x="129445" y="28253"/>
                  </a:lnTo>
                  <a:lnTo>
                    <a:pt x="131755" y="22993"/>
                  </a:lnTo>
                  <a:lnTo>
                    <a:pt x="143626" y="8803"/>
                  </a:lnTo>
                  <a:lnTo>
                    <a:pt x="148481" y="7963"/>
                  </a:lnTo>
                  <a:lnTo>
                    <a:pt x="162659" y="7641"/>
                  </a:lnTo>
                  <a:lnTo>
                    <a:pt x="167682" y="9882"/>
                  </a:lnTo>
                  <a:lnTo>
                    <a:pt x="172738" y="12852"/>
                  </a:lnTo>
                  <a:lnTo>
                    <a:pt x="180344" y="15372"/>
                  </a:lnTo>
                  <a:lnTo>
                    <a:pt x="185421" y="18962"/>
                  </a:lnTo>
                  <a:lnTo>
                    <a:pt x="220979" y="63170"/>
                  </a:lnTo>
                  <a:lnTo>
                    <a:pt x="241579" y="97321"/>
                  </a:lnTo>
                  <a:lnTo>
                    <a:pt x="251510" y="126216"/>
                  </a:lnTo>
                  <a:lnTo>
                    <a:pt x="257332" y="136997"/>
                  </a:lnTo>
                  <a:lnTo>
                    <a:pt x="258975" y="150876"/>
                  </a:lnTo>
                  <a:lnTo>
                    <a:pt x="266383" y="159657"/>
                  </a:lnTo>
                  <a:lnTo>
                    <a:pt x="266698" y="1676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287"/>
            <p:cNvSpPr/>
            <p:nvPr/>
          </p:nvSpPr>
          <p:spPr>
            <a:xfrm>
              <a:off x="9349740" y="5616033"/>
              <a:ext cx="68581" cy="137068"/>
            </a:xfrm>
            <a:custGeom>
              <a:avLst/>
              <a:gdLst/>
              <a:ahLst/>
              <a:cxnLst/>
              <a:rect l="0" t="0" r="0" b="0"/>
              <a:pathLst>
                <a:path w="68581" h="137068">
                  <a:moveTo>
                    <a:pt x="0" y="7527"/>
                  </a:moveTo>
                  <a:lnTo>
                    <a:pt x="7528" y="0"/>
                  </a:lnTo>
                  <a:lnTo>
                    <a:pt x="11638" y="3980"/>
                  </a:lnTo>
                  <a:lnTo>
                    <a:pt x="15897" y="5950"/>
                  </a:lnTo>
                  <a:lnTo>
                    <a:pt x="18218" y="6475"/>
                  </a:lnTo>
                  <a:lnTo>
                    <a:pt x="19766" y="7673"/>
                  </a:lnTo>
                  <a:lnTo>
                    <a:pt x="42562" y="43443"/>
                  </a:lnTo>
                  <a:lnTo>
                    <a:pt x="47355" y="59181"/>
                  </a:lnTo>
                  <a:lnTo>
                    <a:pt x="49351" y="62283"/>
                  </a:lnTo>
                  <a:lnTo>
                    <a:pt x="59797" y="97590"/>
                  </a:lnTo>
                  <a:lnTo>
                    <a:pt x="61787" y="126839"/>
                  </a:lnTo>
                  <a:lnTo>
                    <a:pt x="68580" y="1370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288"/>
            <p:cNvSpPr/>
            <p:nvPr/>
          </p:nvSpPr>
          <p:spPr>
            <a:xfrm>
              <a:off x="9418416" y="5539740"/>
              <a:ext cx="15145" cy="22861"/>
            </a:xfrm>
            <a:custGeom>
              <a:avLst/>
              <a:gdLst/>
              <a:ahLst/>
              <a:cxnLst/>
              <a:rect l="0" t="0" r="0" b="0"/>
              <a:pathLst>
                <a:path w="15145" h="22861">
                  <a:moveTo>
                    <a:pt x="15144" y="22860"/>
                  </a:moveTo>
                  <a:lnTo>
                    <a:pt x="11098" y="18815"/>
                  </a:lnTo>
                  <a:lnTo>
                    <a:pt x="9113" y="14571"/>
                  </a:lnTo>
                  <a:lnTo>
                    <a:pt x="7837" y="8993"/>
                  </a:lnTo>
                  <a:lnTo>
                    <a:pt x="0" y="103"/>
                  </a:lnTo>
                  <a:lnTo>
                    <a:pt x="752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289"/>
            <p:cNvSpPr/>
            <p:nvPr/>
          </p:nvSpPr>
          <p:spPr>
            <a:xfrm>
              <a:off x="9486997" y="5563668"/>
              <a:ext cx="213264" cy="219905"/>
            </a:xfrm>
            <a:custGeom>
              <a:avLst/>
              <a:gdLst/>
              <a:ahLst/>
              <a:cxnLst/>
              <a:rect l="0" t="0" r="0" b="0"/>
              <a:pathLst>
                <a:path w="213264" h="219905">
                  <a:moveTo>
                    <a:pt x="76103" y="21792"/>
                  </a:moveTo>
                  <a:lnTo>
                    <a:pt x="76103" y="15231"/>
                  </a:lnTo>
                  <a:lnTo>
                    <a:pt x="69542" y="7704"/>
                  </a:lnTo>
                  <a:lnTo>
                    <a:pt x="62015" y="6652"/>
                  </a:lnTo>
                  <a:lnTo>
                    <a:pt x="54403" y="0"/>
                  </a:lnTo>
                  <a:lnTo>
                    <a:pt x="53170" y="490"/>
                  </a:lnTo>
                  <a:lnTo>
                    <a:pt x="47388" y="4379"/>
                  </a:lnTo>
                  <a:lnTo>
                    <a:pt x="42738" y="5585"/>
                  </a:lnTo>
                  <a:lnTo>
                    <a:pt x="41160" y="6754"/>
                  </a:lnTo>
                  <a:lnTo>
                    <a:pt x="40108" y="8380"/>
                  </a:lnTo>
                  <a:lnTo>
                    <a:pt x="39405" y="10310"/>
                  </a:lnTo>
                  <a:lnTo>
                    <a:pt x="38091" y="11597"/>
                  </a:lnTo>
                  <a:lnTo>
                    <a:pt x="29900" y="15922"/>
                  </a:lnTo>
                  <a:lnTo>
                    <a:pt x="12574" y="32055"/>
                  </a:lnTo>
                  <a:lnTo>
                    <a:pt x="9768" y="37077"/>
                  </a:lnTo>
                  <a:lnTo>
                    <a:pt x="8189" y="46923"/>
                  </a:lnTo>
                  <a:lnTo>
                    <a:pt x="6972" y="54975"/>
                  </a:lnTo>
                  <a:lnTo>
                    <a:pt x="1550" y="67042"/>
                  </a:lnTo>
                  <a:lnTo>
                    <a:pt x="0" y="91826"/>
                  </a:lnTo>
                  <a:lnTo>
                    <a:pt x="11257" y="127095"/>
                  </a:lnTo>
                  <a:lnTo>
                    <a:pt x="35485" y="163258"/>
                  </a:lnTo>
                  <a:lnTo>
                    <a:pt x="61533" y="187798"/>
                  </a:lnTo>
                  <a:lnTo>
                    <a:pt x="96292" y="208841"/>
                  </a:lnTo>
                  <a:lnTo>
                    <a:pt x="142467" y="219381"/>
                  </a:lnTo>
                  <a:lnTo>
                    <a:pt x="177352" y="219904"/>
                  </a:lnTo>
                  <a:lnTo>
                    <a:pt x="189264" y="215864"/>
                  </a:lnTo>
                  <a:lnTo>
                    <a:pt x="192184" y="213827"/>
                  </a:lnTo>
                  <a:lnTo>
                    <a:pt x="197986" y="206914"/>
                  </a:lnTo>
                  <a:lnTo>
                    <a:pt x="213263" y="1970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290"/>
            <p:cNvSpPr/>
            <p:nvPr/>
          </p:nvSpPr>
          <p:spPr>
            <a:xfrm>
              <a:off x="9822180" y="5562600"/>
              <a:ext cx="83821" cy="236221"/>
            </a:xfrm>
            <a:custGeom>
              <a:avLst/>
              <a:gdLst/>
              <a:ahLst/>
              <a:cxnLst/>
              <a:rect l="0" t="0" r="0" b="0"/>
              <a:pathLst>
                <a:path w="83821" h="236221">
                  <a:moveTo>
                    <a:pt x="0" y="0"/>
                  </a:moveTo>
                  <a:lnTo>
                    <a:pt x="11351" y="11351"/>
                  </a:lnTo>
                  <a:lnTo>
                    <a:pt x="13513" y="15769"/>
                  </a:lnTo>
                  <a:lnTo>
                    <a:pt x="22535" y="59614"/>
                  </a:lnTo>
                  <a:lnTo>
                    <a:pt x="23643" y="73739"/>
                  </a:lnTo>
                  <a:lnTo>
                    <a:pt x="36371" y="119707"/>
                  </a:lnTo>
                  <a:lnTo>
                    <a:pt x="39846" y="131142"/>
                  </a:lnTo>
                  <a:lnTo>
                    <a:pt x="43108" y="140412"/>
                  </a:lnTo>
                  <a:lnTo>
                    <a:pt x="55082" y="184481"/>
                  </a:lnTo>
                  <a:lnTo>
                    <a:pt x="61475" y="196337"/>
                  </a:lnTo>
                  <a:lnTo>
                    <a:pt x="65423" y="202407"/>
                  </a:lnTo>
                  <a:lnTo>
                    <a:pt x="70215" y="213204"/>
                  </a:lnTo>
                  <a:lnTo>
                    <a:pt x="73541" y="218371"/>
                  </a:lnTo>
                  <a:lnTo>
                    <a:pt x="76258" y="226040"/>
                  </a:lnTo>
                  <a:lnTo>
                    <a:pt x="83820" y="2362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SMARTInkShape-291"/>
            <p:cNvSpPr/>
            <p:nvPr/>
          </p:nvSpPr>
          <p:spPr>
            <a:xfrm>
              <a:off x="9967055" y="5539833"/>
              <a:ext cx="91346" cy="220888"/>
            </a:xfrm>
            <a:custGeom>
              <a:avLst/>
              <a:gdLst/>
              <a:ahLst/>
              <a:cxnLst/>
              <a:rect l="0" t="0" r="0" b="0"/>
              <a:pathLst>
                <a:path w="91346" h="220888">
                  <a:moveTo>
                    <a:pt x="7525" y="7527"/>
                  </a:moveTo>
                  <a:lnTo>
                    <a:pt x="0" y="0"/>
                  </a:lnTo>
                  <a:lnTo>
                    <a:pt x="3977" y="3980"/>
                  </a:lnTo>
                  <a:lnTo>
                    <a:pt x="5949" y="8208"/>
                  </a:lnTo>
                  <a:lnTo>
                    <a:pt x="6475" y="10521"/>
                  </a:lnTo>
                  <a:lnTo>
                    <a:pt x="13419" y="22827"/>
                  </a:lnTo>
                  <a:lnTo>
                    <a:pt x="17252" y="44044"/>
                  </a:lnTo>
                  <a:lnTo>
                    <a:pt x="40581" y="88911"/>
                  </a:lnTo>
                  <a:lnTo>
                    <a:pt x="56101" y="134530"/>
                  </a:lnTo>
                  <a:lnTo>
                    <a:pt x="65160" y="154847"/>
                  </a:lnTo>
                  <a:lnTo>
                    <a:pt x="68346" y="169241"/>
                  </a:lnTo>
                  <a:lnTo>
                    <a:pt x="73431" y="180090"/>
                  </a:lnTo>
                  <a:lnTo>
                    <a:pt x="76159" y="192807"/>
                  </a:lnTo>
                  <a:lnTo>
                    <a:pt x="91345" y="2208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292"/>
            <p:cNvSpPr/>
            <p:nvPr/>
          </p:nvSpPr>
          <p:spPr>
            <a:xfrm>
              <a:off x="9768840" y="5615941"/>
              <a:ext cx="335281" cy="22860"/>
            </a:xfrm>
            <a:custGeom>
              <a:avLst/>
              <a:gdLst/>
              <a:ahLst/>
              <a:cxnLst/>
              <a:rect l="0" t="0" r="0" b="0"/>
              <a:pathLst>
                <a:path w="335281" h="22860">
                  <a:moveTo>
                    <a:pt x="335280" y="15239"/>
                  </a:moveTo>
                  <a:lnTo>
                    <a:pt x="335280" y="11194"/>
                  </a:lnTo>
                  <a:lnTo>
                    <a:pt x="334433" y="10002"/>
                  </a:lnTo>
                  <a:lnTo>
                    <a:pt x="333022" y="9208"/>
                  </a:lnTo>
                  <a:lnTo>
                    <a:pt x="322282" y="6982"/>
                  </a:lnTo>
                  <a:lnTo>
                    <a:pt x="317368" y="3667"/>
                  </a:lnTo>
                  <a:lnTo>
                    <a:pt x="314872" y="3291"/>
                  </a:lnTo>
                  <a:lnTo>
                    <a:pt x="312362" y="3887"/>
                  </a:lnTo>
                  <a:lnTo>
                    <a:pt x="309839" y="5131"/>
                  </a:lnTo>
                  <a:lnTo>
                    <a:pt x="307316" y="5114"/>
                  </a:lnTo>
                  <a:lnTo>
                    <a:pt x="294917" y="1260"/>
                  </a:lnTo>
                  <a:lnTo>
                    <a:pt x="248187" y="13"/>
                  </a:lnTo>
                  <a:lnTo>
                    <a:pt x="201691" y="0"/>
                  </a:lnTo>
                  <a:lnTo>
                    <a:pt x="159923" y="846"/>
                  </a:lnTo>
                  <a:lnTo>
                    <a:pt x="116031" y="7149"/>
                  </a:lnTo>
                  <a:lnTo>
                    <a:pt x="72049" y="7601"/>
                  </a:lnTo>
                  <a:lnTo>
                    <a:pt x="57942" y="8461"/>
                  </a:lnTo>
                  <a:lnTo>
                    <a:pt x="25089" y="14769"/>
                  </a:lnTo>
                  <a:lnTo>
                    <a:pt x="13140" y="15147"/>
                  </a:lnTo>
                  <a:lnTo>
                    <a:pt x="7815" y="17456"/>
                  </a:lnTo>
                  <a:lnTo>
                    <a:pt x="0" y="228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293"/>
            <p:cNvSpPr/>
            <p:nvPr/>
          </p:nvSpPr>
          <p:spPr>
            <a:xfrm>
              <a:off x="9898380" y="5699760"/>
              <a:ext cx="304801" cy="15241"/>
            </a:xfrm>
            <a:custGeom>
              <a:avLst/>
              <a:gdLst/>
              <a:ahLst/>
              <a:cxnLst/>
              <a:rect l="0" t="0" r="0" b="0"/>
              <a:pathLst>
                <a:path w="304801" h="15241">
                  <a:moveTo>
                    <a:pt x="304800" y="0"/>
                  </a:moveTo>
                  <a:lnTo>
                    <a:pt x="261163" y="0"/>
                  </a:lnTo>
                  <a:lnTo>
                    <a:pt x="215889" y="0"/>
                  </a:lnTo>
                  <a:lnTo>
                    <a:pt x="172580" y="6914"/>
                  </a:lnTo>
                  <a:lnTo>
                    <a:pt x="127794" y="7580"/>
                  </a:lnTo>
                  <a:lnTo>
                    <a:pt x="85925" y="7617"/>
                  </a:lnTo>
                  <a:lnTo>
                    <a:pt x="74596" y="8466"/>
                  </a:lnTo>
                  <a:lnTo>
                    <a:pt x="38154" y="14770"/>
                  </a:lnTo>
                  <a:lnTo>
                    <a:pt x="0" y="152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0" name="SMARTInkShape-Group81"/>
          <p:cNvGrpSpPr/>
          <p:nvPr/>
        </p:nvGrpSpPr>
        <p:grpSpPr>
          <a:xfrm>
            <a:off x="1486005" y="2971800"/>
            <a:ext cx="449476" cy="311325"/>
            <a:chOff x="1486005" y="2971800"/>
            <a:chExt cx="449476" cy="311325"/>
          </a:xfrm>
        </p:grpSpPr>
        <p:sp>
          <p:nvSpPr>
            <p:cNvPr id="147" name="SMARTInkShape-294"/>
            <p:cNvSpPr/>
            <p:nvPr/>
          </p:nvSpPr>
          <p:spPr>
            <a:xfrm>
              <a:off x="1486005" y="3032760"/>
              <a:ext cx="243408" cy="121908"/>
            </a:xfrm>
            <a:custGeom>
              <a:avLst/>
              <a:gdLst/>
              <a:ahLst/>
              <a:cxnLst/>
              <a:rect l="0" t="0" r="0" b="0"/>
              <a:pathLst>
                <a:path w="243408" h="121908">
                  <a:moveTo>
                    <a:pt x="152295" y="15240"/>
                  </a:moveTo>
                  <a:lnTo>
                    <a:pt x="152295" y="7934"/>
                  </a:lnTo>
                  <a:lnTo>
                    <a:pt x="144989" y="322"/>
                  </a:lnTo>
                  <a:lnTo>
                    <a:pt x="100170" y="0"/>
                  </a:lnTo>
                  <a:lnTo>
                    <a:pt x="89035" y="0"/>
                  </a:lnTo>
                  <a:lnTo>
                    <a:pt x="83822" y="2258"/>
                  </a:lnTo>
                  <a:lnTo>
                    <a:pt x="81246" y="4045"/>
                  </a:lnTo>
                  <a:lnTo>
                    <a:pt x="62453" y="9407"/>
                  </a:lnTo>
                  <a:lnTo>
                    <a:pt x="15180" y="45724"/>
                  </a:lnTo>
                  <a:lnTo>
                    <a:pt x="10922" y="50802"/>
                  </a:lnTo>
                  <a:lnTo>
                    <a:pt x="5930" y="60960"/>
                  </a:lnTo>
                  <a:lnTo>
                    <a:pt x="2577" y="66040"/>
                  </a:lnTo>
                  <a:lnTo>
                    <a:pt x="690" y="73660"/>
                  </a:lnTo>
                  <a:lnTo>
                    <a:pt x="0" y="86360"/>
                  </a:lnTo>
                  <a:lnTo>
                    <a:pt x="2199" y="91440"/>
                  </a:lnTo>
                  <a:lnTo>
                    <a:pt x="18029" y="109534"/>
                  </a:lnTo>
                  <a:lnTo>
                    <a:pt x="22912" y="112182"/>
                  </a:lnTo>
                  <a:lnTo>
                    <a:pt x="61057" y="121394"/>
                  </a:lnTo>
                  <a:lnTo>
                    <a:pt x="102807" y="121907"/>
                  </a:lnTo>
                  <a:lnTo>
                    <a:pt x="115060" y="121067"/>
                  </a:lnTo>
                  <a:lnTo>
                    <a:pt x="162411" y="113662"/>
                  </a:lnTo>
                  <a:lnTo>
                    <a:pt x="187849" y="103722"/>
                  </a:lnTo>
                  <a:lnTo>
                    <a:pt x="204965" y="93643"/>
                  </a:lnTo>
                  <a:lnTo>
                    <a:pt x="219708" y="87830"/>
                  </a:lnTo>
                  <a:lnTo>
                    <a:pt x="229937" y="80963"/>
                  </a:lnTo>
                  <a:lnTo>
                    <a:pt x="233369" y="76059"/>
                  </a:lnTo>
                  <a:lnTo>
                    <a:pt x="235302" y="68538"/>
                  </a:lnTo>
                  <a:lnTo>
                    <a:pt x="235573" y="66012"/>
                  </a:lnTo>
                  <a:lnTo>
                    <a:pt x="238132" y="60947"/>
                  </a:lnTo>
                  <a:lnTo>
                    <a:pt x="241245" y="55874"/>
                  </a:lnTo>
                  <a:lnTo>
                    <a:pt x="243243" y="45719"/>
                  </a:lnTo>
                  <a:lnTo>
                    <a:pt x="243407" y="43179"/>
                  </a:lnTo>
                  <a:lnTo>
                    <a:pt x="241332" y="38100"/>
                  </a:lnTo>
                  <a:lnTo>
                    <a:pt x="238433" y="33020"/>
                  </a:lnTo>
                  <a:lnTo>
                    <a:pt x="236573" y="22860"/>
                  </a:lnTo>
                  <a:lnTo>
                    <a:pt x="236420" y="20320"/>
                  </a:lnTo>
                  <a:lnTo>
                    <a:pt x="233993" y="15240"/>
                  </a:lnTo>
                  <a:lnTo>
                    <a:pt x="232160" y="12700"/>
                  </a:lnTo>
                  <a:lnTo>
                    <a:pt x="227866" y="9878"/>
                  </a:lnTo>
                  <a:lnTo>
                    <a:pt x="223135" y="7777"/>
                  </a:lnTo>
                  <a:lnTo>
                    <a:pt x="215712" y="2680"/>
                  </a:lnTo>
                  <a:lnTo>
                    <a:pt x="208150" y="794"/>
                  </a:lnTo>
                  <a:lnTo>
                    <a:pt x="180235" y="9"/>
                  </a:lnTo>
                  <a:lnTo>
                    <a:pt x="159915" y="762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295"/>
            <p:cNvSpPr/>
            <p:nvPr/>
          </p:nvSpPr>
          <p:spPr>
            <a:xfrm>
              <a:off x="1738525" y="2971800"/>
              <a:ext cx="196956" cy="121912"/>
            </a:xfrm>
            <a:custGeom>
              <a:avLst/>
              <a:gdLst/>
              <a:ahLst/>
              <a:cxnLst/>
              <a:rect l="0" t="0" r="0" b="0"/>
              <a:pathLst>
                <a:path w="196956" h="121912">
                  <a:moveTo>
                    <a:pt x="90275" y="0"/>
                  </a:moveTo>
                  <a:lnTo>
                    <a:pt x="82663" y="0"/>
                  </a:lnTo>
                  <a:lnTo>
                    <a:pt x="82655" y="21394"/>
                  </a:lnTo>
                  <a:lnTo>
                    <a:pt x="89216" y="39898"/>
                  </a:lnTo>
                  <a:lnTo>
                    <a:pt x="91060" y="58377"/>
                  </a:lnTo>
                  <a:lnTo>
                    <a:pt x="96294" y="68571"/>
                  </a:lnTo>
                  <a:lnTo>
                    <a:pt x="98679" y="88900"/>
                  </a:lnTo>
                  <a:lnTo>
                    <a:pt x="103914" y="99060"/>
                  </a:lnTo>
                  <a:lnTo>
                    <a:pt x="105421" y="110280"/>
                  </a:lnTo>
                  <a:lnTo>
                    <a:pt x="106299" y="111620"/>
                  </a:lnTo>
                  <a:lnTo>
                    <a:pt x="107731" y="112513"/>
                  </a:lnTo>
                  <a:lnTo>
                    <a:pt x="109533" y="113109"/>
                  </a:lnTo>
                  <a:lnTo>
                    <a:pt x="110733" y="114352"/>
                  </a:lnTo>
                  <a:lnTo>
                    <a:pt x="113133" y="121911"/>
                  </a:lnTo>
                  <a:lnTo>
                    <a:pt x="113134" y="117872"/>
                  </a:lnTo>
                  <a:lnTo>
                    <a:pt x="110877" y="113630"/>
                  </a:lnTo>
                  <a:lnTo>
                    <a:pt x="95002" y="96195"/>
                  </a:lnTo>
                  <a:lnTo>
                    <a:pt x="90118" y="93554"/>
                  </a:lnTo>
                  <a:lnTo>
                    <a:pt x="42906" y="81718"/>
                  </a:lnTo>
                  <a:lnTo>
                    <a:pt x="27954" y="77290"/>
                  </a:lnTo>
                  <a:lnTo>
                    <a:pt x="0" y="76200"/>
                  </a:lnTo>
                  <a:lnTo>
                    <a:pt x="1610" y="73942"/>
                  </a:lnTo>
                  <a:lnTo>
                    <a:pt x="3225" y="72155"/>
                  </a:lnTo>
                  <a:lnTo>
                    <a:pt x="7277" y="70169"/>
                  </a:lnTo>
                  <a:lnTo>
                    <a:pt x="52379" y="62561"/>
                  </a:lnTo>
                  <a:lnTo>
                    <a:pt x="94308" y="61053"/>
                  </a:lnTo>
                  <a:lnTo>
                    <a:pt x="138614" y="54052"/>
                  </a:lnTo>
                  <a:lnTo>
                    <a:pt x="184642" y="53403"/>
                  </a:lnTo>
                  <a:lnTo>
                    <a:pt x="196955" y="533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296"/>
            <p:cNvSpPr/>
            <p:nvPr/>
          </p:nvSpPr>
          <p:spPr>
            <a:xfrm>
              <a:off x="1510175" y="3116582"/>
              <a:ext cx="249597" cy="166543"/>
            </a:xfrm>
            <a:custGeom>
              <a:avLst/>
              <a:gdLst/>
              <a:ahLst/>
              <a:cxnLst/>
              <a:rect l="0" t="0" r="0" b="0"/>
              <a:pathLst>
                <a:path w="249597" h="166543">
                  <a:moveTo>
                    <a:pt x="135745" y="45718"/>
                  </a:moveTo>
                  <a:lnTo>
                    <a:pt x="102694" y="45718"/>
                  </a:lnTo>
                  <a:lnTo>
                    <a:pt x="97631" y="47976"/>
                  </a:lnTo>
                  <a:lnTo>
                    <a:pt x="95096" y="49763"/>
                  </a:lnTo>
                  <a:lnTo>
                    <a:pt x="76373" y="55125"/>
                  </a:lnTo>
                  <a:lnTo>
                    <a:pt x="70411" y="58366"/>
                  </a:lnTo>
                  <a:lnTo>
                    <a:pt x="62294" y="61037"/>
                  </a:lnTo>
                  <a:lnTo>
                    <a:pt x="46017" y="73041"/>
                  </a:lnTo>
                  <a:lnTo>
                    <a:pt x="30658" y="77832"/>
                  </a:lnTo>
                  <a:lnTo>
                    <a:pt x="19220" y="86681"/>
                  </a:lnTo>
                  <a:lnTo>
                    <a:pt x="16223" y="91581"/>
                  </a:lnTo>
                  <a:lnTo>
                    <a:pt x="14044" y="96582"/>
                  </a:lnTo>
                  <a:lnTo>
                    <a:pt x="707" y="114301"/>
                  </a:lnTo>
                  <a:lnTo>
                    <a:pt x="0" y="116840"/>
                  </a:lnTo>
                  <a:lnTo>
                    <a:pt x="375" y="119380"/>
                  </a:lnTo>
                  <a:lnTo>
                    <a:pt x="4802" y="129538"/>
                  </a:lnTo>
                  <a:lnTo>
                    <a:pt x="5270" y="132078"/>
                  </a:lnTo>
                  <a:lnTo>
                    <a:pt x="9973" y="139698"/>
                  </a:lnTo>
                  <a:lnTo>
                    <a:pt x="14371" y="142520"/>
                  </a:lnTo>
                  <a:lnTo>
                    <a:pt x="19148" y="144621"/>
                  </a:lnTo>
                  <a:lnTo>
                    <a:pt x="35013" y="156841"/>
                  </a:lnTo>
                  <a:lnTo>
                    <a:pt x="65107" y="162090"/>
                  </a:lnTo>
                  <a:lnTo>
                    <a:pt x="72177" y="165172"/>
                  </a:lnTo>
                  <a:lnTo>
                    <a:pt x="80964" y="166542"/>
                  </a:lnTo>
                  <a:lnTo>
                    <a:pt x="127697" y="160446"/>
                  </a:lnTo>
                  <a:lnTo>
                    <a:pt x="138095" y="159362"/>
                  </a:lnTo>
                  <a:lnTo>
                    <a:pt x="185677" y="144851"/>
                  </a:lnTo>
                  <a:lnTo>
                    <a:pt x="209625" y="134293"/>
                  </a:lnTo>
                  <a:lnTo>
                    <a:pt x="217405" y="127136"/>
                  </a:lnTo>
                  <a:lnTo>
                    <a:pt x="246633" y="94038"/>
                  </a:lnTo>
                  <a:lnTo>
                    <a:pt x="249034" y="86376"/>
                  </a:lnTo>
                  <a:lnTo>
                    <a:pt x="249596" y="81286"/>
                  </a:lnTo>
                  <a:lnTo>
                    <a:pt x="242258" y="56585"/>
                  </a:lnTo>
                  <a:lnTo>
                    <a:pt x="229487" y="40700"/>
                  </a:lnTo>
                  <a:lnTo>
                    <a:pt x="213617" y="25403"/>
                  </a:lnTo>
                  <a:lnTo>
                    <a:pt x="200775" y="18626"/>
                  </a:lnTo>
                  <a:lnTo>
                    <a:pt x="183523" y="13649"/>
                  </a:lnTo>
                  <a:lnTo>
                    <a:pt x="176453" y="10299"/>
                  </a:lnTo>
                  <a:lnTo>
                    <a:pt x="163799" y="7566"/>
                  </a:lnTo>
                  <a:lnTo>
                    <a:pt x="151509" y="1744"/>
                  </a:lnTo>
                  <a:lnTo>
                    <a:pt x="116906" y="0"/>
                  </a:lnTo>
                  <a:lnTo>
                    <a:pt x="115566" y="846"/>
                  </a:lnTo>
                  <a:lnTo>
                    <a:pt x="114672" y="2257"/>
                  </a:lnTo>
                  <a:lnTo>
                    <a:pt x="112885" y="761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4" name="SMARTInkShape-Group82"/>
          <p:cNvGrpSpPr/>
          <p:nvPr/>
        </p:nvGrpSpPr>
        <p:grpSpPr>
          <a:xfrm>
            <a:off x="3718673" y="2491740"/>
            <a:ext cx="586628" cy="380945"/>
            <a:chOff x="3718673" y="2491740"/>
            <a:chExt cx="586628" cy="380945"/>
          </a:xfrm>
        </p:grpSpPr>
        <p:sp>
          <p:nvSpPr>
            <p:cNvPr id="151" name="SMARTInkShape-297"/>
            <p:cNvSpPr/>
            <p:nvPr/>
          </p:nvSpPr>
          <p:spPr>
            <a:xfrm>
              <a:off x="4152900" y="2667000"/>
              <a:ext cx="152401" cy="7621"/>
            </a:xfrm>
            <a:custGeom>
              <a:avLst/>
              <a:gdLst/>
              <a:ahLst/>
              <a:cxnLst/>
              <a:rect l="0" t="0" r="0" b="0"/>
              <a:pathLst>
                <a:path w="152401" h="7621">
                  <a:moveTo>
                    <a:pt x="0" y="7620"/>
                  </a:moveTo>
                  <a:lnTo>
                    <a:pt x="4045" y="3575"/>
                  </a:lnTo>
                  <a:lnTo>
                    <a:pt x="10547" y="1589"/>
                  </a:lnTo>
                  <a:lnTo>
                    <a:pt x="55288" y="62"/>
                  </a:lnTo>
                  <a:lnTo>
                    <a:pt x="97437" y="3"/>
                  </a:lnTo>
                  <a:lnTo>
                    <a:pt x="143180" y="0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298"/>
            <p:cNvSpPr/>
            <p:nvPr/>
          </p:nvSpPr>
          <p:spPr>
            <a:xfrm>
              <a:off x="3726531" y="2491740"/>
              <a:ext cx="289171" cy="167295"/>
            </a:xfrm>
            <a:custGeom>
              <a:avLst/>
              <a:gdLst/>
              <a:ahLst/>
              <a:cxnLst/>
              <a:rect l="0" t="0" r="0" b="0"/>
              <a:pathLst>
                <a:path w="289171" h="167295">
                  <a:moveTo>
                    <a:pt x="152049" y="0"/>
                  </a:moveTo>
                  <a:lnTo>
                    <a:pt x="108912" y="847"/>
                  </a:lnTo>
                  <a:lnTo>
                    <a:pt x="62806" y="14088"/>
                  </a:lnTo>
                  <a:lnTo>
                    <a:pt x="55094" y="16986"/>
                  </a:lnTo>
                  <a:lnTo>
                    <a:pt x="28361" y="35628"/>
                  </a:lnTo>
                  <a:lnTo>
                    <a:pt x="10511" y="59268"/>
                  </a:lnTo>
                  <a:lnTo>
                    <a:pt x="5652" y="74611"/>
                  </a:lnTo>
                  <a:lnTo>
                    <a:pt x="3651" y="77681"/>
                  </a:lnTo>
                  <a:lnTo>
                    <a:pt x="835" y="90092"/>
                  </a:lnTo>
                  <a:lnTo>
                    <a:pt x="0" y="100448"/>
                  </a:lnTo>
                  <a:lnTo>
                    <a:pt x="2064" y="106168"/>
                  </a:lnTo>
                  <a:lnTo>
                    <a:pt x="4955" y="111532"/>
                  </a:lnTo>
                  <a:lnTo>
                    <a:pt x="7430" y="119312"/>
                  </a:lnTo>
                  <a:lnTo>
                    <a:pt x="21053" y="139851"/>
                  </a:lnTo>
                  <a:lnTo>
                    <a:pt x="32897" y="148306"/>
                  </a:lnTo>
                  <a:lnTo>
                    <a:pt x="80012" y="165016"/>
                  </a:lnTo>
                  <a:lnTo>
                    <a:pt x="110452" y="167294"/>
                  </a:lnTo>
                  <a:lnTo>
                    <a:pt x="153827" y="160705"/>
                  </a:lnTo>
                  <a:lnTo>
                    <a:pt x="196136" y="157803"/>
                  </a:lnTo>
                  <a:lnTo>
                    <a:pt x="243446" y="137102"/>
                  </a:lnTo>
                  <a:lnTo>
                    <a:pt x="259756" y="126989"/>
                  </a:lnTo>
                  <a:lnTo>
                    <a:pt x="284090" y="104140"/>
                  </a:lnTo>
                  <a:lnTo>
                    <a:pt x="286934" y="99060"/>
                  </a:lnTo>
                  <a:lnTo>
                    <a:pt x="288760" y="88900"/>
                  </a:lnTo>
                  <a:lnTo>
                    <a:pt x="289170" y="73660"/>
                  </a:lnTo>
                  <a:lnTo>
                    <a:pt x="286934" y="68580"/>
                  </a:lnTo>
                  <a:lnTo>
                    <a:pt x="283964" y="63500"/>
                  </a:lnTo>
                  <a:lnTo>
                    <a:pt x="281446" y="55880"/>
                  </a:lnTo>
                  <a:lnTo>
                    <a:pt x="277857" y="50800"/>
                  </a:lnTo>
                  <a:lnTo>
                    <a:pt x="271181" y="47978"/>
                  </a:lnTo>
                  <a:lnTo>
                    <a:pt x="263417" y="45877"/>
                  </a:lnTo>
                  <a:lnTo>
                    <a:pt x="240134" y="33657"/>
                  </a:lnTo>
                  <a:lnTo>
                    <a:pt x="196232" y="24043"/>
                  </a:lnTo>
                  <a:lnTo>
                    <a:pt x="152946" y="23776"/>
                  </a:lnTo>
                  <a:lnTo>
                    <a:pt x="126966" y="29430"/>
                  </a:lnTo>
                  <a:lnTo>
                    <a:pt x="99085" y="32599"/>
                  </a:lnTo>
                  <a:lnTo>
                    <a:pt x="68229" y="4572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SMARTInkShape-299"/>
            <p:cNvSpPr/>
            <p:nvPr/>
          </p:nvSpPr>
          <p:spPr>
            <a:xfrm>
              <a:off x="3718673" y="2659409"/>
              <a:ext cx="388494" cy="213276"/>
            </a:xfrm>
            <a:custGeom>
              <a:avLst/>
              <a:gdLst/>
              <a:ahLst/>
              <a:cxnLst/>
              <a:rect l="0" t="0" r="0" b="0"/>
              <a:pathLst>
                <a:path w="388494" h="213276">
                  <a:moveTo>
                    <a:pt x="182767" y="38071"/>
                  </a:moveTo>
                  <a:lnTo>
                    <a:pt x="175461" y="30765"/>
                  </a:lnTo>
                  <a:lnTo>
                    <a:pt x="134498" y="30451"/>
                  </a:lnTo>
                  <a:lnTo>
                    <a:pt x="101007" y="39858"/>
                  </a:lnTo>
                  <a:lnTo>
                    <a:pt x="94782" y="43098"/>
                  </a:lnTo>
                  <a:lnTo>
                    <a:pt x="73470" y="51547"/>
                  </a:lnTo>
                  <a:lnTo>
                    <a:pt x="27929" y="86334"/>
                  </a:lnTo>
                  <a:lnTo>
                    <a:pt x="16192" y="93952"/>
                  </a:lnTo>
                  <a:lnTo>
                    <a:pt x="13297" y="97338"/>
                  </a:lnTo>
                  <a:lnTo>
                    <a:pt x="1172" y="124117"/>
                  </a:lnTo>
                  <a:lnTo>
                    <a:pt x="0" y="139644"/>
                  </a:lnTo>
                  <a:lnTo>
                    <a:pt x="6458" y="161470"/>
                  </a:lnTo>
                  <a:lnTo>
                    <a:pt x="11556" y="167139"/>
                  </a:lnTo>
                  <a:lnTo>
                    <a:pt x="41391" y="192303"/>
                  </a:lnTo>
                  <a:lnTo>
                    <a:pt x="85246" y="208472"/>
                  </a:lnTo>
                  <a:lnTo>
                    <a:pt x="128041" y="212691"/>
                  </a:lnTo>
                  <a:lnTo>
                    <a:pt x="175025" y="213275"/>
                  </a:lnTo>
                  <a:lnTo>
                    <a:pt x="220857" y="211068"/>
                  </a:lnTo>
                  <a:lnTo>
                    <a:pt x="266586" y="200150"/>
                  </a:lnTo>
                  <a:lnTo>
                    <a:pt x="303840" y="192279"/>
                  </a:lnTo>
                  <a:lnTo>
                    <a:pt x="321464" y="184327"/>
                  </a:lnTo>
                  <a:lnTo>
                    <a:pt x="352013" y="162372"/>
                  </a:lnTo>
                  <a:lnTo>
                    <a:pt x="367218" y="146476"/>
                  </a:lnTo>
                  <a:lnTo>
                    <a:pt x="382232" y="134932"/>
                  </a:lnTo>
                  <a:lnTo>
                    <a:pt x="385718" y="127405"/>
                  </a:lnTo>
                  <a:lnTo>
                    <a:pt x="388493" y="81593"/>
                  </a:lnTo>
                  <a:lnTo>
                    <a:pt x="384458" y="69687"/>
                  </a:lnTo>
                  <a:lnTo>
                    <a:pt x="377900" y="59480"/>
                  </a:lnTo>
                  <a:lnTo>
                    <a:pt x="344124" y="35559"/>
                  </a:lnTo>
                  <a:lnTo>
                    <a:pt x="299576" y="12672"/>
                  </a:lnTo>
                  <a:lnTo>
                    <a:pt x="279281" y="8595"/>
                  </a:lnTo>
                  <a:lnTo>
                    <a:pt x="258966" y="5532"/>
                  </a:lnTo>
                  <a:lnTo>
                    <a:pt x="243727" y="1619"/>
                  </a:lnTo>
                  <a:lnTo>
                    <a:pt x="203533" y="0"/>
                  </a:lnTo>
                  <a:lnTo>
                    <a:pt x="176435" y="7498"/>
                  </a:lnTo>
                  <a:lnTo>
                    <a:pt x="176005" y="8376"/>
                  </a:lnTo>
                  <a:lnTo>
                    <a:pt x="175528" y="11609"/>
                  </a:lnTo>
                  <a:lnTo>
                    <a:pt x="177574" y="15868"/>
                  </a:lnTo>
                  <a:lnTo>
                    <a:pt x="182767" y="2283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SMARTInkShape-Group83"/>
          <p:cNvGrpSpPr/>
          <p:nvPr/>
        </p:nvGrpSpPr>
        <p:grpSpPr>
          <a:xfrm>
            <a:off x="10728960" y="5920740"/>
            <a:ext cx="1158241" cy="274321"/>
            <a:chOff x="10728960" y="5920740"/>
            <a:chExt cx="1158241" cy="274321"/>
          </a:xfrm>
        </p:grpSpPr>
        <p:sp>
          <p:nvSpPr>
            <p:cNvPr id="155" name="SMARTInkShape-300"/>
            <p:cNvSpPr/>
            <p:nvPr/>
          </p:nvSpPr>
          <p:spPr>
            <a:xfrm>
              <a:off x="10728960" y="5989320"/>
              <a:ext cx="60961" cy="205741"/>
            </a:xfrm>
            <a:custGeom>
              <a:avLst/>
              <a:gdLst/>
              <a:ahLst/>
              <a:cxnLst/>
              <a:rect l="0" t="0" r="0" b="0"/>
              <a:pathLst>
                <a:path w="60961" h="205741">
                  <a:moveTo>
                    <a:pt x="0" y="0"/>
                  </a:moveTo>
                  <a:lnTo>
                    <a:pt x="0" y="40649"/>
                  </a:lnTo>
                  <a:lnTo>
                    <a:pt x="2259" y="45724"/>
                  </a:lnTo>
                  <a:lnTo>
                    <a:pt x="5236" y="50802"/>
                  </a:lnTo>
                  <a:lnTo>
                    <a:pt x="14472" y="81421"/>
                  </a:lnTo>
                  <a:lnTo>
                    <a:pt x="15859" y="93928"/>
                  </a:lnTo>
                  <a:lnTo>
                    <a:pt x="21226" y="108426"/>
                  </a:lnTo>
                  <a:lnTo>
                    <a:pt x="22981" y="116770"/>
                  </a:lnTo>
                  <a:lnTo>
                    <a:pt x="27881" y="127073"/>
                  </a:lnTo>
                  <a:lnTo>
                    <a:pt x="32584" y="157914"/>
                  </a:lnTo>
                  <a:lnTo>
                    <a:pt x="43645" y="175075"/>
                  </a:lnTo>
                  <a:lnTo>
                    <a:pt x="45447" y="187935"/>
                  </a:lnTo>
                  <a:lnTo>
                    <a:pt x="45599" y="193029"/>
                  </a:lnTo>
                  <a:lnTo>
                    <a:pt x="46485" y="194726"/>
                  </a:lnTo>
                  <a:lnTo>
                    <a:pt x="47923" y="195857"/>
                  </a:lnTo>
                  <a:lnTo>
                    <a:pt x="51779" y="197961"/>
                  </a:lnTo>
                  <a:lnTo>
                    <a:pt x="60960" y="2057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301"/>
            <p:cNvSpPr/>
            <p:nvPr/>
          </p:nvSpPr>
          <p:spPr>
            <a:xfrm>
              <a:off x="11864340" y="5920740"/>
              <a:ext cx="22861" cy="266701"/>
            </a:xfrm>
            <a:custGeom>
              <a:avLst/>
              <a:gdLst/>
              <a:ahLst/>
              <a:cxnLst/>
              <a:rect l="0" t="0" r="0" b="0"/>
              <a:pathLst>
                <a:path w="22861" h="266701">
                  <a:moveTo>
                    <a:pt x="0" y="0"/>
                  </a:moveTo>
                  <a:lnTo>
                    <a:pt x="847" y="26492"/>
                  </a:lnTo>
                  <a:lnTo>
                    <a:pt x="12648" y="69472"/>
                  </a:lnTo>
                  <a:lnTo>
                    <a:pt x="19184" y="115740"/>
                  </a:lnTo>
                  <a:lnTo>
                    <a:pt x="22645" y="160810"/>
                  </a:lnTo>
                  <a:lnTo>
                    <a:pt x="22847" y="205118"/>
                  </a:lnTo>
                  <a:lnTo>
                    <a:pt x="22860" y="2667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302"/>
            <p:cNvSpPr/>
            <p:nvPr/>
          </p:nvSpPr>
          <p:spPr>
            <a:xfrm>
              <a:off x="10759440" y="5943600"/>
              <a:ext cx="220981" cy="220981"/>
            </a:xfrm>
            <a:custGeom>
              <a:avLst/>
              <a:gdLst/>
              <a:ahLst/>
              <a:cxnLst/>
              <a:rect l="0" t="0" r="0" b="0"/>
              <a:pathLst>
                <a:path w="220981" h="220981">
                  <a:moveTo>
                    <a:pt x="0" y="0"/>
                  </a:moveTo>
                  <a:lnTo>
                    <a:pt x="4043" y="4045"/>
                  </a:lnTo>
                  <a:lnTo>
                    <a:pt x="8289" y="6031"/>
                  </a:lnTo>
                  <a:lnTo>
                    <a:pt x="10605" y="6560"/>
                  </a:lnTo>
                  <a:lnTo>
                    <a:pt x="12150" y="7760"/>
                  </a:lnTo>
                  <a:lnTo>
                    <a:pt x="48268" y="54824"/>
                  </a:lnTo>
                  <a:lnTo>
                    <a:pt x="85939" y="100695"/>
                  </a:lnTo>
                  <a:lnTo>
                    <a:pt x="106196" y="123653"/>
                  </a:lnTo>
                  <a:lnTo>
                    <a:pt x="124136" y="146521"/>
                  </a:lnTo>
                  <a:lnTo>
                    <a:pt x="144305" y="169381"/>
                  </a:lnTo>
                  <a:lnTo>
                    <a:pt x="162534" y="192696"/>
                  </a:lnTo>
                  <a:lnTo>
                    <a:pt x="180337" y="209953"/>
                  </a:lnTo>
                  <a:lnTo>
                    <a:pt x="190501" y="214945"/>
                  </a:lnTo>
                  <a:lnTo>
                    <a:pt x="195580" y="218298"/>
                  </a:lnTo>
                  <a:lnTo>
                    <a:pt x="204047" y="220185"/>
                  </a:lnTo>
                  <a:lnTo>
                    <a:pt x="220980" y="22098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303"/>
            <p:cNvSpPr/>
            <p:nvPr/>
          </p:nvSpPr>
          <p:spPr>
            <a:xfrm>
              <a:off x="11651303" y="6019809"/>
              <a:ext cx="182558" cy="137152"/>
            </a:xfrm>
            <a:custGeom>
              <a:avLst/>
              <a:gdLst/>
              <a:ahLst/>
              <a:cxnLst/>
              <a:rect l="0" t="0" r="0" b="0"/>
              <a:pathLst>
                <a:path w="182558" h="137152">
                  <a:moveTo>
                    <a:pt x="60637" y="30471"/>
                  </a:moveTo>
                  <a:lnTo>
                    <a:pt x="56592" y="26426"/>
                  </a:lnTo>
                  <a:lnTo>
                    <a:pt x="52347" y="24440"/>
                  </a:lnTo>
                  <a:lnTo>
                    <a:pt x="27521" y="22859"/>
                  </a:lnTo>
                  <a:lnTo>
                    <a:pt x="25859" y="23703"/>
                  </a:lnTo>
                  <a:lnTo>
                    <a:pt x="24752" y="25113"/>
                  </a:lnTo>
                  <a:lnTo>
                    <a:pt x="24013" y="26899"/>
                  </a:lnTo>
                  <a:lnTo>
                    <a:pt x="22674" y="28090"/>
                  </a:lnTo>
                  <a:lnTo>
                    <a:pt x="14442" y="32258"/>
                  </a:lnTo>
                  <a:lnTo>
                    <a:pt x="12060" y="34202"/>
                  </a:lnTo>
                  <a:lnTo>
                    <a:pt x="9413" y="38620"/>
                  </a:lnTo>
                  <a:lnTo>
                    <a:pt x="7925" y="48125"/>
                  </a:lnTo>
                  <a:lnTo>
                    <a:pt x="6730" y="56098"/>
                  </a:lnTo>
                  <a:lnTo>
                    <a:pt x="1321" y="68114"/>
                  </a:lnTo>
                  <a:lnTo>
                    <a:pt x="0" y="78640"/>
                  </a:lnTo>
                  <a:lnTo>
                    <a:pt x="2079" y="83771"/>
                  </a:lnTo>
                  <a:lnTo>
                    <a:pt x="4979" y="88874"/>
                  </a:lnTo>
                  <a:lnTo>
                    <a:pt x="6610" y="97352"/>
                  </a:lnTo>
                  <a:lnTo>
                    <a:pt x="6991" y="105634"/>
                  </a:lnTo>
                  <a:lnTo>
                    <a:pt x="7940" y="108520"/>
                  </a:lnTo>
                  <a:lnTo>
                    <a:pt x="9419" y="110444"/>
                  </a:lnTo>
                  <a:lnTo>
                    <a:pt x="28689" y="128091"/>
                  </a:lnTo>
                  <a:lnTo>
                    <a:pt x="31763" y="128890"/>
                  </a:lnTo>
                  <a:lnTo>
                    <a:pt x="55583" y="129520"/>
                  </a:lnTo>
                  <a:lnTo>
                    <a:pt x="60650" y="127268"/>
                  </a:lnTo>
                  <a:lnTo>
                    <a:pt x="93655" y="96499"/>
                  </a:lnTo>
                  <a:lnTo>
                    <a:pt x="96478" y="89168"/>
                  </a:lnTo>
                  <a:lnTo>
                    <a:pt x="98580" y="81112"/>
                  </a:lnTo>
                  <a:lnTo>
                    <a:pt x="111859" y="55058"/>
                  </a:lnTo>
                  <a:lnTo>
                    <a:pt x="113974" y="7788"/>
                  </a:lnTo>
                  <a:lnTo>
                    <a:pt x="113975" y="5"/>
                  </a:lnTo>
                  <a:lnTo>
                    <a:pt x="113977" y="0"/>
                  </a:lnTo>
                  <a:lnTo>
                    <a:pt x="113977" y="4039"/>
                  </a:lnTo>
                  <a:lnTo>
                    <a:pt x="114824" y="5230"/>
                  </a:lnTo>
                  <a:lnTo>
                    <a:pt x="116235" y="6023"/>
                  </a:lnTo>
                  <a:lnTo>
                    <a:pt x="118024" y="6553"/>
                  </a:lnTo>
                  <a:lnTo>
                    <a:pt x="119214" y="7751"/>
                  </a:lnTo>
                  <a:lnTo>
                    <a:pt x="127490" y="29038"/>
                  </a:lnTo>
                  <a:lnTo>
                    <a:pt x="133160" y="58773"/>
                  </a:lnTo>
                  <a:lnTo>
                    <a:pt x="157455" y="100784"/>
                  </a:lnTo>
                  <a:lnTo>
                    <a:pt x="159548" y="109134"/>
                  </a:lnTo>
                  <a:lnTo>
                    <a:pt x="167788" y="121395"/>
                  </a:lnTo>
                  <a:lnTo>
                    <a:pt x="182557" y="13715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SMARTInkShape-304"/>
            <p:cNvSpPr/>
            <p:nvPr/>
          </p:nvSpPr>
          <p:spPr>
            <a:xfrm>
              <a:off x="11323320" y="5958840"/>
              <a:ext cx="99061" cy="198121"/>
            </a:xfrm>
            <a:custGeom>
              <a:avLst/>
              <a:gdLst/>
              <a:ahLst/>
              <a:cxnLst/>
              <a:rect l="0" t="0" r="0" b="0"/>
              <a:pathLst>
                <a:path w="99061" h="198121">
                  <a:moveTo>
                    <a:pt x="0" y="0"/>
                  </a:moveTo>
                  <a:lnTo>
                    <a:pt x="4046" y="0"/>
                  </a:lnTo>
                  <a:lnTo>
                    <a:pt x="5237" y="847"/>
                  </a:lnTo>
                  <a:lnTo>
                    <a:pt x="6561" y="4045"/>
                  </a:lnTo>
                  <a:lnTo>
                    <a:pt x="7305" y="6561"/>
                  </a:lnTo>
                  <a:lnTo>
                    <a:pt x="12793" y="13494"/>
                  </a:lnTo>
                  <a:lnTo>
                    <a:pt x="24606" y="45263"/>
                  </a:lnTo>
                  <a:lnTo>
                    <a:pt x="40741" y="74079"/>
                  </a:lnTo>
                  <a:lnTo>
                    <a:pt x="47322" y="96858"/>
                  </a:lnTo>
                  <a:lnTo>
                    <a:pt x="68622" y="142191"/>
                  </a:lnTo>
                  <a:lnTo>
                    <a:pt x="93982" y="188048"/>
                  </a:lnTo>
                  <a:lnTo>
                    <a:pt x="99060" y="1981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SMARTInkShape-305"/>
            <p:cNvSpPr/>
            <p:nvPr/>
          </p:nvSpPr>
          <p:spPr>
            <a:xfrm>
              <a:off x="11125228" y="6004560"/>
              <a:ext cx="175136" cy="160013"/>
            </a:xfrm>
            <a:custGeom>
              <a:avLst/>
              <a:gdLst/>
              <a:ahLst/>
              <a:cxnLst/>
              <a:rect l="0" t="0" r="0" b="0"/>
              <a:pathLst>
                <a:path w="175136" h="160013">
                  <a:moveTo>
                    <a:pt x="15212" y="38100"/>
                  </a:moveTo>
                  <a:lnTo>
                    <a:pt x="15212" y="42145"/>
                  </a:lnTo>
                  <a:lnTo>
                    <a:pt x="14366" y="43337"/>
                  </a:lnTo>
                  <a:lnTo>
                    <a:pt x="12953" y="44132"/>
                  </a:lnTo>
                  <a:lnTo>
                    <a:pt x="8651" y="45407"/>
                  </a:lnTo>
                  <a:lnTo>
                    <a:pt x="8063" y="47839"/>
                  </a:lnTo>
                  <a:lnTo>
                    <a:pt x="7684" y="56298"/>
                  </a:lnTo>
                  <a:lnTo>
                    <a:pt x="6808" y="57852"/>
                  </a:lnTo>
                  <a:lnTo>
                    <a:pt x="5376" y="58888"/>
                  </a:lnTo>
                  <a:lnTo>
                    <a:pt x="3576" y="59579"/>
                  </a:lnTo>
                  <a:lnTo>
                    <a:pt x="2373" y="61733"/>
                  </a:lnTo>
                  <a:lnTo>
                    <a:pt x="112" y="77462"/>
                  </a:lnTo>
                  <a:lnTo>
                    <a:pt x="0" y="86610"/>
                  </a:lnTo>
                  <a:lnTo>
                    <a:pt x="2242" y="91551"/>
                  </a:lnTo>
                  <a:lnTo>
                    <a:pt x="5214" y="96570"/>
                  </a:lnTo>
                  <a:lnTo>
                    <a:pt x="7734" y="104155"/>
                  </a:lnTo>
                  <a:lnTo>
                    <a:pt x="12621" y="111765"/>
                  </a:lnTo>
                  <a:lnTo>
                    <a:pt x="15291" y="119382"/>
                  </a:lnTo>
                  <a:lnTo>
                    <a:pt x="33095" y="139700"/>
                  </a:lnTo>
                  <a:lnTo>
                    <a:pt x="40374" y="142521"/>
                  </a:lnTo>
                  <a:lnTo>
                    <a:pt x="48408" y="144623"/>
                  </a:lnTo>
                  <a:lnTo>
                    <a:pt x="60466" y="150613"/>
                  </a:lnTo>
                  <a:lnTo>
                    <a:pt x="105523" y="159919"/>
                  </a:lnTo>
                  <a:lnTo>
                    <a:pt x="124109" y="160012"/>
                  </a:lnTo>
                  <a:lnTo>
                    <a:pt x="129368" y="157759"/>
                  </a:lnTo>
                  <a:lnTo>
                    <a:pt x="162530" y="126989"/>
                  </a:lnTo>
                  <a:lnTo>
                    <a:pt x="165353" y="121915"/>
                  </a:lnTo>
                  <a:lnTo>
                    <a:pt x="174744" y="84292"/>
                  </a:lnTo>
                  <a:lnTo>
                    <a:pt x="175135" y="69707"/>
                  </a:lnTo>
                  <a:lnTo>
                    <a:pt x="172931" y="62590"/>
                  </a:lnTo>
                  <a:lnTo>
                    <a:pt x="169976" y="56604"/>
                  </a:lnTo>
                  <a:lnTo>
                    <a:pt x="167923" y="43275"/>
                  </a:lnTo>
                  <a:lnTo>
                    <a:pt x="167703" y="35588"/>
                  </a:lnTo>
                  <a:lnTo>
                    <a:pt x="165395" y="30493"/>
                  </a:lnTo>
                  <a:lnTo>
                    <a:pt x="154966" y="17074"/>
                  </a:lnTo>
                  <a:lnTo>
                    <a:pt x="152712" y="9033"/>
                  </a:lnTo>
                  <a:lnTo>
                    <a:pt x="151753" y="8562"/>
                  </a:lnTo>
                  <a:lnTo>
                    <a:pt x="148427" y="8040"/>
                  </a:lnTo>
                  <a:lnTo>
                    <a:pt x="147201" y="7053"/>
                  </a:lnTo>
                  <a:lnTo>
                    <a:pt x="145840" y="3699"/>
                  </a:lnTo>
                  <a:lnTo>
                    <a:pt x="144631" y="2466"/>
                  </a:lnTo>
                  <a:lnTo>
                    <a:pt x="137132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SMARTInkShape-306"/>
            <p:cNvSpPr/>
            <p:nvPr/>
          </p:nvSpPr>
          <p:spPr>
            <a:xfrm>
              <a:off x="11384280" y="5996940"/>
              <a:ext cx="198121" cy="159993"/>
            </a:xfrm>
            <a:custGeom>
              <a:avLst/>
              <a:gdLst/>
              <a:ahLst/>
              <a:cxnLst/>
              <a:rect l="0" t="0" r="0" b="0"/>
              <a:pathLst>
                <a:path w="198121" h="159993">
                  <a:moveTo>
                    <a:pt x="0" y="53340"/>
                  </a:moveTo>
                  <a:lnTo>
                    <a:pt x="0" y="45812"/>
                  </a:lnTo>
                  <a:lnTo>
                    <a:pt x="0" y="52288"/>
                  </a:lnTo>
                  <a:lnTo>
                    <a:pt x="847" y="52640"/>
                  </a:lnTo>
                  <a:lnTo>
                    <a:pt x="4045" y="53028"/>
                  </a:lnTo>
                  <a:lnTo>
                    <a:pt x="8289" y="55460"/>
                  </a:lnTo>
                  <a:lnTo>
                    <a:pt x="35568" y="80458"/>
                  </a:lnTo>
                  <a:lnTo>
                    <a:pt x="45722" y="85414"/>
                  </a:lnTo>
                  <a:lnTo>
                    <a:pt x="58421" y="95883"/>
                  </a:lnTo>
                  <a:lnTo>
                    <a:pt x="66040" y="98119"/>
                  </a:lnTo>
                  <a:lnTo>
                    <a:pt x="111759" y="99060"/>
                  </a:lnTo>
                  <a:lnTo>
                    <a:pt x="132392" y="99060"/>
                  </a:lnTo>
                  <a:lnTo>
                    <a:pt x="137300" y="96802"/>
                  </a:lnTo>
                  <a:lnTo>
                    <a:pt x="152392" y="83828"/>
                  </a:lnTo>
                  <a:lnTo>
                    <a:pt x="152393" y="83826"/>
                  </a:lnTo>
                  <a:lnTo>
                    <a:pt x="152396" y="83824"/>
                  </a:lnTo>
                  <a:lnTo>
                    <a:pt x="152397" y="83823"/>
                  </a:lnTo>
                  <a:lnTo>
                    <a:pt x="152397" y="83822"/>
                  </a:lnTo>
                  <a:lnTo>
                    <a:pt x="152400" y="83821"/>
                  </a:lnTo>
                  <a:lnTo>
                    <a:pt x="152400" y="90381"/>
                  </a:lnTo>
                  <a:lnTo>
                    <a:pt x="157637" y="97314"/>
                  </a:lnTo>
                  <a:lnTo>
                    <a:pt x="159314" y="104375"/>
                  </a:lnTo>
                  <a:lnTo>
                    <a:pt x="160011" y="132084"/>
                  </a:lnTo>
                  <a:lnTo>
                    <a:pt x="160862" y="133775"/>
                  </a:lnTo>
                  <a:lnTo>
                    <a:pt x="162275" y="134904"/>
                  </a:lnTo>
                  <a:lnTo>
                    <a:pt x="164062" y="135656"/>
                  </a:lnTo>
                  <a:lnTo>
                    <a:pt x="165256" y="137004"/>
                  </a:lnTo>
                  <a:lnTo>
                    <a:pt x="166582" y="140759"/>
                  </a:lnTo>
                  <a:lnTo>
                    <a:pt x="167639" y="159992"/>
                  </a:lnTo>
                  <a:lnTo>
                    <a:pt x="167639" y="116182"/>
                  </a:lnTo>
                  <a:lnTo>
                    <a:pt x="167639" y="70211"/>
                  </a:lnTo>
                  <a:lnTo>
                    <a:pt x="167639" y="28262"/>
                  </a:lnTo>
                  <a:lnTo>
                    <a:pt x="169897" y="23003"/>
                  </a:lnTo>
                  <a:lnTo>
                    <a:pt x="174201" y="16773"/>
                  </a:lnTo>
                  <a:lnTo>
                    <a:pt x="175897" y="9459"/>
                  </a:lnTo>
                  <a:lnTo>
                    <a:pt x="179211" y="4769"/>
                  </a:lnTo>
                  <a:lnTo>
                    <a:pt x="183507" y="2119"/>
                  </a:lnTo>
                  <a:lnTo>
                    <a:pt x="19812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307"/>
            <p:cNvSpPr/>
            <p:nvPr/>
          </p:nvSpPr>
          <p:spPr>
            <a:xfrm>
              <a:off x="10972809" y="5928673"/>
              <a:ext cx="45712" cy="258768"/>
            </a:xfrm>
            <a:custGeom>
              <a:avLst/>
              <a:gdLst/>
              <a:ahLst/>
              <a:cxnLst/>
              <a:rect l="0" t="0" r="0" b="0"/>
              <a:pathLst>
                <a:path w="45712" h="258768">
                  <a:moveTo>
                    <a:pt x="7611" y="7307"/>
                  </a:moveTo>
                  <a:lnTo>
                    <a:pt x="3566" y="7307"/>
                  </a:lnTo>
                  <a:lnTo>
                    <a:pt x="2374" y="6460"/>
                  </a:lnTo>
                  <a:lnTo>
                    <a:pt x="1580" y="5049"/>
                  </a:lnTo>
                  <a:lnTo>
                    <a:pt x="83" y="0"/>
                  </a:lnTo>
                  <a:lnTo>
                    <a:pt x="0" y="6276"/>
                  </a:lnTo>
                  <a:lnTo>
                    <a:pt x="5229" y="13186"/>
                  </a:lnTo>
                  <a:lnTo>
                    <a:pt x="6904" y="20243"/>
                  </a:lnTo>
                  <a:lnTo>
                    <a:pt x="8397" y="36114"/>
                  </a:lnTo>
                  <a:lnTo>
                    <a:pt x="13630" y="53701"/>
                  </a:lnTo>
                  <a:lnTo>
                    <a:pt x="17446" y="98765"/>
                  </a:lnTo>
                  <a:lnTo>
                    <a:pt x="21250" y="113993"/>
                  </a:lnTo>
                  <a:lnTo>
                    <a:pt x="24970" y="144468"/>
                  </a:lnTo>
                  <a:lnTo>
                    <a:pt x="28840" y="159707"/>
                  </a:lnTo>
                  <a:lnTo>
                    <a:pt x="30458" y="207155"/>
                  </a:lnTo>
                  <a:lnTo>
                    <a:pt x="31311" y="215509"/>
                  </a:lnTo>
                  <a:lnTo>
                    <a:pt x="37032" y="230482"/>
                  </a:lnTo>
                  <a:lnTo>
                    <a:pt x="38876" y="248586"/>
                  </a:lnTo>
                  <a:lnTo>
                    <a:pt x="45711" y="25876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1" name="SMARTInkShape-Group84"/>
          <p:cNvGrpSpPr/>
          <p:nvPr/>
        </p:nvGrpSpPr>
        <p:grpSpPr>
          <a:xfrm>
            <a:off x="8976360" y="6233411"/>
            <a:ext cx="1234441" cy="411230"/>
            <a:chOff x="8976360" y="6233411"/>
            <a:chExt cx="1234441" cy="411230"/>
          </a:xfrm>
        </p:grpSpPr>
        <p:sp>
          <p:nvSpPr>
            <p:cNvPr id="164" name="SMARTInkShape-308"/>
            <p:cNvSpPr/>
            <p:nvPr/>
          </p:nvSpPr>
          <p:spPr>
            <a:xfrm>
              <a:off x="8976361" y="6294120"/>
              <a:ext cx="152400" cy="350521"/>
            </a:xfrm>
            <a:custGeom>
              <a:avLst/>
              <a:gdLst/>
              <a:ahLst/>
              <a:cxnLst/>
              <a:rect l="0" t="0" r="0" b="0"/>
              <a:pathLst>
                <a:path w="152400" h="350521">
                  <a:moveTo>
                    <a:pt x="7619" y="0"/>
                  </a:moveTo>
                  <a:lnTo>
                    <a:pt x="0" y="0"/>
                  </a:lnTo>
                  <a:lnTo>
                    <a:pt x="4045" y="0"/>
                  </a:lnTo>
                  <a:lnTo>
                    <a:pt x="5236" y="847"/>
                  </a:lnTo>
                  <a:lnTo>
                    <a:pt x="6029" y="2258"/>
                  </a:lnTo>
                  <a:lnTo>
                    <a:pt x="6560" y="4045"/>
                  </a:lnTo>
                  <a:lnTo>
                    <a:pt x="7760" y="5237"/>
                  </a:lnTo>
                  <a:lnTo>
                    <a:pt x="11349" y="6561"/>
                  </a:lnTo>
                  <a:lnTo>
                    <a:pt x="12647" y="7760"/>
                  </a:lnTo>
                  <a:lnTo>
                    <a:pt x="18943" y="18134"/>
                  </a:lnTo>
                  <a:lnTo>
                    <a:pt x="23376" y="20759"/>
                  </a:lnTo>
                  <a:lnTo>
                    <a:pt x="25744" y="21460"/>
                  </a:lnTo>
                  <a:lnTo>
                    <a:pt x="30633" y="26753"/>
                  </a:lnTo>
                  <a:lnTo>
                    <a:pt x="36474" y="33903"/>
                  </a:lnTo>
                  <a:lnTo>
                    <a:pt x="51764" y="47651"/>
                  </a:lnTo>
                  <a:lnTo>
                    <a:pt x="88175" y="94212"/>
                  </a:lnTo>
                  <a:lnTo>
                    <a:pt x="115751" y="138674"/>
                  </a:lnTo>
                  <a:lnTo>
                    <a:pt x="133709" y="182828"/>
                  </a:lnTo>
                  <a:lnTo>
                    <a:pt x="142941" y="215671"/>
                  </a:lnTo>
                  <a:lnTo>
                    <a:pt x="150280" y="236175"/>
                  </a:lnTo>
                  <a:lnTo>
                    <a:pt x="152363" y="280459"/>
                  </a:lnTo>
                  <a:lnTo>
                    <a:pt x="152399" y="322458"/>
                  </a:lnTo>
                  <a:lnTo>
                    <a:pt x="150142" y="327605"/>
                  </a:lnTo>
                  <a:lnTo>
                    <a:pt x="147162" y="332716"/>
                  </a:lnTo>
                  <a:lnTo>
                    <a:pt x="144779" y="3505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309"/>
            <p:cNvSpPr/>
            <p:nvPr/>
          </p:nvSpPr>
          <p:spPr>
            <a:xfrm>
              <a:off x="8976360" y="6233411"/>
              <a:ext cx="365407" cy="202240"/>
            </a:xfrm>
            <a:custGeom>
              <a:avLst/>
              <a:gdLst/>
              <a:ahLst/>
              <a:cxnLst/>
              <a:rect l="0" t="0" r="0" b="0"/>
              <a:pathLst>
                <a:path w="365407" h="202240">
                  <a:moveTo>
                    <a:pt x="0" y="53089"/>
                  </a:moveTo>
                  <a:lnTo>
                    <a:pt x="0" y="42483"/>
                  </a:lnTo>
                  <a:lnTo>
                    <a:pt x="2257" y="37651"/>
                  </a:lnTo>
                  <a:lnTo>
                    <a:pt x="4045" y="35178"/>
                  </a:lnTo>
                  <a:lnTo>
                    <a:pt x="6930" y="33527"/>
                  </a:lnTo>
                  <a:lnTo>
                    <a:pt x="21469" y="28623"/>
                  </a:lnTo>
                  <a:lnTo>
                    <a:pt x="36791" y="19752"/>
                  </a:lnTo>
                  <a:lnTo>
                    <a:pt x="81312" y="8552"/>
                  </a:lnTo>
                  <a:lnTo>
                    <a:pt x="101606" y="3213"/>
                  </a:lnTo>
                  <a:lnTo>
                    <a:pt x="117687" y="4914"/>
                  </a:lnTo>
                  <a:lnTo>
                    <a:pt x="164786" y="0"/>
                  </a:lnTo>
                  <a:lnTo>
                    <a:pt x="211760" y="6908"/>
                  </a:lnTo>
                  <a:lnTo>
                    <a:pt x="222810" y="8011"/>
                  </a:lnTo>
                  <a:lnTo>
                    <a:pt x="269222" y="20858"/>
                  </a:lnTo>
                  <a:lnTo>
                    <a:pt x="287299" y="30385"/>
                  </a:lnTo>
                  <a:lnTo>
                    <a:pt x="334652" y="60709"/>
                  </a:lnTo>
                  <a:lnTo>
                    <a:pt x="340081" y="66636"/>
                  </a:lnTo>
                  <a:lnTo>
                    <a:pt x="354729" y="88789"/>
                  </a:lnTo>
                  <a:lnTo>
                    <a:pt x="365406" y="131414"/>
                  </a:lnTo>
                  <a:lnTo>
                    <a:pt x="357978" y="156499"/>
                  </a:lnTo>
                  <a:lnTo>
                    <a:pt x="345204" y="172405"/>
                  </a:lnTo>
                  <a:lnTo>
                    <a:pt x="332707" y="185160"/>
                  </a:lnTo>
                  <a:lnTo>
                    <a:pt x="325389" y="187987"/>
                  </a:lnTo>
                  <a:lnTo>
                    <a:pt x="317337" y="190090"/>
                  </a:lnTo>
                  <a:lnTo>
                    <a:pt x="307198" y="195188"/>
                  </a:lnTo>
                  <a:lnTo>
                    <a:pt x="261275" y="201884"/>
                  </a:lnTo>
                  <a:lnTo>
                    <a:pt x="257158" y="202239"/>
                  </a:lnTo>
                  <a:lnTo>
                    <a:pt x="210051" y="197913"/>
                  </a:lnTo>
                  <a:lnTo>
                    <a:pt x="185509" y="197027"/>
                  </a:lnTo>
                  <a:lnTo>
                    <a:pt x="167738" y="190955"/>
                  </a:lnTo>
                  <a:lnTo>
                    <a:pt x="160347" y="190562"/>
                  </a:lnTo>
                  <a:lnTo>
                    <a:pt x="157698" y="189612"/>
                  </a:lnTo>
                  <a:lnTo>
                    <a:pt x="155932" y="188130"/>
                  </a:lnTo>
                  <a:lnTo>
                    <a:pt x="154755" y="186297"/>
                  </a:lnTo>
                  <a:lnTo>
                    <a:pt x="153124" y="185074"/>
                  </a:lnTo>
                  <a:lnTo>
                    <a:pt x="144780" y="18262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310"/>
            <p:cNvSpPr/>
            <p:nvPr/>
          </p:nvSpPr>
          <p:spPr>
            <a:xfrm>
              <a:off x="9829800" y="6339840"/>
              <a:ext cx="358141" cy="228600"/>
            </a:xfrm>
            <a:custGeom>
              <a:avLst/>
              <a:gdLst/>
              <a:ahLst/>
              <a:cxnLst/>
              <a:rect l="0" t="0" r="0" b="0"/>
              <a:pathLst>
                <a:path w="358141" h="228600">
                  <a:moveTo>
                    <a:pt x="76200" y="0"/>
                  </a:moveTo>
                  <a:lnTo>
                    <a:pt x="76200" y="44689"/>
                  </a:lnTo>
                  <a:lnTo>
                    <a:pt x="73944" y="51753"/>
                  </a:lnTo>
                  <a:lnTo>
                    <a:pt x="64050" y="71067"/>
                  </a:lnTo>
                  <a:lnTo>
                    <a:pt x="55149" y="93909"/>
                  </a:lnTo>
                  <a:lnTo>
                    <a:pt x="48890" y="104213"/>
                  </a:lnTo>
                  <a:lnTo>
                    <a:pt x="44089" y="120179"/>
                  </a:lnTo>
                  <a:lnTo>
                    <a:pt x="33651" y="139627"/>
                  </a:lnTo>
                  <a:lnTo>
                    <a:pt x="30574" y="149086"/>
                  </a:lnTo>
                  <a:lnTo>
                    <a:pt x="17353" y="167595"/>
                  </a:lnTo>
                  <a:lnTo>
                    <a:pt x="14671" y="180334"/>
                  </a:lnTo>
                  <a:lnTo>
                    <a:pt x="9264" y="190499"/>
                  </a:lnTo>
                  <a:lnTo>
                    <a:pt x="7716" y="204234"/>
                  </a:lnTo>
                  <a:lnTo>
                    <a:pt x="315" y="213007"/>
                  </a:lnTo>
                  <a:lnTo>
                    <a:pt x="0" y="220979"/>
                  </a:lnTo>
                  <a:lnTo>
                    <a:pt x="7307" y="220979"/>
                  </a:lnTo>
                  <a:lnTo>
                    <a:pt x="13642" y="226217"/>
                  </a:lnTo>
                  <a:lnTo>
                    <a:pt x="20599" y="227894"/>
                  </a:lnTo>
                  <a:lnTo>
                    <a:pt x="68110" y="228599"/>
                  </a:lnTo>
                  <a:lnTo>
                    <a:pt x="101032" y="227752"/>
                  </a:lnTo>
                  <a:lnTo>
                    <a:pt x="115945" y="222568"/>
                  </a:lnTo>
                  <a:lnTo>
                    <a:pt x="160064" y="221021"/>
                  </a:lnTo>
                  <a:lnTo>
                    <a:pt x="205741" y="220980"/>
                  </a:lnTo>
                  <a:lnTo>
                    <a:pt x="252495" y="220980"/>
                  </a:lnTo>
                  <a:lnTo>
                    <a:pt x="269946" y="220133"/>
                  </a:lnTo>
                  <a:lnTo>
                    <a:pt x="294546" y="214066"/>
                  </a:lnTo>
                  <a:lnTo>
                    <a:pt x="330096" y="213369"/>
                  </a:lnTo>
                  <a:lnTo>
                    <a:pt x="335235" y="211107"/>
                  </a:lnTo>
                  <a:lnTo>
                    <a:pt x="337789" y="209318"/>
                  </a:lnTo>
                  <a:lnTo>
                    <a:pt x="358140" y="2057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311"/>
            <p:cNvSpPr/>
            <p:nvPr/>
          </p:nvSpPr>
          <p:spPr>
            <a:xfrm>
              <a:off x="9936480" y="6362700"/>
              <a:ext cx="274321" cy="22860"/>
            </a:xfrm>
            <a:custGeom>
              <a:avLst/>
              <a:gdLst/>
              <a:ahLst/>
              <a:cxnLst/>
              <a:rect l="0" t="0" r="0" b="0"/>
              <a:pathLst>
                <a:path w="274321" h="22860">
                  <a:moveTo>
                    <a:pt x="0" y="15240"/>
                  </a:moveTo>
                  <a:lnTo>
                    <a:pt x="17912" y="15240"/>
                  </a:lnTo>
                  <a:lnTo>
                    <a:pt x="22918" y="17499"/>
                  </a:lnTo>
                  <a:lnTo>
                    <a:pt x="25441" y="19285"/>
                  </a:lnTo>
                  <a:lnTo>
                    <a:pt x="37078" y="21801"/>
                  </a:lnTo>
                  <a:lnTo>
                    <a:pt x="84308" y="22849"/>
                  </a:lnTo>
                  <a:lnTo>
                    <a:pt x="129552" y="22859"/>
                  </a:lnTo>
                  <a:lnTo>
                    <a:pt x="163267" y="22013"/>
                  </a:lnTo>
                  <a:lnTo>
                    <a:pt x="195904" y="15710"/>
                  </a:lnTo>
                  <a:lnTo>
                    <a:pt x="203061" y="14602"/>
                  </a:lnTo>
                  <a:lnTo>
                    <a:pt x="225267" y="8344"/>
                  </a:lnTo>
                  <a:lnTo>
                    <a:pt x="246467" y="6836"/>
                  </a:lnTo>
                  <a:lnTo>
                    <a:pt x="261298" y="1067"/>
                  </a:lnTo>
                  <a:lnTo>
                    <a:pt x="27432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SMARTInkShape-312"/>
            <p:cNvSpPr/>
            <p:nvPr/>
          </p:nvSpPr>
          <p:spPr>
            <a:xfrm>
              <a:off x="9456420" y="6431280"/>
              <a:ext cx="152401" cy="30481"/>
            </a:xfrm>
            <a:custGeom>
              <a:avLst/>
              <a:gdLst/>
              <a:ahLst/>
              <a:cxnLst/>
              <a:rect l="0" t="0" r="0" b="0"/>
              <a:pathLst>
                <a:path w="152401" h="30481">
                  <a:moveTo>
                    <a:pt x="152400" y="0"/>
                  </a:moveTo>
                  <a:lnTo>
                    <a:pt x="119590" y="0"/>
                  </a:lnTo>
                  <a:lnTo>
                    <a:pt x="114393" y="2258"/>
                  </a:lnTo>
                  <a:lnTo>
                    <a:pt x="109261" y="5237"/>
                  </a:lnTo>
                  <a:lnTo>
                    <a:pt x="76671" y="14727"/>
                  </a:lnTo>
                  <a:lnTo>
                    <a:pt x="58326" y="16019"/>
                  </a:lnTo>
                  <a:lnTo>
                    <a:pt x="43502" y="21792"/>
                  </a:lnTo>
                  <a:lnTo>
                    <a:pt x="17785" y="23689"/>
                  </a:lnTo>
                  <a:lnTo>
                    <a:pt x="9125" y="29419"/>
                  </a:lnTo>
                  <a:lnTo>
                    <a:pt x="0" y="3048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313"/>
            <p:cNvSpPr/>
            <p:nvPr/>
          </p:nvSpPr>
          <p:spPr>
            <a:xfrm>
              <a:off x="9959340" y="6461760"/>
              <a:ext cx="144781" cy="7621"/>
            </a:xfrm>
            <a:custGeom>
              <a:avLst/>
              <a:gdLst/>
              <a:ahLst/>
              <a:cxnLst/>
              <a:rect l="0" t="0" r="0" b="0"/>
              <a:pathLst>
                <a:path w="144781" h="7621">
                  <a:moveTo>
                    <a:pt x="144780" y="7620"/>
                  </a:moveTo>
                  <a:lnTo>
                    <a:pt x="126868" y="7620"/>
                  </a:lnTo>
                  <a:lnTo>
                    <a:pt x="121862" y="5362"/>
                  </a:lnTo>
                  <a:lnTo>
                    <a:pt x="119339" y="3575"/>
                  </a:lnTo>
                  <a:lnTo>
                    <a:pt x="107702" y="1059"/>
                  </a:lnTo>
                  <a:lnTo>
                    <a:pt x="62003" y="3"/>
                  </a:lnTo>
                  <a:lnTo>
                    <a:pt x="17659" y="1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314"/>
            <p:cNvSpPr/>
            <p:nvPr/>
          </p:nvSpPr>
          <p:spPr>
            <a:xfrm>
              <a:off x="9517380" y="6492240"/>
              <a:ext cx="175261" cy="15241"/>
            </a:xfrm>
            <a:custGeom>
              <a:avLst/>
              <a:gdLst/>
              <a:ahLst/>
              <a:cxnLst/>
              <a:rect l="0" t="0" r="0" b="0"/>
              <a:pathLst>
                <a:path w="175261" h="15241">
                  <a:moveTo>
                    <a:pt x="175260" y="0"/>
                  </a:moveTo>
                  <a:lnTo>
                    <a:pt x="131274" y="0"/>
                  </a:lnTo>
                  <a:lnTo>
                    <a:pt x="83762" y="0"/>
                  </a:lnTo>
                  <a:lnTo>
                    <a:pt x="43111" y="847"/>
                  </a:lnTo>
                  <a:lnTo>
                    <a:pt x="28266" y="6561"/>
                  </a:lnTo>
                  <a:lnTo>
                    <a:pt x="12728" y="7527"/>
                  </a:lnTo>
                  <a:lnTo>
                    <a:pt x="11026" y="8405"/>
                  </a:lnTo>
                  <a:lnTo>
                    <a:pt x="9890" y="9837"/>
                  </a:lnTo>
                  <a:lnTo>
                    <a:pt x="9135" y="11638"/>
                  </a:lnTo>
                  <a:lnTo>
                    <a:pt x="7782" y="12838"/>
                  </a:lnTo>
                  <a:lnTo>
                    <a:pt x="0" y="152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53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39914" y="8608"/>
            <a:ext cx="12192000" cy="991518"/>
          </a:xfrm>
        </p:spPr>
        <p:txBody>
          <a:bodyPr/>
          <a:lstStyle/>
          <a:p>
            <a:pPr algn="ctr"/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Energy Shells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043" y="991519"/>
            <a:ext cx="9342046" cy="506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59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71" y="553061"/>
            <a:ext cx="12015729" cy="640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3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195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 smtClean="0">
                <a:latin typeface="Gabriola" panose="04040605051002020D02" pitchFamily="82" charset="0"/>
              </a:rPr>
              <a:t>Explain the statement:</a:t>
            </a:r>
            <a:br>
              <a:rPr lang="en-US" sz="9600" dirty="0" smtClean="0">
                <a:latin typeface="Gabriola" panose="04040605051002020D02" pitchFamily="82" charset="0"/>
              </a:rPr>
            </a:br>
            <a:r>
              <a:rPr lang="en-US" sz="9600" dirty="0" smtClean="0">
                <a:latin typeface="Gabriola" panose="04040605051002020D02" pitchFamily="82" charset="0"/>
              </a:rPr>
              <a:t>All compounds are molecules but not all molecules are compounds</a:t>
            </a:r>
          </a:p>
          <a:p>
            <a:pPr marL="0" indent="0">
              <a:buNone/>
            </a:pPr>
            <a:endParaRPr lang="en-US" sz="6600" dirty="0" smtClean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>
                <a:latin typeface="Gabriola" panose="04040605051002020D02" pitchFamily="82" charset="0"/>
              </a:rPr>
              <a:t>Molecules can consist of two of the same elements. Compounds can not!</a:t>
            </a:r>
            <a:endParaRPr lang="en-US" sz="7200" dirty="0">
              <a:latin typeface="Gabriola" panose="04040605051002020D02" pitchFamily="82" charset="0"/>
            </a:endParaRPr>
          </a:p>
          <a:p>
            <a:r>
              <a:rPr lang="en-US" sz="7200" dirty="0" smtClean="0">
                <a:latin typeface="Gabriola" panose="04040605051002020D02" pitchFamily="82" charset="0"/>
              </a:rPr>
              <a:t>Ex:  H2 is a molecule, but not a compound because there is only one kind of element combined</a:t>
            </a:r>
            <a:endParaRPr lang="en-US" sz="72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1896" b="51108"/>
          <a:stretch/>
        </p:blipFill>
        <p:spPr>
          <a:xfrm>
            <a:off x="65314" y="1174284"/>
            <a:ext cx="6446377" cy="3965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620" t="48745" r="2184"/>
          <a:stretch/>
        </p:blipFill>
        <p:spPr>
          <a:xfrm>
            <a:off x="6435954" y="1174284"/>
            <a:ext cx="5821360" cy="39658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314" y="158621"/>
            <a:ext cx="11402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D60093"/>
                </a:solidFill>
                <a:latin typeface="Footlight MT Light" panose="0204060206030A020304" pitchFamily="18" charset="0"/>
              </a:rPr>
              <a:t>Explain the connection….</a:t>
            </a:r>
            <a:endParaRPr lang="en-US" sz="6000" dirty="0">
              <a:solidFill>
                <a:srgbClr val="D60093"/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6464"/>
            <a:ext cx="12192000" cy="6793504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DO: I will be able to differentiate between atoms, elements, molecules, and compounds.</a:t>
            </a:r>
          </a:p>
          <a:p>
            <a:r>
              <a:rPr lang="en-US" sz="54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EQ:</a:t>
            </a:r>
            <a:br>
              <a:rPr lang="en-US" sz="54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en-US" sz="54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How are molecules created?</a:t>
            </a:r>
            <a:br>
              <a:rPr lang="en-US" sz="54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en-US" sz="54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Explain this statement: All compounds are molecules but not all molecules are compounds.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0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Qfcmzxhga-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1053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Check Yourself Questions</a:t>
            </a:r>
            <a:endParaRPr lang="en-US" b="1" u="sng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332" y="961052"/>
            <a:ext cx="12201331" cy="589694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1.The melting point and boiling point of silver are 960 degrees C and 1950 degrees C respectively. What is the freezing point of silver?</a:t>
            </a:r>
          </a:p>
          <a:p>
            <a:pPr marL="514350" indent="-514350">
              <a:buAutoNum type="alphaLcPeriod"/>
            </a:pPr>
            <a:r>
              <a:rPr lang="en-US" dirty="0" smtClean="0"/>
              <a:t>0 </a:t>
            </a:r>
            <a:r>
              <a:rPr lang="en-US" dirty="0"/>
              <a:t>degrees C 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100 </a:t>
            </a:r>
            <a:r>
              <a:rPr lang="en-US" dirty="0"/>
              <a:t>degrees C 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/>
              <a:t>960 degrees </a:t>
            </a:r>
            <a:r>
              <a:rPr lang="en-US" dirty="0" smtClean="0"/>
              <a:t>C</a:t>
            </a:r>
          </a:p>
          <a:p>
            <a:pPr marL="514350" indent="-514350">
              <a:buAutoNum type="alphaLcPeriod"/>
            </a:pPr>
            <a:r>
              <a:rPr lang="en-US" dirty="0"/>
              <a:t>1950 </a:t>
            </a:r>
            <a:r>
              <a:rPr lang="en-US" dirty="0" smtClean="0"/>
              <a:t>degrees C</a:t>
            </a:r>
          </a:p>
          <a:p>
            <a:pPr marL="0" indent="0">
              <a:buNone/>
            </a:pPr>
            <a:r>
              <a:rPr lang="en-US" dirty="0" smtClean="0"/>
              <a:t>2. Which of the following is an element?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NaCl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Fe3O2</a:t>
            </a:r>
          </a:p>
          <a:p>
            <a:pPr marL="514350" indent="-514350">
              <a:buAutoNum type="alphaLcPeriod"/>
            </a:pPr>
            <a:r>
              <a:rPr lang="en-US" dirty="0" smtClean="0"/>
              <a:t>OH</a:t>
            </a:r>
          </a:p>
          <a:p>
            <a:pPr marL="514350" indent="-514350">
              <a:buAutoNum type="alphaLcPeriod"/>
            </a:pPr>
            <a:r>
              <a:rPr lang="en-US" dirty="0" smtClean="0"/>
              <a:t>Fe</a:t>
            </a:r>
            <a:endParaRPr lang="en-US" dirty="0"/>
          </a:p>
        </p:txBody>
      </p:sp>
      <p:grpSp>
        <p:nvGrpSpPr>
          <p:cNvPr id="33" name="SMARTInkShape-Group7"/>
          <p:cNvGrpSpPr/>
          <p:nvPr/>
        </p:nvGrpSpPr>
        <p:grpSpPr>
          <a:xfrm>
            <a:off x="6625948" y="2652486"/>
            <a:ext cx="406225" cy="232226"/>
            <a:chOff x="6625948" y="2652486"/>
            <a:chExt cx="406225" cy="232226"/>
          </a:xfrm>
        </p:grpSpPr>
        <p:sp>
          <p:nvSpPr>
            <p:cNvPr id="30" name="SMARTInkShape-24"/>
            <p:cNvSpPr/>
            <p:nvPr/>
          </p:nvSpPr>
          <p:spPr>
            <a:xfrm>
              <a:off x="6800035" y="2652486"/>
              <a:ext cx="86895" cy="72475"/>
            </a:xfrm>
            <a:custGeom>
              <a:avLst/>
              <a:gdLst/>
              <a:ahLst/>
              <a:cxnLst/>
              <a:rect l="0" t="0" r="0" b="0"/>
              <a:pathLst>
                <a:path w="86895" h="72475">
                  <a:moveTo>
                    <a:pt x="36193" y="29028"/>
                  </a:moveTo>
                  <a:lnTo>
                    <a:pt x="29235" y="22070"/>
                  </a:lnTo>
                  <a:lnTo>
                    <a:pt x="17917" y="21773"/>
                  </a:lnTo>
                  <a:lnTo>
                    <a:pt x="13825" y="23922"/>
                  </a:lnTo>
                  <a:lnTo>
                    <a:pt x="8480" y="28020"/>
                  </a:lnTo>
                  <a:lnTo>
                    <a:pt x="7750" y="30730"/>
                  </a:lnTo>
                  <a:lnTo>
                    <a:pt x="7555" y="32582"/>
                  </a:lnTo>
                  <a:lnTo>
                    <a:pt x="6619" y="33817"/>
                  </a:lnTo>
                  <a:lnTo>
                    <a:pt x="3428" y="35188"/>
                  </a:lnTo>
                  <a:lnTo>
                    <a:pt x="2255" y="36360"/>
                  </a:lnTo>
                  <a:lnTo>
                    <a:pt x="951" y="39813"/>
                  </a:lnTo>
                  <a:lnTo>
                    <a:pt x="0" y="53316"/>
                  </a:lnTo>
                  <a:lnTo>
                    <a:pt x="775" y="54897"/>
                  </a:lnTo>
                  <a:lnTo>
                    <a:pt x="2099" y="55950"/>
                  </a:lnTo>
                  <a:lnTo>
                    <a:pt x="3788" y="56653"/>
                  </a:lnTo>
                  <a:lnTo>
                    <a:pt x="4913" y="57927"/>
                  </a:lnTo>
                  <a:lnTo>
                    <a:pt x="6868" y="64182"/>
                  </a:lnTo>
                  <a:lnTo>
                    <a:pt x="19636" y="71463"/>
                  </a:lnTo>
                  <a:lnTo>
                    <a:pt x="37849" y="72474"/>
                  </a:lnTo>
                  <a:lnTo>
                    <a:pt x="43111" y="70377"/>
                  </a:lnTo>
                  <a:lnTo>
                    <a:pt x="48138" y="67564"/>
                  </a:lnTo>
                  <a:lnTo>
                    <a:pt x="57935" y="65758"/>
                  </a:lnTo>
                  <a:lnTo>
                    <a:pt x="60364" y="65610"/>
                  </a:lnTo>
                  <a:lnTo>
                    <a:pt x="65213" y="63295"/>
                  </a:lnTo>
                  <a:lnTo>
                    <a:pt x="83164" y="47337"/>
                  </a:lnTo>
                  <a:lnTo>
                    <a:pt x="85290" y="43079"/>
                  </a:lnTo>
                  <a:lnTo>
                    <a:pt x="86844" y="28988"/>
                  </a:lnTo>
                  <a:lnTo>
                    <a:pt x="86894" y="26582"/>
                  </a:lnTo>
                  <a:lnTo>
                    <a:pt x="84799" y="21759"/>
                  </a:lnTo>
                  <a:lnTo>
                    <a:pt x="83112" y="19344"/>
                  </a:lnTo>
                  <a:lnTo>
                    <a:pt x="79086" y="16660"/>
                  </a:lnTo>
                  <a:lnTo>
                    <a:pt x="76884" y="15945"/>
                  </a:lnTo>
                  <a:lnTo>
                    <a:pt x="75416" y="14662"/>
                  </a:lnTo>
                  <a:lnTo>
                    <a:pt x="69013" y="4538"/>
                  </a:lnTo>
                  <a:lnTo>
                    <a:pt x="64756" y="2017"/>
                  </a:lnTo>
                  <a:lnTo>
                    <a:pt x="55454" y="398"/>
                  </a:lnTo>
                  <a:lnTo>
                    <a:pt x="2168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25"/>
            <p:cNvSpPr/>
            <p:nvPr/>
          </p:nvSpPr>
          <p:spPr>
            <a:xfrm>
              <a:off x="6872550" y="2746831"/>
              <a:ext cx="159623" cy="130597"/>
            </a:xfrm>
            <a:custGeom>
              <a:avLst/>
              <a:gdLst/>
              <a:ahLst/>
              <a:cxnLst/>
              <a:rect l="0" t="0" r="0" b="0"/>
              <a:pathLst>
                <a:path w="159623" h="130597">
                  <a:moveTo>
                    <a:pt x="130593" y="29026"/>
                  </a:moveTo>
                  <a:lnTo>
                    <a:pt x="123634" y="29026"/>
                  </a:lnTo>
                  <a:lnTo>
                    <a:pt x="123335" y="36283"/>
                  </a:lnTo>
                  <a:lnTo>
                    <a:pt x="123335" y="26183"/>
                  </a:lnTo>
                  <a:lnTo>
                    <a:pt x="121185" y="21580"/>
                  </a:lnTo>
                  <a:lnTo>
                    <a:pt x="117088" y="15908"/>
                  </a:lnTo>
                  <a:lnTo>
                    <a:pt x="116377" y="11073"/>
                  </a:lnTo>
                  <a:lnTo>
                    <a:pt x="115471" y="9801"/>
                  </a:lnTo>
                  <a:lnTo>
                    <a:pt x="114061" y="8952"/>
                  </a:lnTo>
                  <a:lnTo>
                    <a:pt x="112314" y="8386"/>
                  </a:lnTo>
                  <a:lnTo>
                    <a:pt x="101387" y="1660"/>
                  </a:lnTo>
                  <a:lnTo>
                    <a:pt x="79788" y="41"/>
                  </a:lnTo>
                  <a:lnTo>
                    <a:pt x="62858" y="0"/>
                  </a:lnTo>
                  <a:lnTo>
                    <a:pt x="58022" y="2149"/>
                  </a:lnTo>
                  <a:lnTo>
                    <a:pt x="22721" y="31456"/>
                  </a:lnTo>
                  <a:lnTo>
                    <a:pt x="18142" y="36288"/>
                  </a:lnTo>
                  <a:lnTo>
                    <a:pt x="13414" y="43542"/>
                  </a:lnTo>
                  <a:lnTo>
                    <a:pt x="4592" y="57069"/>
                  </a:lnTo>
                  <a:lnTo>
                    <a:pt x="1336" y="66722"/>
                  </a:lnTo>
                  <a:lnTo>
                    <a:pt x="0" y="95724"/>
                  </a:lnTo>
                  <a:lnTo>
                    <a:pt x="2131" y="101138"/>
                  </a:lnTo>
                  <a:lnTo>
                    <a:pt x="17025" y="118504"/>
                  </a:lnTo>
                  <a:lnTo>
                    <a:pt x="21793" y="121207"/>
                  </a:lnTo>
                  <a:lnTo>
                    <a:pt x="26599" y="123215"/>
                  </a:lnTo>
                  <a:lnTo>
                    <a:pt x="31423" y="126794"/>
                  </a:lnTo>
                  <a:lnTo>
                    <a:pt x="38406" y="128923"/>
                  </a:lnTo>
                  <a:lnTo>
                    <a:pt x="74567" y="130596"/>
                  </a:lnTo>
                  <a:lnTo>
                    <a:pt x="89542" y="129814"/>
                  </a:lnTo>
                  <a:lnTo>
                    <a:pt x="103251" y="124881"/>
                  </a:lnTo>
                  <a:lnTo>
                    <a:pt x="111183" y="123235"/>
                  </a:lnTo>
                  <a:lnTo>
                    <a:pt x="122847" y="117758"/>
                  </a:lnTo>
                  <a:lnTo>
                    <a:pt x="136768" y="112584"/>
                  </a:lnTo>
                  <a:lnTo>
                    <a:pt x="139548" y="110535"/>
                  </a:lnTo>
                  <a:lnTo>
                    <a:pt x="145073" y="103797"/>
                  </a:lnTo>
                  <a:lnTo>
                    <a:pt x="159622" y="943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26"/>
            <p:cNvSpPr/>
            <p:nvPr/>
          </p:nvSpPr>
          <p:spPr>
            <a:xfrm>
              <a:off x="6625948" y="2674286"/>
              <a:ext cx="195758" cy="210426"/>
            </a:xfrm>
            <a:custGeom>
              <a:avLst/>
              <a:gdLst/>
              <a:ahLst/>
              <a:cxnLst/>
              <a:rect l="0" t="0" r="0" b="0"/>
              <a:pathLst>
                <a:path w="195758" h="210426">
                  <a:moveTo>
                    <a:pt x="173995" y="21742"/>
                  </a:moveTo>
                  <a:lnTo>
                    <a:pt x="161617" y="10170"/>
                  </a:lnTo>
                  <a:lnTo>
                    <a:pt x="152168" y="5660"/>
                  </a:lnTo>
                  <a:lnTo>
                    <a:pt x="146388" y="1095"/>
                  </a:lnTo>
                  <a:lnTo>
                    <a:pt x="120986" y="0"/>
                  </a:lnTo>
                  <a:lnTo>
                    <a:pt x="116032" y="2134"/>
                  </a:lnTo>
                  <a:lnTo>
                    <a:pt x="113581" y="3832"/>
                  </a:lnTo>
                  <a:lnTo>
                    <a:pt x="102427" y="6222"/>
                  </a:lnTo>
                  <a:lnTo>
                    <a:pt x="90004" y="7836"/>
                  </a:lnTo>
                  <a:lnTo>
                    <a:pt x="63755" y="24280"/>
                  </a:lnTo>
                  <a:lnTo>
                    <a:pt x="33559" y="60399"/>
                  </a:lnTo>
                  <a:lnTo>
                    <a:pt x="22047" y="74206"/>
                  </a:lnTo>
                  <a:lnTo>
                    <a:pt x="17764" y="82958"/>
                  </a:lnTo>
                  <a:lnTo>
                    <a:pt x="10936" y="106506"/>
                  </a:lnTo>
                  <a:lnTo>
                    <a:pt x="2854" y="120793"/>
                  </a:lnTo>
                  <a:lnTo>
                    <a:pt x="0" y="146761"/>
                  </a:lnTo>
                  <a:lnTo>
                    <a:pt x="653" y="168715"/>
                  </a:lnTo>
                  <a:lnTo>
                    <a:pt x="5624" y="178089"/>
                  </a:lnTo>
                  <a:lnTo>
                    <a:pt x="31282" y="205580"/>
                  </a:lnTo>
                  <a:lnTo>
                    <a:pt x="38265" y="208274"/>
                  </a:lnTo>
                  <a:lnTo>
                    <a:pt x="73964" y="210373"/>
                  </a:lnTo>
                  <a:lnTo>
                    <a:pt x="106353" y="210425"/>
                  </a:lnTo>
                  <a:lnTo>
                    <a:pt x="139327" y="203037"/>
                  </a:lnTo>
                  <a:lnTo>
                    <a:pt x="148851" y="197576"/>
                  </a:lnTo>
                  <a:lnTo>
                    <a:pt x="183361" y="171715"/>
                  </a:lnTo>
                  <a:lnTo>
                    <a:pt x="186221" y="166882"/>
                  </a:lnTo>
                  <a:lnTo>
                    <a:pt x="188300" y="162046"/>
                  </a:lnTo>
                  <a:lnTo>
                    <a:pt x="193195" y="154790"/>
                  </a:lnTo>
                  <a:lnTo>
                    <a:pt x="195005" y="147533"/>
                  </a:lnTo>
                  <a:lnTo>
                    <a:pt x="195757" y="113965"/>
                  </a:lnTo>
                  <a:lnTo>
                    <a:pt x="193612" y="108961"/>
                  </a:lnTo>
                  <a:lnTo>
                    <a:pt x="183213" y="94326"/>
                  </a:lnTo>
                  <a:lnTo>
                    <a:pt x="181317" y="89481"/>
                  </a:lnTo>
                  <a:lnTo>
                    <a:pt x="177786" y="84640"/>
                  </a:lnTo>
                  <a:lnTo>
                    <a:pt x="167413" y="77381"/>
                  </a:lnTo>
                  <a:lnTo>
                    <a:pt x="150076" y="69115"/>
                  </a:lnTo>
                  <a:lnTo>
                    <a:pt x="147238" y="64837"/>
                  </a:lnTo>
                  <a:lnTo>
                    <a:pt x="146480" y="62567"/>
                  </a:lnTo>
                  <a:lnTo>
                    <a:pt x="145169" y="61054"/>
                  </a:lnTo>
                  <a:lnTo>
                    <a:pt x="141562" y="59373"/>
                  </a:lnTo>
                  <a:lnTo>
                    <a:pt x="127946" y="58146"/>
                  </a:lnTo>
                  <a:lnTo>
                    <a:pt x="126362" y="57301"/>
                  </a:lnTo>
                  <a:lnTo>
                    <a:pt x="125307" y="55930"/>
                  </a:lnTo>
                  <a:lnTo>
                    <a:pt x="124603" y="54211"/>
                  </a:lnTo>
                  <a:lnTo>
                    <a:pt x="123328" y="53064"/>
                  </a:lnTo>
                  <a:lnTo>
                    <a:pt x="115937" y="5077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SMARTInkShape-Group8"/>
          <p:cNvGrpSpPr/>
          <p:nvPr/>
        </p:nvGrpSpPr>
        <p:grpSpPr>
          <a:xfrm>
            <a:off x="6052457" y="3385457"/>
            <a:ext cx="442225" cy="159649"/>
            <a:chOff x="6052457" y="3385457"/>
            <a:chExt cx="442225" cy="159649"/>
          </a:xfrm>
        </p:grpSpPr>
        <p:sp>
          <p:nvSpPr>
            <p:cNvPr id="34" name="SMARTInkShape-27"/>
            <p:cNvSpPr/>
            <p:nvPr/>
          </p:nvSpPr>
          <p:spPr>
            <a:xfrm>
              <a:off x="6313714" y="3393739"/>
              <a:ext cx="180968" cy="100576"/>
            </a:xfrm>
            <a:custGeom>
              <a:avLst/>
              <a:gdLst/>
              <a:ahLst/>
              <a:cxnLst/>
              <a:rect l="0" t="0" r="0" b="0"/>
              <a:pathLst>
                <a:path w="180968" h="100576">
                  <a:moveTo>
                    <a:pt x="0" y="28004"/>
                  </a:moveTo>
                  <a:lnTo>
                    <a:pt x="0" y="24152"/>
                  </a:lnTo>
                  <a:lnTo>
                    <a:pt x="806" y="23017"/>
                  </a:lnTo>
                  <a:lnTo>
                    <a:pt x="2150" y="22260"/>
                  </a:lnTo>
                  <a:lnTo>
                    <a:pt x="3853" y="21756"/>
                  </a:lnTo>
                  <a:lnTo>
                    <a:pt x="13185" y="15958"/>
                  </a:lnTo>
                  <a:lnTo>
                    <a:pt x="48518" y="7338"/>
                  </a:lnTo>
                  <a:lnTo>
                    <a:pt x="80484" y="634"/>
                  </a:lnTo>
                  <a:lnTo>
                    <a:pt x="115393" y="0"/>
                  </a:lnTo>
                  <a:lnTo>
                    <a:pt x="147287" y="6386"/>
                  </a:lnTo>
                  <a:lnTo>
                    <a:pt x="161188" y="11833"/>
                  </a:lnTo>
                  <a:lnTo>
                    <a:pt x="176155" y="23266"/>
                  </a:lnTo>
                  <a:lnTo>
                    <a:pt x="179085" y="28049"/>
                  </a:lnTo>
                  <a:lnTo>
                    <a:pt x="180967" y="37689"/>
                  </a:lnTo>
                  <a:lnTo>
                    <a:pt x="179073" y="42522"/>
                  </a:lnTo>
                  <a:lnTo>
                    <a:pt x="176350" y="47358"/>
                  </a:lnTo>
                  <a:lnTo>
                    <a:pt x="175140" y="52195"/>
                  </a:lnTo>
                  <a:lnTo>
                    <a:pt x="170301" y="57033"/>
                  </a:lnTo>
                  <a:lnTo>
                    <a:pt x="135187" y="78804"/>
                  </a:lnTo>
                  <a:lnTo>
                    <a:pt x="117465" y="83911"/>
                  </a:lnTo>
                  <a:lnTo>
                    <a:pt x="86308" y="91572"/>
                  </a:lnTo>
                  <a:lnTo>
                    <a:pt x="58057" y="100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28"/>
            <p:cNvSpPr/>
            <p:nvPr/>
          </p:nvSpPr>
          <p:spPr>
            <a:xfrm>
              <a:off x="6350000" y="3407229"/>
              <a:ext cx="72572" cy="137786"/>
            </a:xfrm>
            <a:custGeom>
              <a:avLst/>
              <a:gdLst/>
              <a:ahLst/>
              <a:cxnLst/>
              <a:rect l="0" t="0" r="0" b="0"/>
              <a:pathLst>
                <a:path w="72572" h="137786">
                  <a:moveTo>
                    <a:pt x="0" y="0"/>
                  </a:moveTo>
                  <a:lnTo>
                    <a:pt x="0" y="3852"/>
                  </a:lnTo>
                  <a:lnTo>
                    <a:pt x="10811" y="35038"/>
                  </a:lnTo>
                  <a:lnTo>
                    <a:pt x="24071" y="63955"/>
                  </a:lnTo>
                  <a:lnTo>
                    <a:pt x="48188" y="97381"/>
                  </a:lnTo>
                  <a:lnTo>
                    <a:pt x="55868" y="114086"/>
                  </a:lnTo>
                  <a:lnTo>
                    <a:pt x="57891" y="120050"/>
                  </a:lnTo>
                  <a:lnTo>
                    <a:pt x="61477" y="125389"/>
                  </a:lnTo>
                  <a:lnTo>
                    <a:pt x="65759" y="128300"/>
                  </a:lnTo>
                  <a:lnTo>
                    <a:pt x="68030" y="129076"/>
                  </a:lnTo>
                  <a:lnTo>
                    <a:pt x="69544" y="130400"/>
                  </a:lnTo>
                  <a:lnTo>
                    <a:pt x="72537" y="137785"/>
                  </a:lnTo>
                  <a:lnTo>
                    <a:pt x="72571" y="12337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29"/>
            <p:cNvSpPr/>
            <p:nvPr/>
          </p:nvSpPr>
          <p:spPr>
            <a:xfrm>
              <a:off x="6052457" y="3385457"/>
              <a:ext cx="290287" cy="159649"/>
            </a:xfrm>
            <a:custGeom>
              <a:avLst/>
              <a:gdLst/>
              <a:ahLst/>
              <a:cxnLst/>
              <a:rect l="0" t="0" r="0" b="0"/>
              <a:pathLst>
                <a:path w="290287" h="159649">
                  <a:moveTo>
                    <a:pt x="0" y="0"/>
                  </a:moveTo>
                  <a:lnTo>
                    <a:pt x="0" y="32937"/>
                  </a:lnTo>
                  <a:lnTo>
                    <a:pt x="0" y="65020"/>
                  </a:lnTo>
                  <a:lnTo>
                    <a:pt x="806" y="74860"/>
                  </a:lnTo>
                  <a:lnTo>
                    <a:pt x="6809" y="108849"/>
                  </a:lnTo>
                  <a:lnTo>
                    <a:pt x="7246" y="143440"/>
                  </a:lnTo>
                  <a:lnTo>
                    <a:pt x="7249" y="146427"/>
                  </a:lnTo>
                  <a:lnTo>
                    <a:pt x="8058" y="148418"/>
                  </a:lnTo>
                  <a:lnTo>
                    <a:pt x="9404" y="149745"/>
                  </a:lnTo>
                  <a:lnTo>
                    <a:pt x="11107" y="150630"/>
                  </a:lnTo>
                  <a:lnTo>
                    <a:pt x="12243" y="152026"/>
                  </a:lnTo>
                  <a:lnTo>
                    <a:pt x="14489" y="159555"/>
                  </a:lnTo>
                  <a:lnTo>
                    <a:pt x="20760" y="159648"/>
                  </a:lnTo>
                  <a:lnTo>
                    <a:pt x="21097" y="158845"/>
                  </a:lnTo>
                  <a:lnTo>
                    <a:pt x="21472" y="155802"/>
                  </a:lnTo>
                  <a:lnTo>
                    <a:pt x="23789" y="151762"/>
                  </a:lnTo>
                  <a:lnTo>
                    <a:pt x="26701" y="147279"/>
                  </a:lnTo>
                  <a:lnTo>
                    <a:pt x="35186" y="118098"/>
                  </a:lnTo>
                  <a:lnTo>
                    <a:pt x="36221" y="84641"/>
                  </a:lnTo>
                  <a:lnTo>
                    <a:pt x="36286" y="48838"/>
                  </a:lnTo>
                  <a:lnTo>
                    <a:pt x="36286" y="34913"/>
                  </a:lnTo>
                  <a:lnTo>
                    <a:pt x="34136" y="29493"/>
                  </a:lnTo>
                  <a:lnTo>
                    <a:pt x="31300" y="24397"/>
                  </a:lnTo>
                  <a:lnTo>
                    <a:pt x="29117" y="14947"/>
                  </a:lnTo>
                  <a:lnTo>
                    <a:pt x="21780" y="7265"/>
                  </a:lnTo>
                  <a:lnTo>
                    <a:pt x="21772" y="24317"/>
                  </a:lnTo>
                  <a:lnTo>
                    <a:pt x="31871" y="48817"/>
                  </a:lnTo>
                  <a:lnTo>
                    <a:pt x="53231" y="81124"/>
                  </a:lnTo>
                  <a:lnTo>
                    <a:pt x="73211" y="94195"/>
                  </a:lnTo>
                  <a:lnTo>
                    <a:pt x="107172" y="116111"/>
                  </a:lnTo>
                  <a:lnTo>
                    <a:pt x="112947" y="120145"/>
                  </a:lnTo>
                  <a:lnTo>
                    <a:pt x="120731" y="122415"/>
                  </a:lnTo>
                  <a:lnTo>
                    <a:pt x="144149" y="123334"/>
                  </a:lnTo>
                  <a:lnTo>
                    <a:pt x="146899" y="122540"/>
                  </a:lnTo>
                  <a:lnTo>
                    <a:pt x="148733" y="121205"/>
                  </a:lnTo>
                  <a:lnTo>
                    <a:pt x="155528" y="113267"/>
                  </a:lnTo>
                  <a:lnTo>
                    <a:pt x="168817" y="103934"/>
                  </a:lnTo>
                  <a:lnTo>
                    <a:pt x="184063" y="80811"/>
                  </a:lnTo>
                  <a:lnTo>
                    <a:pt x="187317" y="71160"/>
                  </a:lnTo>
                  <a:lnTo>
                    <a:pt x="189222" y="55688"/>
                  </a:lnTo>
                  <a:lnTo>
                    <a:pt x="194898" y="41449"/>
                  </a:lnTo>
                  <a:lnTo>
                    <a:pt x="195943" y="7260"/>
                  </a:lnTo>
                  <a:lnTo>
                    <a:pt x="195943" y="11110"/>
                  </a:lnTo>
                  <a:lnTo>
                    <a:pt x="198093" y="15152"/>
                  </a:lnTo>
                  <a:lnTo>
                    <a:pt x="200930" y="19636"/>
                  </a:lnTo>
                  <a:lnTo>
                    <a:pt x="202527" y="27500"/>
                  </a:lnTo>
                  <a:lnTo>
                    <a:pt x="203807" y="38879"/>
                  </a:lnTo>
                  <a:lnTo>
                    <a:pt x="221825" y="74409"/>
                  </a:lnTo>
                  <a:lnTo>
                    <a:pt x="230489" y="96648"/>
                  </a:lnTo>
                  <a:lnTo>
                    <a:pt x="249188" y="124683"/>
                  </a:lnTo>
                  <a:lnTo>
                    <a:pt x="254012" y="127986"/>
                  </a:lnTo>
                  <a:lnTo>
                    <a:pt x="258843" y="130261"/>
                  </a:lnTo>
                  <a:lnTo>
                    <a:pt x="266097" y="135268"/>
                  </a:lnTo>
                  <a:lnTo>
                    <a:pt x="270934" y="136722"/>
                  </a:lnTo>
                  <a:lnTo>
                    <a:pt x="290286" y="13788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SMARTInkShape-Group9"/>
          <p:cNvGrpSpPr/>
          <p:nvPr/>
        </p:nvGrpSpPr>
        <p:grpSpPr>
          <a:xfrm>
            <a:off x="6088743" y="3066143"/>
            <a:ext cx="282932" cy="261258"/>
            <a:chOff x="6088743" y="3066143"/>
            <a:chExt cx="282932" cy="261258"/>
          </a:xfrm>
        </p:grpSpPr>
        <p:sp>
          <p:nvSpPr>
            <p:cNvPr id="38" name="SMARTInkShape-30"/>
            <p:cNvSpPr/>
            <p:nvPr/>
          </p:nvSpPr>
          <p:spPr>
            <a:xfrm>
              <a:off x="6190343" y="3233057"/>
              <a:ext cx="21094" cy="94344"/>
            </a:xfrm>
            <a:custGeom>
              <a:avLst/>
              <a:gdLst/>
              <a:ahLst/>
              <a:cxnLst/>
              <a:rect l="0" t="0" r="0" b="0"/>
              <a:pathLst>
                <a:path w="21094" h="94344">
                  <a:moveTo>
                    <a:pt x="0" y="0"/>
                  </a:moveTo>
                  <a:lnTo>
                    <a:pt x="6248" y="0"/>
                  </a:lnTo>
                  <a:lnTo>
                    <a:pt x="13417" y="6248"/>
                  </a:lnTo>
                  <a:lnTo>
                    <a:pt x="14189" y="10811"/>
                  </a:lnTo>
                  <a:lnTo>
                    <a:pt x="14418" y="17270"/>
                  </a:lnTo>
                  <a:lnTo>
                    <a:pt x="16621" y="21921"/>
                  </a:lnTo>
                  <a:lnTo>
                    <a:pt x="19483" y="26676"/>
                  </a:lnTo>
                  <a:lnTo>
                    <a:pt x="21093" y="34693"/>
                  </a:lnTo>
                  <a:lnTo>
                    <a:pt x="20948" y="69297"/>
                  </a:lnTo>
                  <a:lnTo>
                    <a:pt x="14514" y="943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31"/>
            <p:cNvSpPr/>
            <p:nvPr/>
          </p:nvSpPr>
          <p:spPr>
            <a:xfrm>
              <a:off x="6088743" y="3066143"/>
              <a:ext cx="282932" cy="130630"/>
            </a:xfrm>
            <a:custGeom>
              <a:avLst/>
              <a:gdLst/>
              <a:ahLst/>
              <a:cxnLst/>
              <a:rect l="0" t="0" r="0" b="0"/>
              <a:pathLst>
                <a:path w="282932" h="130630">
                  <a:moveTo>
                    <a:pt x="79828" y="0"/>
                  </a:moveTo>
                  <a:lnTo>
                    <a:pt x="79828" y="3853"/>
                  </a:lnTo>
                  <a:lnTo>
                    <a:pt x="79022" y="4987"/>
                  </a:lnTo>
                  <a:lnTo>
                    <a:pt x="77679" y="5743"/>
                  </a:lnTo>
                  <a:lnTo>
                    <a:pt x="75976" y="6248"/>
                  </a:lnTo>
                  <a:lnTo>
                    <a:pt x="74842" y="7391"/>
                  </a:lnTo>
                  <a:lnTo>
                    <a:pt x="73580" y="10810"/>
                  </a:lnTo>
                  <a:lnTo>
                    <a:pt x="70425" y="45697"/>
                  </a:lnTo>
                  <a:lnTo>
                    <a:pt x="64678" y="56545"/>
                  </a:lnTo>
                  <a:lnTo>
                    <a:pt x="38697" y="91707"/>
                  </a:lnTo>
                  <a:lnTo>
                    <a:pt x="16933" y="112883"/>
                  </a:lnTo>
                  <a:lnTo>
                    <a:pt x="8691" y="115689"/>
                  </a:lnTo>
                  <a:lnTo>
                    <a:pt x="8212" y="116637"/>
                  </a:lnTo>
                  <a:lnTo>
                    <a:pt x="7683" y="119841"/>
                  </a:lnTo>
                  <a:lnTo>
                    <a:pt x="6733" y="121017"/>
                  </a:lnTo>
                  <a:lnTo>
                    <a:pt x="12" y="123368"/>
                  </a:lnTo>
                  <a:lnTo>
                    <a:pt x="2" y="123371"/>
                  </a:lnTo>
                  <a:lnTo>
                    <a:pt x="33886" y="89485"/>
                  </a:lnTo>
                  <a:lnTo>
                    <a:pt x="45964" y="77407"/>
                  </a:lnTo>
                  <a:lnTo>
                    <a:pt x="48651" y="70420"/>
                  </a:lnTo>
                  <a:lnTo>
                    <a:pt x="50651" y="62745"/>
                  </a:lnTo>
                  <a:lnTo>
                    <a:pt x="56355" y="51248"/>
                  </a:lnTo>
                  <a:lnTo>
                    <a:pt x="58108" y="46161"/>
                  </a:lnTo>
                  <a:lnTo>
                    <a:pt x="70912" y="28584"/>
                  </a:lnTo>
                  <a:lnTo>
                    <a:pt x="72543" y="21889"/>
                  </a:lnTo>
                  <a:lnTo>
                    <a:pt x="72571" y="14816"/>
                  </a:lnTo>
                  <a:lnTo>
                    <a:pt x="83592" y="14516"/>
                  </a:lnTo>
                  <a:lnTo>
                    <a:pt x="87683" y="16666"/>
                  </a:lnTo>
                  <a:lnTo>
                    <a:pt x="92190" y="19502"/>
                  </a:lnTo>
                  <a:lnTo>
                    <a:pt x="123185" y="32574"/>
                  </a:lnTo>
                  <a:lnTo>
                    <a:pt x="159178" y="55920"/>
                  </a:lnTo>
                  <a:lnTo>
                    <a:pt x="173091" y="61487"/>
                  </a:lnTo>
                  <a:lnTo>
                    <a:pt x="208371" y="82274"/>
                  </a:lnTo>
                  <a:lnTo>
                    <a:pt x="234533" y="98376"/>
                  </a:lnTo>
                  <a:lnTo>
                    <a:pt x="243573" y="101451"/>
                  </a:lnTo>
                  <a:lnTo>
                    <a:pt x="274546" y="122244"/>
                  </a:lnTo>
                  <a:lnTo>
                    <a:pt x="282699" y="123342"/>
                  </a:lnTo>
                  <a:lnTo>
                    <a:pt x="282931" y="127215"/>
                  </a:lnTo>
                  <a:lnTo>
                    <a:pt x="282157" y="128353"/>
                  </a:lnTo>
                  <a:lnTo>
                    <a:pt x="280834" y="129111"/>
                  </a:lnTo>
                  <a:lnTo>
                    <a:pt x="275631" y="130429"/>
                  </a:lnTo>
                  <a:lnTo>
                    <a:pt x="243348" y="130627"/>
                  </a:lnTo>
                  <a:lnTo>
                    <a:pt x="207340" y="130629"/>
                  </a:lnTo>
                  <a:lnTo>
                    <a:pt x="174131" y="130629"/>
                  </a:lnTo>
                  <a:lnTo>
                    <a:pt x="140303" y="130629"/>
                  </a:lnTo>
                  <a:lnTo>
                    <a:pt x="106438" y="130629"/>
                  </a:lnTo>
                  <a:lnTo>
                    <a:pt x="71585" y="130629"/>
                  </a:lnTo>
                  <a:lnTo>
                    <a:pt x="38303" y="130629"/>
                  </a:lnTo>
                  <a:lnTo>
                    <a:pt x="8700" y="130629"/>
                  </a:lnTo>
                  <a:lnTo>
                    <a:pt x="0" y="12337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SMARTInkShape-Group10"/>
          <p:cNvGrpSpPr/>
          <p:nvPr/>
        </p:nvGrpSpPr>
        <p:grpSpPr>
          <a:xfrm>
            <a:off x="5435600" y="2115466"/>
            <a:ext cx="1966687" cy="449835"/>
            <a:chOff x="5435600" y="2115466"/>
            <a:chExt cx="1966687" cy="449835"/>
          </a:xfrm>
        </p:grpSpPr>
        <p:sp>
          <p:nvSpPr>
            <p:cNvPr id="41" name="SMARTInkShape-32"/>
            <p:cNvSpPr/>
            <p:nvPr/>
          </p:nvSpPr>
          <p:spPr>
            <a:xfrm>
              <a:off x="6966858" y="2159000"/>
              <a:ext cx="1" cy="7258"/>
            </a:xfrm>
            <a:custGeom>
              <a:avLst/>
              <a:gdLst/>
              <a:ahLst/>
              <a:cxnLst/>
              <a:rect l="0" t="0" r="0" b="0"/>
              <a:pathLst>
                <a:path w="1" h="7258">
                  <a:moveTo>
                    <a:pt x="0" y="7257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33"/>
            <p:cNvSpPr/>
            <p:nvPr/>
          </p:nvSpPr>
          <p:spPr>
            <a:xfrm>
              <a:off x="7300685" y="2296886"/>
              <a:ext cx="101602" cy="21772"/>
            </a:xfrm>
            <a:custGeom>
              <a:avLst/>
              <a:gdLst/>
              <a:ahLst/>
              <a:cxnLst/>
              <a:rect l="0" t="0" r="0" b="0"/>
              <a:pathLst>
                <a:path w="101602" h="21772">
                  <a:moveTo>
                    <a:pt x="0" y="0"/>
                  </a:moveTo>
                  <a:lnTo>
                    <a:pt x="12497" y="0"/>
                  </a:lnTo>
                  <a:lnTo>
                    <a:pt x="48365" y="13642"/>
                  </a:lnTo>
                  <a:lnTo>
                    <a:pt x="60383" y="15062"/>
                  </a:lnTo>
                  <a:lnTo>
                    <a:pt x="74226" y="20207"/>
                  </a:lnTo>
                  <a:lnTo>
                    <a:pt x="101601" y="2177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34"/>
            <p:cNvSpPr/>
            <p:nvPr/>
          </p:nvSpPr>
          <p:spPr>
            <a:xfrm>
              <a:off x="7345237" y="2195286"/>
              <a:ext cx="35278" cy="174172"/>
            </a:xfrm>
            <a:custGeom>
              <a:avLst/>
              <a:gdLst/>
              <a:ahLst/>
              <a:cxnLst/>
              <a:rect l="0" t="0" r="0" b="0"/>
              <a:pathLst>
                <a:path w="35278" h="174172">
                  <a:moveTo>
                    <a:pt x="6248" y="0"/>
                  </a:moveTo>
                  <a:lnTo>
                    <a:pt x="6248" y="14663"/>
                  </a:lnTo>
                  <a:lnTo>
                    <a:pt x="4098" y="20762"/>
                  </a:lnTo>
                  <a:lnTo>
                    <a:pt x="2396" y="23518"/>
                  </a:lnTo>
                  <a:lnTo>
                    <a:pt x="0" y="35101"/>
                  </a:lnTo>
                  <a:lnTo>
                    <a:pt x="5840" y="70469"/>
                  </a:lnTo>
                  <a:lnTo>
                    <a:pt x="7039" y="99232"/>
                  </a:lnTo>
                  <a:lnTo>
                    <a:pt x="18294" y="132978"/>
                  </a:lnTo>
                  <a:lnTo>
                    <a:pt x="21352" y="149762"/>
                  </a:lnTo>
                  <a:lnTo>
                    <a:pt x="26464" y="159614"/>
                  </a:lnTo>
                  <a:lnTo>
                    <a:pt x="26983" y="162047"/>
                  </a:lnTo>
                  <a:lnTo>
                    <a:pt x="35277" y="17417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35"/>
            <p:cNvSpPr/>
            <p:nvPr/>
          </p:nvSpPr>
          <p:spPr>
            <a:xfrm>
              <a:off x="7119258" y="2253343"/>
              <a:ext cx="195943" cy="137887"/>
            </a:xfrm>
            <a:custGeom>
              <a:avLst/>
              <a:gdLst/>
              <a:ahLst/>
              <a:cxnLst/>
              <a:rect l="0" t="0" r="0" b="0"/>
              <a:pathLst>
                <a:path w="195943" h="137887">
                  <a:moveTo>
                    <a:pt x="0" y="0"/>
                  </a:moveTo>
                  <a:lnTo>
                    <a:pt x="3852" y="3853"/>
                  </a:lnTo>
                  <a:lnTo>
                    <a:pt x="5744" y="7894"/>
                  </a:lnTo>
                  <a:lnTo>
                    <a:pt x="6247" y="10101"/>
                  </a:lnTo>
                  <a:lnTo>
                    <a:pt x="12868" y="21827"/>
                  </a:lnTo>
                  <a:lnTo>
                    <a:pt x="15255" y="47711"/>
                  </a:lnTo>
                  <a:lnTo>
                    <a:pt x="20245" y="57924"/>
                  </a:lnTo>
                  <a:lnTo>
                    <a:pt x="23787" y="78304"/>
                  </a:lnTo>
                  <a:lnTo>
                    <a:pt x="26698" y="83989"/>
                  </a:lnTo>
                  <a:lnTo>
                    <a:pt x="28721" y="96672"/>
                  </a:lnTo>
                  <a:lnTo>
                    <a:pt x="29027" y="130626"/>
                  </a:lnTo>
                  <a:lnTo>
                    <a:pt x="29027" y="119818"/>
                  </a:lnTo>
                  <a:lnTo>
                    <a:pt x="35836" y="92597"/>
                  </a:lnTo>
                  <a:lnTo>
                    <a:pt x="37032" y="70729"/>
                  </a:lnTo>
                  <a:lnTo>
                    <a:pt x="42061" y="61364"/>
                  </a:lnTo>
                  <a:lnTo>
                    <a:pt x="46378" y="56033"/>
                  </a:lnTo>
                  <a:lnTo>
                    <a:pt x="48834" y="48825"/>
                  </a:lnTo>
                  <a:lnTo>
                    <a:pt x="49490" y="44645"/>
                  </a:lnTo>
                  <a:lnTo>
                    <a:pt x="50731" y="41859"/>
                  </a:lnTo>
                  <a:lnTo>
                    <a:pt x="52367" y="40001"/>
                  </a:lnTo>
                  <a:lnTo>
                    <a:pt x="60785" y="33167"/>
                  </a:lnTo>
                  <a:lnTo>
                    <a:pt x="63300" y="28718"/>
                  </a:lnTo>
                  <a:lnTo>
                    <a:pt x="65225" y="24052"/>
                  </a:lnTo>
                  <a:lnTo>
                    <a:pt x="68768" y="19291"/>
                  </a:lnTo>
                  <a:lnTo>
                    <a:pt x="73030" y="16637"/>
                  </a:lnTo>
                  <a:lnTo>
                    <a:pt x="79739" y="14794"/>
                  </a:lnTo>
                  <a:lnTo>
                    <a:pt x="100193" y="14517"/>
                  </a:lnTo>
                  <a:lnTo>
                    <a:pt x="100661" y="15322"/>
                  </a:lnTo>
                  <a:lnTo>
                    <a:pt x="101182" y="18368"/>
                  </a:lnTo>
                  <a:lnTo>
                    <a:pt x="107811" y="27721"/>
                  </a:lnTo>
                  <a:lnTo>
                    <a:pt x="113637" y="34564"/>
                  </a:lnTo>
                  <a:lnTo>
                    <a:pt x="115013" y="39014"/>
                  </a:lnTo>
                  <a:lnTo>
                    <a:pt x="116900" y="69958"/>
                  </a:lnTo>
                  <a:lnTo>
                    <a:pt x="121095" y="78158"/>
                  </a:lnTo>
                  <a:lnTo>
                    <a:pt x="123502" y="89637"/>
                  </a:lnTo>
                  <a:lnTo>
                    <a:pt x="129531" y="99865"/>
                  </a:lnTo>
                  <a:lnTo>
                    <a:pt x="154848" y="125815"/>
                  </a:lnTo>
                  <a:lnTo>
                    <a:pt x="159670" y="128489"/>
                  </a:lnTo>
                  <a:lnTo>
                    <a:pt x="164500" y="130484"/>
                  </a:lnTo>
                  <a:lnTo>
                    <a:pt x="171753" y="135334"/>
                  </a:lnTo>
                  <a:lnTo>
                    <a:pt x="179815" y="137130"/>
                  </a:lnTo>
                  <a:lnTo>
                    <a:pt x="195942" y="1378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36"/>
            <p:cNvSpPr/>
            <p:nvPr/>
          </p:nvSpPr>
          <p:spPr>
            <a:xfrm>
              <a:off x="7046685" y="2311400"/>
              <a:ext cx="29030" cy="79830"/>
            </a:xfrm>
            <a:custGeom>
              <a:avLst/>
              <a:gdLst/>
              <a:ahLst/>
              <a:cxnLst/>
              <a:rect l="0" t="0" r="0" b="0"/>
              <a:pathLst>
                <a:path w="29030" h="79830">
                  <a:moveTo>
                    <a:pt x="0" y="0"/>
                  </a:moveTo>
                  <a:lnTo>
                    <a:pt x="3853" y="3853"/>
                  </a:lnTo>
                  <a:lnTo>
                    <a:pt x="5745" y="7894"/>
                  </a:lnTo>
                  <a:lnTo>
                    <a:pt x="8046" y="33874"/>
                  </a:lnTo>
                  <a:lnTo>
                    <a:pt x="12999" y="43544"/>
                  </a:lnTo>
                  <a:lnTo>
                    <a:pt x="14427" y="60476"/>
                  </a:lnTo>
                  <a:lnTo>
                    <a:pt x="15262" y="62089"/>
                  </a:lnTo>
                  <a:lnTo>
                    <a:pt x="16626" y="63164"/>
                  </a:lnTo>
                  <a:lnTo>
                    <a:pt x="18341" y="63881"/>
                  </a:lnTo>
                  <a:lnTo>
                    <a:pt x="19484" y="65165"/>
                  </a:lnTo>
                  <a:lnTo>
                    <a:pt x="21470" y="71437"/>
                  </a:lnTo>
                  <a:lnTo>
                    <a:pt x="21746" y="78720"/>
                  </a:lnTo>
                  <a:lnTo>
                    <a:pt x="22561" y="79090"/>
                  </a:lnTo>
                  <a:lnTo>
                    <a:pt x="29029" y="798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37"/>
            <p:cNvSpPr/>
            <p:nvPr/>
          </p:nvSpPr>
          <p:spPr>
            <a:xfrm>
              <a:off x="6865356" y="2282372"/>
              <a:ext cx="123263" cy="101545"/>
            </a:xfrm>
            <a:custGeom>
              <a:avLst/>
              <a:gdLst/>
              <a:ahLst/>
              <a:cxnLst/>
              <a:rect l="0" t="0" r="0" b="0"/>
              <a:pathLst>
                <a:path w="123263" h="101545">
                  <a:moveTo>
                    <a:pt x="36186" y="14514"/>
                  </a:moveTo>
                  <a:lnTo>
                    <a:pt x="32334" y="14514"/>
                  </a:lnTo>
                  <a:lnTo>
                    <a:pt x="28293" y="16664"/>
                  </a:lnTo>
                  <a:lnTo>
                    <a:pt x="3703" y="39743"/>
                  </a:lnTo>
                  <a:lnTo>
                    <a:pt x="1592" y="46154"/>
                  </a:lnTo>
                  <a:lnTo>
                    <a:pt x="0" y="63608"/>
                  </a:lnTo>
                  <a:lnTo>
                    <a:pt x="5658" y="72983"/>
                  </a:lnTo>
                  <a:lnTo>
                    <a:pt x="6159" y="75265"/>
                  </a:lnTo>
                  <a:lnTo>
                    <a:pt x="10715" y="82328"/>
                  </a:lnTo>
                  <a:lnTo>
                    <a:pt x="24192" y="96769"/>
                  </a:lnTo>
                  <a:lnTo>
                    <a:pt x="31125" y="99453"/>
                  </a:lnTo>
                  <a:lnTo>
                    <a:pt x="66785" y="101544"/>
                  </a:lnTo>
                  <a:lnTo>
                    <a:pt x="96590" y="100791"/>
                  </a:lnTo>
                  <a:lnTo>
                    <a:pt x="115870" y="92640"/>
                  </a:lnTo>
                  <a:lnTo>
                    <a:pt x="118338" y="90789"/>
                  </a:lnTo>
                  <a:lnTo>
                    <a:pt x="121080" y="86581"/>
                  </a:lnTo>
                  <a:lnTo>
                    <a:pt x="122840" y="77309"/>
                  </a:lnTo>
                  <a:lnTo>
                    <a:pt x="123262" y="51782"/>
                  </a:lnTo>
                  <a:lnTo>
                    <a:pt x="121117" y="45054"/>
                  </a:lnTo>
                  <a:lnTo>
                    <a:pt x="113171" y="34165"/>
                  </a:lnTo>
                  <a:lnTo>
                    <a:pt x="81002" y="12103"/>
                  </a:lnTo>
                  <a:lnTo>
                    <a:pt x="71148" y="8692"/>
                  </a:lnTo>
                  <a:lnTo>
                    <a:pt x="50208" y="5295"/>
                  </a:lnTo>
                  <a:lnTo>
                    <a:pt x="35103" y="1045"/>
                  </a:lnTo>
                  <a:lnTo>
                    <a:pt x="715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38"/>
            <p:cNvSpPr/>
            <p:nvPr/>
          </p:nvSpPr>
          <p:spPr>
            <a:xfrm>
              <a:off x="6654800" y="2275206"/>
              <a:ext cx="181309" cy="101507"/>
            </a:xfrm>
            <a:custGeom>
              <a:avLst/>
              <a:gdLst/>
              <a:ahLst/>
              <a:cxnLst/>
              <a:rect l="0" t="0" r="0" b="0"/>
              <a:pathLst>
                <a:path w="181309" h="101507">
                  <a:moveTo>
                    <a:pt x="0" y="57965"/>
                  </a:moveTo>
                  <a:lnTo>
                    <a:pt x="0" y="26216"/>
                  </a:lnTo>
                  <a:lnTo>
                    <a:pt x="2151" y="21545"/>
                  </a:lnTo>
                  <a:lnTo>
                    <a:pt x="3853" y="19171"/>
                  </a:lnTo>
                  <a:lnTo>
                    <a:pt x="7894" y="16533"/>
                  </a:lnTo>
                  <a:lnTo>
                    <a:pt x="10101" y="15830"/>
                  </a:lnTo>
                  <a:lnTo>
                    <a:pt x="11571" y="14554"/>
                  </a:lnTo>
                  <a:lnTo>
                    <a:pt x="13207" y="10987"/>
                  </a:lnTo>
                  <a:lnTo>
                    <a:pt x="15255" y="9713"/>
                  </a:lnTo>
                  <a:lnTo>
                    <a:pt x="33400" y="6583"/>
                  </a:lnTo>
                  <a:lnTo>
                    <a:pt x="41791" y="2244"/>
                  </a:lnTo>
                  <a:lnTo>
                    <a:pt x="71282" y="0"/>
                  </a:lnTo>
                  <a:lnTo>
                    <a:pt x="104085" y="7305"/>
                  </a:lnTo>
                  <a:lnTo>
                    <a:pt x="117746" y="12762"/>
                  </a:lnTo>
                  <a:lnTo>
                    <a:pt x="150031" y="33795"/>
                  </a:lnTo>
                  <a:lnTo>
                    <a:pt x="158336" y="38622"/>
                  </a:lnTo>
                  <a:lnTo>
                    <a:pt x="161196" y="41844"/>
                  </a:lnTo>
                  <a:lnTo>
                    <a:pt x="172206" y="62131"/>
                  </a:lnTo>
                  <a:lnTo>
                    <a:pt x="178337" y="69862"/>
                  </a:lnTo>
                  <a:lnTo>
                    <a:pt x="180513" y="77259"/>
                  </a:lnTo>
                  <a:lnTo>
                    <a:pt x="181308" y="85553"/>
                  </a:lnTo>
                  <a:lnTo>
                    <a:pt x="175169" y="93116"/>
                  </a:lnTo>
                  <a:lnTo>
                    <a:pt x="170614" y="97768"/>
                  </a:lnTo>
                  <a:lnTo>
                    <a:pt x="166408" y="99845"/>
                  </a:lnTo>
                  <a:lnTo>
                    <a:pt x="149951" y="101411"/>
                  </a:lnTo>
                  <a:lnTo>
                    <a:pt x="117397" y="101506"/>
                  </a:lnTo>
                  <a:lnTo>
                    <a:pt x="110503" y="99357"/>
                  </a:lnTo>
                  <a:lnTo>
                    <a:pt x="91184" y="89936"/>
                  </a:lnTo>
                  <a:lnTo>
                    <a:pt x="77997" y="87060"/>
                  </a:lnTo>
                  <a:lnTo>
                    <a:pt x="67818" y="82265"/>
                  </a:lnTo>
                  <a:lnTo>
                    <a:pt x="46712" y="79152"/>
                  </a:lnTo>
                  <a:lnTo>
                    <a:pt x="36285" y="724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39"/>
            <p:cNvSpPr/>
            <p:nvPr/>
          </p:nvSpPr>
          <p:spPr>
            <a:xfrm>
              <a:off x="6663066" y="2311400"/>
              <a:ext cx="71563" cy="174173"/>
            </a:xfrm>
            <a:custGeom>
              <a:avLst/>
              <a:gdLst/>
              <a:ahLst/>
              <a:cxnLst/>
              <a:rect l="0" t="0" r="0" b="0"/>
              <a:pathLst>
                <a:path w="71563" h="174173">
                  <a:moveTo>
                    <a:pt x="6249" y="0"/>
                  </a:moveTo>
                  <a:lnTo>
                    <a:pt x="0" y="0"/>
                  </a:lnTo>
                  <a:lnTo>
                    <a:pt x="5328" y="0"/>
                  </a:lnTo>
                  <a:lnTo>
                    <a:pt x="5839" y="2150"/>
                  </a:lnTo>
                  <a:lnTo>
                    <a:pt x="5976" y="3853"/>
                  </a:lnTo>
                  <a:lnTo>
                    <a:pt x="6873" y="4987"/>
                  </a:lnTo>
                  <a:lnTo>
                    <a:pt x="16326" y="10811"/>
                  </a:lnTo>
                  <a:lnTo>
                    <a:pt x="18790" y="17169"/>
                  </a:lnTo>
                  <a:lnTo>
                    <a:pt x="20693" y="24564"/>
                  </a:lnTo>
                  <a:lnTo>
                    <a:pt x="28484" y="35882"/>
                  </a:lnTo>
                  <a:lnTo>
                    <a:pt x="37787" y="49735"/>
                  </a:lnTo>
                  <a:lnTo>
                    <a:pt x="48659" y="85711"/>
                  </a:lnTo>
                  <a:lnTo>
                    <a:pt x="51439" y="92657"/>
                  </a:lnTo>
                  <a:lnTo>
                    <a:pt x="53309" y="95638"/>
                  </a:lnTo>
                  <a:lnTo>
                    <a:pt x="55940" y="107539"/>
                  </a:lnTo>
                  <a:lnTo>
                    <a:pt x="57635" y="121020"/>
                  </a:lnTo>
                  <a:lnTo>
                    <a:pt x="65994" y="144651"/>
                  </a:lnTo>
                  <a:lnTo>
                    <a:pt x="69087" y="149762"/>
                  </a:lnTo>
                  <a:lnTo>
                    <a:pt x="71236" y="158195"/>
                  </a:lnTo>
                  <a:lnTo>
                    <a:pt x="71562" y="1741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40"/>
            <p:cNvSpPr/>
            <p:nvPr/>
          </p:nvSpPr>
          <p:spPr>
            <a:xfrm>
              <a:off x="6415314" y="2289720"/>
              <a:ext cx="188678" cy="275581"/>
            </a:xfrm>
            <a:custGeom>
              <a:avLst/>
              <a:gdLst/>
              <a:ahLst/>
              <a:cxnLst/>
              <a:rect l="0" t="0" r="0" b="0"/>
              <a:pathLst>
                <a:path w="188678" h="275581">
                  <a:moveTo>
                    <a:pt x="123371" y="21680"/>
                  </a:moveTo>
                  <a:lnTo>
                    <a:pt x="123371" y="17827"/>
                  </a:lnTo>
                  <a:lnTo>
                    <a:pt x="124178" y="16693"/>
                  </a:lnTo>
                  <a:lnTo>
                    <a:pt x="125522" y="15936"/>
                  </a:lnTo>
                  <a:lnTo>
                    <a:pt x="127224" y="15432"/>
                  </a:lnTo>
                  <a:lnTo>
                    <a:pt x="127553" y="14289"/>
                  </a:lnTo>
                  <a:lnTo>
                    <a:pt x="123581" y="7491"/>
                  </a:lnTo>
                  <a:lnTo>
                    <a:pt x="119581" y="3410"/>
                  </a:lnTo>
                  <a:lnTo>
                    <a:pt x="115505" y="1465"/>
                  </a:lnTo>
                  <a:lnTo>
                    <a:pt x="99145" y="0"/>
                  </a:lnTo>
                  <a:lnTo>
                    <a:pt x="97545" y="776"/>
                  </a:lnTo>
                  <a:lnTo>
                    <a:pt x="96478" y="2099"/>
                  </a:lnTo>
                  <a:lnTo>
                    <a:pt x="95766" y="3788"/>
                  </a:lnTo>
                  <a:lnTo>
                    <a:pt x="94485" y="4914"/>
                  </a:lnTo>
                  <a:lnTo>
                    <a:pt x="88024" y="8111"/>
                  </a:lnTo>
                  <a:lnTo>
                    <a:pt x="69417" y="24909"/>
                  </a:lnTo>
                  <a:lnTo>
                    <a:pt x="46756" y="55361"/>
                  </a:lnTo>
                  <a:lnTo>
                    <a:pt x="44495" y="62749"/>
                  </a:lnTo>
                  <a:lnTo>
                    <a:pt x="43966" y="67617"/>
                  </a:lnTo>
                  <a:lnTo>
                    <a:pt x="43019" y="69238"/>
                  </a:lnTo>
                  <a:lnTo>
                    <a:pt x="41581" y="70319"/>
                  </a:lnTo>
                  <a:lnTo>
                    <a:pt x="39816" y="71040"/>
                  </a:lnTo>
                  <a:lnTo>
                    <a:pt x="38638" y="72326"/>
                  </a:lnTo>
                  <a:lnTo>
                    <a:pt x="37332" y="75906"/>
                  </a:lnTo>
                  <a:lnTo>
                    <a:pt x="36377" y="89501"/>
                  </a:lnTo>
                  <a:lnTo>
                    <a:pt x="37154" y="91085"/>
                  </a:lnTo>
                  <a:lnTo>
                    <a:pt x="38478" y="92140"/>
                  </a:lnTo>
                  <a:lnTo>
                    <a:pt x="42543" y="93835"/>
                  </a:lnTo>
                  <a:lnTo>
                    <a:pt x="43098" y="96217"/>
                  </a:lnTo>
                  <a:lnTo>
                    <a:pt x="43247" y="97981"/>
                  </a:lnTo>
                  <a:lnTo>
                    <a:pt x="44152" y="99157"/>
                  </a:lnTo>
                  <a:lnTo>
                    <a:pt x="49766" y="101199"/>
                  </a:lnTo>
                  <a:lnTo>
                    <a:pt x="63980" y="101501"/>
                  </a:lnTo>
                  <a:lnTo>
                    <a:pt x="70845" y="96520"/>
                  </a:lnTo>
                  <a:lnTo>
                    <a:pt x="75299" y="95259"/>
                  </a:lnTo>
                  <a:lnTo>
                    <a:pt x="76809" y="94117"/>
                  </a:lnTo>
                  <a:lnTo>
                    <a:pt x="83284" y="84239"/>
                  </a:lnTo>
                  <a:lnTo>
                    <a:pt x="87546" y="81738"/>
                  </a:lnTo>
                  <a:lnTo>
                    <a:pt x="89812" y="81071"/>
                  </a:lnTo>
                  <a:lnTo>
                    <a:pt x="91322" y="79820"/>
                  </a:lnTo>
                  <a:lnTo>
                    <a:pt x="93000" y="76280"/>
                  </a:lnTo>
                  <a:lnTo>
                    <a:pt x="93945" y="69753"/>
                  </a:lnTo>
                  <a:lnTo>
                    <a:pt x="94885" y="68243"/>
                  </a:lnTo>
                  <a:lnTo>
                    <a:pt x="96316" y="67236"/>
                  </a:lnTo>
                  <a:lnTo>
                    <a:pt x="98078" y="66565"/>
                  </a:lnTo>
                  <a:lnTo>
                    <a:pt x="99252" y="65311"/>
                  </a:lnTo>
                  <a:lnTo>
                    <a:pt x="100557" y="61768"/>
                  </a:lnTo>
                  <a:lnTo>
                    <a:pt x="101711" y="60501"/>
                  </a:lnTo>
                  <a:lnTo>
                    <a:pt x="105144" y="59092"/>
                  </a:lnTo>
                  <a:lnTo>
                    <a:pt x="106382" y="57910"/>
                  </a:lnTo>
                  <a:lnTo>
                    <a:pt x="108856" y="50714"/>
                  </a:lnTo>
                  <a:lnTo>
                    <a:pt x="108858" y="50708"/>
                  </a:lnTo>
                  <a:lnTo>
                    <a:pt x="112710" y="50708"/>
                  </a:lnTo>
                  <a:lnTo>
                    <a:pt x="113845" y="51515"/>
                  </a:lnTo>
                  <a:lnTo>
                    <a:pt x="114601" y="52859"/>
                  </a:lnTo>
                  <a:lnTo>
                    <a:pt x="115815" y="60809"/>
                  </a:lnTo>
                  <a:lnTo>
                    <a:pt x="116721" y="62281"/>
                  </a:lnTo>
                  <a:lnTo>
                    <a:pt x="118132" y="63261"/>
                  </a:lnTo>
                  <a:lnTo>
                    <a:pt x="119879" y="63915"/>
                  </a:lnTo>
                  <a:lnTo>
                    <a:pt x="121044" y="65157"/>
                  </a:lnTo>
                  <a:lnTo>
                    <a:pt x="133382" y="88496"/>
                  </a:lnTo>
                  <a:lnTo>
                    <a:pt x="154828" y="121262"/>
                  </a:lnTo>
                  <a:lnTo>
                    <a:pt x="167363" y="150623"/>
                  </a:lnTo>
                  <a:lnTo>
                    <a:pt x="176680" y="165504"/>
                  </a:lnTo>
                  <a:lnTo>
                    <a:pt x="187554" y="201727"/>
                  </a:lnTo>
                  <a:lnTo>
                    <a:pt x="188677" y="234527"/>
                  </a:lnTo>
                  <a:lnTo>
                    <a:pt x="186532" y="239381"/>
                  </a:lnTo>
                  <a:lnTo>
                    <a:pt x="183696" y="244227"/>
                  </a:lnTo>
                  <a:lnTo>
                    <a:pt x="181294" y="251488"/>
                  </a:lnTo>
                  <a:lnTo>
                    <a:pt x="177875" y="256327"/>
                  </a:lnTo>
                  <a:lnTo>
                    <a:pt x="167563" y="263584"/>
                  </a:lnTo>
                  <a:lnTo>
                    <a:pt x="142804" y="274546"/>
                  </a:lnTo>
                  <a:lnTo>
                    <a:pt x="118116" y="275580"/>
                  </a:lnTo>
                  <a:lnTo>
                    <a:pt x="110823" y="273486"/>
                  </a:lnTo>
                  <a:lnTo>
                    <a:pt x="104087" y="270673"/>
                  </a:lnTo>
                  <a:lnTo>
                    <a:pt x="67822" y="261090"/>
                  </a:lnTo>
                  <a:lnTo>
                    <a:pt x="52490" y="253416"/>
                  </a:lnTo>
                  <a:lnTo>
                    <a:pt x="38121" y="242555"/>
                  </a:lnTo>
                  <a:lnTo>
                    <a:pt x="27333" y="239524"/>
                  </a:lnTo>
                  <a:lnTo>
                    <a:pt x="25479" y="237868"/>
                  </a:lnTo>
                  <a:lnTo>
                    <a:pt x="1694" y="209914"/>
                  </a:lnTo>
                  <a:lnTo>
                    <a:pt x="0" y="1885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41"/>
            <p:cNvSpPr/>
            <p:nvPr/>
          </p:nvSpPr>
          <p:spPr>
            <a:xfrm>
              <a:off x="6284686" y="2296915"/>
              <a:ext cx="137886" cy="108829"/>
            </a:xfrm>
            <a:custGeom>
              <a:avLst/>
              <a:gdLst/>
              <a:ahLst/>
              <a:cxnLst/>
              <a:rect l="0" t="0" r="0" b="0"/>
              <a:pathLst>
                <a:path w="137886" h="108829">
                  <a:moveTo>
                    <a:pt x="0" y="65285"/>
                  </a:moveTo>
                  <a:lnTo>
                    <a:pt x="0" y="69138"/>
                  </a:lnTo>
                  <a:lnTo>
                    <a:pt x="2150" y="73179"/>
                  </a:lnTo>
                  <a:lnTo>
                    <a:pt x="4987" y="77664"/>
                  </a:lnTo>
                  <a:lnTo>
                    <a:pt x="6809" y="87112"/>
                  </a:lnTo>
                  <a:lnTo>
                    <a:pt x="7257" y="101570"/>
                  </a:lnTo>
                  <a:lnTo>
                    <a:pt x="7257" y="66259"/>
                  </a:lnTo>
                  <a:lnTo>
                    <a:pt x="7257" y="56614"/>
                  </a:lnTo>
                  <a:lnTo>
                    <a:pt x="9406" y="51218"/>
                  </a:lnTo>
                  <a:lnTo>
                    <a:pt x="12243" y="46131"/>
                  </a:lnTo>
                  <a:lnTo>
                    <a:pt x="14647" y="38734"/>
                  </a:lnTo>
                  <a:lnTo>
                    <a:pt x="19302" y="31436"/>
                  </a:lnTo>
                  <a:lnTo>
                    <a:pt x="21846" y="24166"/>
                  </a:lnTo>
                  <a:lnTo>
                    <a:pt x="25299" y="19326"/>
                  </a:lnTo>
                  <a:lnTo>
                    <a:pt x="29521" y="16636"/>
                  </a:lnTo>
                  <a:lnTo>
                    <a:pt x="31776" y="15919"/>
                  </a:lnTo>
                  <a:lnTo>
                    <a:pt x="33280" y="14635"/>
                  </a:lnTo>
                  <a:lnTo>
                    <a:pt x="34950" y="11057"/>
                  </a:lnTo>
                  <a:lnTo>
                    <a:pt x="37008" y="9781"/>
                  </a:lnTo>
                  <a:lnTo>
                    <a:pt x="49748" y="5582"/>
                  </a:lnTo>
                  <a:lnTo>
                    <a:pt x="55170" y="2465"/>
                  </a:lnTo>
                  <a:lnTo>
                    <a:pt x="65221" y="464"/>
                  </a:lnTo>
                  <a:lnTo>
                    <a:pt x="82242" y="0"/>
                  </a:lnTo>
                  <a:lnTo>
                    <a:pt x="87083" y="2134"/>
                  </a:lnTo>
                  <a:lnTo>
                    <a:pt x="118743" y="24471"/>
                  </a:lnTo>
                  <a:lnTo>
                    <a:pt x="132431" y="43873"/>
                  </a:lnTo>
                  <a:lnTo>
                    <a:pt x="136269" y="54282"/>
                  </a:lnTo>
                  <a:lnTo>
                    <a:pt x="137884" y="89773"/>
                  </a:lnTo>
                  <a:lnTo>
                    <a:pt x="137885" y="92968"/>
                  </a:lnTo>
                  <a:lnTo>
                    <a:pt x="132899" y="99842"/>
                  </a:lnTo>
                  <a:lnTo>
                    <a:pt x="130628" y="10882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42"/>
            <p:cNvSpPr/>
            <p:nvPr/>
          </p:nvSpPr>
          <p:spPr>
            <a:xfrm>
              <a:off x="6204857" y="2311400"/>
              <a:ext cx="21773" cy="101601"/>
            </a:xfrm>
            <a:custGeom>
              <a:avLst/>
              <a:gdLst/>
              <a:ahLst/>
              <a:cxnLst/>
              <a:rect l="0" t="0" r="0" b="0"/>
              <a:pathLst>
                <a:path w="21773" h="101601">
                  <a:moveTo>
                    <a:pt x="0" y="0"/>
                  </a:moveTo>
                  <a:lnTo>
                    <a:pt x="0" y="17059"/>
                  </a:lnTo>
                  <a:lnTo>
                    <a:pt x="2150" y="21827"/>
                  </a:lnTo>
                  <a:lnTo>
                    <a:pt x="4987" y="26635"/>
                  </a:lnTo>
                  <a:lnTo>
                    <a:pt x="6809" y="36291"/>
                  </a:lnTo>
                  <a:lnTo>
                    <a:pt x="6958" y="38708"/>
                  </a:lnTo>
                  <a:lnTo>
                    <a:pt x="9275" y="43544"/>
                  </a:lnTo>
                  <a:lnTo>
                    <a:pt x="12186" y="48382"/>
                  </a:lnTo>
                  <a:lnTo>
                    <a:pt x="14054" y="58057"/>
                  </a:lnTo>
                  <a:lnTo>
                    <a:pt x="14207" y="60476"/>
                  </a:lnTo>
                  <a:lnTo>
                    <a:pt x="16529" y="65314"/>
                  </a:lnTo>
                  <a:lnTo>
                    <a:pt x="19441" y="70152"/>
                  </a:lnTo>
                  <a:lnTo>
                    <a:pt x="21311" y="79829"/>
                  </a:lnTo>
                  <a:lnTo>
                    <a:pt x="21772" y="101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43"/>
            <p:cNvSpPr/>
            <p:nvPr/>
          </p:nvSpPr>
          <p:spPr>
            <a:xfrm>
              <a:off x="5936343" y="2304143"/>
              <a:ext cx="181429" cy="108858"/>
            </a:xfrm>
            <a:custGeom>
              <a:avLst/>
              <a:gdLst/>
              <a:ahLst/>
              <a:cxnLst/>
              <a:rect l="0" t="0" r="0" b="0"/>
              <a:pathLst>
                <a:path w="181429" h="108858">
                  <a:moveTo>
                    <a:pt x="0" y="7257"/>
                  </a:moveTo>
                  <a:lnTo>
                    <a:pt x="3852" y="3404"/>
                  </a:lnTo>
                  <a:lnTo>
                    <a:pt x="7894" y="1513"/>
                  </a:lnTo>
                  <a:lnTo>
                    <a:pt x="39668" y="17"/>
                  </a:lnTo>
                  <a:lnTo>
                    <a:pt x="75050" y="0"/>
                  </a:lnTo>
                  <a:lnTo>
                    <a:pt x="109213" y="0"/>
                  </a:lnTo>
                  <a:lnTo>
                    <a:pt x="132288" y="806"/>
                  </a:lnTo>
                  <a:lnTo>
                    <a:pt x="146664" y="5744"/>
                  </a:lnTo>
                  <a:lnTo>
                    <a:pt x="154689" y="7391"/>
                  </a:lnTo>
                  <a:lnTo>
                    <a:pt x="166410" y="12868"/>
                  </a:lnTo>
                  <a:lnTo>
                    <a:pt x="168997" y="13417"/>
                  </a:lnTo>
                  <a:lnTo>
                    <a:pt x="179966" y="20666"/>
                  </a:lnTo>
                  <a:lnTo>
                    <a:pt x="180778" y="23430"/>
                  </a:lnTo>
                  <a:lnTo>
                    <a:pt x="181391" y="34949"/>
                  </a:lnTo>
                  <a:lnTo>
                    <a:pt x="164368" y="53310"/>
                  </a:lnTo>
                  <a:lnTo>
                    <a:pt x="157451" y="55948"/>
                  </a:lnTo>
                  <a:lnTo>
                    <a:pt x="149806" y="57926"/>
                  </a:lnTo>
                  <a:lnTo>
                    <a:pt x="125016" y="70555"/>
                  </a:lnTo>
                  <a:lnTo>
                    <a:pt x="119264" y="72482"/>
                  </a:lnTo>
                  <a:lnTo>
                    <a:pt x="101643" y="85071"/>
                  </a:lnTo>
                  <a:lnTo>
                    <a:pt x="96781" y="86997"/>
                  </a:lnTo>
                  <a:lnTo>
                    <a:pt x="89511" y="91808"/>
                  </a:lnTo>
                  <a:lnTo>
                    <a:pt x="82249" y="94398"/>
                  </a:lnTo>
                  <a:lnTo>
                    <a:pt x="72574" y="101597"/>
                  </a:lnTo>
                  <a:lnTo>
                    <a:pt x="86210" y="107343"/>
                  </a:lnTo>
                  <a:lnTo>
                    <a:pt x="122072" y="108831"/>
                  </a:lnTo>
                  <a:lnTo>
                    <a:pt x="155691" y="108855"/>
                  </a:lnTo>
                  <a:lnTo>
                    <a:pt x="181428" y="1088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44"/>
            <p:cNvSpPr/>
            <p:nvPr/>
          </p:nvSpPr>
          <p:spPr>
            <a:xfrm>
              <a:off x="5834751" y="2282372"/>
              <a:ext cx="108840" cy="137886"/>
            </a:xfrm>
            <a:custGeom>
              <a:avLst/>
              <a:gdLst/>
              <a:ahLst/>
              <a:cxnLst/>
              <a:rect l="0" t="0" r="0" b="0"/>
              <a:pathLst>
                <a:path w="108840" h="137886">
                  <a:moveTo>
                    <a:pt x="29020" y="50799"/>
                  </a:moveTo>
                  <a:lnTo>
                    <a:pt x="39121" y="50799"/>
                  </a:lnTo>
                  <a:lnTo>
                    <a:pt x="40592" y="49993"/>
                  </a:lnTo>
                  <a:lnTo>
                    <a:pt x="41573" y="48649"/>
                  </a:lnTo>
                  <a:lnTo>
                    <a:pt x="42228" y="46947"/>
                  </a:lnTo>
                  <a:lnTo>
                    <a:pt x="44275" y="45812"/>
                  </a:lnTo>
                  <a:lnTo>
                    <a:pt x="62421" y="42935"/>
                  </a:lnTo>
                  <a:lnTo>
                    <a:pt x="72471" y="37838"/>
                  </a:lnTo>
                  <a:lnTo>
                    <a:pt x="74921" y="37320"/>
                  </a:lnTo>
                  <a:lnTo>
                    <a:pt x="91106" y="28955"/>
                  </a:lnTo>
                  <a:lnTo>
                    <a:pt x="92182" y="27367"/>
                  </a:lnTo>
                  <a:lnTo>
                    <a:pt x="92900" y="25501"/>
                  </a:lnTo>
                  <a:lnTo>
                    <a:pt x="94184" y="24258"/>
                  </a:lnTo>
                  <a:lnTo>
                    <a:pt x="102040" y="20112"/>
                  </a:lnTo>
                  <a:lnTo>
                    <a:pt x="108450" y="14841"/>
                  </a:lnTo>
                  <a:lnTo>
                    <a:pt x="108839" y="3712"/>
                  </a:lnTo>
                  <a:lnTo>
                    <a:pt x="108035" y="2474"/>
                  </a:lnTo>
                  <a:lnTo>
                    <a:pt x="106694" y="1649"/>
                  </a:lnTo>
                  <a:lnTo>
                    <a:pt x="100953" y="488"/>
                  </a:lnTo>
                  <a:lnTo>
                    <a:pt x="66499" y="2"/>
                  </a:lnTo>
                  <a:lnTo>
                    <a:pt x="56700" y="0"/>
                  </a:lnTo>
                  <a:lnTo>
                    <a:pt x="51268" y="2150"/>
                  </a:lnTo>
                  <a:lnTo>
                    <a:pt x="33771" y="11572"/>
                  </a:lnTo>
                  <a:lnTo>
                    <a:pt x="24873" y="14448"/>
                  </a:lnTo>
                  <a:lnTo>
                    <a:pt x="17130" y="19243"/>
                  </a:lnTo>
                  <a:lnTo>
                    <a:pt x="12178" y="20647"/>
                  </a:lnTo>
                  <a:lnTo>
                    <a:pt x="10534" y="21828"/>
                  </a:lnTo>
                  <a:lnTo>
                    <a:pt x="9440" y="23422"/>
                  </a:lnTo>
                  <a:lnTo>
                    <a:pt x="1129" y="45049"/>
                  </a:lnTo>
                  <a:lnTo>
                    <a:pt x="0" y="74983"/>
                  </a:lnTo>
                  <a:lnTo>
                    <a:pt x="10776" y="94639"/>
                  </a:lnTo>
                  <a:lnTo>
                    <a:pt x="31388" y="118356"/>
                  </a:lnTo>
                  <a:lnTo>
                    <a:pt x="36255" y="121142"/>
                  </a:lnTo>
                  <a:lnTo>
                    <a:pt x="71278" y="134143"/>
                  </a:lnTo>
                  <a:lnTo>
                    <a:pt x="79820" y="13788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45"/>
            <p:cNvSpPr/>
            <p:nvPr/>
          </p:nvSpPr>
          <p:spPr>
            <a:xfrm>
              <a:off x="5711382" y="2296894"/>
              <a:ext cx="101590" cy="116107"/>
            </a:xfrm>
            <a:custGeom>
              <a:avLst/>
              <a:gdLst/>
              <a:ahLst/>
              <a:cxnLst/>
              <a:rect l="0" t="0" r="0" b="0"/>
              <a:pathLst>
                <a:path w="101590" h="116107">
                  <a:moveTo>
                    <a:pt x="21761" y="50792"/>
                  </a:moveTo>
                  <a:lnTo>
                    <a:pt x="42673" y="50792"/>
                  </a:lnTo>
                  <a:lnTo>
                    <a:pt x="49332" y="48641"/>
                  </a:lnTo>
                  <a:lnTo>
                    <a:pt x="54980" y="45804"/>
                  </a:lnTo>
                  <a:lnTo>
                    <a:pt x="70085" y="42928"/>
                  </a:lnTo>
                  <a:lnTo>
                    <a:pt x="79807" y="37830"/>
                  </a:lnTo>
                  <a:lnTo>
                    <a:pt x="82229" y="37312"/>
                  </a:lnTo>
                  <a:lnTo>
                    <a:pt x="92898" y="30120"/>
                  </a:lnTo>
                  <a:lnTo>
                    <a:pt x="97760" y="25494"/>
                  </a:lnTo>
                  <a:lnTo>
                    <a:pt x="99887" y="21271"/>
                  </a:lnTo>
                  <a:lnTo>
                    <a:pt x="101581" y="7582"/>
                  </a:lnTo>
                  <a:lnTo>
                    <a:pt x="101586" y="3495"/>
                  </a:lnTo>
                  <a:lnTo>
                    <a:pt x="100781" y="2328"/>
                  </a:lnTo>
                  <a:lnTo>
                    <a:pt x="99439" y="1549"/>
                  </a:lnTo>
                  <a:lnTo>
                    <a:pt x="93695" y="453"/>
                  </a:lnTo>
                  <a:lnTo>
                    <a:pt x="63883" y="0"/>
                  </a:lnTo>
                  <a:lnTo>
                    <a:pt x="58490" y="2146"/>
                  </a:lnTo>
                  <a:lnTo>
                    <a:pt x="53406" y="4981"/>
                  </a:lnTo>
                  <a:lnTo>
                    <a:pt x="46010" y="7383"/>
                  </a:lnTo>
                  <a:lnTo>
                    <a:pt x="38712" y="12037"/>
                  </a:lnTo>
                  <a:lnTo>
                    <a:pt x="22750" y="18034"/>
                  </a:lnTo>
                  <a:lnTo>
                    <a:pt x="20000" y="20083"/>
                  </a:lnTo>
                  <a:lnTo>
                    <a:pt x="3075" y="41135"/>
                  </a:lnTo>
                  <a:lnTo>
                    <a:pt x="395" y="49361"/>
                  </a:lnTo>
                  <a:lnTo>
                    <a:pt x="0" y="70919"/>
                  </a:lnTo>
                  <a:lnTo>
                    <a:pt x="5785" y="78032"/>
                  </a:lnTo>
                  <a:lnTo>
                    <a:pt x="11562" y="84845"/>
                  </a:lnTo>
                  <a:lnTo>
                    <a:pt x="16073" y="94371"/>
                  </a:lnTo>
                  <a:lnTo>
                    <a:pt x="20846" y="99189"/>
                  </a:lnTo>
                  <a:lnTo>
                    <a:pt x="43284" y="112277"/>
                  </a:lnTo>
                  <a:lnTo>
                    <a:pt x="52418" y="114972"/>
                  </a:lnTo>
                  <a:lnTo>
                    <a:pt x="101589" y="1161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46"/>
            <p:cNvSpPr/>
            <p:nvPr/>
          </p:nvSpPr>
          <p:spPr>
            <a:xfrm>
              <a:off x="5435600" y="2275122"/>
              <a:ext cx="283030" cy="130622"/>
            </a:xfrm>
            <a:custGeom>
              <a:avLst/>
              <a:gdLst/>
              <a:ahLst/>
              <a:cxnLst/>
              <a:rect l="0" t="0" r="0" b="0"/>
              <a:pathLst>
                <a:path w="283030" h="130622">
                  <a:moveTo>
                    <a:pt x="0" y="14506"/>
                  </a:moveTo>
                  <a:lnTo>
                    <a:pt x="3852" y="18359"/>
                  </a:lnTo>
                  <a:lnTo>
                    <a:pt x="7894" y="20250"/>
                  </a:lnTo>
                  <a:lnTo>
                    <a:pt x="43748" y="21724"/>
                  </a:lnTo>
                  <a:lnTo>
                    <a:pt x="77268" y="20956"/>
                  </a:lnTo>
                  <a:lnTo>
                    <a:pt x="99481" y="15515"/>
                  </a:lnTo>
                  <a:lnTo>
                    <a:pt x="123411" y="12489"/>
                  </a:lnTo>
                  <a:lnTo>
                    <a:pt x="138880" y="8284"/>
                  </a:lnTo>
                  <a:lnTo>
                    <a:pt x="169533" y="7257"/>
                  </a:lnTo>
                  <a:lnTo>
                    <a:pt x="171079" y="6448"/>
                  </a:lnTo>
                  <a:lnTo>
                    <a:pt x="172110" y="5103"/>
                  </a:lnTo>
                  <a:lnTo>
                    <a:pt x="173764" y="1002"/>
                  </a:lnTo>
                  <a:lnTo>
                    <a:pt x="176140" y="441"/>
                  </a:lnTo>
                  <a:lnTo>
                    <a:pt x="181337" y="0"/>
                  </a:lnTo>
                  <a:lnTo>
                    <a:pt x="181429" y="33879"/>
                  </a:lnTo>
                  <a:lnTo>
                    <a:pt x="181429" y="67427"/>
                  </a:lnTo>
                  <a:lnTo>
                    <a:pt x="185609" y="82330"/>
                  </a:lnTo>
                  <a:lnTo>
                    <a:pt x="183833" y="91226"/>
                  </a:lnTo>
                  <a:lnTo>
                    <a:pt x="188154" y="106370"/>
                  </a:lnTo>
                  <a:lnTo>
                    <a:pt x="188449" y="111242"/>
                  </a:lnTo>
                  <a:lnTo>
                    <a:pt x="189335" y="112863"/>
                  </a:lnTo>
                  <a:lnTo>
                    <a:pt x="190731" y="113944"/>
                  </a:lnTo>
                  <a:lnTo>
                    <a:pt x="192469" y="114665"/>
                  </a:lnTo>
                  <a:lnTo>
                    <a:pt x="193627" y="115952"/>
                  </a:lnTo>
                  <a:lnTo>
                    <a:pt x="194913" y="119532"/>
                  </a:lnTo>
                  <a:lnTo>
                    <a:pt x="195943" y="130621"/>
                  </a:lnTo>
                  <a:lnTo>
                    <a:pt x="195943" y="96747"/>
                  </a:lnTo>
                  <a:lnTo>
                    <a:pt x="195943" y="70145"/>
                  </a:lnTo>
                  <a:lnTo>
                    <a:pt x="198093" y="65306"/>
                  </a:lnTo>
                  <a:lnTo>
                    <a:pt x="200930" y="60469"/>
                  </a:lnTo>
                  <a:lnTo>
                    <a:pt x="203334" y="53211"/>
                  </a:lnTo>
                  <a:lnTo>
                    <a:pt x="207988" y="45954"/>
                  </a:lnTo>
                  <a:lnTo>
                    <a:pt x="210532" y="38697"/>
                  </a:lnTo>
                  <a:lnTo>
                    <a:pt x="213985" y="33859"/>
                  </a:lnTo>
                  <a:lnTo>
                    <a:pt x="218207" y="31171"/>
                  </a:lnTo>
                  <a:lnTo>
                    <a:pt x="222771" y="29170"/>
                  </a:lnTo>
                  <a:lnTo>
                    <a:pt x="229874" y="24317"/>
                  </a:lnTo>
                  <a:lnTo>
                    <a:pt x="237086" y="21714"/>
                  </a:lnTo>
                  <a:lnTo>
                    <a:pt x="245136" y="17001"/>
                  </a:lnTo>
                  <a:lnTo>
                    <a:pt x="283029" y="7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47"/>
            <p:cNvSpPr/>
            <p:nvPr/>
          </p:nvSpPr>
          <p:spPr>
            <a:xfrm>
              <a:off x="5486710" y="2115466"/>
              <a:ext cx="246345" cy="290278"/>
            </a:xfrm>
            <a:custGeom>
              <a:avLst/>
              <a:gdLst/>
              <a:ahLst/>
              <a:cxnLst/>
              <a:rect l="0" t="0" r="0" b="0"/>
              <a:pathLst>
                <a:path w="246345" h="290278">
                  <a:moveTo>
                    <a:pt x="239176" y="94334"/>
                  </a:moveTo>
                  <a:lnTo>
                    <a:pt x="239176" y="90481"/>
                  </a:lnTo>
                  <a:lnTo>
                    <a:pt x="241326" y="86440"/>
                  </a:lnTo>
                  <a:lnTo>
                    <a:pt x="244163" y="81955"/>
                  </a:lnTo>
                  <a:lnTo>
                    <a:pt x="245985" y="72507"/>
                  </a:lnTo>
                  <a:lnTo>
                    <a:pt x="246344" y="62875"/>
                  </a:lnTo>
                  <a:lnTo>
                    <a:pt x="244244" y="58043"/>
                  </a:lnTo>
                  <a:lnTo>
                    <a:pt x="240176" y="52224"/>
                  </a:lnTo>
                  <a:lnTo>
                    <a:pt x="238567" y="45280"/>
                  </a:lnTo>
                  <a:lnTo>
                    <a:pt x="214950" y="19336"/>
                  </a:lnTo>
                  <a:lnTo>
                    <a:pt x="200315" y="10472"/>
                  </a:lnTo>
                  <a:lnTo>
                    <a:pt x="168686" y="1126"/>
                  </a:lnTo>
                  <a:lnTo>
                    <a:pt x="136113" y="91"/>
                  </a:lnTo>
                  <a:lnTo>
                    <a:pt x="104005" y="0"/>
                  </a:lnTo>
                  <a:lnTo>
                    <a:pt x="84415" y="799"/>
                  </a:lnTo>
                  <a:lnTo>
                    <a:pt x="51902" y="10802"/>
                  </a:lnTo>
                  <a:lnTo>
                    <a:pt x="36480" y="21912"/>
                  </a:lnTo>
                  <a:lnTo>
                    <a:pt x="11794" y="45956"/>
                  </a:lnTo>
                  <a:lnTo>
                    <a:pt x="9101" y="50792"/>
                  </a:lnTo>
                  <a:lnTo>
                    <a:pt x="7586" y="60199"/>
                  </a:lnTo>
                  <a:lnTo>
                    <a:pt x="6424" y="67874"/>
                  </a:lnTo>
                  <a:lnTo>
                    <a:pt x="2045" y="77534"/>
                  </a:lnTo>
                  <a:lnTo>
                    <a:pt x="0" y="95656"/>
                  </a:lnTo>
                  <a:lnTo>
                    <a:pt x="6510" y="130766"/>
                  </a:lnTo>
                  <a:lnTo>
                    <a:pt x="7560" y="140361"/>
                  </a:lnTo>
                  <a:lnTo>
                    <a:pt x="15895" y="172016"/>
                  </a:lnTo>
                  <a:lnTo>
                    <a:pt x="25716" y="191769"/>
                  </a:lnTo>
                  <a:lnTo>
                    <a:pt x="28601" y="225975"/>
                  </a:lnTo>
                  <a:lnTo>
                    <a:pt x="30817" y="231595"/>
                  </a:lnTo>
                  <a:lnTo>
                    <a:pt x="32536" y="234222"/>
                  </a:lnTo>
                  <a:lnTo>
                    <a:pt x="34956" y="245625"/>
                  </a:lnTo>
                  <a:lnTo>
                    <a:pt x="36580" y="258133"/>
                  </a:lnTo>
                  <a:lnTo>
                    <a:pt x="41680" y="268368"/>
                  </a:lnTo>
                  <a:lnTo>
                    <a:pt x="43233" y="2902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SMARTInkShape-Group11"/>
          <p:cNvGrpSpPr/>
          <p:nvPr/>
        </p:nvGrpSpPr>
        <p:grpSpPr>
          <a:xfrm>
            <a:off x="5246914" y="2891972"/>
            <a:ext cx="428173" cy="362858"/>
            <a:chOff x="5246914" y="2891972"/>
            <a:chExt cx="428173" cy="362858"/>
          </a:xfrm>
        </p:grpSpPr>
        <p:sp>
          <p:nvSpPr>
            <p:cNvPr id="58" name="SMARTInkShape-48"/>
            <p:cNvSpPr/>
            <p:nvPr/>
          </p:nvSpPr>
          <p:spPr>
            <a:xfrm>
              <a:off x="5334000" y="3022908"/>
              <a:ext cx="210455" cy="217310"/>
            </a:xfrm>
            <a:custGeom>
              <a:avLst/>
              <a:gdLst/>
              <a:ahLst/>
              <a:cxnLst/>
              <a:rect l="0" t="0" r="0" b="0"/>
              <a:pathLst>
                <a:path w="210455" h="217310">
                  <a:moveTo>
                    <a:pt x="159657" y="57749"/>
                  </a:moveTo>
                  <a:lnTo>
                    <a:pt x="159657" y="30062"/>
                  </a:lnTo>
                  <a:lnTo>
                    <a:pt x="148846" y="17944"/>
                  </a:lnTo>
                  <a:lnTo>
                    <a:pt x="144639" y="15868"/>
                  </a:lnTo>
                  <a:lnTo>
                    <a:pt x="142388" y="15314"/>
                  </a:lnTo>
                  <a:lnTo>
                    <a:pt x="130584" y="8608"/>
                  </a:lnTo>
                  <a:lnTo>
                    <a:pt x="118528" y="6361"/>
                  </a:lnTo>
                  <a:lnTo>
                    <a:pt x="110469" y="2026"/>
                  </a:lnTo>
                  <a:lnTo>
                    <a:pt x="92932" y="0"/>
                  </a:lnTo>
                  <a:lnTo>
                    <a:pt x="87534" y="1979"/>
                  </a:lnTo>
                  <a:lnTo>
                    <a:pt x="84964" y="3636"/>
                  </a:lnTo>
                  <a:lnTo>
                    <a:pt x="73646" y="5967"/>
                  </a:lnTo>
                  <a:lnTo>
                    <a:pt x="46839" y="7698"/>
                  </a:lnTo>
                  <a:lnTo>
                    <a:pt x="38965" y="12726"/>
                  </a:lnTo>
                  <a:lnTo>
                    <a:pt x="31525" y="18516"/>
                  </a:lnTo>
                  <a:lnTo>
                    <a:pt x="21786" y="23031"/>
                  </a:lnTo>
                  <a:lnTo>
                    <a:pt x="19362" y="24928"/>
                  </a:lnTo>
                  <a:lnTo>
                    <a:pt x="16669" y="29185"/>
                  </a:lnTo>
                  <a:lnTo>
                    <a:pt x="14665" y="33765"/>
                  </a:lnTo>
                  <a:lnTo>
                    <a:pt x="8392" y="41828"/>
                  </a:lnTo>
                  <a:lnTo>
                    <a:pt x="7592" y="46671"/>
                  </a:lnTo>
                  <a:lnTo>
                    <a:pt x="7285" y="56405"/>
                  </a:lnTo>
                  <a:lnTo>
                    <a:pt x="18069" y="68525"/>
                  </a:lnTo>
                  <a:lnTo>
                    <a:pt x="22277" y="70602"/>
                  </a:lnTo>
                  <a:lnTo>
                    <a:pt x="56781" y="83046"/>
                  </a:lnTo>
                  <a:lnTo>
                    <a:pt x="89572" y="91546"/>
                  </a:lnTo>
                  <a:lnTo>
                    <a:pt x="125526" y="99633"/>
                  </a:lnTo>
                  <a:lnTo>
                    <a:pt x="143632" y="102951"/>
                  </a:lnTo>
                  <a:lnTo>
                    <a:pt x="157059" y="109041"/>
                  </a:lnTo>
                  <a:lnTo>
                    <a:pt x="160344" y="111296"/>
                  </a:lnTo>
                  <a:lnTo>
                    <a:pt x="168295" y="113801"/>
                  </a:lnTo>
                  <a:lnTo>
                    <a:pt x="176397" y="115722"/>
                  </a:lnTo>
                  <a:lnTo>
                    <a:pt x="188170" y="123525"/>
                  </a:lnTo>
                  <a:lnTo>
                    <a:pt x="200713" y="134413"/>
                  </a:lnTo>
                  <a:lnTo>
                    <a:pt x="205589" y="136171"/>
                  </a:lnTo>
                  <a:lnTo>
                    <a:pt x="207211" y="138253"/>
                  </a:lnTo>
                  <a:lnTo>
                    <a:pt x="209495" y="148081"/>
                  </a:lnTo>
                  <a:lnTo>
                    <a:pt x="210454" y="183534"/>
                  </a:lnTo>
                  <a:lnTo>
                    <a:pt x="208842" y="185955"/>
                  </a:lnTo>
                  <a:lnTo>
                    <a:pt x="191494" y="199666"/>
                  </a:lnTo>
                  <a:lnTo>
                    <a:pt x="181506" y="204405"/>
                  </a:lnTo>
                  <a:lnTo>
                    <a:pt x="179061" y="206320"/>
                  </a:lnTo>
                  <a:lnTo>
                    <a:pt x="172044" y="208447"/>
                  </a:lnTo>
                  <a:lnTo>
                    <a:pt x="164356" y="210199"/>
                  </a:lnTo>
                  <a:lnTo>
                    <a:pt x="154688" y="214912"/>
                  </a:lnTo>
                  <a:lnTo>
                    <a:pt x="124682" y="217309"/>
                  </a:lnTo>
                  <a:lnTo>
                    <a:pt x="92786" y="208444"/>
                  </a:lnTo>
                  <a:lnTo>
                    <a:pt x="83975" y="205359"/>
                  </a:lnTo>
                  <a:lnTo>
                    <a:pt x="70754" y="202817"/>
                  </a:lnTo>
                  <a:lnTo>
                    <a:pt x="61371" y="197315"/>
                  </a:lnTo>
                  <a:lnTo>
                    <a:pt x="53484" y="191384"/>
                  </a:lnTo>
                  <a:lnTo>
                    <a:pt x="45234" y="187656"/>
                  </a:lnTo>
                  <a:lnTo>
                    <a:pt x="34547" y="177860"/>
                  </a:lnTo>
                  <a:lnTo>
                    <a:pt x="29051" y="169493"/>
                  </a:lnTo>
                  <a:lnTo>
                    <a:pt x="19538" y="161907"/>
                  </a:lnTo>
                  <a:lnTo>
                    <a:pt x="9968" y="147266"/>
                  </a:lnTo>
                  <a:lnTo>
                    <a:pt x="0" y="12306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49"/>
            <p:cNvSpPr/>
            <p:nvPr/>
          </p:nvSpPr>
          <p:spPr>
            <a:xfrm>
              <a:off x="5246914" y="2935514"/>
              <a:ext cx="428173" cy="319316"/>
            </a:xfrm>
            <a:custGeom>
              <a:avLst/>
              <a:gdLst/>
              <a:ahLst/>
              <a:cxnLst/>
              <a:rect l="0" t="0" r="0" b="0"/>
              <a:pathLst>
                <a:path w="428173" h="319316">
                  <a:moveTo>
                    <a:pt x="0" y="0"/>
                  </a:moveTo>
                  <a:lnTo>
                    <a:pt x="34330" y="0"/>
                  </a:lnTo>
                  <a:lnTo>
                    <a:pt x="49130" y="807"/>
                  </a:lnTo>
                  <a:lnTo>
                    <a:pt x="82589" y="6585"/>
                  </a:lnTo>
                  <a:lnTo>
                    <a:pt x="107252" y="9275"/>
                  </a:lnTo>
                  <a:lnTo>
                    <a:pt x="127893" y="13480"/>
                  </a:lnTo>
                  <a:lnTo>
                    <a:pt x="163458" y="14424"/>
                  </a:lnTo>
                  <a:lnTo>
                    <a:pt x="199108" y="21094"/>
                  </a:lnTo>
                  <a:lnTo>
                    <a:pt x="232646" y="21682"/>
                  </a:lnTo>
                  <a:lnTo>
                    <a:pt x="265706" y="21764"/>
                  </a:lnTo>
                  <a:lnTo>
                    <a:pt x="299134" y="20965"/>
                  </a:lnTo>
                  <a:lnTo>
                    <a:pt x="313566" y="16028"/>
                  </a:lnTo>
                  <a:lnTo>
                    <a:pt x="322404" y="15994"/>
                  </a:lnTo>
                  <a:lnTo>
                    <a:pt x="335640" y="18895"/>
                  </a:lnTo>
                  <a:lnTo>
                    <a:pt x="370558" y="14523"/>
                  </a:lnTo>
                  <a:lnTo>
                    <a:pt x="381106" y="14515"/>
                  </a:lnTo>
                  <a:lnTo>
                    <a:pt x="382279" y="15321"/>
                  </a:lnTo>
                  <a:lnTo>
                    <a:pt x="383063" y="16665"/>
                  </a:lnTo>
                  <a:lnTo>
                    <a:pt x="384538" y="21473"/>
                  </a:lnTo>
                  <a:lnTo>
                    <a:pt x="384629" y="46061"/>
                  </a:lnTo>
                  <a:lnTo>
                    <a:pt x="382479" y="50844"/>
                  </a:lnTo>
                  <a:lnTo>
                    <a:pt x="379643" y="55658"/>
                  </a:lnTo>
                  <a:lnTo>
                    <a:pt x="377820" y="65318"/>
                  </a:lnTo>
                  <a:lnTo>
                    <a:pt x="377398" y="98597"/>
                  </a:lnTo>
                  <a:lnTo>
                    <a:pt x="377372" y="134648"/>
                  </a:lnTo>
                  <a:lnTo>
                    <a:pt x="378177" y="155349"/>
                  </a:lnTo>
                  <a:lnTo>
                    <a:pt x="383956" y="183894"/>
                  </a:lnTo>
                  <a:lnTo>
                    <a:pt x="384603" y="216306"/>
                  </a:lnTo>
                  <a:lnTo>
                    <a:pt x="385430" y="234041"/>
                  </a:lnTo>
                  <a:lnTo>
                    <a:pt x="398046" y="269890"/>
                  </a:lnTo>
                  <a:lnTo>
                    <a:pt x="399732" y="280404"/>
                  </a:lnTo>
                  <a:lnTo>
                    <a:pt x="404067" y="288612"/>
                  </a:lnTo>
                  <a:lnTo>
                    <a:pt x="406516" y="299287"/>
                  </a:lnTo>
                  <a:lnTo>
                    <a:pt x="408088" y="301125"/>
                  </a:lnTo>
                  <a:lnTo>
                    <a:pt x="409945" y="302350"/>
                  </a:lnTo>
                  <a:lnTo>
                    <a:pt x="411182" y="303973"/>
                  </a:lnTo>
                  <a:lnTo>
                    <a:pt x="413331" y="310834"/>
                  </a:lnTo>
                  <a:lnTo>
                    <a:pt x="420608" y="318984"/>
                  </a:lnTo>
                  <a:lnTo>
                    <a:pt x="428172" y="3193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50"/>
            <p:cNvSpPr/>
            <p:nvPr/>
          </p:nvSpPr>
          <p:spPr>
            <a:xfrm>
              <a:off x="5261727" y="2891972"/>
              <a:ext cx="340788" cy="355508"/>
            </a:xfrm>
            <a:custGeom>
              <a:avLst/>
              <a:gdLst/>
              <a:ahLst/>
              <a:cxnLst/>
              <a:rect l="0" t="0" r="0" b="0"/>
              <a:pathLst>
                <a:path w="340788" h="355508">
                  <a:moveTo>
                    <a:pt x="6959" y="0"/>
                  </a:moveTo>
                  <a:lnTo>
                    <a:pt x="3106" y="0"/>
                  </a:lnTo>
                  <a:lnTo>
                    <a:pt x="1971" y="806"/>
                  </a:lnTo>
                  <a:lnTo>
                    <a:pt x="1215" y="2150"/>
                  </a:lnTo>
                  <a:lnTo>
                    <a:pt x="0" y="10100"/>
                  </a:lnTo>
                  <a:lnTo>
                    <a:pt x="10520" y="42268"/>
                  </a:lnTo>
                  <a:lnTo>
                    <a:pt x="15880" y="63314"/>
                  </a:lnTo>
                  <a:lnTo>
                    <a:pt x="17743" y="66399"/>
                  </a:lnTo>
                  <a:lnTo>
                    <a:pt x="20737" y="87927"/>
                  </a:lnTo>
                  <a:lnTo>
                    <a:pt x="22061" y="103551"/>
                  </a:lnTo>
                  <a:lnTo>
                    <a:pt x="28038" y="137994"/>
                  </a:lnTo>
                  <a:lnTo>
                    <a:pt x="28668" y="174117"/>
                  </a:lnTo>
                  <a:lnTo>
                    <a:pt x="28727" y="210312"/>
                  </a:lnTo>
                  <a:lnTo>
                    <a:pt x="26579" y="227078"/>
                  </a:lnTo>
                  <a:lnTo>
                    <a:pt x="21921" y="260805"/>
                  </a:lnTo>
                  <a:lnTo>
                    <a:pt x="21490" y="294957"/>
                  </a:lnTo>
                  <a:lnTo>
                    <a:pt x="21475" y="313339"/>
                  </a:lnTo>
                  <a:lnTo>
                    <a:pt x="23624" y="318808"/>
                  </a:lnTo>
                  <a:lnTo>
                    <a:pt x="26461" y="323927"/>
                  </a:lnTo>
                  <a:lnTo>
                    <a:pt x="28282" y="333784"/>
                  </a:lnTo>
                  <a:lnTo>
                    <a:pt x="28432" y="336218"/>
                  </a:lnTo>
                  <a:lnTo>
                    <a:pt x="30748" y="341072"/>
                  </a:lnTo>
                  <a:lnTo>
                    <a:pt x="35681" y="347917"/>
                  </a:lnTo>
                  <a:lnTo>
                    <a:pt x="35897" y="352069"/>
                  </a:lnTo>
                  <a:lnTo>
                    <a:pt x="36733" y="353245"/>
                  </a:lnTo>
                  <a:lnTo>
                    <a:pt x="38097" y="354030"/>
                  </a:lnTo>
                  <a:lnTo>
                    <a:pt x="43870" y="355134"/>
                  </a:lnTo>
                  <a:lnTo>
                    <a:pt x="49191" y="355507"/>
                  </a:lnTo>
                  <a:lnTo>
                    <a:pt x="53966" y="351720"/>
                  </a:lnTo>
                  <a:lnTo>
                    <a:pt x="56843" y="351400"/>
                  </a:lnTo>
                  <a:lnTo>
                    <a:pt x="67791" y="353190"/>
                  </a:lnTo>
                  <a:lnTo>
                    <a:pt x="88816" y="348697"/>
                  </a:lnTo>
                  <a:lnTo>
                    <a:pt x="111245" y="347583"/>
                  </a:lnTo>
                  <a:lnTo>
                    <a:pt x="140836" y="341762"/>
                  </a:lnTo>
                  <a:lnTo>
                    <a:pt x="175621" y="341145"/>
                  </a:lnTo>
                  <a:lnTo>
                    <a:pt x="210249" y="341897"/>
                  </a:lnTo>
                  <a:lnTo>
                    <a:pt x="246308" y="347894"/>
                  </a:lnTo>
                  <a:lnTo>
                    <a:pt x="277611" y="348303"/>
                  </a:lnTo>
                  <a:lnTo>
                    <a:pt x="310049" y="348340"/>
                  </a:lnTo>
                  <a:lnTo>
                    <a:pt x="340787" y="34834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4" name="SMARTInkShape-Group12"/>
          <p:cNvGrpSpPr/>
          <p:nvPr/>
        </p:nvGrpSpPr>
        <p:grpSpPr>
          <a:xfrm>
            <a:off x="7569200" y="3356428"/>
            <a:ext cx="2082801" cy="366972"/>
            <a:chOff x="7569200" y="3356428"/>
            <a:chExt cx="2082801" cy="366972"/>
          </a:xfrm>
        </p:grpSpPr>
        <p:sp>
          <p:nvSpPr>
            <p:cNvPr id="62" name="SMARTInkShape-51"/>
            <p:cNvSpPr/>
            <p:nvPr/>
          </p:nvSpPr>
          <p:spPr>
            <a:xfrm>
              <a:off x="9209314" y="3356428"/>
              <a:ext cx="1" cy="7259"/>
            </a:xfrm>
            <a:custGeom>
              <a:avLst/>
              <a:gdLst/>
              <a:ahLst/>
              <a:cxnLst/>
              <a:rect l="0" t="0" r="0" b="0"/>
              <a:pathLst>
                <a:path w="1" h="7259">
                  <a:moveTo>
                    <a:pt x="0" y="7258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52"/>
            <p:cNvSpPr/>
            <p:nvPr/>
          </p:nvSpPr>
          <p:spPr>
            <a:xfrm>
              <a:off x="9521372" y="3472543"/>
              <a:ext cx="130629" cy="1"/>
            </a:xfrm>
            <a:custGeom>
              <a:avLst/>
              <a:gdLst/>
              <a:ahLst/>
              <a:cxnLst/>
              <a:rect l="0" t="0" r="0" b="0"/>
              <a:pathLst>
                <a:path w="130629" h="1">
                  <a:moveTo>
                    <a:pt x="0" y="0"/>
                  </a:moveTo>
                  <a:lnTo>
                    <a:pt x="34788" y="0"/>
                  </a:lnTo>
                  <a:lnTo>
                    <a:pt x="67957" y="0"/>
                  </a:lnTo>
                  <a:lnTo>
                    <a:pt x="101613" y="0"/>
                  </a:lnTo>
                  <a:lnTo>
                    <a:pt x="13062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SMARTInkShape-53"/>
            <p:cNvSpPr/>
            <p:nvPr/>
          </p:nvSpPr>
          <p:spPr>
            <a:xfrm>
              <a:off x="9535886" y="3392714"/>
              <a:ext cx="65315" cy="137887"/>
            </a:xfrm>
            <a:custGeom>
              <a:avLst/>
              <a:gdLst/>
              <a:ahLst/>
              <a:cxnLst/>
              <a:rect l="0" t="0" r="0" b="0"/>
              <a:pathLst>
                <a:path w="65315" h="137887">
                  <a:moveTo>
                    <a:pt x="0" y="0"/>
                  </a:moveTo>
                  <a:lnTo>
                    <a:pt x="3852" y="0"/>
                  </a:lnTo>
                  <a:lnTo>
                    <a:pt x="4987" y="806"/>
                  </a:lnTo>
                  <a:lnTo>
                    <a:pt x="5743" y="2150"/>
                  </a:lnTo>
                  <a:lnTo>
                    <a:pt x="6249" y="3853"/>
                  </a:lnTo>
                  <a:lnTo>
                    <a:pt x="7391" y="4988"/>
                  </a:lnTo>
                  <a:lnTo>
                    <a:pt x="10811" y="6248"/>
                  </a:lnTo>
                  <a:lnTo>
                    <a:pt x="12045" y="7391"/>
                  </a:lnTo>
                  <a:lnTo>
                    <a:pt x="13416" y="10811"/>
                  </a:lnTo>
                  <a:lnTo>
                    <a:pt x="14588" y="12046"/>
                  </a:lnTo>
                  <a:lnTo>
                    <a:pt x="18042" y="13417"/>
                  </a:lnTo>
                  <a:lnTo>
                    <a:pt x="19285" y="14589"/>
                  </a:lnTo>
                  <a:lnTo>
                    <a:pt x="27370" y="34919"/>
                  </a:lnTo>
                  <a:lnTo>
                    <a:pt x="37945" y="66981"/>
                  </a:lnTo>
                  <a:lnTo>
                    <a:pt x="44035" y="78172"/>
                  </a:lnTo>
                  <a:lnTo>
                    <a:pt x="47793" y="83930"/>
                  </a:lnTo>
                  <a:lnTo>
                    <a:pt x="49908" y="91706"/>
                  </a:lnTo>
                  <a:lnTo>
                    <a:pt x="51342" y="99923"/>
                  </a:lnTo>
                  <a:lnTo>
                    <a:pt x="57014" y="113664"/>
                  </a:lnTo>
                  <a:lnTo>
                    <a:pt x="61600" y="119241"/>
                  </a:lnTo>
                  <a:lnTo>
                    <a:pt x="63664" y="125836"/>
                  </a:lnTo>
                  <a:lnTo>
                    <a:pt x="65314" y="1378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SMARTInkShape-54"/>
            <p:cNvSpPr/>
            <p:nvPr/>
          </p:nvSpPr>
          <p:spPr>
            <a:xfrm>
              <a:off x="9339942" y="3429000"/>
              <a:ext cx="210459" cy="108858"/>
            </a:xfrm>
            <a:custGeom>
              <a:avLst/>
              <a:gdLst/>
              <a:ahLst/>
              <a:cxnLst/>
              <a:rect l="0" t="0" r="0" b="0"/>
              <a:pathLst>
                <a:path w="210459" h="108858">
                  <a:moveTo>
                    <a:pt x="0" y="0"/>
                  </a:moveTo>
                  <a:lnTo>
                    <a:pt x="0" y="3852"/>
                  </a:lnTo>
                  <a:lnTo>
                    <a:pt x="2151" y="7894"/>
                  </a:lnTo>
                  <a:lnTo>
                    <a:pt x="11572" y="19436"/>
                  </a:lnTo>
                  <a:lnTo>
                    <a:pt x="13643" y="26634"/>
                  </a:lnTo>
                  <a:lnTo>
                    <a:pt x="14128" y="31459"/>
                  </a:lnTo>
                  <a:lnTo>
                    <a:pt x="16495" y="36290"/>
                  </a:lnTo>
                  <a:lnTo>
                    <a:pt x="26064" y="48382"/>
                  </a:lnTo>
                  <a:lnTo>
                    <a:pt x="28639" y="56624"/>
                  </a:lnTo>
                  <a:lnTo>
                    <a:pt x="29026" y="78421"/>
                  </a:lnTo>
                  <a:lnTo>
                    <a:pt x="29833" y="78891"/>
                  </a:lnTo>
                  <a:lnTo>
                    <a:pt x="35278" y="79705"/>
                  </a:lnTo>
                  <a:lnTo>
                    <a:pt x="35837" y="81924"/>
                  </a:lnTo>
                  <a:lnTo>
                    <a:pt x="36285" y="87059"/>
                  </a:lnTo>
                  <a:lnTo>
                    <a:pt x="36286" y="50787"/>
                  </a:lnTo>
                  <a:lnTo>
                    <a:pt x="36286" y="33866"/>
                  </a:lnTo>
                  <a:lnTo>
                    <a:pt x="38437" y="29028"/>
                  </a:lnTo>
                  <a:lnTo>
                    <a:pt x="41275" y="24190"/>
                  </a:lnTo>
                  <a:lnTo>
                    <a:pt x="42536" y="19353"/>
                  </a:lnTo>
                  <a:lnTo>
                    <a:pt x="43678" y="17740"/>
                  </a:lnTo>
                  <a:lnTo>
                    <a:pt x="45246" y="16664"/>
                  </a:lnTo>
                  <a:lnTo>
                    <a:pt x="47097" y="15947"/>
                  </a:lnTo>
                  <a:lnTo>
                    <a:pt x="48332" y="14664"/>
                  </a:lnTo>
                  <a:lnTo>
                    <a:pt x="52462" y="6809"/>
                  </a:lnTo>
                  <a:lnTo>
                    <a:pt x="54328" y="4539"/>
                  </a:lnTo>
                  <a:lnTo>
                    <a:pt x="58551" y="2018"/>
                  </a:lnTo>
                  <a:lnTo>
                    <a:pt x="63978" y="398"/>
                  </a:lnTo>
                  <a:lnTo>
                    <a:pt x="99473" y="2"/>
                  </a:lnTo>
                  <a:lnTo>
                    <a:pt x="111274" y="807"/>
                  </a:lnTo>
                  <a:lnTo>
                    <a:pt x="130488" y="8960"/>
                  </a:lnTo>
                  <a:lnTo>
                    <a:pt x="161418" y="33886"/>
                  </a:lnTo>
                  <a:lnTo>
                    <a:pt x="192731" y="70152"/>
                  </a:lnTo>
                  <a:lnTo>
                    <a:pt x="194992" y="77410"/>
                  </a:lnTo>
                  <a:lnTo>
                    <a:pt x="195818" y="85653"/>
                  </a:lnTo>
                  <a:lnTo>
                    <a:pt x="209360" y="100491"/>
                  </a:lnTo>
                  <a:lnTo>
                    <a:pt x="210458" y="1088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2" name="SMARTInkShape-55"/>
            <p:cNvSpPr/>
            <p:nvPr/>
          </p:nvSpPr>
          <p:spPr>
            <a:xfrm>
              <a:off x="9260115" y="3436257"/>
              <a:ext cx="36286" cy="79830"/>
            </a:xfrm>
            <a:custGeom>
              <a:avLst/>
              <a:gdLst/>
              <a:ahLst/>
              <a:cxnLst/>
              <a:rect l="0" t="0" r="0" b="0"/>
              <a:pathLst>
                <a:path w="36286" h="79830">
                  <a:moveTo>
                    <a:pt x="0" y="0"/>
                  </a:moveTo>
                  <a:lnTo>
                    <a:pt x="0" y="6248"/>
                  </a:lnTo>
                  <a:lnTo>
                    <a:pt x="12552" y="21921"/>
                  </a:lnTo>
                  <a:lnTo>
                    <a:pt x="14255" y="33887"/>
                  </a:lnTo>
                  <a:lnTo>
                    <a:pt x="14399" y="38714"/>
                  </a:lnTo>
                  <a:lnTo>
                    <a:pt x="16614" y="43546"/>
                  </a:lnTo>
                  <a:lnTo>
                    <a:pt x="19479" y="48383"/>
                  </a:lnTo>
                  <a:lnTo>
                    <a:pt x="20752" y="53220"/>
                  </a:lnTo>
                  <a:lnTo>
                    <a:pt x="21898" y="54832"/>
                  </a:lnTo>
                  <a:lnTo>
                    <a:pt x="23468" y="55907"/>
                  </a:lnTo>
                  <a:lnTo>
                    <a:pt x="25321" y="56624"/>
                  </a:lnTo>
                  <a:lnTo>
                    <a:pt x="26558" y="57908"/>
                  </a:lnTo>
                  <a:lnTo>
                    <a:pt x="27929" y="61485"/>
                  </a:lnTo>
                  <a:lnTo>
                    <a:pt x="29027" y="78785"/>
                  </a:lnTo>
                  <a:lnTo>
                    <a:pt x="29833" y="79133"/>
                  </a:lnTo>
                  <a:lnTo>
                    <a:pt x="36285" y="798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3" name="SMARTInkShape-56"/>
            <p:cNvSpPr/>
            <p:nvPr/>
          </p:nvSpPr>
          <p:spPr>
            <a:xfrm>
              <a:off x="9094298" y="3414486"/>
              <a:ext cx="144007" cy="108850"/>
            </a:xfrm>
            <a:custGeom>
              <a:avLst/>
              <a:gdLst/>
              <a:ahLst/>
              <a:cxnLst/>
              <a:rect l="0" t="0" r="0" b="0"/>
              <a:pathLst>
                <a:path w="144007" h="108850">
                  <a:moveTo>
                    <a:pt x="13417" y="21771"/>
                  </a:moveTo>
                  <a:lnTo>
                    <a:pt x="13417" y="28729"/>
                  </a:lnTo>
                  <a:lnTo>
                    <a:pt x="8429" y="34763"/>
                  </a:lnTo>
                  <a:lnTo>
                    <a:pt x="6024" y="41389"/>
                  </a:lnTo>
                  <a:lnTo>
                    <a:pt x="1371" y="48459"/>
                  </a:lnTo>
                  <a:lnTo>
                    <a:pt x="0" y="53253"/>
                  </a:lnTo>
                  <a:lnTo>
                    <a:pt x="441" y="55661"/>
                  </a:lnTo>
                  <a:lnTo>
                    <a:pt x="4791" y="65319"/>
                  </a:lnTo>
                  <a:lnTo>
                    <a:pt x="5248" y="67736"/>
                  </a:lnTo>
                  <a:lnTo>
                    <a:pt x="15084" y="87086"/>
                  </a:lnTo>
                  <a:lnTo>
                    <a:pt x="23422" y="96762"/>
                  </a:lnTo>
                  <a:lnTo>
                    <a:pt x="30227" y="99450"/>
                  </a:lnTo>
                  <a:lnTo>
                    <a:pt x="64724" y="107288"/>
                  </a:lnTo>
                  <a:lnTo>
                    <a:pt x="100963" y="108816"/>
                  </a:lnTo>
                  <a:lnTo>
                    <a:pt x="116094" y="108849"/>
                  </a:lnTo>
                  <a:lnTo>
                    <a:pt x="121676" y="106703"/>
                  </a:lnTo>
                  <a:lnTo>
                    <a:pt x="139173" y="91797"/>
                  </a:lnTo>
                  <a:lnTo>
                    <a:pt x="141879" y="87030"/>
                  </a:lnTo>
                  <a:lnTo>
                    <a:pt x="143616" y="77398"/>
                  </a:lnTo>
                  <a:lnTo>
                    <a:pt x="144006" y="62894"/>
                  </a:lnTo>
                  <a:lnTo>
                    <a:pt x="140181" y="51785"/>
                  </a:lnTo>
                  <a:lnTo>
                    <a:pt x="133941" y="42132"/>
                  </a:lnTo>
                  <a:lnTo>
                    <a:pt x="114322" y="29161"/>
                  </a:lnTo>
                  <a:lnTo>
                    <a:pt x="105032" y="25056"/>
                  </a:lnTo>
                  <a:lnTo>
                    <a:pt x="88078" y="20269"/>
                  </a:lnTo>
                  <a:lnTo>
                    <a:pt x="69019" y="11798"/>
                  </a:lnTo>
                  <a:lnTo>
                    <a:pt x="33966" y="1126"/>
                  </a:lnTo>
                  <a:lnTo>
                    <a:pt x="13417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SMARTInkShape-57"/>
            <p:cNvSpPr/>
            <p:nvPr/>
          </p:nvSpPr>
          <p:spPr>
            <a:xfrm>
              <a:off x="8853714" y="3429002"/>
              <a:ext cx="203081" cy="108829"/>
            </a:xfrm>
            <a:custGeom>
              <a:avLst/>
              <a:gdLst/>
              <a:ahLst/>
              <a:cxnLst/>
              <a:rect l="0" t="0" r="0" b="0"/>
              <a:pathLst>
                <a:path w="203081" h="108829">
                  <a:moveTo>
                    <a:pt x="0" y="43541"/>
                  </a:moveTo>
                  <a:lnTo>
                    <a:pt x="0" y="31044"/>
                  </a:lnTo>
                  <a:lnTo>
                    <a:pt x="5743" y="21398"/>
                  </a:lnTo>
                  <a:lnTo>
                    <a:pt x="6250" y="19103"/>
                  </a:lnTo>
                  <a:lnTo>
                    <a:pt x="8198" y="17573"/>
                  </a:lnTo>
                  <a:lnTo>
                    <a:pt x="20762" y="12967"/>
                  </a:lnTo>
                  <a:lnTo>
                    <a:pt x="26162" y="9794"/>
                  </a:lnTo>
                  <a:lnTo>
                    <a:pt x="56046" y="1106"/>
                  </a:lnTo>
                  <a:lnTo>
                    <a:pt x="88614" y="41"/>
                  </a:lnTo>
                  <a:lnTo>
                    <a:pt x="121043" y="0"/>
                  </a:lnTo>
                  <a:lnTo>
                    <a:pt x="153917" y="8958"/>
                  </a:lnTo>
                  <a:lnTo>
                    <a:pt x="165215" y="15017"/>
                  </a:lnTo>
                  <a:lnTo>
                    <a:pt x="168200" y="17267"/>
                  </a:lnTo>
                  <a:lnTo>
                    <a:pt x="175819" y="19768"/>
                  </a:lnTo>
                  <a:lnTo>
                    <a:pt x="180107" y="20436"/>
                  </a:lnTo>
                  <a:lnTo>
                    <a:pt x="182968" y="21687"/>
                  </a:lnTo>
                  <a:lnTo>
                    <a:pt x="184875" y="23327"/>
                  </a:lnTo>
                  <a:lnTo>
                    <a:pt x="201140" y="43582"/>
                  </a:lnTo>
                  <a:lnTo>
                    <a:pt x="202928" y="55642"/>
                  </a:lnTo>
                  <a:lnTo>
                    <a:pt x="203080" y="60476"/>
                  </a:lnTo>
                  <a:lnTo>
                    <a:pt x="199312" y="71585"/>
                  </a:lnTo>
                  <a:lnTo>
                    <a:pt x="197382" y="74332"/>
                  </a:lnTo>
                  <a:lnTo>
                    <a:pt x="171741" y="96822"/>
                  </a:lnTo>
                  <a:lnTo>
                    <a:pt x="164760" y="99475"/>
                  </a:lnTo>
                  <a:lnTo>
                    <a:pt x="148233" y="102125"/>
                  </a:lnTo>
                  <a:lnTo>
                    <a:pt x="139699" y="106503"/>
                  </a:lnTo>
                  <a:lnTo>
                    <a:pt x="106529" y="108828"/>
                  </a:lnTo>
                  <a:lnTo>
                    <a:pt x="101640" y="106693"/>
                  </a:lnTo>
                  <a:lnTo>
                    <a:pt x="96781" y="103862"/>
                  </a:lnTo>
                  <a:lnTo>
                    <a:pt x="88522" y="101896"/>
                  </a:lnTo>
                  <a:lnTo>
                    <a:pt x="79828" y="9434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SMARTInkShape-58"/>
            <p:cNvSpPr/>
            <p:nvPr/>
          </p:nvSpPr>
          <p:spPr>
            <a:xfrm>
              <a:off x="8875485" y="3443514"/>
              <a:ext cx="94344" cy="195944"/>
            </a:xfrm>
            <a:custGeom>
              <a:avLst/>
              <a:gdLst/>
              <a:ahLst/>
              <a:cxnLst/>
              <a:rect l="0" t="0" r="0" b="0"/>
              <a:pathLst>
                <a:path w="94344" h="195944">
                  <a:moveTo>
                    <a:pt x="0" y="0"/>
                  </a:moveTo>
                  <a:lnTo>
                    <a:pt x="12852" y="13658"/>
                  </a:lnTo>
                  <a:lnTo>
                    <a:pt x="33081" y="41751"/>
                  </a:lnTo>
                  <a:lnTo>
                    <a:pt x="41799" y="67195"/>
                  </a:lnTo>
                  <a:lnTo>
                    <a:pt x="47776" y="77340"/>
                  </a:lnTo>
                  <a:lnTo>
                    <a:pt x="54255" y="99491"/>
                  </a:lnTo>
                  <a:lnTo>
                    <a:pt x="62294" y="113608"/>
                  </a:lnTo>
                  <a:lnTo>
                    <a:pt x="72627" y="149086"/>
                  </a:lnTo>
                  <a:lnTo>
                    <a:pt x="77337" y="157779"/>
                  </a:lnTo>
                  <a:lnTo>
                    <a:pt x="79897" y="169405"/>
                  </a:lnTo>
                  <a:lnTo>
                    <a:pt x="86349" y="181073"/>
                  </a:lnTo>
                  <a:lnTo>
                    <a:pt x="86759" y="184765"/>
                  </a:lnTo>
                  <a:lnTo>
                    <a:pt x="94343" y="1959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SMARTInkShape-59"/>
            <p:cNvSpPr/>
            <p:nvPr/>
          </p:nvSpPr>
          <p:spPr>
            <a:xfrm>
              <a:off x="8600732" y="3407237"/>
              <a:ext cx="187270" cy="316163"/>
            </a:xfrm>
            <a:custGeom>
              <a:avLst/>
              <a:gdLst/>
              <a:ahLst/>
              <a:cxnLst/>
              <a:rect l="0" t="0" r="0" b="0"/>
              <a:pathLst>
                <a:path w="187270" h="316163">
                  <a:moveTo>
                    <a:pt x="78810" y="21763"/>
                  </a:moveTo>
                  <a:lnTo>
                    <a:pt x="78810" y="17911"/>
                  </a:lnTo>
                  <a:lnTo>
                    <a:pt x="76660" y="13869"/>
                  </a:lnTo>
                  <a:lnTo>
                    <a:pt x="74959" y="11662"/>
                  </a:lnTo>
                  <a:lnTo>
                    <a:pt x="70916" y="9210"/>
                  </a:lnTo>
                  <a:lnTo>
                    <a:pt x="66433" y="7314"/>
                  </a:lnTo>
                  <a:lnTo>
                    <a:pt x="57453" y="324"/>
                  </a:lnTo>
                  <a:lnTo>
                    <a:pt x="39992" y="0"/>
                  </a:lnTo>
                  <a:lnTo>
                    <a:pt x="35216" y="2146"/>
                  </a:lnTo>
                  <a:lnTo>
                    <a:pt x="30407" y="4981"/>
                  </a:lnTo>
                  <a:lnTo>
                    <a:pt x="25582" y="6241"/>
                  </a:lnTo>
                  <a:lnTo>
                    <a:pt x="20750" y="11101"/>
                  </a:lnTo>
                  <a:lnTo>
                    <a:pt x="8793" y="27141"/>
                  </a:lnTo>
                  <a:lnTo>
                    <a:pt x="6996" y="34018"/>
                  </a:lnTo>
                  <a:lnTo>
                    <a:pt x="6340" y="45975"/>
                  </a:lnTo>
                  <a:lnTo>
                    <a:pt x="5500" y="47580"/>
                  </a:lnTo>
                  <a:lnTo>
                    <a:pt x="4133" y="48650"/>
                  </a:lnTo>
                  <a:lnTo>
                    <a:pt x="2417" y="49364"/>
                  </a:lnTo>
                  <a:lnTo>
                    <a:pt x="1272" y="51453"/>
                  </a:lnTo>
                  <a:lnTo>
                    <a:pt x="0" y="58074"/>
                  </a:lnTo>
                  <a:lnTo>
                    <a:pt x="468" y="60484"/>
                  </a:lnTo>
                  <a:lnTo>
                    <a:pt x="1585" y="62091"/>
                  </a:lnTo>
                  <a:lnTo>
                    <a:pt x="3137" y="63163"/>
                  </a:lnTo>
                  <a:lnTo>
                    <a:pt x="4170" y="64684"/>
                  </a:lnTo>
                  <a:lnTo>
                    <a:pt x="5626" y="70676"/>
                  </a:lnTo>
                  <a:lnTo>
                    <a:pt x="5967" y="75218"/>
                  </a:lnTo>
                  <a:lnTo>
                    <a:pt x="8269" y="79925"/>
                  </a:lnTo>
                  <a:lnTo>
                    <a:pt x="16316" y="89517"/>
                  </a:lnTo>
                  <a:lnTo>
                    <a:pt x="20932" y="92193"/>
                  </a:lnTo>
                  <a:lnTo>
                    <a:pt x="25671" y="94189"/>
                  </a:lnTo>
                  <a:lnTo>
                    <a:pt x="32872" y="99040"/>
                  </a:lnTo>
                  <a:lnTo>
                    <a:pt x="40113" y="101642"/>
                  </a:lnTo>
                  <a:lnTo>
                    <a:pt x="47366" y="106355"/>
                  </a:lnTo>
                  <a:lnTo>
                    <a:pt x="54621" y="108109"/>
                  </a:lnTo>
                  <a:lnTo>
                    <a:pt x="70568" y="108751"/>
                  </a:lnTo>
                  <a:lnTo>
                    <a:pt x="77297" y="106655"/>
                  </a:lnTo>
                  <a:lnTo>
                    <a:pt x="82977" y="103842"/>
                  </a:lnTo>
                  <a:lnTo>
                    <a:pt x="88188" y="102592"/>
                  </a:lnTo>
                  <a:lnTo>
                    <a:pt x="89901" y="101452"/>
                  </a:lnTo>
                  <a:lnTo>
                    <a:pt x="91042" y="99886"/>
                  </a:lnTo>
                  <a:lnTo>
                    <a:pt x="93116" y="95995"/>
                  </a:lnTo>
                  <a:lnTo>
                    <a:pt x="96725" y="91579"/>
                  </a:lnTo>
                  <a:lnTo>
                    <a:pt x="101019" y="89077"/>
                  </a:lnTo>
                  <a:lnTo>
                    <a:pt x="103293" y="88411"/>
                  </a:lnTo>
                  <a:lnTo>
                    <a:pt x="104809" y="87159"/>
                  </a:lnTo>
                  <a:lnTo>
                    <a:pt x="113405" y="72427"/>
                  </a:lnTo>
                  <a:lnTo>
                    <a:pt x="114763" y="66712"/>
                  </a:lnTo>
                  <a:lnTo>
                    <a:pt x="109308" y="57597"/>
                  </a:lnTo>
                  <a:lnTo>
                    <a:pt x="107865" y="40099"/>
                  </a:lnTo>
                  <a:lnTo>
                    <a:pt x="107050" y="38825"/>
                  </a:lnTo>
                  <a:lnTo>
                    <a:pt x="105701" y="37976"/>
                  </a:lnTo>
                  <a:lnTo>
                    <a:pt x="100585" y="36278"/>
                  </a:lnTo>
                  <a:lnTo>
                    <a:pt x="100582" y="53336"/>
                  </a:lnTo>
                  <a:lnTo>
                    <a:pt x="102734" y="58105"/>
                  </a:lnTo>
                  <a:lnTo>
                    <a:pt x="105570" y="62912"/>
                  </a:lnTo>
                  <a:lnTo>
                    <a:pt x="120158" y="97037"/>
                  </a:lnTo>
                  <a:lnTo>
                    <a:pt x="139296" y="129221"/>
                  </a:lnTo>
                  <a:lnTo>
                    <a:pt x="156220" y="162933"/>
                  </a:lnTo>
                  <a:lnTo>
                    <a:pt x="169929" y="197686"/>
                  </a:lnTo>
                  <a:lnTo>
                    <a:pt x="173005" y="211863"/>
                  </a:lnTo>
                  <a:lnTo>
                    <a:pt x="185650" y="243508"/>
                  </a:lnTo>
                  <a:lnTo>
                    <a:pt x="187269" y="259626"/>
                  </a:lnTo>
                  <a:lnTo>
                    <a:pt x="185339" y="266709"/>
                  </a:lnTo>
                  <a:lnTo>
                    <a:pt x="182602" y="272545"/>
                  </a:lnTo>
                  <a:lnTo>
                    <a:pt x="180844" y="285013"/>
                  </a:lnTo>
                  <a:lnTo>
                    <a:pt x="179796" y="292776"/>
                  </a:lnTo>
                  <a:lnTo>
                    <a:pt x="174187" y="303050"/>
                  </a:lnTo>
                  <a:lnTo>
                    <a:pt x="169606" y="308128"/>
                  </a:lnTo>
                  <a:lnTo>
                    <a:pt x="165396" y="310307"/>
                  </a:lnTo>
                  <a:lnTo>
                    <a:pt x="145594" y="314046"/>
                  </a:lnTo>
                  <a:lnTo>
                    <a:pt x="142685" y="315799"/>
                  </a:lnTo>
                  <a:lnTo>
                    <a:pt x="139134" y="316162"/>
                  </a:lnTo>
                  <a:lnTo>
                    <a:pt x="105487" y="311381"/>
                  </a:lnTo>
                  <a:lnTo>
                    <a:pt x="80469" y="297354"/>
                  </a:lnTo>
                  <a:lnTo>
                    <a:pt x="44530" y="275758"/>
                  </a:lnTo>
                  <a:lnTo>
                    <a:pt x="11087" y="244315"/>
                  </a:lnTo>
                  <a:lnTo>
                    <a:pt x="8394" y="239477"/>
                  </a:lnTo>
                  <a:lnTo>
                    <a:pt x="6665" y="229801"/>
                  </a:lnTo>
                  <a:lnTo>
                    <a:pt x="6277" y="215287"/>
                  </a:lnTo>
                  <a:lnTo>
                    <a:pt x="13496" y="1959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SMARTInkShape-60"/>
            <p:cNvSpPr/>
            <p:nvPr/>
          </p:nvSpPr>
          <p:spPr>
            <a:xfrm>
              <a:off x="8454572" y="3429002"/>
              <a:ext cx="159657" cy="108856"/>
            </a:xfrm>
            <a:custGeom>
              <a:avLst/>
              <a:gdLst/>
              <a:ahLst/>
              <a:cxnLst/>
              <a:rect l="0" t="0" r="0" b="0"/>
              <a:pathLst>
                <a:path w="159657" h="108856">
                  <a:moveTo>
                    <a:pt x="0" y="58055"/>
                  </a:moveTo>
                  <a:lnTo>
                    <a:pt x="0" y="65761"/>
                  </a:lnTo>
                  <a:lnTo>
                    <a:pt x="2150" y="71693"/>
                  </a:lnTo>
                  <a:lnTo>
                    <a:pt x="4987" y="77018"/>
                  </a:lnTo>
                  <a:lnTo>
                    <a:pt x="6808" y="87007"/>
                  </a:lnTo>
                  <a:lnTo>
                    <a:pt x="7168" y="92892"/>
                  </a:lnTo>
                  <a:lnTo>
                    <a:pt x="14496" y="101578"/>
                  </a:lnTo>
                  <a:lnTo>
                    <a:pt x="14510" y="101595"/>
                  </a:lnTo>
                  <a:lnTo>
                    <a:pt x="14512" y="101597"/>
                  </a:lnTo>
                  <a:lnTo>
                    <a:pt x="14513" y="101598"/>
                  </a:lnTo>
                  <a:lnTo>
                    <a:pt x="14514" y="97745"/>
                  </a:lnTo>
                  <a:lnTo>
                    <a:pt x="13707" y="96610"/>
                  </a:lnTo>
                  <a:lnTo>
                    <a:pt x="12363" y="95854"/>
                  </a:lnTo>
                  <a:lnTo>
                    <a:pt x="10661" y="95350"/>
                  </a:lnTo>
                  <a:lnTo>
                    <a:pt x="9526" y="94207"/>
                  </a:lnTo>
                  <a:lnTo>
                    <a:pt x="8265" y="90787"/>
                  </a:lnTo>
                  <a:lnTo>
                    <a:pt x="7267" y="56340"/>
                  </a:lnTo>
                  <a:lnTo>
                    <a:pt x="7256" y="21812"/>
                  </a:lnTo>
                  <a:lnTo>
                    <a:pt x="7256" y="19379"/>
                  </a:lnTo>
                  <a:lnTo>
                    <a:pt x="9407" y="14525"/>
                  </a:lnTo>
                  <a:lnTo>
                    <a:pt x="11110" y="12102"/>
                  </a:lnTo>
                  <a:lnTo>
                    <a:pt x="15151" y="9409"/>
                  </a:lnTo>
                  <a:lnTo>
                    <a:pt x="17357" y="8691"/>
                  </a:lnTo>
                  <a:lnTo>
                    <a:pt x="18828" y="7406"/>
                  </a:lnTo>
                  <a:lnTo>
                    <a:pt x="20463" y="3828"/>
                  </a:lnTo>
                  <a:lnTo>
                    <a:pt x="22511" y="2552"/>
                  </a:lnTo>
                  <a:lnTo>
                    <a:pt x="34152" y="334"/>
                  </a:lnTo>
                  <a:lnTo>
                    <a:pt x="67730" y="4"/>
                  </a:lnTo>
                  <a:lnTo>
                    <a:pt x="73914" y="0"/>
                  </a:lnTo>
                  <a:lnTo>
                    <a:pt x="79350" y="2149"/>
                  </a:lnTo>
                  <a:lnTo>
                    <a:pt x="84453" y="4986"/>
                  </a:lnTo>
                  <a:lnTo>
                    <a:pt x="91860" y="7389"/>
                  </a:lnTo>
                  <a:lnTo>
                    <a:pt x="99969" y="12043"/>
                  </a:lnTo>
                  <a:lnTo>
                    <a:pt x="111420" y="14587"/>
                  </a:lnTo>
                  <a:lnTo>
                    <a:pt x="117522" y="18040"/>
                  </a:lnTo>
                  <a:lnTo>
                    <a:pt x="120770" y="22262"/>
                  </a:lnTo>
                  <a:lnTo>
                    <a:pt x="128821" y="38917"/>
                  </a:lnTo>
                  <a:lnTo>
                    <a:pt x="134842" y="47726"/>
                  </a:lnTo>
                  <a:lnTo>
                    <a:pt x="139434" y="57926"/>
                  </a:lnTo>
                  <a:lnTo>
                    <a:pt x="142606" y="62836"/>
                  </a:lnTo>
                  <a:lnTo>
                    <a:pt x="145197" y="70134"/>
                  </a:lnTo>
                  <a:lnTo>
                    <a:pt x="149907" y="77403"/>
                  </a:lnTo>
                  <a:lnTo>
                    <a:pt x="152071" y="85649"/>
                  </a:lnTo>
                  <a:lnTo>
                    <a:pt x="152370" y="97059"/>
                  </a:lnTo>
                  <a:lnTo>
                    <a:pt x="153186" y="98572"/>
                  </a:lnTo>
                  <a:lnTo>
                    <a:pt x="154536" y="99580"/>
                  </a:lnTo>
                  <a:lnTo>
                    <a:pt x="158645" y="101199"/>
                  </a:lnTo>
                  <a:lnTo>
                    <a:pt x="159206" y="103571"/>
                  </a:lnTo>
                  <a:lnTo>
                    <a:pt x="159656" y="10885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SMARTInkShape-61"/>
            <p:cNvSpPr/>
            <p:nvPr/>
          </p:nvSpPr>
          <p:spPr>
            <a:xfrm>
              <a:off x="8280400" y="3392714"/>
              <a:ext cx="14515" cy="1"/>
            </a:xfrm>
            <a:custGeom>
              <a:avLst/>
              <a:gdLst/>
              <a:ahLst/>
              <a:cxnLst/>
              <a:rect l="0" t="0" r="0" b="0"/>
              <a:pathLst>
                <a:path w="14515" h="1">
                  <a:moveTo>
                    <a:pt x="0" y="0"/>
                  </a:moveTo>
                  <a:lnTo>
                    <a:pt x="1451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SMARTInkShape-62"/>
            <p:cNvSpPr/>
            <p:nvPr/>
          </p:nvSpPr>
          <p:spPr>
            <a:xfrm>
              <a:off x="8164286" y="3443603"/>
              <a:ext cx="224972" cy="108770"/>
            </a:xfrm>
            <a:custGeom>
              <a:avLst/>
              <a:gdLst/>
              <a:ahLst/>
              <a:cxnLst/>
              <a:rect l="0" t="0" r="0" b="0"/>
              <a:pathLst>
                <a:path w="224972" h="108770">
                  <a:moveTo>
                    <a:pt x="0" y="36197"/>
                  </a:moveTo>
                  <a:lnTo>
                    <a:pt x="0" y="32345"/>
                  </a:lnTo>
                  <a:lnTo>
                    <a:pt x="806" y="31210"/>
                  </a:lnTo>
                  <a:lnTo>
                    <a:pt x="2150" y="30453"/>
                  </a:lnTo>
                  <a:lnTo>
                    <a:pt x="3853" y="29949"/>
                  </a:lnTo>
                  <a:lnTo>
                    <a:pt x="13184" y="24152"/>
                  </a:lnTo>
                  <a:lnTo>
                    <a:pt x="48323" y="20941"/>
                  </a:lnTo>
                  <a:lnTo>
                    <a:pt x="70463" y="15443"/>
                  </a:lnTo>
                  <a:lnTo>
                    <a:pt x="88760" y="13820"/>
                  </a:lnTo>
                  <a:lnTo>
                    <a:pt x="103125" y="8722"/>
                  </a:lnTo>
                  <a:lnTo>
                    <a:pt x="127985" y="6422"/>
                  </a:lnTo>
                  <a:lnTo>
                    <a:pt x="136422" y="928"/>
                  </a:lnTo>
                  <a:lnTo>
                    <a:pt x="144005" y="0"/>
                  </a:lnTo>
                  <a:lnTo>
                    <a:pt x="162882" y="17683"/>
                  </a:lnTo>
                  <a:lnTo>
                    <a:pt x="165122" y="22055"/>
                  </a:lnTo>
                  <a:lnTo>
                    <a:pt x="167485" y="33827"/>
                  </a:lnTo>
                  <a:lnTo>
                    <a:pt x="172612" y="43464"/>
                  </a:lnTo>
                  <a:lnTo>
                    <a:pt x="173131" y="45880"/>
                  </a:lnTo>
                  <a:lnTo>
                    <a:pt x="177716" y="53132"/>
                  </a:lnTo>
                  <a:lnTo>
                    <a:pt x="185683" y="62807"/>
                  </a:lnTo>
                  <a:lnTo>
                    <a:pt x="190242" y="72483"/>
                  </a:lnTo>
                  <a:lnTo>
                    <a:pt x="193409" y="77321"/>
                  </a:lnTo>
                  <a:lnTo>
                    <a:pt x="195998" y="84578"/>
                  </a:lnTo>
                  <a:lnTo>
                    <a:pt x="206724" y="97682"/>
                  </a:lnTo>
                  <a:lnTo>
                    <a:pt x="210948" y="99809"/>
                  </a:lnTo>
                  <a:lnTo>
                    <a:pt x="213203" y="100377"/>
                  </a:lnTo>
                  <a:lnTo>
                    <a:pt x="224971" y="10876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SMARTInkShape-63"/>
            <p:cNvSpPr/>
            <p:nvPr/>
          </p:nvSpPr>
          <p:spPr>
            <a:xfrm>
              <a:off x="8178800" y="3399972"/>
              <a:ext cx="72573" cy="145143"/>
            </a:xfrm>
            <a:custGeom>
              <a:avLst/>
              <a:gdLst/>
              <a:ahLst/>
              <a:cxnLst/>
              <a:rect l="0" t="0" r="0" b="0"/>
              <a:pathLst>
                <a:path w="72573" h="145143">
                  <a:moveTo>
                    <a:pt x="0" y="0"/>
                  </a:moveTo>
                  <a:lnTo>
                    <a:pt x="6249" y="0"/>
                  </a:lnTo>
                  <a:lnTo>
                    <a:pt x="6585" y="806"/>
                  </a:lnTo>
                  <a:lnTo>
                    <a:pt x="6958" y="3852"/>
                  </a:lnTo>
                  <a:lnTo>
                    <a:pt x="9274" y="7894"/>
                  </a:lnTo>
                  <a:lnTo>
                    <a:pt x="11021" y="10100"/>
                  </a:lnTo>
                  <a:lnTo>
                    <a:pt x="12961" y="16853"/>
                  </a:lnTo>
                  <a:lnTo>
                    <a:pt x="13478" y="20911"/>
                  </a:lnTo>
                  <a:lnTo>
                    <a:pt x="14630" y="23617"/>
                  </a:lnTo>
                  <a:lnTo>
                    <a:pt x="16204" y="25420"/>
                  </a:lnTo>
                  <a:lnTo>
                    <a:pt x="18059" y="26623"/>
                  </a:lnTo>
                  <a:lnTo>
                    <a:pt x="20122" y="32259"/>
                  </a:lnTo>
                  <a:lnTo>
                    <a:pt x="21844" y="39334"/>
                  </a:lnTo>
                  <a:lnTo>
                    <a:pt x="34281" y="63696"/>
                  </a:lnTo>
                  <a:lnTo>
                    <a:pt x="39743" y="78523"/>
                  </a:lnTo>
                  <a:lnTo>
                    <a:pt x="47779" y="91994"/>
                  </a:lnTo>
                  <a:lnTo>
                    <a:pt x="54254" y="114022"/>
                  </a:lnTo>
                  <a:lnTo>
                    <a:pt x="63300" y="130034"/>
                  </a:lnTo>
                  <a:lnTo>
                    <a:pt x="65226" y="135203"/>
                  </a:lnTo>
                  <a:lnTo>
                    <a:pt x="72572" y="14514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SMARTInkShape-64"/>
            <p:cNvSpPr/>
            <p:nvPr/>
          </p:nvSpPr>
          <p:spPr>
            <a:xfrm>
              <a:off x="8091717" y="3399972"/>
              <a:ext cx="50798" cy="152401"/>
            </a:xfrm>
            <a:custGeom>
              <a:avLst/>
              <a:gdLst/>
              <a:ahLst/>
              <a:cxnLst/>
              <a:rect l="0" t="0" r="0" b="0"/>
              <a:pathLst>
                <a:path w="50798" h="152401">
                  <a:moveTo>
                    <a:pt x="7255" y="0"/>
                  </a:moveTo>
                  <a:lnTo>
                    <a:pt x="4" y="0"/>
                  </a:lnTo>
                  <a:lnTo>
                    <a:pt x="0" y="3852"/>
                  </a:lnTo>
                  <a:lnTo>
                    <a:pt x="2148" y="7894"/>
                  </a:lnTo>
                  <a:lnTo>
                    <a:pt x="3851" y="10100"/>
                  </a:lnTo>
                  <a:lnTo>
                    <a:pt x="5741" y="16853"/>
                  </a:lnTo>
                  <a:lnTo>
                    <a:pt x="7862" y="33219"/>
                  </a:lnTo>
                  <a:lnTo>
                    <a:pt x="15110" y="43414"/>
                  </a:lnTo>
                  <a:lnTo>
                    <a:pt x="17328" y="45876"/>
                  </a:lnTo>
                  <a:lnTo>
                    <a:pt x="19796" y="52912"/>
                  </a:lnTo>
                  <a:lnTo>
                    <a:pt x="23745" y="74269"/>
                  </a:lnTo>
                  <a:lnTo>
                    <a:pt x="30714" y="93854"/>
                  </a:lnTo>
                  <a:lnTo>
                    <a:pt x="32570" y="96436"/>
                  </a:lnTo>
                  <a:lnTo>
                    <a:pt x="34633" y="103605"/>
                  </a:lnTo>
                  <a:lnTo>
                    <a:pt x="36186" y="121630"/>
                  </a:lnTo>
                  <a:lnTo>
                    <a:pt x="42014" y="131036"/>
                  </a:lnTo>
                  <a:lnTo>
                    <a:pt x="43451" y="141337"/>
                  </a:lnTo>
                  <a:lnTo>
                    <a:pt x="44286" y="142606"/>
                  </a:lnTo>
                  <a:lnTo>
                    <a:pt x="45651" y="143451"/>
                  </a:lnTo>
                  <a:lnTo>
                    <a:pt x="49781" y="144809"/>
                  </a:lnTo>
                  <a:lnTo>
                    <a:pt x="50797" y="1524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SMARTInkShape-65"/>
            <p:cNvSpPr/>
            <p:nvPr/>
          </p:nvSpPr>
          <p:spPr>
            <a:xfrm>
              <a:off x="7888515" y="3429000"/>
              <a:ext cx="130629" cy="108858"/>
            </a:xfrm>
            <a:custGeom>
              <a:avLst/>
              <a:gdLst/>
              <a:ahLst/>
              <a:cxnLst/>
              <a:rect l="0" t="0" r="0" b="0"/>
              <a:pathLst>
                <a:path w="130629" h="108858">
                  <a:moveTo>
                    <a:pt x="0" y="58057"/>
                  </a:moveTo>
                  <a:lnTo>
                    <a:pt x="3852" y="54205"/>
                  </a:lnTo>
                  <a:lnTo>
                    <a:pt x="7893" y="52313"/>
                  </a:lnTo>
                  <a:lnTo>
                    <a:pt x="41737" y="50818"/>
                  </a:lnTo>
                  <a:lnTo>
                    <a:pt x="53311" y="49999"/>
                  </a:lnTo>
                  <a:lnTo>
                    <a:pt x="67005" y="45057"/>
                  </a:lnTo>
                  <a:lnTo>
                    <a:pt x="74935" y="43409"/>
                  </a:lnTo>
                  <a:lnTo>
                    <a:pt x="83933" y="37948"/>
                  </a:lnTo>
                  <a:lnTo>
                    <a:pt x="91706" y="32030"/>
                  </a:lnTo>
                  <a:lnTo>
                    <a:pt x="96665" y="30363"/>
                  </a:lnTo>
                  <a:lnTo>
                    <a:pt x="98309" y="29111"/>
                  </a:lnTo>
                  <a:lnTo>
                    <a:pt x="107719" y="15857"/>
                  </a:lnTo>
                  <a:lnTo>
                    <a:pt x="108519" y="11059"/>
                  </a:lnTo>
                  <a:lnTo>
                    <a:pt x="107826" y="9792"/>
                  </a:lnTo>
                  <a:lnTo>
                    <a:pt x="106557" y="8947"/>
                  </a:lnTo>
                  <a:lnTo>
                    <a:pt x="104905" y="8384"/>
                  </a:lnTo>
                  <a:lnTo>
                    <a:pt x="103803" y="7202"/>
                  </a:lnTo>
                  <a:lnTo>
                    <a:pt x="102578" y="3739"/>
                  </a:lnTo>
                  <a:lnTo>
                    <a:pt x="101445" y="2492"/>
                  </a:lnTo>
                  <a:lnTo>
                    <a:pt x="98037" y="1108"/>
                  </a:lnTo>
                  <a:lnTo>
                    <a:pt x="63545" y="6"/>
                  </a:lnTo>
                  <a:lnTo>
                    <a:pt x="45774" y="0"/>
                  </a:lnTo>
                  <a:lnTo>
                    <a:pt x="31242" y="6248"/>
                  </a:lnTo>
                  <a:lnTo>
                    <a:pt x="19121" y="17269"/>
                  </a:lnTo>
                  <a:lnTo>
                    <a:pt x="16561" y="21921"/>
                  </a:lnTo>
                  <a:lnTo>
                    <a:pt x="14617" y="26676"/>
                  </a:lnTo>
                  <a:lnTo>
                    <a:pt x="9797" y="33886"/>
                  </a:lnTo>
                  <a:lnTo>
                    <a:pt x="8008" y="41129"/>
                  </a:lnTo>
                  <a:lnTo>
                    <a:pt x="7287" y="60477"/>
                  </a:lnTo>
                  <a:lnTo>
                    <a:pt x="8889" y="62895"/>
                  </a:lnTo>
                  <a:lnTo>
                    <a:pt x="41089" y="91117"/>
                  </a:lnTo>
                  <a:lnTo>
                    <a:pt x="63798" y="99898"/>
                  </a:lnTo>
                  <a:lnTo>
                    <a:pt x="98598" y="108118"/>
                  </a:lnTo>
                  <a:lnTo>
                    <a:pt x="130628" y="1088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SMARTInkShape-66"/>
            <p:cNvSpPr/>
            <p:nvPr/>
          </p:nvSpPr>
          <p:spPr>
            <a:xfrm>
              <a:off x="7569200" y="3421770"/>
              <a:ext cx="304801" cy="116088"/>
            </a:xfrm>
            <a:custGeom>
              <a:avLst/>
              <a:gdLst/>
              <a:ahLst/>
              <a:cxnLst/>
              <a:rect l="0" t="0" r="0" b="0"/>
              <a:pathLst>
                <a:path w="304801" h="116088">
                  <a:moveTo>
                    <a:pt x="0" y="14487"/>
                  </a:moveTo>
                  <a:lnTo>
                    <a:pt x="0" y="24588"/>
                  </a:lnTo>
                  <a:lnTo>
                    <a:pt x="806" y="26059"/>
                  </a:lnTo>
                  <a:lnTo>
                    <a:pt x="2151" y="27040"/>
                  </a:lnTo>
                  <a:lnTo>
                    <a:pt x="3853" y="27694"/>
                  </a:lnTo>
                  <a:lnTo>
                    <a:pt x="4988" y="28936"/>
                  </a:lnTo>
                  <a:lnTo>
                    <a:pt x="6249" y="32466"/>
                  </a:lnTo>
                  <a:lnTo>
                    <a:pt x="7865" y="41303"/>
                  </a:lnTo>
                  <a:lnTo>
                    <a:pt x="12185" y="48415"/>
                  </a:lnTo>
                  <a:lnTo>
                    <a:pt x="14054" y="58042"/>
                  </a:lnTo>
                  <a:lnTo>
                    <a:pt x="14208" y="60457"/>
                  </a:lnTo>
                  <a:lnTo>
                    <a:pt x="16528" y="65291"/>
                  </a:lnTo>
                  <a:lnTo>
                    <a:pt x="26554" y="78055"/>
                  </a:lnTo>
                  <a:lnTo>
                    <a:pt x="29028" y="87053"/>
                  </a:lnTo>
                  <a:lnTo>
                    <a:pt x="29028" y="87055"/>
                  </a:lnTo>
                  <a:lnTo>
                    <a:pt x="29028" y="87057"/>
                  </a:lnTo>
                  <a:lnTo>
                    <a:pt x="29028" y="87058"/>
                  </a:lnTo>
                  <a:lnTo>
                    <a:pt x="29028" y="53143"/>
                  </a:lnTo>
                  <a:lnTo>
                    <a:pt x="29028" y="25573"/>
                  </a:lnTo>
                  <a:lnTo>
                    <a:pt x="31179" y="21296"/>
                  </a:lnTo>
                  <a:lnTo>
                    <a:pt x="34016" y="16707"/>
                  </a:lnTo>
                  <a:lnTo>
                    <a:pt x="35278" y="11979"/>
                  </a:lnTo>
                  <a:lnTo>
                    <a:pt x="36420" y="10396"/>
                  </a:lnTo>
                  <a:lnTo>
                    <a:pt x="37988" y="9341"/>
                  </a:lnTo>
                  <a:lnTo>
                    <a:pt x="44048" y="7856"/>
                  </a:lnTo>
                  <a:lnTo>
                    <a:pt x="46299" y="7647"/>
                  </a:lnTo>
                  <a:lnTo>
                    <a:pt x="50950" y="5265"/>
                  </a:lnTo>
                  <a:lnTo>
                    <a:pt x="55704" y="2325"/>
                  </a:lnTo>
                  <a:lnTo>
                    <a:pt x="65328" y="437"/>
                  </a:lnTo>
                  <a:lnTo>
                    <a:pt x="86101" y="0"/>
                  </a:lnTo>
                  <a:lnTo>
                    <a:pt x="88849" y="797"/>
                  </a:lnTo>
                  <a:lnTo>
                    <a:pt x="90680" y="2135"/>
                  </a:lnTo>
                  <a:lnTo>
                    <a:pt x="91901" y="3833"/>
                  </a:lnTo>
                  <a:lnTo>
                    <a:pt x="97558" y="5720"/>
                  </a:lnTo>
                  <a:lnTo>
                    <a:pt x="104642" y="7365"/>
                  </a:lnTo>
                  <a:lnTo>
                    <a:pt x="110477" y="10784"/>
                  </a:lnTo>
                  <a:lnTo>
                    <a:pt x="113609" y="14992"/>
                  </a:lnTo>
                  <a:lnTo>
                    <a:pt x="115808" y="19549"/>
                  </a:lnTo>
                  <a:lnTo>
                    <a:pt x="127588" y="33859"/>
                  </a:lnTo>
                  <a:lnTo>
                    <a:pt x="138344" y="56518"/>
                  </a:lnTo>
                  <a:lnTo>
                    <a:pt x="142122" y="62196"/>
                  </a:lnTo>
                  <a:lnTo>
                    <a:pt x="143800" y="67407"/>
                  </a:lnTo>
                  <a:lnTo>
                    <a:pt x="145054" y="69120"/>
                  </a:lnTo>
                  <a:lnTo>
                    <a:pt x="146696" y="70261"/>
                  </a:lnTo>
                  <a:lnTo>
                    <a:pt x="148598" y="71022"/>
                  </a:lnTo>
                  <a:lnTo>
                    <a:pt x="149864" y="73142"/>
                  </a:lnTo>
                  <a:lnTo>
                    <a:pt x="152066" y="84907"/>
                  </a:lnTo>
                  <a:lnTo>
                    <a:pt x="158619" y="93118"/>
                  </a:lnTo>
                  <a:lnTo>
                    <a:pt x="159656" y="101560"/>
                  </a:lnTo>
                  <a:lnTo>
                    <a:pt x="159656" y="101564"/>
                  </a:lnTo>
                  <a:lnTo>
                    <a:pt x="159658" y="101567"/>
                  </a:lnTo>
                  <a:lnTo>
                    <a:pt x="159658" y="101571"/>
                  </a:lnTo>
                  <a:lnTo>
                    <a:pt x="159658" y="97720"/>
                  </a:lnTo>
                  <a:lnTo>
                    <a:pt x="161808" y="93678"/>
                  </a:lnTo>
                  <a:lnTo>
                    <a:pt x="170468" y="79741"/>
                  </a:lnTo>
                  <a:lnTo>
                    <a:pt x="175833" y="65598"/>
                  </a:lnTo>
                  <a:lnTo>
                    <a:pt x="178942" y="60587"/>
                  </a:lnTo>
                  <a:lnTo>
                    <a:pt x="180693" y="52426"/>
                  </a:lnTo>
                  <a:lnTo>
                    <a:pt x="182017" y="40960"/>
                  </a:lnTo>
                  <a:lnTo>
                    <a:pt x="187158" y="32097"/>
                  </a:lnTo>
                  <a:lnTo>
                    <a:pt x="199406" y="18343"/>
                  </a:lnTo>
                  <a:lnTo>
                    <a:pt x="203664" y="16200"/>
                  </a:lnTo>
                  <a:lnTo>
                    <a:pt x="205929" y="15629"/>
                  </a:lnTo>
                  <a:lnTo>
                    <a:pt x="217755" y="8893"/>
                  </a:lnTo>
                  <a:lnTo>
                    <a:pt x="239537" y="7236"/>
                  </a:lnTo>
                  <a:lnTo>
                    <a:pt x="245635" y="7230"/>
                  </a:lnTo>
                  <a:lnTo>
                    <a:pt x="256746" y="17331"/>
                  </a:lnTo>
                  <a:lnTo>
                    <a:pt x="259252" y="21933"/>
                  </a:lnTo>
                  <a:lnTo>
                    <a:pt x="268625" y="54941"/>
                  </a:lnTo>
                  <a:lnTo>
                    <a:pt x="274122" y="65154"/>
                  </a:lnTo>
                  <a:lnTo>
                    <a:pt x="277777" y="85534"/>
                  </a:lnTo>
                  <a:lnTo>
                    <a:pt x="279527" y="88461"/>
                  </a:lnTo>
                  <a:lnTo>
                    <a:pt x="281501" y="90413"/>
                  </a:lnTo>
                  <a:lnTo>
                    <a:pt x="292822" y="97654"/>
                  </a:lnTo>
                  <a:lnTo>
                    <a:pt x="295445" y="101982"/>
                  </a:lnTo>
                  <a:lnTo>
                    <a:pt x="297417" y="106593"/>
                  </a:lnTo>
                  <a:lnTo>
                    <a:pt x="304800" y="11608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5" name="SMARTInkShape-67"/>
          <p:cNvSpPr/>
          <p:nvPr/>
        </p:nvSpPr>
        <p:spPr>
          <a:xfrm>
            <a:off x="8345715" y="2826657"/>
            <a:ext cx="268514" cy="188687"/>
          </a:xfrm>
          <a:custGeom>
            <a:avLst/>
            <a:gdLst/>
            <a:ahLst/>
            <a:cxnLst/>
            <a:rect l="0" t="0" r="0" b="0"/>
            <a:pathLst>
              <a:path w="268514" h="188687">
                <a:moveTo>
                  <a:pt x="21770" y="0"/>
                </a:moveTo>
                <a:lnTo>
                  <a:pt x="17918" y="3853"/>
                </a:lnTo>
                <a:lnTo>
                  <a:pt x="16027" y="7895"/>
                </a:lnTo>
                <a:lnTo>
                  <a:pt x="13906" y="19437"/>
                </a:lnTo>
                <a:lnTo>
                  <a:pt x="9585" y="27441"/>
                </a:lnTo>
                <a:lnTo>
                  <a:pt x="7296" y="60075"/>
                </a:lnTo>
                <a:lnTo>
                  <a:pt x="7257" y="95662"/>
                </a:lnTo>
                <a:lnTo>
                  <a:pt x="7257" y="130168"/>
                </a:lnTo>
                <a:lnTo>
                  <a:pt x="7257" y="132741"/>
                </a:lnTo>
                <a:lnTo>
                  <a:pt x="5106" y="137749"/>
                </a:lnTo>
                <a:lnTo>
                  <a:pt x="2269" y="142663"/>
                </a:lnTo>
                <a:lnTo>
                  <a:pt x="448" y="152388"/>
                </a:lnTo>
                <a:lnTo>
                  <a:pt x="0" y="188668"/>
                </a:lnTo>
                <a:lnTo>
                  <a:pt x="0" y="188678"/>
                </a:lnTo>
                <a:lnTo>
                  <a:pt x="34788" y="188686"/>
                </a:lnTo>
                <a:lnTo>
                  <a:pt x="67957" y="187879"/>
                </a:lnTo>
                <a:lnTo>
                  <a:pt x="96781" y="182101"/>
                </a:lnTo>
                <a:lnTo>
                  <a:pt x="132778" y="179318"/>
                </a:lnTo>
                <a:lnTo>
                  <a:pt x="166465" y="174623"/>
                </a:lnTo>
                <a:lnTo>
                  <a:pt x="200754" y="174198"/>
                </a:lnTo>
                <a:lnTo>
                  <a:pt x="236309" y="174172"/>
                </a:lnTo>
                <a:lnTo>
                  <a:pt x="268513" y="174171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8" name="SMARTInkShape-Group14"/>
          <p:cNvGrpSpPr/>
          <p:nvPr/>
        </p:nvGrpSpPr>
        <p:grpSpPr>
          <a:xfrm>
            <a:off x="8157028" y="2696058"/>
            <a:ext cx="616859" cy="435400"/>
            <a:chOff x="8157028" y="2696058"/>
            <a:chExt cx="616859" cy="435400"/>
          </a:xfrm>
        </p:grpSpPr>
        <p:sp>
          <p:nvSpPr>
            <p:cNvPr id="656" name="SMARTInkShape-68"/>
            <p:cNvSpPr/>
            <p:nvPr/>
          </p:nvSpPr>
          <p:spPr>
            <a:xfrm>
              <a:off x="8157028" y="2696058"/>
              <a:ext cx="602345" cy="435400"/>
            </a:xfrm>
            <a:custGeom>
              <a:avLst/>
              <a:gdLst/>
              <a:ahLst/>
              <a:cxnLst/>
              <a:rect l="0" t="0" r="0" b="0"/>
              <a:pathLst>
                <a:path w="602345" h="435400">
                  <a:moveTo>
                    <a:pt x="0" y="21742"/>
                  </a:moveTo>
                  <a:lnTo>
                    <a:pt x="0" y="3763"/>
                  </a:lnTo>
                  <a:lnTo>
                    <a:pt x="807" y="2499"/>
                  </a:lnTo>
                  <a:lnTo>
                    <a:pt x="2151" y="1656"/>
                  </a:lnTo>
                  <a:lnTo>
                    <a:pt x="7895" y="470"/>
                  </a:lnTo>
                  <a:lnTo>
                    <a:pt x="28081" y="0"/>
                  </a:lnTo>
                  <a:lnTo>
                    <a:pt x="61370" y="6557"/>
                  </a:lnTo>
                  <a:lnTo>
                    <a:pt x="85590" y="9245"/>
                  </a:lnTo>
                  <a:lnTo>
                    <a:pt x="106143" y="13450"/>
                  </a:lnTo>
                  <a:lnTo>
                    <a:pt x="136335" y="16499"/>
                  </a:lnTo>
                  <a:lnTo>
                    <a:pt x="156241" y="20189"/>
                  </a:lnTo>
                  <a:lnTo>
                    <a:pt x="191313" y="21537"/>
                  </a:lnTo>
                  <a:lnTo>
                    <a:pt x="221668" y="21702"/>
                  </a:lnTo>
                  <a:lnTo>
                    <a:pt x="254521" y="21737"/>
                  </a:lnTo>
                  <a:lnTo>
                    <a:pt x="290355" y="21741"/>
                  </a:lnTo>
                  <a:lnTo>
                    <a:pt x="326581" y="21742"/>
                  </a:lnTo>
                  <a:lnTo>
                    <a:pt x="359455" y="21742"/>
                  </a:lnTo>
                  <a:lnTo>
                    <a:pt x="391214" y="16755"/>
                  </a:lnTo>
                  <a:lnTo>
                    <a:pt x="424230" y="14784"/>
                  </a:lnTo>
                  <a:lnTo>
                    <a:pt x="457638" y="12374"/>
                  </a:lnTo>
                  <a:lnTo>
                    <a:pt x="492887" y="7679"/>
                  </a:lnTo>
                  <a:lnTo>
                    <a:pt x="527319" y="7254"/>
                  </a:lnTo>
                  <a:lnTo>
                    <a:pt x="563549" y="7228"/>
                  </a:lnTo>
                  <a:lnTo>
                    <a:pt x="565960" y="7228"/>
                  </a:lnTo>
                  <a:lnTo>
                    <a:pt x="569881" y="11081"/>
                  </a:lnTo>
                  <a:lnTo>
                    <a:pt x="571789" y="15122"/>
                  </a:lnTo>
                  <a:lnTo>
                    <a:pt x="573302" y="43518"/>
                  </a:lnTo>
                  <a:lnTo>
                    <a:pt x="573314" y="77805"/>
                  </a:lnTo>
                  <a:lnTo>
                    <a:pt x="573314" y="110357"/>
                  </a:lnTo>
                  <a:lnTo>
                    <a:pt x="573314" y="146636"/>
                  </a:lnTo>
                  <a:lnTo>
                    <a:pt x="573314" y="178689"/>
                  </a:lnTo>
                  <a:lnTo>
                    <a:pt x="573314" y="212830"/>
                  </a:lnTo>
                  <a:lnTo>
                    <a:pt x="573314" y="246713"/>
                  </a:lnTo>
                  <a:lnTo>
                    <a:pt x="574120" y="256389"/>
                  </a:lnTo>
                  <a:lnTo>
                    <a:pt x="582274" y="290256"/>
                  </a:lnTo>
                  <a:lnTo>
                    <a:pt x="586182" y="304770"/>
                  </a:lnTo>
                  <a:lnTo>
                    <a:pt x="587786" y="339354"/>
                  </a:lnTo>
                  <a:lnTo>
                    <a:pt x="588630" y="357915"/>
                  </a:lnTo>
                  <a:lnTo>
                    <a:pt x="594077" y="372175"/>
                  </a:lnTo>
                  <a:lnTo>
                    <a:pt x="595874" y="403746"/>
                  </a:lnTo>
                  <a:lnTo>
                    <a:pt x="600827" y="413587"/>
                  </a:lnTo>
                  <a:lnTo>
                    <a:pt x="602344" y="4353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SMARTInkShape-69"/>
            <p:cNvSpPr/>
            <p:nvPr/>
          </p:nvSpPr>
          <p:spPr>
            <a:xfrm>
              <a:off x="8193315" y="2710543"/>
              <a:ext cx="580572" cy="420915"/>
            </a:xfrm>
            <a:custGeom>
              <a:avLst/>
              <a:gdLst/>
              <a:ahLst/>
              <a:cxnLst/>
              <a:rect l="0" t="0" r="0" b="0"/>
              <a:pathLst>
                <a:path w="580572" h="420915">
                  <a:moveTo>
                    <a:pt x="0" y="0"/>
                  </a:moveTo>
                  <a:lnTo>
                    <a:pt x="0" y="6958"/>
                  </a:lnTo>
                  <a:lnTo>
                    <a:pt x="12045" y="20104"/>
                  </a:lnTo>
                  <a:lnTo>
                    <a:pt x="14588" y="26832"/>
                  </a:lnTo>
                  <a:lnTo>
                    <a:pt x="19284" y="33932"/>
                  </a:lnTo>
                  <a:lnTo>
                    <a:pt x="27922" y="63323"/>
                  </a:lnTo>
                  <a:lnTo>
                    <a:pt x="29616" y="77344"/>
                  </a:lnTo>
                  <a:lnTo>
                    <a:pt x="34729" y="94808"/>
                  </a:lnTo>
                  <a:lnTo>
                    <a:pt x="36194" y="128237"/>
                  </a:lnTo>
                  <a:lnTo>
                    <a:pt x="35460" y="147567"/>
                  </a:lnTo>
                  <a:lnTo>
                    <a:pt x="29476" y="181429"/>
                  </a:lnTo>
                  <a:lnTo>
                    <a:pt x="28280" y="205619"/>
                  </a:lnTo>
                  <a:lnTo>
                    <a:pt x="22449" y="234648"/>
                  </a:lnTo>
                  <a:lnTo>
                    <a:pt x="21166" y="249162"/>
                  </a:lnTo>
                  <a:lnTo>
                    <a:pt x="15203" y="278190"/>
                  </a:lnTo>
                  <a:lnTo>
                    <a:pt x="13911" y="291899"/>
                  </a:lnTo>
                  <a:lnTo>
                    <a:pt x="8809" y="306313"/>
                  </a:lnTo>
                  <a:lnTo>
                    <a:pt x="7348" y="332507"/>
                  </a:lnTo>
                  <a:lnTo>
                    <a:pt x="9447" y="339423"/>
                  </a:lnTo>
                  <a:lnTo>
                    <a:pt x="12262" y="345184"/>
                  </a:lnTo>
                  <a:lnTo>
                    <a:pt x="15123" y="360373"/>
                  </a:lnTo>
                  <a:lnTo>
                    <a:pt x="20219" y="370101"/>
                  </a:lnTo>
                  <a:lnTo>
                    <a:pt x="21464" y="375935"/>
                  </a:lnTo>
                  <a:lnTo>
                    <a:pt x="25533" y="380798"/>
                  </a:lnTo>
                  <a:lnTo>
                    <a:pt x="29626" y="382926"/>
                  </a:lnTo>
                  <a:lnTo>
                    <a:pt x="41202" y="385211"/>
                  </a:lnTo>
                  <a:lnTo>
                    <a:pt x="50814" y="390328"/>
                  </a:lnTo>
                  <a:lnTo>
                    <a:pt x="82530" y="391825"/>
                  </a:lnTo>
                  <a:lnTo>
                    <a:pt x="116131" y="391882"/>
                  </a:lnTo>
                  <a:lnTo>
                    <a:pt x="146100" y="391885"/>
                  </a:lnTo>
                  <a:lnTo>
                    <a:pt x="181554" y="391886"/>
                  </a:lnTo>
                  <a:lnTo>
                    <a:pt x="217731" y="391886"/>
                  </a:lnTo>
                  <a:lnTo>
                    <a:pt x="239490" y="394036"/>
                  </a:lnTo>
                  <a:lnTo>
                    <a:pt x="275772" y="398470"/>
                  </a:lnTo>
                  <a:lnTo>
                    <a:pt x="312057" y="399054"/>
                  </a:lnTo>
                  <a:lnTo>
                    <a:pt x="341891" y="399932"/>
                  </a:lnTo>
                  <a:lnTo>
                    <a:pt x="375858" y="404883"/>
                  </a:lnTo>
                  <a:lnTo>
                    <a:pt x="406100" y="406100"/>
                  </a:lnTo>
                  <a:lnTo>
                    <a:pt x="439550" y="407147"/>
                  </a:lnTo>
                  <a:lnTo>
                    <a:pt x="472416" y="412641"/>
                  </a:lnTo>
                  <a:lnTo>
                    <a:pt x="502347" y="413523"/>
                  </a:lnTo>
                  <a:lnTo>
                    <a:pt x="536530" y="413645"/>
                  </a:lnTo>
                  <a:lnTo>
                    <a:pt x="561152" y="414462"/>
                  </a:lnTo>
                  <a:lnTo>
                    <a:pt x="580571" y="4209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1" name="SMARTInkShape-Group15"/>
          <p:cNvGrpSpPr/>
          <p:nvPr/>
        </p:nvGrpSpPr>
        <p:grpSpPr>
          <a:xfrm>
            <a:off x="7678057" y="3022602"/>
            <a:ext cx="297535" cy="333827"/>
            <a:chOff x="7678057" y="3022602"/>
            <a:chExt cx="297535" cy="333827"/>
          </a:xfrm>
        </p:grpSpPr>
        <p:sp>
          <p:nvSpPr>
            <p:cNvPr id="659" name="SMARTInkShape-70"/>
            <p:cNvSpPr/>
            <p:nvPr/>
          </p:nvSpPr>
          <p:spPr>
            <a:xfrm>
              <a:off x="7830457" y="3218543"/>
              <a:ext cx="50802" cy="137886"/>
            </a:xfrm>
            <a:custGeom>
              <a:avLst/>
              <a:gdLst/>
              <a:ahLst/>
              <a:cxnLst/>
              <a:rect l="0" t="0" r="0" b="0"/>
              <a:pathLst>
                <a:path w="50802" h="137886">
                  <a:moveTo>
                    <a:pt x="0" y="0"/>
                  </a:moveTo>
                  <a:lnTo>
                    <a:pt x="0" y="10810"/>
                  </a:lnTo>
                  <a:lnTo>
                    <a:pt x="2151" y="15018"/>
                  </a:lnTo>
                  <a:lnTo>
                    <a:pt x="4987" y="19576"/>
                  </a:lnTo>
                  <a:lnTo>
                    <a:pt x="7392" y="26676"/>
                  </a:lnTo>
                  <a:lnTo>
                    <a:pt x="12046" y="33886"/>
                  </a:lnTo>
                  <a:lnTo>
                    <a:pt x="23431" y="64866"/>
                  </a:lnTo>
                  <a:lnTo>
                    <a:pt x="26542" y="69953"/>
                  </a:lnTo>
                  <a:lnTo>
                    <a:pt x="28292" y="78157"/>
                  </a:lnTo>
                  <a:lnTo>
                    <a:pt x="29617" y="89636"/>
                  </a:lnTo>
                  <a:lnTo>
                    <a:pt x="35248" y="103718"/>
                  </a:lnTo>
                  <a:lnTo>
                    <a:pt x="36888" y="113635"/>
                  </a:lnTo>
                  <a:lnTo>
                    <a:pt x="50801" y="13788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SMARTInkShape-71"/>
            <p:cNvSpPr/>
            <p:nvPr/>
          </p:nvSpPr>
          <p:spPr>
            <a:xfrm>
              <a:off x="7678057" y="3022602"/>
              <a:ext cx="297535" cy="166911"/>
            </a:xfrm>
            <a:custGeom>
              <a:avLst/>
              <a:gdLst/>
              <a:ahLst/>
              <a:cxnLst/>
              <a:rect l="0" t="0" r="0" b="0"/>
              <a:pathLst>
                <a:path w="297535" h="166911">
                  <a:moveTo>
                    <a:pt x="101600" y="36284"/>
                  </a:moveTo>
                  <a:lnTo>
                    <a:pt x="95351" y="42532"/>
                  </a:lnTo>
                  <a:lnTo>
                    <a:pt x="90789" y="43242"/>
                  </a:lnTo>
                  <a:lnTo>
                    <a:pt x="89555" y="44148"/>
                  </a:lnTo>
                  <a:lnTo>
                    <a:pt x="88184" y="47305"/>
                  </a:lnTo>
                  <a:lnTo>
                    <a:pt x="87411" y="53615"/>
                  </a:lnTo>
                  <a:lnTo>
                    <a:pt x="86497" y="55095"/>
                  </a:lnTo>
                  <a:lnTo>
                    <a:pt x="85080" y="56082"/>
                  </a:lnTo>
                  <a:lnTo>
                    <a:pt x="81356" y="57984"/>
                  </a:lnTo>
                  <a:lnTo>
                    <a:pt x="77013" y="61518"/>
                  </a:lnTo>
                  <a:lnTo>
                    <a:pt x="74545" y="65776"/>
                  </a:lnTo>
                  <a:lnTo>
                    <a:pt x="72643" y="70356"/>
                  </a:lnTo>
                  <a:lnTo>
                    <a:pt x="52909" y="94344"/>
                  </a:lnTo>
                  <a:lnTo>
                    <a:pt x="50932" y="99180"/>
                  </a:lnTo>
                  <a:lnTo>
                    <a:pt x="23910" y="130626"/>
                  </a:lnTo>
                  <a:lnTo>
                    <a:pt x="22194" y="136450"/>
                  </a:lnTo>
                  <a:lnTo>
                    <a:pt x="21246" y="136928"/>
                  </a:lnTo>
                  <a:lnTo>
                    <a:pt x="18045" y="137459"/>
                  </a:lnTo>
                  <a:lnTo>
                    <a:pt x="16868" y="138407"/>
                  </a:lnTo>
                  <a:lnTo>
                    <a:pt x="14525" y="145100"/>
                  </a:lnTo>
                  <a:lnTo>
                    <a:pt x="14517" y="145133"/>
                  </a:lnTo>
                  <a:lnTo>
                    <a:pt x="14515" y="138892"/>
                  </a:lnTo>
                  <a:lnTo>
                    <a:pt x="19502" y="132289"/>
                  </a:lnTo>
                  <a:lnTo>
                    <a:pt x="21906" y="125565"/>
                  </a:lnTo>
                  <a:lnTo>
                    <a:pt x="34285" y="108842"/>
                  </a:lnTo>
                  <a:lnTo>
                    <a:pt x="36203" y="104011"/>
                  </a:lnTo>
                  <a:lnTo>
                    <a:pt x="48787" y="87083"/>
                  </a:lnTo>
                  <a:lnTo>
                    <a:pt x="50712" y="82246"/>
                  </a:lnTo>
                  <a:lnTo>
                    <a:pt x="70462" y="58055"/>
                  </a:lnTo>
                  <a:lnTo>
                    <a:pt x="72440" y="53217"/>
                  </a:lnTo>
                  <a:lnTo>
                    <a:pt x="77280" y="45960"/>
                  </a:lnTo>
                  <a:lnTo>
                    <a:pt x="79880" y="38703"/>
                  </a:lnTo>
                  <a:lnTo>
                    <a:pt x="84593" y="31446"/>
                  </a:lnTo>
                  <a:lnTo>
                    <a:pt x="86347" y="24189"/>
                  </a:lnTo>
                  <a:lnTo>
                    <a:pt x="86988" y="15946"/>
                  </a:lnTo>
                  <a:lnTo>
                    <a:pt x="94041" y="7591"/>
                  </a:lnTo>
                  <a:lnTo>
                    <a:pt x="94254" y="3502"/>
                  </a:lnTo>
                  <a:lnTo>
                    <a:pt x="95090" y="2334"/>
                  </a:lnTo>
                  <a:lnTo>
                    <a:pt x="96454" y="1555"/>
                  </a:lnTo>
                  <a:lnTo>
                    <a:pt x="101574" y="6"/>
                  </a:lnTo>
                  <a:lnTo>
                    <a:pt x="105445" y="0"/>
                  </a:lnTo>
                  <a:lnTo>
                    <a:pt x="106583" y="806"/>
                  </a:lnTo>
                  <a:lnTo>
                    <a:pt x="107341" y="2149"/>
                  </a:lnTo>
                  <a:lnTo>
                    <a:pt x="107846" y="3851"/>
                  </a:lnTo>
                  <a:lnTo>
                    <a:pt x="108989" y="4986"/>
                  </a:lnTo>
                  <a:lnTo>
                    <a:pt x="112411" y="6247"/>
                  </a:lnTo>
                  <a:lnTo>
                    <a:pt x="113645" y="7389"/>
                  </a:lnTo>
                  <a:lnTo>
                    <a:pt x="115017" y="10809"/>
                  </a:lnTo>
                  <a:lnTo>
                    <a:pt x="116189" y="12044"/>
                  </a:lnTo>
                  <a:lnTo>
                    <a:pt x="126119" y="18040"/>
                  </a:lnTo>
                  <a:lnTo>
                    <a:pt x="128625" y="22263"/>
                  </a:lnTo>
                  <a:lnTo>
                    <a:pt x="129293" y="24517"/>
                  </a:lnTo>
                  <a:lnTo>
                    <a:pt x="130545" y="26020"/>
                  </a:lnTo>
                  <a:lnTo>
                    <a:pt x="134086" y="27690"/>
                  </a:lnTo>
                  <a:lnTo>
                    <a:pt x="138347" y="32733"/>
                  </a:lnTo>
                  <a:lnTo>
                    <a:pt x="142928" y="38738"/>
                  </a:lnTo>
                  <a:lnTo>
                    <a:pt x="176591" y="67752"/>
                  </a:lnTo>
                  <a:lnTo>
                    <a:pt x="191255" y="76605"/>
                  </a:lnTo>
                  <a:lnTo>
                    <a:pt x="200109" y="79679"/>
                  </a:lnTo>
                  <a:lnTo>
                    <a:pt x="229925" y="98432"/>
                  </a:lnTo>
                  <a:lnTo>
                    <a:pt x="245093" y="103123"/>
                  </a:lnTo>
                  <a:lnTo>
                    <a:pt x="261112" y="114096"/>
                  </a:lnTo>
                  <a:lnTo>
                    <a:pt x="266031" y="116023"/>
                  </a:lnTo>
                  <a:lnTo>
                    <a:pt x="273333" y="120834"/>
                  </a:lnTo>
                  <a:lnTo>
                    <a:pt x="280604" y="123425"/>
                  </a:lnTo>
                  <a:lnTo>
                    <a:pt x="288851" y="129519"/>
                  </a:lnTo>
                  <a:lnTo>
                    <a:pt x="297534" y="130626"/>
                  </a:lnTo>
                  <a:lnTo>
                    <a:pt x="293688" y="130626"/>
                  </a:lnTo>
                  <a:lnTo>
                    <a:pt x="289647" y="132777"/>
                  </a:lnTo>
                  <a:lnTo>
                    <a:pt x="285164" y="135614"/>
                  </a:lnTo>
                  <a:lnTo>
                    <a:pt x="275716" y="137435"/>
                  </a:lnTo>
                  <a:lnTo>
                    <a:pt x="244039" y="137866"/>
                  </a:lnTo>
                  <a:lnTo>
                    <a:pt x="219452" y="138689"/>
                  </a:lnTo>
                  <a:lnTo>
                    <a:pt x="186738" y="144468"/>
                  </a:lnTo>
                  <a:lnTo>
                    <a:pt x="157280" y="145888"/>
                  </a:lnTo>
                  <a:lnTo>
                    <a:pt x="123375" y="154097"/>
                  </a:lnTo>
                  <a:lnTo>
                    <a:pt x="108858" y="158008"/>
                  </a:lnTo>
                  <a:lnTo>
                    <a:pt x="75140" y="159591"/>
                  </a:lnTo>
                  <a:lnTo>
                    <a:pt x="63029" y="160443"/>
                  </a:lnTo>
                  <a:lnTo>
                    <a:pt x="49154" y="165395"/>
                  </a:lnTo>
                  <a:lnTo>
                    <a:pt x="13014" y="166909"/>
                  </a:lnTo>
                  <a:lnTo>
                    <a:pt x="11095" y="166910"/>
                  </a:lnTo>
                  <a:lnTo>
                    <a:pt x="9816" y="166105"/>
                  </a:lnTo>
                  <a:lnTo>
                    <a:pt x="8963" y="164761"/>
                  </a:lnTo>
                  <a:lnTo>
                    <a:pt x="8395" y="163059"/>
                  </a:lnTo>
                  <a:lnTo>
                    <a:pt x="7209" y="161924"/>
                  </a:lnTo>
                  <a:lnTo>
                    <a:pt x="0" y="15965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5" name="SMARTInkShape-Group16"/>
          <p:cNvGrpSpPr/>
          <p:nvPr/>
        </p:nvGrpSpPr>
        <p:grpSpPr>
          <a:xfrm>
            <a:off x="5965671" y="2536371"/>
            <a:ext cx="369815" cy="326573"/>
            <a:chOff x="5965671" y="2536371"/>
            <a:chExt cx="369815" cy="326573"/>
          </a:xfrm>
        </p:grpSpPr>
        <p:sp>
          <p:nvSpPr>
            <p:cNvPr id="662" name="SMARTInkShape-72"/>
            <p:cNvSpPr/>
            <p:nvPr/>
          </p:nvSpPr>
          <p:spPr>
            <a:xfrm>
              <a:off x="6103257" y="2536371"/>
              <a:ext cx="7258" cy="174173"/>
            </a:xfrm>
            <a:custGeom>
              <a:avLst/>
              <a:gdLst/>
              <a:ahLst/>
              <a:cxnLst/>
              <a:rect l="0" t="0" r="0" b="0"/>
              <a:pathLst>
                <a:path w="7258" h="174173">
                  <a:moveTo>
                    <a:pt x="7257" y="0"/>
                  </a:moveTo>
                  <a:lnTo>
                    <a:pt x="7257" y="24501"/>
                  </a:lnTo>
                  <a:lnTo>
                    <a:pt x="6452" y="26010"/>
                  </a:lnTo>
                  <a:lnTo>
                    <a:pt x="5107" y="27017"/>
                  </a:lnTo>
                  <a:lnTo>
                    <a:pt x="3405" y="27687"/>
                  </a:lnTo>
                  <a:lnTo>
                    <a:pt x="2270" y="28941"/>
                  </a:lnTo>
                  <a:lnTo>
                    <a:pt x="1009" y="32484"/>
                  </a:lnTo>
                  <a:lnTo>
                    <a:pt x="8" y="67443"/>
                  </a:lnTo>
                  <a:lnTo>
                    <a:pt x="0" y="101464"/>
                  </a:lnTo>
                  <a:lnTo>
                    <a:pt x="0" y="135467"/>
                  </a:lnTo>
                  <a:lnTo>
                    <a:pt x="0" y="147562"/>
                  </a:lnTo>
                  <a:lnTo>
                    <a:pt x="2150" y="152400"/>
                  </a:lnTo>
                  <a:lnTo>
                    <a:pt x="4986" y="157238"/>
                  </a:lnTo>
                  <a:lnTo>
                    <a:pt x="6809" y="166915"/>
                  </a:lnTo>
                  <a:lnTo>
                    <a:pt x="7257" y="1741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SMARTInkShape-73"/>
            <p:cNvSpPr/>
            <p:nvPr/>
          </p:nvSpPr>
          <p:spPr>
            <a:xfrm>
              <a:off x="5965671" y="2696028"/>
              <a:ext cx="369815" cy="166916"/>
            </a:xfrm>
            <a:custGeom>
              <a:avLst/>
              <a:gdLst/>
              <a:ahLst/>
              <a:cxnLst/>
              <a:rect l="0" t="0" r="0" b="0"/>
              <a:pathLst>
                <a:path w="369815" h="166916">
                  <a:moveTo>
                    <a:pt x="6958" y="0"/>
                  </a:moveTo>
                  <a:lnTo>
                    <a:pt x="0" y="0"/>
                  </a:lnTo>
                  <a:lnTo>
                    <a:pt x="5975" y="0"/>
                  </a:lnTo>
                  <a:lnTo>
                    <a:pt x="12558" y="4988"/>
                  </a:lnTo>
                  <a:lnTo>
                    <a:pt x="19277" y="6585"/>
                  </a:lnTo>
                  <a:lnTo>
                    <a:pt x="43894" y="9369"/>
                  </a:lnTo>
                  <a:lnTo>
                    <a:pt x="58872" y="13498"/>
                  </a:lnTo>
                  <a:lnTo>
                    <a:pt x="94181" y="14475"/>
                  </a:lnTo>
                  <a:lnTo>
                    <a:pt x="127766" y="15320"/>
                  </a:lnTo>
                  <a:lnTo>
                    <a:pt x="149982" y="20763"/>
                  </a:lnTo>
                  <a:lnTo>
                    <a:pt x="183566" y="21713"/>
                  </a:lnTo>
                  <a:lnTo>
                    <a:pt x="212577" y="20960"/>
                  </a:lnTo>
                  <a:lnTo>
                    <a:pt x="241605" y="15187"/>
                  </a:lnTo>
                  <a:lnTo>
                    <a:pt x="270635" y="13767"/>
                  </a:lnTo>
                  <a:lnTo>
                    <a:pt x="303843" y="7935"/>
                  </a:lnTo>
                  <a:lnTo>
                    <a:pt x="337552" y="7275"/>
                  </a:lnTo>
                  <a:lnTo>
                    <a:pt x="342843" y="7266"/>
                  </a:lnTo>
                  <a:lnTo>
                    <a:pt x="347882" y="5111"/>
                  </a:lnTo>
                  <a:lnTo>
                    <a:pt x="352810" y="2272"/>
                  </a:lnTo>
                  <a:lnTo>
                    <a:pt x="362130" y="89"/>
                  </a:lnTo>
                  <a:lnTo>
                    <a:pt x="369812" y="0"/>
                  </a:lnTo>
                  <a:lnTo>
                    <a:pt x="369814" y="3853"/>
                  </a:lnTo>
                  <a:lnTo>
                    <a:pt x="369009" y="4988"/>
                  </a:lnTo>
                  <a:lnTo>
                    <a:pt x="367665" y="5744"/>
                  </a:lnTo>
                  <a:lnTo>
                    <a:pt x="365962" y="6249"/>
                  </a:lnTo>
                  <a:lnTo>
                    <a:pt x="364827" y="7391"/>
                  </a:lnTo>
                  <a:lnTo>
                    <a:pt x="360856" y="15019"/>
                  </a:lnTo>
                  <a:lnTo>
                    <a:pt x="359005" y="17270"/>
                  </a:lnTo>
                  <a:lnTo>
                    <a:pt x="354796" y="19771"/>
                  </a:lnTo>
                  <a:lnTo>
                    <a:pt x="350238" y="21689"/>
                  </a:lnTo>
                  <a:lnTo>
                    <a:pt x="316863" y="50813"/>
                  </a:lnTo>
                  <a:lnTo>
                    <a:pt x="297691" y="63166"/>
                  </a:lnTo>
                  <a:lnTo>
                    <a:pt x="295123" y="63882"/>
                  </a:lnTo>
                  <a:lnTo>
                    <a:pt x="290119" y="68978"/>
                  </a:lnTo>
                  <a:lnTo>
                    <a:pt x="280337" y="81538"/>
                  </a:lnTo>
                  <a:lnTo>
                    <a:pt x="257829" y="97753"/>
                  </a:lnTo>
                  <a:lnTo>
                    <a:pt x="248722" y="110815"/>
                  </a:lnTo>
                  <a:lnTo>
                    <a:pt x="229506" y="126009"/>
                  </a:lnTo>
                  <a:lnTo>
                    <a:pt x="226820" y="130726"/>
                  </a:lnTo>
                  <a:lnTo>
                    <a:pt x="224821" y="135510"/>
                  </a:lnTo>
                  <a:lnTo>
                    <a:pt x="221244" y="140324"/>
                  </a:lnTo>
                  <a:lnTo>
                    <a:pt x="216967" y="143002"/>
                  </a:lnTo>
                  <a:lnTo>
                    <a:pt x="214696" y="143716"/>
                  </a:lnTo>
                  <a:lnTo>
                    <a:pt x="213183" y="144998"/>
                  </a:lnTo>
                  <a:lnTo>
                    <a:pt x="210555" y="151266"/>
                  </a:lnTo>
                  <a:lnTo>
                    <a:pt x="210276" y="155917"/>
                  </a:lnTo>
                  <a:lnTo>
                    <a:pt x="209430" y="157164"/>
                  </a:lnTo>
                  <a:lnTo>
                    <a:pt x="208059" y="157995"/>
                  </a:lnTo>
                  <a:lnTo>
                    <a:pt x="202926" y="159649"/>
                  </a:lnTo>
                  <a:lnTo>
                    <a:pt x="202900" y="1669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SMARTInkShape-74"/>
            <p:cNvSpPr/>
            <p:nvPr/>
          </p:nvSpPr>
          <p:spPr>
            <a:xfrm>
              <a:off x="6016171" y="2717800"/>
              <a:ext cx="130630" cy="116115"/>
            </a:xfrm>
            <a:custGeom>
              <a:avLst/>
              <a:gdLst/>
              <a:ahLst/>
              <a:cxnLst/>
              <a:rect l="0" t="0" r="0" b="0"/>
              <a:pathLst>
                <a:path w="130630" h="116115">
                  <a:moveTo>
                    <a:pt x="0" y="0"/>
                  </a:moveTo>
                  <a:lnTo>
                    <a:pt x="0" y="3853"/>
                  </a:lnTo>
                  <a:lnTo>
                    <a:pt x="806" y="4987"/>
                  </a:lnTo>
                  <a:lnTo>
                    <a:pt x="2150" y="5744"/>
                  </a:lnTo>
                  <a:lnTo>
                    <a:pt x="3853" y="6248"/>
                  </a:lnTo>
                  <a:lnTo>
                    <a:pt x="14703" y="12868"/>
                  </a:lnTo>
                  <a:lnTo>
                    <a:pt x="17060" y="13417"/>
                  </a:lnTo>
                  <a:lnTo>
                    <a:pt x="24228" y="18042"/>
                  </a:lnTo>
                  <a:lnTo>
                    <a:pt x="48382" y="40336"/>
                  </a:lnTo>
                  <a:lnTo>
                    <a:pt x="53220" y="42118"/>
                  </a:lnTo>
                  <a:lnTo>
                    <a:pt x="58058" y="47210"/>
                  </a:lnTo>
                  <a:lnTo>
                    <a:pt x="67735" y="59767"/>
                  </a:lnTo>
                  <a:lnTo>
                    <a:pt x="72572" y="62849"/>
                  </a:lnTo>
                  <a:lnTo>
                    <a:pt x="77410" y="65025"/>
                  </a:lnTo>
                  <a:lnTo>
                    <a:pt x="89505" y="75271"/>
                  </a:lnTo>
                  <a:lnTo>
                    <a:pt x="92193" y="79953"/>
                  </a:lnTo>
                  <a:lnTo>
                    <a:pt x="92909" y="82331"/>
                  </a:lnTo>
                  <a:lnTo>
                    <a:pt x="94194" y="83916"/>
                  </a:lnTo>
                  <a:lnTo>
                    <a:pt x="107513" y="93210"/>
                  </a:lnTo>
                  <a:lnTo>
                    <a:pt x="108260" y="95989"/>
                  </a:lnTo>
                  <a:lnTo>
                    <a:pt x="108459" y="97860"/>
                  </a:lnTo>
                  <a:lnTo>
                    <a:pt x="109398" y="99107"/>
                  </a:lnTo>
                  <a:lnTo>
                    <a:pt x="112592" y="100492"/>
                  </a:lnTo>
                  <a:lnTo>
                    <a:pt x="113766" y="101667"/>
                  </a:lnTo>
                  <a:lnTo>
                    <a:pt x="115805" y="107751"/>
                  </a:lnTo>
                  <a:lnTo>
                    <a:pt x="118128" y="108365"/>
                  </a:lnTo>
                  <a:lnTo>
                    <a:pt x="123065" y="108828"/>
                  </a:lnTo>
                  <a:lnTo>
                    <a:pt x="130629" y="1161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5" name="SMARTInkShape-Group17"/>
          <p:cNvGrpSpPr/>
          <p:nvPr/>
        </p:nvGrpSpPr>
        <p:grpSpPr>
          <a:xfrm>
            <a:off x="8897258" y="1817922"/>
            <a:ext cx="2532743" cy="1455365"/>
            <a:chOff x="8897258" y="1817922"/>
            <a:chExt cx="2532743" cy="1455365"/>
          </a:xfrm>
        </p:grpSpPr>
        <p:sp>
          <p:nvSpPr>
            <p:cNvPr id="666" name="SMARTInkShape-75"/>
            <p:cNvSpPr/>
            <p:nvPr/>
          </p:nvSpPr>
          <p:spPr>
            <a:xfrm>
              <a:off x="10247093" y="3008088"/>
              <a:ext cx="275766" cy="152398"/>
            </a:xfrm>
            <a:custGeom>
              <a:avLst/>
              <a:gdLst/>
              <a:ahLst/>
              <a:cxnLst/>
              <a:rect l="0" t="0" r="0" b="0"/>
              <a:pathLst>
                <a:path w="275766" h="152398">
                  <a:moveTo>
                    <a:pt x="29022" y="101598"/>
                  </a:moveTo>
                  <a:lnTo>
                    <a:pt x="40608" y="100791"/>
                  </a:lnTo>
                  <a:lnTo>
                    <a:pt x="72676" y="92639"/>
                  </a:lnTo>
                  <a:lnTo>
                    <a:pt x="87113" y="88730"/>
                  </a:lnTo>
                  <a:lnTo>
                    <a:pt x="101603" y="85421"/>
                  </a:lnTo>
                  <a:lnTo>
                    <a:pt x="116110" y="81484"/>
                  </a:lnTo>
                  <a:lnTo>
                    <a:pt x="124979" y="79757"/>
                  </a:lnTo>
                  <a:lnTo>
                    <a:pt x="135312" y="75057"/>
                  </a:lnTo>
                  <a:lnTo>
                    <a:pt x="147421" y="72500"/>
                  </a:lnTo>
                  <a:lnTo>
                    <a:pt x="156474" y="66994"/>
                  </a:lnTo>
                  <a:lnTo>
                    <a:pt x="165375" y="59391"/>
                  </a:lnTo>
                  <a:lnTo>
                    <a:pt x="166226" y="56499"/>
                  </a:lnTo>
                  <a:lnTo>
                    <a:pt x="166454" y="54598"/>
                  </a:lnTo>
                  <a:lnTo>
                    <a:pt x="168856" y="50337"/>
                  </a:lnTo>
                  <a:lnTo>
                    <a:pt x="171805" y="45754"/>
                  </a:lnTo>
                  <a:lnTo>
                    <a:pt x="173117" y="41031"/>
                  </a:lnTo>
                  <a:lnTo>
                    <a:pt x="174272" y="39448"/>
                  </a:lnTo>
                  <a:lnTo>
                    <a:pt x="175849" y="38393"/>
                  </a:lnTo>
                  <a:lnTo>
                    <a:pt x="177706" y="37690"/>
                  </a:lnTo>
                  <a:lnTo>
                    <a:pt x="178138" y="36415"/>
                  </a:lnTo>
                  <a:lnTo>
                    <a:pt x="177620" y="34758"/>
                  </a:lnTo>
                  <a:lnTo>
                    <a:pt x="174847" y="30159"/>
                  </a:lnTo>
                  <a:lnTo>
                    <a:pt x="174366" y="25509"/>
                  </a:lnTo>
                  <a:lnTo>
                    <a:pt x="173492" y="24262"/>
                  </a:lnTo>
                  <a:lnTo>
                    <a:pt x="172104" y="23432"/>
                  </a:lnTo>
                  <a:lnTo>
                    <a:pt x="170371" y="22877"/>
                  </a:lnTo>
                  <a:lnTo>
                    <a:pt x="169217" y="21701"/>
                  </a:lnTo>
                  <a:lnTo>
                    <a:pt x="167934" y="18245"/>
                  </a:lnTo>
                  <a:lnTo>
                    <a:pt x="166785" y="17001"/>
                  </a:lnTo>
                  <a:lnTo>
                    <a:pt x="152244" y="8914"/>
                  </a:lnTo>
                  <a:lnTo>
                    <a:pt x="140279" y="6667"/>
                  </a:lnTo>
                  <a:lnTo>
                    <a:pt x="132228" y="2332"/>
                  </a:lnTo>
                  <a:lnTo>
                    <a:pt x="99575" y="38"/>
                  </a:lnTo>
                  <a:lnTo>
                    <a:pt x="77709" y="0"/>
                  </a:lnTo>
                  <a:lnTo>
                    <a:pt x="53903" y="7389"/>
                  </a:lnTo>
                  <a:lnTo>
                    <a:pt x="43672" y="12866"/>
                  </a:lnTo>
                  <a:lnTo>
                    <a:pt x="41207" y="13415"/>
                  </a:lnTo>
                  <a:lnTo>
                    <a:pt x="19348" y="25294"/>
                  </a:lnTo>
                  <a:lnTo>
                    <a:pt x="12088" y="31773"/>
                  </a:lnTo>
                  <a:lnTo>
                    <a:pt x="9400" y="36429"/>
                  </a:lnTo>
                  <a:lnTo>
                    <a:pt x="7400" y="41186"/>
                  </a:lnTo>
                  <a:lnTo>
                    <a:pt x="2545" y="48398"/>
                  </a:lnTo>
                  <a:lnTo>
                    <a:pt x="749" y="55641"/>
                  </a:lnTo>
                  <a:lnTo>
                    <a:pt x="0" y="82245"/>
                  </a:lnTo>
                  <a:lnTo>
                    <a:pt x="2146" y="87084"/>
                  </a:lnTo>
                  <a:lnTo>
                    <a:pt x="29039" y="121856"/>
                  </a:lnTo>
                  <a:lnTo>
                    <a:pt x="31452" y="124779"/>
                  </a:lnTo>
                  <a:lnTo>
                    <a:pt x="38434" y="128028"/>
                  </a:lnTo>
                  <a:lnTo>
                    <a:pt x="46105" y="130278"/>
                  </a:lnTo>
                  <a:lnTo>
                    <a:pt x="70917" y="143112"/>
                  </a:lnTo>
                  <a:lnTo>
                    <a:pt x="103252" y="151896"/>
                  </a:lnTo>
                  <a:lnTo>
                    <a:pt x="139435" y="152385"/>
                  </a:lnTo>
                  <a:lnTo>
                    <a:pt x="171835" y="152397"/>
                  </a:lnTo>
                  <a:lnTo>
                    <a:pt x="198225" y="151591"/>
                  </a:lnTo>
                  <a:lnTo>
                    <a:pt x="212098" y="146654"/>
                  </a:lnTo>
                  <a:lnTo>
                    <a:pt x="220052" y="145007"/>
                  </a:lnTo>
                  <a:lnTo>
                    <a:pt x="231729" y="139530"/>
                  </a:lnTo>
                  <a:lnTo>
                    <a:pt x="234311" y="138981"/>
                  </a:lnTo>
                  <a:lnTo>
                    <a:pt x="249124" y="131731"/>
                  </a:lnTo>
                  <a:lnTo>
                    <a:pt x="256403" y="130954"/>
                  </a:lnTo>
                  <a:lnTo>
                    <a:pt x="258018" y="130038"/>
                  </a:lnTo>
                  <a:lnTo>
                    <a:pt x="259096" y="128621"/>
                  </a:lnTo>
                  <a:lnTo>
                    <a:pt x="259813" y="126870"/>
                  </a:lnTo>
                  <a:lnTo>
                    <a:pt x="261099" y="125704"/>
                  </a:lnTo>
                  <a:lnTo>
                    <a:pt x="264677" y="124407"/>
                  </a:lnTo>
                  <a:lnTo>
                    <a:pt x="265954" y="123254"/>
                  </a:lnTo>
                  <a:lnTo>
                    <a:pt x="268171" y="117212"/>
                  </a:lnTo>
                  <a:lnTo>
                    <a:pt x="270508" y="116601"/>
                  </a:lnTo>
                  <a:lnTo>
                    <a:pt x="274727" y="116208"/>
                  </a:lnTo>
                  <a:lnTo>
                    <a:pt x="275072" y="115370"/>
                  </a:lnTo>
                  <a:lnTo>
                    <a:pt x="275765" y="10885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SMARTInkShape-76"/>
            <p:cNvSpPr/>
            <p:nvPr/>
          </p:nvSpPr>
          <p:spPr>
            <a:xfrm>
              <a:off x="10101953" y="2993579"/>
              <a:ext cx="181418" cy="279708"/>
            </a:xfrm>
            <a:custGeom>
              <a:avLst/>
              <a:gdLst/>
              <a:ahLst/>
              <a:cxnLst/>
              <a:rect l="0" t="0" r="0" b="0"/>
              <a:pathLst>
                <a:path w="181418" h="279708">
                  <a:moveTo>
                    <a:pt x="116105" y="7249"/>
                  </a:moveTo>
                  <a:lnTo>
                    <a:pt x="106004" y="7249"/>
                  </a:lnTo>
                  <a:lnTo>
                    <a:pt x="104533" y="6443"/>
                  </a:lnTo>
                  <a:lnTo>
                    <a:pt x="103551" y="5099"/>
                  </a:lnTo>
                  <a:lnTo>
                    <a:pt x="101976" y="1002"/>
                  </a:lnTo>
                  <a:lnTo>
                    <a:pt x="99610" y="441"/>
                  </a:lnTo>
                  <a:lnTo>
                    <a:pt x="70406" y="0"/>
                  </a:lnTo>
                  <a:lnTo>
                    <a:pt x="65420" y="2146"/>
                  </a:lnTo>
                  <a:lnTo>
                    <a:pt x="62962" y="3847"/>
                  </a:lnTo>
                  <a:lnTo>
                    <a:pt x="45056" y="8952"/>
                  </a:lnTo>
                  <a:lnTo>
                    <a:pt x="30832" y="18763"/>
                  </a:lnTo>
                  <a:lnTo>
                    <a:pt x="22837" y="20430"/>
                  </a:lnTo>
                  <a:lnTo>
                    <a:pt x="20059" y="22487"/>
                  </a:lnTo>
                  <a:lnTo>
                    <a:pt x="18208" y="25472"/>
                  </a:lnTo>
                  <a:lnTo>
                    <a:pt x="15343" y="32281"/>
                  </a:lnTo>
                  <a:lnTo>
                    <a:pt x="3077" y="49041"/>
                  </a:lnTo>
                  <a:lnTo>
                    <a:pt x="397" y="70551"/>
                  </a:lnTo>
                  <a:lnTo>
                    <a:pt x="0" y="100492"/>
                  </a:lnTo>
                  <a:lnTo>
                    <a:pt x="2146" y="107285"/>
                  </a:lnTo>
                  <a:lnTo>
                    <a:pt x="12545" y="123227"/>
                  </a:lnTo>
                  <a:lnTo>
                    <a:pt x="13197" y="125692"/>
                  </a:lnTo>
                  <a:lnTo>
                    <a:pt x="15246" y="127335"/>
                  </a:lnTo>
                  <a:lnTo>
                    <a:pt x="25028" y="129647"/>
                  </a:lnTo>
                  <a:lnTo>
                    <a:pt x="34197" y="131139"/>
                  </a:lnTo>
                  <a:lnTo>
                    <a:pt x="51334" y="136308"/>
                  </a:lnTo>
                  <a:lnTo>
                    <a:pt x="66397" y="137568"/>
                  </a:lnTo>
                  <a:lnTo>
                    <a:pt x="71972" y="135590"/>
                  </a:lnTo>
                  <a:lnTo>
                    <a:pt x="74588" y="133933"/>
                  </a:lnTo>
                  <a:lnTo>
                    <a:pt x="92767" y="128907"/>
                  </a:lnTo>
                  <a:lnTo>
                    <a:pt x="98476" y="125828"/>
                  </a:lnTo>
                  <a:lnTo>
                    <a:pt x="106222" y="123288"/>
                  </a:lnTo>
                  <a:lnTo>
                    <a:pt x="111175" y="119836"/>
                  </a:lnTo>
                  <a:lnTo>
                    <a:pt x="113913" y="115614"/>
                  </a:lnTo>
                  <a:lnTo>
                    <a:pt x="114642" y="113359"/>
                  </a:lnTo>
                  <a:lnTo>
                    <a:pt x="119755" y="108704"/>
                  </a:lnTo>
                  <a:lnTo>
                    <a:pt x="125791" y="103946"/>
                  </a:lnTo>
                  <a:lnTo>
                    <a:pt x="128471" y="99144"/>
                  </a:lnTo>
                  <a:lnTo>
                    <a:pt x="130195" y="89492"/>
                  </a:lnTo>
                  <a:lnTo>
                    <a:pt x="130617" y="53212"/>
                  </a:lnTo>
                  <a:lnTo>
                    <a:pt x="130619" y="48373"/>
                  </a:lnTo>
                  <a:lnTo>
                    <a:pt x="129812" y="46761"/>
                  </a:lnTo>
                  <a:lnTo>
                    <a:pt x="128470" y="45685"/>
                  </a:lnTo>
                  <a:lnTo>
                    <a:pt x="123361" y="43536"/>
                  </a:lnTo>
                  <a:lnTo>
                    <a:pt x="123361" y="58198"/>
                  </a:lnTo>
                  <a:lnTo>
                    <a:pt x="125513" y="64298"/>
                  </a:lnTo>
                  <a:lnTo>
                    <a:pt x="127215" y="67053"/>
                  </a:lnTo>
                  <a:lnTo>
                    <a:pt x="132322" y="85476"/>
                  </a:lnTo>
                  <a:lnTo>
                    <a:pt x="152435" y="121361"/>
                  </a:lnTo>
                  <a:lnTo>
                    <a:pt x="157247" y="128924"/>
                  </a:lnTo>
                  <a:lnTo>
                    <a:pt x="168418" y="160851"/>
                  </a:lnTo>
                  <a:lnTo>
                    <a:pt x="171608" y="169860"/>
                  </a:lnTo>
                  <a:lnTo>
                    <a:pt x="179757" y="203224"/>
                  </a:lnTo>
                  <a:lnTo>
                    <a:pt x="181398" y="237782"/>
                  </a:lnTo>
                  <a:lnTo>
                    <a:pt x="181417" y="251539"/>
                  </a:lnTo>
                  <a:lnTo>
                    <a:pt x="163650" y="271698"/>
                  </a:lnTo>
                  <a:lnTo>
                    <a:pt x="157125" y="273957"/>
                  </a:lnTo>
                  <a:lnTo>
                    <a:pt x="149657" y="275767"/>
                  </a:lnTo>
                  <a:lnTo>
                    <a:pt x="143651" y="279259"/>
                  </a:lnTo>
                  <a:lnTo>
                    <a:pt x="140919" y="279707"/>
                  </a:lnTo>
                  <a:lnTo>
                    <a:pt x="138292" y="279198"/>
                  </a:lnTo>
                  <a:lnTo>
                    <a:pt x="132415" y="277291"/>
                  </a:lnTo>
                  <a:lnTo>
                    <a:pt x="101589" y="2757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SMARTInkShape-77"/>
            <p:cNvSpPr/>
            <p:nvPr/>
          </p:nvSpPr>
          <p:spPr>
            <a:xfrm>
              <a:off x="9688321" y="2971814"/>
              <a:ext cx="413622" cy="166901"/>
            </a:xfrm>
            <a:custGeom>
              <a:avLst/>
              <a:gdLst/>
              <a:ahLst/>
              <a:cxnLst/>
              <a:rect l="0" t="0" r="0" b="0"/>
              <a:pathLst>
                <a:path w="413622" h="166901">
                  <a:moveTo>
                    <a:pt x="94307" y="50786"/>
                  </a:moveTo>
                  <a:lnTo>
                    <a:pt x="90453" y="46934"/>
                  </a:lnTo>
                  <a:lnTo>
                    <a:pt x="86413" y="45042"/>
                  </a:lnTo>
                  <a:lnTo>
                    <a:pt x="84208" y="44538"/>
                  </a:lnTo>
                  <a:lnTo>
                    <a:pt x="82736" y="43395"/>
                  </a:lnTo>
                  <a:lnTo>
                    <a:pt x="76057" y="32744"/>
                  </a:lnTo>
                  <a:lnTo>
                    <a:pt x="71951" y="30672"/>
                  </a:lnTo>
                  <a:lnTo>
                    <a:pt x="55569" y="29112"/>
                  </a:lnTo>
                  <a:lnTo>
                    <a:pt x="50750" y="31208"/>
                  </a:lnTo>
                  <a:lnTo>
                    <a:pt x="48334" y="32896"/>
                  </a:lnTo>
                  <a:lnTo>
                    <a:pt x="34487" y="36411"/>
                  </a:lnTo>
                  <a:lnTo>
                    <a:pt x="32655" y="37977"/>
                  </a:lnTo>
                  <a:lnTo>
                    <a:pt x="31436" y="39828"/>
                  </a:lnTo>
                  <a:lnTo>
                    <a:pt x="19500" y="48592"/>
                  </a:lnTo>
                  <a:lnTo>
                    <a:pt x="2012" y="72561"/>
                  </a:lnTo>
                  <a:lnTo>
                    <a:pt x="572" y="81966"/>
                  </a:lnTo>
                  <a:lnTo>
                    <a:pt x="0" y="103706"/>
                  </a:lnTo>
                  <a:lnTo>
                    <a:pt x="2130" y="108710"/>
                  </a:lnTo>
                  <a:lnTo>
                    <a:pt x="12519" y="123346"/>
                  </a:lnTo>
                  <a:lnTo>
                    <a:pt x="14414" y="128190"/>
                  </a:lnTo>
                  <a:lnTo>
                    <a:pt x="17943" y="133031"/>
                  </a:lnTo>
                  <a:lnTo>
                    <a:pt x="22200" y="135720"/>
                  </a:lnTo>
                  <a:lnTo>
                    <a:pt x="31282" y="137234"/>
                  </a:lnTo>
                  <a:lnTo>
                    <a:pt x="38880" y="138395"/>
                  </a:lnTo>
                  <a:lnTo>
                    <a:pt x="44945" y="141598"/>
                  </a:lnTo>
                  <a:lnTo>
                    <a:pt x="48498" y="141969"/>
                  </a:lnTo>
                  <a:lnTo>
                    <a:pt x="81799" y="135813"/>
                  </a:lnTo>
                  <a:lnTo>
                    <a:pt x="101103" y="128921"/>
                  </a:lnTo>
                  <a:lnTo>
                    <a:pt x="111151" y="120604"/>
                  </a:lnTo>
                  <a:lnTo>
                    <a:pt x="127362" y="97401"/>
                  </a:lnTo>
                  <a:lnTo>
                    <a:pt x="136716" y="71173"/>
                  </a:lnTo>
                  <a:lnTo>
                    <a:pt x="137750" y="49467"/>
                  </a:lnTo>
                  <a:lnTo>
                    <a:pt x="135655" y="44017"/>
                  </a:lnTo>
                  <a:lnTo>
                    <a:pt x="131592" y="37802"/>
                  </a:lnTo>
                  <a:lnTo>
                    <a:pt x="130595" y="29044"/>
                  </a:lnTo>
                  <a:lnTo>
                    <a:pt x="130594" y="29017"/>
                  </a:lnTo>
                  <a:lnTo>
                    <a:pt x="130594" y="32868"/>
                  </a:lnTo>
                  <a:lnTo>
                    <a:pt x="131399" y="34003"/>
                  </a:lnTo>
                  <a:lnTo>
                    <a:pt x="132745" y="34759"/>
                  </a:lnTo>
                  <a:lnTo>
                    <a:pt x="134447" y="35263"/>
                  </a:lnTo>
                  <a:lnTo>
                    <a:pt x="135581" y="36405"/>
                  </a:lnTo>
                  <a:lnTo>
                    <a:pt x="139554" y="44033"/>
                  </a:lnTo>
                  <a:lnTo>
                    <a:pt x="141405" y="46284"/>
                  </a:lnTo>
                  <a:lnTo>
                    <a:pt x="143460" y="53086"/>
                  </a:lnTo>
                  <a:lnTo>
                    <a:pt x="145182" y="60678"/>
                  </a:lnTo>
                  <a:lnTo>
                    <a:pt x="152857" y="72122"/>
                  </a:lnTo>
                  <a:lnTo>
                    <a:pt x="178174" y="106220"/>
                  </a:lnTo>
                  <a:lnTo>
                    <a:pt x="182907" y="116060"/>
                  </a:lnTo>
                  <a:lnTo>
                    <a:pt x="191367" y="125768"/>
                  </a:lnTo>
                  <a:lnTo>
                    <a:pt x="196040" y="128460"/>
                  </a:lnTo>
                  <a:lnTo>
                    <a:pt x="198415" y="129179"/>
                  </a:lnTo>
                  <a:lnTo>
                    <a:pt x="199997" y="130463"/>
                  </a:lnTo>
                  <a:lnTo>
                    <a:pt x="209291" y="143784"/>
                  </a:lnTo>
                  <a:lnTo>
                    <a:pt x="212070" y="144531"/>
                  </a:lnTo>
                  <a:lnTo>
                    <a:pt x="217679" y="145129"/>
                  </a:lnTo>
                  <a:lnTo>
                    <a:pt x="217679" y="135028"/>
                  </a:lnTo>
                  <a:lnTo>
                    <a:pt x="215528" y="130426"/>
                  </a:lnTo>
                  <a:lnTo>
                    <a:pt x="212691" y="125692"/>
                  </a:lnTo>
                  <a:lnTo>
                    <a:pt x="210287" y="118494"/>
                  </a:lnTo>
                  <a:lnTo>
                    <a:pt x="205633" y="111255"/>
                  </a:lnTo>
                  <a:lnTo>
                    <a:pt x="203896" y="104003"/>
                  </a:lnTo>
                  <a:lnTo>
                    <a:pt x="203491" y="99166"/>
                  </a:lnTo>
                  <a:lnTo>
                    <a:pt x="201159" y="94328"/>
                  </a:lnTo>
                  <a:lnTo>
                    <a:pt x="199408" y="91910"/>
                  </a:lnTo>
                  <a:lnTo>
                    <a:pt x="196945" y="80800"/>
                  </a:lnTo>
                  <a:lnTo>
                    <a:pt x="195935" y="55713"/>
                  </a:lnTo>
                  <a:lnTo>
                    <a:pt x="198070" y="50825"/>
                  </a:lnTo>
                  <a:lnTo>
                    <a:pt x="212966" y="27607"/>
                  </a:lnTo>
                  <a:lnTo>
                    <a:pt x="217735" y="24357"/>
                  </a:lnTo>
                  <a:lnTo>
                    <a:pt x="220135" y="23491"/>
                  </a:lnTo>
                  <a:lnTo>
                    <a:pt x="224953" y="18227"/>
                  </a:lnTo>
                  <a:lnTo>
                    <a:pt x="229781" y="12125"/>
                  </a:lnTo>
                  <a:lnTo>
                    <a:pt x="244289" y="2684"/>
                  </a:lnTo>
                  <a:lnTo>
                    <a:pt x="251546" y="785"/>
                  </a:lnTo>
                  <a:lnTo>
                    <a:pt x="284696" y="0"/>
                  </a:lnTo>
                  <a:lnTo>
                    <a:pt x="292620" y="798"/>
                  </a:lnTo>
                  <a:lnTo>
                    <a:pt x="301614" y="5782"/>
                  </a:lnTo>
                  <a:lnTo>
                    <a:pt x="335483" y="29031"/>
                  </a:lnTo>
                  <a:lnTo>
                    <a:pt x="349627" y="38694"/>
                  </a:lnTo>
                  <a:lnTo>
                    <a:pt x="364829" y="56531"/>
                  </a:lnTo>
                  <a:lnTo>
                    <a:pt x="371778" y="62209"/>
                  </a:lnTo>
                  <a:lnTo>
                    <a:pt x="391942" y="96019"/>
                  </a:lnTo>
                  <a:lnTo>
                    <a:pt x="396986" y="107193"/>
                  </a:lnTo>
                  <a:lnTo>
                    <a:pt x="398970" y="112948"/>
                  </a:lnTo>
                  <a:lnTo>
                    <a:pt x="403816" y="120721"/>
                  </a:lnTo>
                  <a:lnTo>
                    <a:pt x="406416" y="128131"/>
                  </a:lnTo>
                  <a:lnTo>
                    <a:pt x="411128" y="135434"/>
                  </a:lnTo>
                  <a:lnTo>
                    <a:pt x="412883" y="142704"/>
                  </a:lnTo>
                  <a:lnTo>
                    <a:pt x="413621" y="166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SMARTInkShape-78"/>
            <p:cNvSpPr/>
            <p:nvPr/>
          </p:nvSpPr>
          <p:spPr>
            <a:xfrm>
              <a:off x="9173365" y="2913842"/>
              <a:ext cx="500408" cy="210359"/>
            </a:xfrm>
            <a:custGeom>
              <a:avLst/>
              <a:gdLst/>
              <a:ahLst/>
              <a:cxnLst/>
              <a:rect l="0" t="0" r="0" b="0"/>
              <a:pathLst>
                <a:path w="500408" h="210359">
                  <a:moveTo>
                    <a:pt x="166577" y="65215"/>
                  </a:moveTo>
                  <a:lnTo>
                    <a:pt x="166577" y="69067"/>
                  </a:lnTo>
                  <a:lnTo>
                    <a:pt x="168728" y="73109"/>
                  </a:lnTo>
                  <a:lnTo>
                    <a:pt x="170431" y="75316"/>
                  </a:lnTo>
                  <a:lnTo>
                    <a:pt x="174471" y="77768"/>
                  </a:lnTo>
                  <a:lnTo>
                    <a:pt x="176677" y="78422"/>
                  </a:lnTo>
                  <a:lnTo>
                    <a:pt x="178149" y="79664"/>
                  </a:lnTo>
                  <a:lnTo>
                    <a:pt x="179784" y="83194"/>
                  </a:lnTo>
                  <a:lnTo>
                    <a:pt x="181026" y="84458"/>
                  </a:lnTo>
                  <a:lnTo>
                    <a:pt x="184557" y="85863"/>
                  </a:lnTo>
                  <a:lnTo>
                    <a:pt x="208778" y="86984"/>
                  </a:lnTo>
                  <a:lnTo>
                    <a:pt x="216251" y="80738"/>
                  </a:lnTo>
                  <a:lnTo>
                    <a:pt x="217370" y="55299"/>
                  </a:lnTo>
                  <a:lnTo>
                    <a:pt x="215224" y="50594"/>
                  </a:lnTo>
                  <a:lnTo>
                    <a:pt x="207275" y="41003"/>
                  </a:lnTo>
                  <a:lnTo>
                    <a:pt x="202674" y="38328"/>
                  </a:lnTo>
                  <a:lnTo>
                    <a:pt x="197941" y="36332"/>
                  </a:lnTo>
                  <a:lnTo>
                    <a:pt x="165939" y="14376"/>
                  </a:lnTo>
                  <a:lnTo>
                    <a:pt x="156617" y="10366"/>
                  </a:lnTo>
                  <a:lnTo>
                    <a:pt x="122037" y="1035"/>
                  </a:lnTo>
                  <a:lnTo>
                    <a:pt x="92273" y="0"/>
                  </a:lnTo>
                  <a:lnTo>
                    <a:pt x="56289" y="7298"/>
                  </a:lnTo>
                  <a:lnTo>
                    <a:pt x="30405" y="21822"/>
                  </a:lnTo>
                  <a:lnTo>
                    <a:pt x="19355" y="31378"/>
                  </a:lnTo>
                  <a:lnTo>
                    <a:pt x="11860" y="42467"/>
                  </a:lnTo>
                  <a:lnTo>
                    <a:pt x="1370" y="67233"/>
                  </a:lnTo>
                  <a:lnTo>
                    <a:pt x="0" y="84966"/>
                  </a:lnTo>
                  <a:lnTo>
                    <a:pt x="8636" y="117544"/>
                  </a:lnTo>
                  <a:lnTo>
                    <a:pt x="16935" y="135670"/>
                  </a:lnTo>
                  <a:lnTo>
                    <a:pt x="23735" y="143028"/>
                  </a:lnTo>
                  <a:lnTo>
                    <a:pt x="53645" y="168499"/>
                  </a:lnTo>
                  <a:lnTo>
                    <a:pt x="86795" y="181640"/>
                  </a:lnTo>
                  <a:lnTo>
                    <a:pt x="96445" y="185499"/>
                  </a:lnTo>
                  <a:lnTo>
                    <a:pt x="130443" y="188316"/>
                  </a:lnTo>
                  <a:lnTo>
                    <a:pt x="166528" y="187756"/>
                  </a:lnTo>
                  <a:lnTo>
                    <a:pt x="202797" y="181194"/>
                  </a:lnTo>
                  <a:lnTo>
                    <a:pt x="239004" y="166665"/>
                  </a:lnTo>
                  <a:lnTo>
                    <a:pt x="262514" y="153894"/>
                  </a:lnTo>
                  <a:lnTo>
                    <a:pt x="291626" y="120096"/>
                  </a:lnTo>
                  <a:lnTo>
                    <a:pt x="302625" y="92686"/>
                  </a:lnTo>
                  <a:lnTo>
                    <a:pt x="304416" y="56404"/>
                  </a:lnTo>
                  <a:lnTo>
                    <a:pt x="304462" y="34101"/>
                  </a:lnTo>
                  <a:lnTo>
                    <a:pt x="302313" y="29078"/>
                  </a:lnTo>
                  <a:lnTo>
                    <a:pt x="298214" y="23135"/>
                  </a:lnTo>
                  <a:lnTo>
                    <a:pt x="297208" y="14445"/>
                  </a:lnTo>
                  <a:lnTo>
                    <a:pt x="297207" y="14424"/>
                  </a:lnTo>
                  <a:lnTo>
                    <a:pt x="297207" y="49726"/>
                  </a:lnTo>
                  <a:lnTo>
                    <a:pt x="303002" y="67920"/>
                  </a:lnTo>
                  <a:lnTo>
                    <a:pt x="309759" y="87043"/>
                  </a:lnTo>
                  <a:lnTo>
                    <a:pt x="313290" y="101518"/>
                  </a:lnTo>
                  <a:lnTo>
                    <a:pt x="319442" y="113870"/>
                  </a:lnTo>
                  <a:lnTo>
                    <a:pt x="328746" y="129120"/>
                  </a:lnTo>
                  <a:lnTo>
                    <a:pt x="339050" y="161110"/>
                  </a:lnTo>
                  <a:lnTo>
                    <a:pt x="340801" y="169118"/>
                  </a:lnTo>
                  <a:lnTo>
                    <a:pt x="346897" y="179562"/>
                  </a:lnTo>
                  <a:lnTo>
                    <a:pt x="354157" y="187423"/>
                  </a:lnTo>
                  <a:lnTo>
                    <a:pt x="356921" y="188069"/>
                  </a:lnTo>
                  <a:lnTo>
                    <a:pt x="358789" y="188242"/>
                  </a:lnTo>
                  <a:lnTo>
                    <a:pt x="360032" y="189163"/>
                  </a:lnTo>
                  <a:lnTo>
                    <a:pt x="362424" y="195536"/>
                  </a:lnTo>
                  <a:lnTo>
                    <a:pt x="362513" y="195817"/>
                  </a:lnTo>
                  <a:lnTo>
                    <a:pt x="362521" y="171616"/>
                  </a:lnTo>
                  <a:lnTo>
                    <a:pt x="375073" y="137596"/>
                  </a:lnTo>
                  <a:lnTo>
                    <a:pt x="376970" y="128832"/>
                  </a:lnTo>
                  <a:lnTo>
                    <a:pt x="381764" y="118558"/>
                  </a:lnTo>
                  <a:lnTo>
                    <a:pt x="384350" y="106465"/>
                  </a:lnTo>
                  <a:lnTo>
                    <a:pt x="389863" y="97417"/>
                  </a:lnTo>
                  <a:lnTo>
                    <a:pt x="401322" y="84666"/>
                  </a:lnTo>
                  <a:lnTo>
                    <a:pt x="406107" y="81924"/>
                  </a:lnTo>
                  <a:lnTo>
                    <a:pt x="408512" y="81192"/>
                  </a:lnTo>
                  <a:lnTo>
                    <a:pt x="410114" y="79898"/>
                  </a:lnTo>
                  <a:lnTo>
                    <a:pt x="413984" y="74224"/>
                  </a:lnTo>
                  <a:lnTo>
                    <a:pt x="425692" y="66561"/>
                  </a:lnTo>
                  <a:lnTo>
                    <a:pt x="431053" y="65614"/>
                  </a:lnTo>
                  <a:lnTo>
                    <a:pt x="435447" y="67543"/>
                  </a:lnTo>
                  <a:lnTo>
                    <a:pt x="447233" y="76811"/>
                  </a:lnTo>
                  <a:lnTo>
                    <a:pt x="456873" y="81303"/>
                  </a:lnTo>
                  <a:lnTo>
                    <a:pt x="459290" y="83198"/>
                  </a:lnTo>
                  <a:lnTo>
                    <a:pt x="461973" y="89603"/>
                  </a:lnTo>
                  <a:lnTo>
                    <a:pt x="463972" y="97019"/>
                  </a:lnTo>
                  <a:lnTo>
                    <a:pt x="468825" y="106534"/>
                  </a:lnTo>
                  <a:lnTo>
                    <a:pt x="471427" y="118403"/>
                  </a:lnTo>
                  <a:lnTo>
                    <a:pt x="476142" y="128191"/>
                  </a:lnTo>
                  <a:lnTo>
                    <a:pt x="479377" y="161908"/>
                  </a:lnTo>
                  <a:lnTo>
                    <a:pt x="484366" y="175731"/>
                  </a:lnTo>
                  <a:lnTo>
                    <a:pt x="486497" y="192688"/>
                  </a:lnTo>
                  <a:lnTo>
                    <a:pt x="493747" y="202955"/>
                  </a:lnTo>
                  <a:lnTo>
                    <a:pt x="500407" y="2103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SMARTInkShape-79"/>
            <p:cNvSpPr/>
            <p:nvPr/>
          </p:nvSpPr>
          <p:spPr>
            <a:xfrm>
              <a:off x="10827658" y="2739589"/>
              <a:ext cx="159657" cy="7240"/>
            </a:xfrm>
            <a:custGeom>
              <a:avLst/>
              <a:gdLst/>
              <a:ahLst/>
              <a:cxnLst/>
              <a:rect l="0" t="0" r="0" b="0"/>
              <a:pathLst>
                <a:path w="159657" h="7240">
                  <a:moveTo>
                    <a:pt x="0" y="7239"/>
                  </a:moveTo>
                  <a:lnTo>
                    <a:pt x="15767" y="6433"/>
                  </a:lnTo>
                  <a:lnTo>
                    <a:pt x="32621" y="1495"/>
                  </a:lnTo>
                  <a:lnTo>
                    <a:pt x="67144" y="116"/>
                  </a:lnTo>
                  <a:lnTo>
                    <a:pt x="101840" y="0"/>
                  </a:lnTo>
                  <a:lnTo>
                    <a:pt x="159656" y="723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SMARTInkShape-80"/>
            <p:cNvSpPr/>
            <p:nvPr/>
          </p:nvSpPr>
          <p:spPr>
            <a:xfrm>
              <a:off x="10907796" y="2609978"/>
              <a:ext cx="79519" cy="252966"/>
            </a:xfrm>
            <a:custGeom>
              <a:avLst/>
              <a:gdLst/>
              <a:ahLst/>
              <a:cxnLst/>
              <a:rect l="0" t="0" r="0" b="0"/>
              <a:pathLst>
                <a:path w="79519" h="252966">
                  <a:moveTo>
                    <a:pt x="79518" y="13479"/>
                  </a:moveTo>
                  <a:lnTo>
                    <a:pt x="73270" y="7231"/>
                  </a:lnTo>
                  <a:lnTo>
                    <a:pt x="66667" y="5615"/>
                  </a:lnTo>
                  <a:lnTo>
                    <a:pt x="59942" y="1294"/>
                  </a:lnTo>
                  <a:lnTo>
                    <a:pt x="55228" y="0"/>
                  </a:lnTo>
                  <a:lnTo>
                    <a:pt x="44189" y="3124"/>
                  </a:lnTo>
                  <a:lnTo>
                    <a:pt x="29162" y="11558"/>
                  </a:lnTo>
                  <a:lnTo>
                    <a:pt x="24077" y="13432"/>
                  </a:lnTo>
                  <a:lnTo>
                    <a:pt x="11810" y="23468"/>
                  </a:lnTo>
                  <a:lnTo>
                    <a:pt x="9109" y="30283"/>
                  </a:lnTo>
                  <a:lnTo>
                    <a:pt x="6425" y="46692"/>
                  </a:lnTo>
                  <a:lnTo>
                    <a:pt x="2046" y="55215"/>
                  </a:lnTo>
                  <a:lnTo>
                    <a:pt x="0" y="76774"/>
                  </a:lnTo>
                  <a:lnTo>
                    <a:pt x="6511" y="109351"/>
                  </a:lnTo>
                  <a:lnTo>
                    <a:pt x="7559" y="118177"/>
                  </a:lnTo>
                  <a:lnTo>
                    <a:pt x="21637" y="151405"/>
                  </a:lnTo>
                  <a:lnTo>
                    <a:pt x="38405" y="185234"/>
                  </a:lnTo>
                  <a:lnTo>
                    <a:pt x="55597" y="214977"/>
                  </a:lnTo>
                  <a:lnTo>
                    <a:pt x="57597" y="220761"/>
                  </a:lnTo>
                  <a:lnTo>
                    <a:pt x="79518" y="2529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SMARTInkShape-81"/>
            <p:cNvSpPr/>
            <p:nvPr/>
          </p:nvSpPr>
          <p:spPr>
            <a:xfrm>
              <a:off x="10675358" y="2630722"/>
              <a:ext cx="203061" cy="173055"/>
            </a:xfrm>
            <a:custGeom>
              <a:avLst/>
              <a:gdLst/>
              <a:ahLst/>
              <a:cxnLst/>
              <a:rect l="0" t="0" r="0" b="0"/>
              <a:pathLst>
                <a:path w="203061" h="173055">
                  <a:moveTo>
                    <a:pt x="79727" y="7250"/>
                  </a:moveTo>
                  <a:lnTo>
                    <a:pt x="79727" y="3397"/>
                  </a:lnTo>
                  <a:lnTo>
                    <a:pt x="78922" y="2262"/>
                  </a:lnTo>
                  <a:lnTo>
                    <a:pt x="77576" y="1506"/>
                  </a:lnTo>
                  <a:lnTo>
                    <a:pt x="72770" y="81"/>
                  </a:lnTo>
                  <a:lnTo>
                    <a:pt x="62396" y="0"/>
                  </a:lnTo>
                  <a:lnTo>
                    <a:pt x="57779" y="2146"/>
                  </a:lnTo>
                  <a:lnTo>
                    <a:pt x="53039" y="4981"/>
                  </a:lnTo>
                  <a:lnTo>
                    <a:pt x="45839" y="7384"/>
                  </a:lnTo>
                  <a:lnTo>
                    <a:pt x="26507" y="24283"/>
                  </a:lnTo>
                  <a:lnTo>
                    <a:pt x="10381" y="48513"/>
                  </a:lnTo>
                  <a:lnTo>
                    <a:pt x="5644" y="63662"/>
                  </a:lnTo>
                  <a:lnTo>
                    <a:pt x="3730" y="66629"/>
                  </a:lnTo>
                  <a:lnTo>
                    <a:pt x="1035" y="78510"/>
                  </a:lnTo>
                  <a:lnTo>
                    <a:pt x="0" y="102675"/>
                  </a:lnTo>
                  <a:lnTo>
                    <a:pt x="6157" y="124657"/>
                  </a:lnTo>
                  <a:lnTo>
                    <a:pt x="17740" y="140224"/>
                  </a:lnTo>
                  <a:lnTo>
                    <a:pt x="26866" y="149235"/>
                  </a:lnTo>
                  <a:lnTo>
                    <a:pt x="35000" y="154483"/>
                  </a:lnTo>
                  <a:lnTo>
                    <a:pt x="68510" y="164335"/>
                  </a:lnTo>
                  <a:lnTo>
                    <a:pt x="103252" y="171668"/>
                  </a:lnTo>
                  <a:lnTo>
                    <a:pt x="113298" y="173054"/>
                  </a:lnTo>
                  <a:lnTo>
                    <a:pt x="147444" y="167514"/>
                  </a:lnTo>
                  <a:lnTo>
                    <a:pt x="161969" y="166280"/>
                  </a:lnTo>
                  <a:lnTo>
                    <a:pt x="175682" y="161166"/>
                  </a:lnTo>
                  <a:lnTo>
                    <a:pt x="195654" y="145082"/>
                  </a:lnTo>
                  <a:lnTo>
                    <a:pt x="198134" y="142681"/>
                  </a:lnTo>
                  <a:lnTo>
                    <a:pt x="200892" y="135712"/>
                  </a:lnTo>
                  <a:lnTo>
                    <a:pt x="203060" y="100270"/>
                  </a:lnTo>
                  <a:lnTo>
                    <a:pt x="200933" y="94823"/>
                  </a:lnTo>
                  <a:lnTo>
                    <a:pt x="189911" y="77317"/>
                  </a:lnTo>
                  <a:lnTo>
                    <a:pt x="175527" y="63617"/>
                  </a:lnTo>
                  <a:lnTo>
                    <a:pt x="172622" y="59342"/>
                  </a:lnTo>
                  <a:lnTo>
                    <a:pt x="162945" y="52442"/>
                  </a:lnTo>
                  <a:lnTo>
                    <a:pt x="130826" y="36423"/>
                  </a:lnTo>
                  <a:lnTo>
                    <a:pt x="99377" y="21776"/>
                  </a:lnTo>
                  <a:lnTo>
                    <a:pt x="69258" y="12995"/>
                  </a:lnTo>
                  <a:lnTo>
                    <a:pt x="42362" y="8006"/>
                  </a:lnTo>
                  <a:lnTo>
                    <a:pt x="14414" y="7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SMARTInkShape-82"/>
            <p:cNvSpPr/>
            <p:nvPr/>
          </p:nvSpPr>
          <p:spPr>
            <a:xfrm>
              <a:off x="10131297" y="2572657"/>
              <a:ext cx="14189" cy="7258"/>
            </a:xfrm>
            <a:custGeom>
              <a:avLst/>
              <a:gdLst/>
              <a:ahLst/>
              <a:cxnLst/>
              <a:rect l="0" t="0" r="0" b="0"/>
              <a:pathLst>
                <a:path w="14189" h="7258">
                  <a:moveTo>
                    <a:pt x="14188" y="7257"/>
                  </a:moveTo>
                  <a:lnTo>
                    <a:pt x="7939" y="1009"/>
                  </a:lnTo>
                  <a:lnTo>
                    <a:pt x="0" y="26"/>
                  </a:lnTo>
                  <a:lnTo>
                    <a:pt x="693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SMARTInkShape-83"/>
            <p:cNvSpPr/>
            <p:nvPr/>
          </p:nvSpPr>
          <p:spPr>
            <a:xfrm>
              <a:off x="9993085" y="1942295"/>
              <a:ext cx="174174" cy="135393"/>
            </a:xfrm>
            <a:custGeom>
              <a:avLst/>
              <a:gdLst/>
              <a:ahLst/>
              <a:cxnLst/>
              <a:rect l="0" t="0" r="0" b="0"/>
              <a:pathLst>
                <a:path w="174174" h="135393">
                  <a:moveTo>
                    <a:pt x="0" y="20762"/>
                  </a:moveTo>
                  <a:lnTo>
                    <a:pt x="0" y="14514"/>
                  </a:lnTo>
                  <a:lnTo>
                    <a:pt x="807" y="14177"/>
                  </a:lnTo>
                  <a:lnTo>
                    <a:pt x="3855" y="13804"/>
                  </a:lnTo>
                  <a:lnTo>
                    <a:pt x="4988" y="12898"/>
                  </a:lnTo>
                  <a:lnTo>
                    <a:pt x="6250" y="9741"/>
                  </a:lnTo>
                  <a:lnTo>
                    <a:pt x="7393" y="8577"/>
                  </a:lnTo>
                  <a:lnTo>
                    <a:pt x="10813" y="7283"/>
                  </a:lnTo>
                  <a:lnTo>
                    <a:pt x="44963" y="6256"/>
                  </a:lnTo>
                  <a:lnTo>
                    <a:pt x="67824" y="5442"/>
                  </a:lnTo>
                  <a:lnTo>
                    <a:pt x="81519" y="504"/>
                  </a:lnTo>
                  <a:lnTo>
                    <a:pt x="85794" y="0"/>
                  </a:lnTo>
                  <a:lnTo>
                    <a:pt x="92693" y="1589"/>
                  </a:lnTo>
                  <a:lnTo>
                    <a:pt x="98448" y="4177"/>
                  </a:lnTo>
                  <a:lnTo>
                    <a:pt x="113631" y="6066"/>
                  </a:lnTo>
                  <a:lnTo>
                    <a:pt x="118505" y="6167"/>
                  </a:lnTo>
                  <a:lnTo>
                    <a:pt x="123359" y="8362"/>
                  </a:lnTo>
                  <a:lnTo>
                    <a:pt x="129193" y="12489"/>
                  </a:lnTo>
                  <a:lnTo>
                    <a:pt x="134056" y="13204"/>
                  </a:lnTo>
                  <a:lnTo>
                    <a:pt x="135332" y="14111"/>
                  </a:lnTo>
                  <a:lnTo>
                    <a:pt x="136184" y="15522"/>
                  </a:lnTo>
                  <a:lnTo>
                    <a:pt x="137383" y="21360"/>
                  </a:lnTo>
                  <a:lnTo>
                    <a:pt x="137550" y="23580"/>
                  </a:lnTo>
                  <a:lnTo>
                    <a:pt x="135587" y="28197"/>
                  </a:lnTo>
                  <a:lnTo>
                    <a:pt x="113595" y="52299"/>
                  </a:lnTo>
                  <a:lnTo>
                    <a:pt x="99012" y="61097"/>
                  </a:lnTo>
                  <a:lnTo>
                    <a:pt x="90172" y="64161"/>
                  </a:lnTo>
                  <a:lnTo>
                    <a:pt x="53899" y="90932"/>
                  </a:lnTo>
                  <a:lnTo>
                    <a:pt x="38051" y="105295"/>
                  </a:lnTo>
                  <a:lnTo>
                    <a:pt x="33575" y="106713"/>
                  </a:lnTo>
                  <a:lnTo>
                    <a:pt x="32060" y="107898"/>
                  </a:lnTo>
                  <a:lnTo>
                    <a:pt x="30377" y="111364"/>
                  </a:lnTo>
                  <a:lnTo>
                    <a:pt x="29064" y="125818"/>
                  </a:lnTo>
                  <a:lnTo>
                    <a:pt x="29859" y="127085"/>
                  </a:lnTo>
                  <a:lnTo>
                    <a:pt x="31194" y="127930"/>
                  </a:lnTo>
                  <a:lnTo>
                    <a:pt x="36928" y="129119"/>
                  </a:lnTo>
                  <a:lnTo>
                    <a:pt x="53454" y="130360"/>
                  </a:lnTo>
                  <a:lnTo>
                    <a:pt x="67033" y="135350"/>
                  </a:lnTo>
                  <a:lnTo>
                    <a:pt x="75755" y="135392"/>
                  </a:lnTo>
                  <a:lnTo>
                    <a:pt x="108903" y="130028"/>
                  </a:lnTo>
                  <a:lnTo>
                    <a:pt x="128067" y="128867"/>
                  </a:lnTo>
                  <a:lnTo>
                    <a:pt x="174173" y="1151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SMARTInkShape-84"/>
            <p:cNvSpPr/>
            <p:nvPr/>
          </p:nvSpPr>
          <p:spPr>
            <a:xfrm>
              <a:off x="10232572" y="1955800"/>
              <a:ext cx="36287" cy="108858"/>
            </a:xfrm>
            <a:custGeom>
              <a:avLst/>
              <a:gdLst/>
              <a:ahLst/>
              <a:cxnLst/>
              <a:rect l="0" t="0" r="0" b="0"/>
              <a:pathLst>
                <a:path w="36287" h="108858">
                  <a:moveTo>
                    <a:pt x="0" y="0"/>
                  </a:moveTo>
                  <a:lnTo>
                    <a:pt x="0" y="17059"/>
                  </a:lnTo>
                  <a:lnTo>
                    <a:pt x="2150" y="21827"/>
                  </a:lnTo>
                  <a:lnTo>
                    <a:pt x="4987" y="26635"/>
                  </a:lnTo>
                  <a:lnTo>
                    <a:pt x="6809" y="36291"/>
                  </a:lnTo>
                  <a:lnTo>
                    <a:pt x="7168" y="45963"/>
                  </a:lnTo>
                  <a:lnTo>
                    <a:pt x="9368" y="50801"/>
                  </a:lnTo>
                  <a:lnTo>
                    <a:pt x="11084" y="53219"/>
                  </a:lnTo>
                  <a:lnTo>
                    <a:pt x="13498" y="64329"/>
                  </a:lnTo>
                  <a:lnTo>
                    <a:pt x="15119" y="76737"/>
                  </a:lnTo>
                  <a:lnTo>
                    <a:pt x="20218" y="86953"/>
                  </a:lnTo>
                  <a:lnTo>
                    <a:pt x="20735" y="89416"/>
                  </a:lnTo>
                  <a:lnTo>
                    <a:pt x="21887" y="91058"/>
                  </a:lnTo>
                  <a:lnTo>
                    <a:pt x="23462" y="92153"/>
                  </a:lnTo>
                  <a:lnTo>
                    <a:pt x="25316" y="92883"/>
                  </a:lnTo>
                  <a:lnTo>
                    <a:pt x="26554" y="94176"/>
                  </a:lnTo>
                  <a:lnTo>
                    <a:pt x="27927" y="97763"/>
                  </a:lnTo>
                  <a:lnTo>
                    <a:pt x="29100" y="99042"/>
                  </a:lnTo>
                  <a:lnTo>
                    <a:pt x="32554" y="100463"/>
                  </a:lnTo>
                  <a:lnTo>
                    <a:pt x="33799" y="101648"/>
                  </a:lnTo>
                  <a:lnTo>
                    <a:pt x="36286" y="1088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SMARTInkShape-85"/>
            <p:cNvSpPr/>
            <p:nvPr/>
          </p:nvSpPr>
          <p:spPr>
            <a:xfrm>
              <a:off x="10218058" y="1897743"/>
              <a:ext cx="7257" cy="14515"/>
            </a:xfrm>
            <a:custGeom>
              <a:avLst/>
              <a:gdLst/>
              <a:ahLst/>
              <a:cxnLst/>
              <a:rect l="0" t="0" r="0" b="0"/>
              <a:pathLst>
                <a:path w="7257" h="14515">
                  <a:moveTo>
                    <a:pt x="0" y="14514"/>
                  </a:moveTo>
                  <a:lnTo>
                    <a:pt x="0" y="3431"/>
                  </a:lnTo>
                  <a:lnTo>
                    <a:pt x="806" y="2287"/>
                  </a:lnTo>
                  <a:lnTo>
                    <a:pt x="2149" y="1525"/>
                  </a:lnTo>
                  <a:lnTo>
                    <a:pt x="725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SMARTInkShape-86"/>
            <p:cNvSpPr/>
            <p:nvPr/>
          </p:nvSpPr>
          <p:spPr>
            <a:xfrm>
              <a:off x="10363200" y="1926807"/>
              <a:ext cx="210459" cy="152366"/>
            </a:xfrm>
            <a:custGeom>
              <a:avLst/>
              <a:gdLst/>
              <a:ahLst/>
              <a:cxnLst/>
              <a:rect l="0" t="0" r="0" b="0"/>
              <a:pathLst>
                <a:path w="210459" h="152366">
                  <a:moveTo>
                    <a:pt x="0" y="72536"/>
                  </a:moveTo>
                  <a:lnTo>
                    <a:pt x="0" y="76389"/>
                  </a:lnTo>
                  <a:lnTo>
                    <a:pt x="2151" y="80430"/>
                  </a:lnTo>
                  <a:lnTo>
                    <a:pt x="18631" y="105755"/>
                  </a:lnTo>
                  <a:lnTo>
                    <a:pt x="23301" y="115951"/>
                  </a:lnTo>
                  <a:lnTo>
                    <a:pt x="33262" y="128157"/>
                  </a:lnTo>
                  <a:lnTo>
                    <a:pt x="35887" y="136414"/>
                  </a:lnTo>
                  <a:lnTo>
                    <a:pt x="36168" y="141277"/>
                  </a:lnTo>
                  <a:lnTo>
                    <a:pt x="37014" y="142554"/>
                  </a:lnTo>
                  <a:lnTo>
                    <a:pt x="38383" y="143405"/>
                  </a:lnTo>
                  <a:lnTo>
                    <a:pt x="43542" y="145106"/>
                  </a:lnTo>
                  <a:lnTo>
                    <a:pt x="39690" y="141255"/>
                  </a:lnTo>
                  <a:lnTo>
                    <a:pt x="37799" y="137213"/>
                  </a:lnTo>
                  <a:lnTo>
                    <a:pt x="35539" y="118473"/>
                  </a:lnTo>
                  <a:lnTo>
                    <a:pt x="31316" y="110427"/>
                  </a:lnTo>
                  <a:lnTo>
                    <a:pt x="28901" y="98994"/>
                  </a:lnTo>
                  <a:lnTo>
                    <a:pt x="23420" y="87498"/>
                  </a:lnTo>
                  <a:lnTo>
                    <a:pt x="21868" y="63895"/>
                  </a:lnTo>
                  <a:lnTo>
                    <a:pt x="23964" y="58482"/>
                  </a:lnTo>
                  <a:lnTo>
                    <a:pt x="26777" y="53388"/>
                  </a:lnTo>
                  <a:lnTo>
                    <a:pt x="32585" y="37262"/>
                  </a:lnTo>
                  <a:lnTo>
                    <a:pt x="43693" y="22188"/>
                  </a:lnTo>
                  <a:lnTo>
                    <a:pt x="46062" y="19618"/>
                  </a:lnTo>
                  <a:lnTo>
                    <a:pt x="52995" y="16763"/>
                  </a:lnTo>
                  <a:lnTo>
                    <a:pt x="60645" y="14687"/>
                  </a:lnTo>
                  <a:lnTo>
                    <a:pt x="72128" y="6785"/>
                  </a:lnTo>
                  <a:lnTo>
                    <a:pt x="74694" y="4512"/>
                  </a:lnTo>
                  <a:lnTo>
                    <a:pt x="81847" y="1985"/>
                  </a:lnTo>
                  <a:lnTo>
                    <a:pt x="117434" y="0"/>
                  </a:lnTo>
                  <a:lnTo>
                    <a:pt x="122880" y="2130"/>
                  </a:lnTo>
                  <a:lnTo>
                    <a:pt x="127992" y="4959"/>
                  </a:lnTo>
                  <a:lnTo>
                    <a:pt x="156560" y="14554"/>
                  </a:lnTo>
                  <a:lnTo>
                    <a:pt x="169243" y="24484"/>
                  </a:lnTo>
                  <a:lnTo>
                    <a:pt x="176564" y="35362"/>
                  </a:lnTo>
                  <a:lnTo>
                    <a:pt x="187551" y="60354"/>
                  </a:lnTo>
                  <a:lnTo>
                    <a:pt x="189425" y="82357"/>
                  </a:lnTo>
                  <a:lnTo>
                    <a:pt x="194925" y="96426"/>
                  </a:lnTo>
                  <a:lnTo>
                    <a:pt x="196744" y="128172"/>
                  </a:lnTo>
                  <a:lnTo>
                    <a:pt x="202192" y="136417"/>
                  </a:lnTo>
                  <a:lnTo>
                    <a:pt x="203173" y="144771"/>
                  </a:lnTo>
                  <a:lnTo>
                    <a:pt x="210458" y="1523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SMARTInkShape-87"/>
            <p:cNvSpPr/>
            <p:nvPr/>
          </p:nvSpPr>
          <p:spPr>
            <a:xfrm>
              <a:off x="10516716" y="1941313"/>
              <a:ext cx="245624" cy="348313"/>
            </a:xfrm>
            <a:custGeom>
              <a:avLst/>
              <a:gdLst/>
              <a:ahLst/>
              <a:cxnLst/>
              <a:rect l="0" t="0" r="0" b="0"/>
              <a:pathLst>
                <a:path w="245624" h="348313">
                  <a:moveTo>
                    <a:pt x="194826" y="21744"/>
                  </a:moveTo>
                  <a:lnTo>
                    <a:pt x="194826" y="8538"/>
                  </a:lnTo>
                  <a:lnTo>
                    <a:pt x="194020" y="8102"/>
                  </a:lnTo>
                  <a:lnTo>
                    <a:pt x="190974" y="7617"/>
                  </a:lnTo>
                  <a:lnTo>
                    <a:pt x="186932" y="5252"/>
                  </a:lnTo>
                  <a:lnTo>
                    <a:pt x="181620" y="1015"/>
                  </a:lnTo>
                  <a:lnTo>
                    <a:pt x="174778" y="179"/>
                  </a:lnTo>
                  <a:lnTo>
                    <a:pt x="163286" y="0"/>
                  </a:lnTo>
                  <a:lnTo>
                    <a:pt x="152242" y="3833"/>
                  </a:lnTo>
                  <a:lnTo>
                    <a:pt x="137216" y="12527"/>
                  </a:lnTo>
                  <a:lnTo>
                    <a:pt x="134646" y="13180"/>
                  </a:lnTo>
                  <a:lnTo>
                    <a:pt x="105629" y="38471"/>
                  </a:lnTo>
                  <a:lnTo>
                    <a:pt x="89213" y="55599"/>
                  </a:lnTo>
                  <a:lnTo>
                    <a:pt x="84458" y="65284"/>
                  </a:lnTo>
                  <a:lnTo>
                    <a:pt x="82544" y="67705"/>
                  </a:lnTo>
                  <a:lnTo>
                    <a:pt x="79847" y="82668"/>
                  </a:lnTo>
                  <a:lnTo>
                    <a:pt x="79049" y="94717"/>
                  </a:lnTo>
                  <a:lnTo>
                    <a:pt x="79743" y="97002"/>
                  </a:lnTo>
                  <a:lnTo>
                    <a:pt x="81012" y="98525"/>
                  </a:lnTo>
                  <a:lnTo>
                    <a:pt x="100544" y="114046"/>
                  </a:lnTo>
                  <a:lnTo>
                    <a:pt x="112588" y="115818"/>
                  </a:lnTo>
                  <a:lnTo>
                    <a:pt x="135785" y="116077"/>
                  </a:lnTo>
                  <a:lnTo>
                    <a:pt x="142513" y="113932"/>
                  </a:lnTo>
                  <a:lnTo>
                    <a:pt x="148193" y="111098"/>
                  </a:lnTo>
                  <a:lnTo>
                    <a:pt x="155923" y="108695"/>
                  </a:lnTo>
                  <a:lnTo>
                    <a:pt x="163320" y="104041"/>
                  </a:lnTo>
                  <a:lnTo>
                    <a:pt x="170619" y="101498"/>
                  </a:lnTo>
                  <a:lnTo>
                    <a:pt x="175466" y="98045"/>
                  </a:lnTo>
                  <a:lnTo>
                    <a:pt x="178159" y="93823"/>
                  </a:lnTo>
                  <a:lnTo>
                    <a:pt x="187235" y="67011"/>
                  </a:lnTo>
                  <a:lnTo>
                    <a:pt x="187470" y="61945"/>
                  </a:lnTo>
                  <a:lnTo>
                    <a:pt x="185375" y="57620"/>
                  </a:lnTo>
                  <a:lnTo>
                    <a:pt x="182563" y="53009"/>
                  </a:lnTo>
                  <a:lnTo>
                    <a:pt x="180756" y="43480"/>
                  </a:lnTo>
                  <a:lnTo>
                    <a:pt x="180609" y="41072"/>
                  </a:lnTo>
                  <a:lnTo>
                    <a:pt x="178294" y="36247"/>
                  </a:lnTo>
                  <a:lnTo>
                    <a:pt x="176548" y="33832"/>
                  </a:lnTo>
                  <a:lnTo>
                    <a:pt x="172457" y="31148"/>
                  </a:lnTo>
                  <a:lnTo>
                    <a:pt x="167113" y="29425"/>
                  </a:lnTo>
                  <a:lnTo>
                    <a:pt x="151380" y="14584"/>
                  </a:lnTo>
                  <a:lnTo>
                    <a:pt x="151286" y="27696"/>
                  </a:lnTo>
                  <a:lnTo>
                    <a:pt x="156272" y="34537"/>
                  </a:lnTo>
                  <a:lnTo>
                    <a:pt x="158676" y="41303"/>
                  </a:lnTo>
                  <a:lnTo>
                    <a:pt x="163330" y="49221"/>
                  </a:lnTo>
                  <a:lnTo>
                    <a:pt x="165872" y="60616"/>
                  </a:lnTo>
                  <a:lnTo>
                    <a:pt x="173549" y="72099"/>
                  </a:lnTo>
                  <a:lnTo>
                    <a:pt x="197254" y="107538"/>
                  </a:lnTo>
                  <a:lnTo>
                    <a:pt x="220765" y="140343"/>
                  </a:lnTo>
                  <a:lnTo>
                    <a:pt x="227689" y="154811"/>
                  </a:lnTo>
                  <a:lnTo>
                    <a:pt x="238807" y="188660"/>
                  </a:lnTo>
                  <a:lnTo>
                    <a:pt x="243606" y="201023"/>
                  </a:lnTo>
                  <a:lnTo>
                    <a:pt x="245549" y="234820"/>
                  </a:lnTo>
                  <a:lnTo>
                    <a:pt x="245623" y="267085"/>
                  </a:lnTo>
                  <a:lnTo>
                    <a:pt x="241774" y="280884"/>
                  </a:lnTo>
                  <a:lnTo>
                    <a:pt x="235527" y="291333"/>
                  </a:lnTo>
                  <a:lnTo>
                    <a:pt x="203891" y="323902"/>
                  </a:lnTo>
                  <a:lnTo>
                    <a:pt x="182615" y="337814"/>
                  </a:lnTo>
                  <a:lnTo>
                    <a:pt x="146347" y="347180"/>
                  </a:lnTo>
                  <a:lnTo>
                    <a:pt x="112573" y="348249"/>
                  </a:lnTo>
                  <a:lnTo>
                    <a:pt x="78712" y="348312"/>
                  </a:lnTo>
                  <a:lnTo>
                    <a:pt x="69844" y="347508"/>
                  </a:lnTo>
                  <a:lnTo>
                    <a:pt x="55429" y="342571"/>
                  </a:lnTo>
                  <a:lnTo>
                    <a:pt x="47400" y="340924"/>
                  </a:lnTo>
                  <a:lnTo>
                    <a:pt x="38345" y="335464"/>
                  </a:lnTo>
                  <a:lnTo>
                    <a:pt x="15870" y="320691"/>
                  </a:lnTo>
                  <a:lnTo>
                    <a:pt x="2651" y="297702"/>
                  </a:lnTo>
                  <a:lnTo>
                    <a:pt x="0" y="288611"/>
                  </a:lnTo>
                  <a:lnTo>
                    <a:pt x="434" y="285935"/>
                  </a:lnTo>
                  <a:lnTo>
                    <a:pt x="3067" y="280811"/>
                  </a:lnTo>
                  <a:lnTo>
                    <a:pt x="10521" y="270951"/>
                  </a:lnTo>
                  <a:lnTo>
                    <a:pt x="14980" y="261239"/>
                  </a:lnTo>
                  <a:lnTo>
                    <a:pt x="19747" y="256395"/>
                  </a:lnTo>
                  <a:lnTo>
                    <a:pt x="35170" y="2467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SMARTInkShape-88"/>
            <p:cNvSpPr/>
            <p:nvPr/>
          </p:nvSpPr>
          <p:spPr>
            <a:xfrm>
              <a:off x="10827658" y="1817922"/>
              <a:ext cx="210458" cy="304793"/>
            </a:xfrm>
            <a:custGeom>
              <a:avLst/>
              <a:gdLst/>
              <a:ahLst/>
              <a:cxnLst/>
              <a:rect l="0" t="0" r="0" b="0"/>
              <a:pathLst>
                <a:path w="210458" h="304793">
                  <a:moveTo>
                    <a:pt x="203200" y="7249"/>
                  </a:moveTo>
                  <a:lnTo>
                    <a:pt x="203200" y="1001"/>
                  </a:lnTo>
                  <a:lnTo>
                    <a:pt x="204006" y="665"/>
                  </a:lnTo>
                  <a:lnTo>
                    <a:pt x="210368" y="0"/>
                  </a:lnTo>
                  <a:lnTo>
                    <a:pt x="210457" y="17262"/>
                  </a:lnTo>
                  <a:lnTo>
                    <a:pt x="208305" y="21913"/>
                  </a:lnTo>
                  <a:lnTo>
                    <a:pt x="206602" y="24283"/>
                  </a:lnTo>
                  <a:lnTo>
                    <a:pt x="202258" y="38866"/>
                  </a:lnTo>
                  <a:lnTo>
                    <a:pt x="184294" y="61226"/>
                  </a:lnTo>
                  <a:lnTo>
                    <a:pt x="168566" y="84576"/>
                  </a:lnTo>
                  <a:lnTo>
                    <a:pt x="137698" y="116243"/>
                  </a:lnTo>
                  <a:lnTo>
                    <a:pt x="110254" y="149981"/>
                  </a:lnTo>
                  <a:lnTo>
                    <a:pt x="82337" y="183034"/>
                  </a:lnTo>
                  <a:lnTo>
                    <a:pt x="52815" y="210898"/>
                  </a:lnTo>
                  <a:lnTo>
                    <a:pt x="29081" y="246110"/>
                  </a:lnTo>
                  <a:lnTo>
                    <a:pt x="25019" y="251295"/>
                  </a:lnTo>
                  <a:lnTo>
                    <a:pt x="18347" y="267484"/>
                  </a:lnTo>
                  <a:lnTo>
                    <a:pt x="16263" y="270244"/>
                  </a:lnTo>
                  <a:lnTo>
                    <a:pt x="10283" y="274935"/>
                  </a:lnTo>
                  <a:lnTo>
                    <a:pt x="751" y="290170"/>
                  </a:lnTo>
                  <a:lnTo>
                    <a:pt x="0" y="30479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SMARTInkShape-89"/>
            <p:cNvSpPr/>
            <p:nvPr/>
          </p:nvSpPr>
          <p:spPr>
            <a:xfrm>
              <a:off x="9405258" y="1875971"/>
              <a:ext cx="43543" cy="203202"/>
            </a:xfrm>
            <a:custGeom>
              <a:avLst/>
              <a:gdLst/>
              <a:ahLst/>
              <a:cxnLst/>
              <a:rect l="0" t="0" r="0" b="0"/>
              <a:pathLst>
                <a:path w="43543" h="203202">
                  <a:moveTo>
                    <a:pt x="0" y="0"/>
                  </a:moveTo>
                  <a:lnTo>
                    <a:pt x="0" y="6249"/>
                  </a:lnTo>
                  <a:lnTo>
                    <a:pt x="6248" y="13418"/>
                  </a:lnTo>
                  <a:lnTo>
                    <a:pt x="6957" y="18042"/>
                  </a:lnTo>
                  <a:lnTo>
                    <a:pt x="8004" y="27635"/>
                  </a:lnTo>
                  <a:lnTo>
                    <a:pt x="13497" y="44982"/>
                  </a:lnTo>
                  <a:lnTo>
                    <a:pt x="14505" y="81232"/>
                  </a:lnTo>
                  <a:lnTo>
                    <a:pt x="15318" y="96711"/>
                  </a:lnTo>
                  <a:lnTo>
                    <a:pt x="20761" y="110951"/>
                  </a:lnTo>
                  <a:lnTo>
                    <a:pt x="22518" y="135582"/>
                  </a:lnTo>
                  <a:lnTo>
                    <a:pt x="28350" y="156505"/>
                  </a:lnTo>
                  <a:lnTo>
                    <a:pt x="28727" y="161751"/>
                  </a:lnTo>
                  <a:lnTo>
                    <a:pt x="31044" y="166770"/>
                  </a:lnTo>
                  <a:lnTo>
                    <a:pt x="33955" y="171689"/>
                  </a:lnTo>
                  <a:lnTo>
                    <a:pt x="35825" y="181416"/>
                  </a:lnTo>
                  <a:lnTo>
                    <a:pt x="36284" y="202154"/>
                  </a:lnTo>
                  <a:lnTo>
                    <a:pt x="37090" y="202503"/>
                  </a:lnTo>
                  <a:lnTo>
                    <a:pt x="43542" y="2032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SMARTInkShape-90"/>
            <p:cNvSpPr/>
            <p:nvPr/>
          </p:nvSpPr>
          <p:spPr>
            <a:xfrm>
              <a:off x="9303658" y="1875998"/>
              <a:ext cx="304801" cy="21746"/>
            </a:xfrm>
            <a:custGeom>
              <a:avLst/>
              <a:gdLst/>
              <a:ahLst/>
              <a:cxnLst/>
              <a:rect l="0" t="0" r="0" b="0"/>
              <a:pathLst>
                <a:path w="304801" h="21746">
                  <a:moveTo>
                    <a:pt x="0" y="21745"/>
                  </a:moveTo>
                  <a:lnTo>
                    <a:pt x="0" y="14577"/>
                  </a:lnTo>
                  <a:lnTo>
                    <a:pt x="34498" y="14488"/>
                  </a:lnTo>
                  <a:lnTo>
                    <a:pt x="70271" y="14488"/>
                  </a:lnTo>
                  <a:lnTo>
                    <a:pt x="104831" y="7903"/>
                  </a:lnTo>
                  <a:lnTo>
                    <a:pt x="139632" y="7290"/>
                  </a:lnTo>
                  <a:lnTo>
                    <a:pt x="174260" y="7236"/>
                  </a:lnTo>
                  <a:lnTo>
                    <a:pt x="205414" y="6425"/>
                  </a:lnTo>
                  <a:lnTo>
                    <a:pt x="239472" y="422"/>
                  </a:lnTo>
                  <a:lnTo>
                    <a:pt x="273351" y="0"/>
                  </a:lnTo>
                  <a:lnTo>
                    <a:pt x="280876" y="2135"/>
                  </a:lnTo>
                  <a:lnTo>
                    <a:pt x="287716" y="4966"/>
                  </a:lnTo>
                  <a:lnTo>
                    <a:pt x="304800" y="72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SMARTInkShape-91"/>
            <p:cNvSpPr/>
            <p:nvPr/>
          </p:nvSpPr>
          <p:spPr>
            <a:xfrm>
              <a:off x="9332685" y="1970314"/>
              <a:ext cx="195944" cy="7258"/>
            </a:xfrm>
            <a:custGeom>
              <a:avLst/>
              <a:gdLst/>
              <a:ahLst/>
              <a:cxnLst/>
              <a:rect l="0" t="0" r="0" b="0"/>
              <a:pathLst>
                <a:path w="195944" h="7258">
                  <a:moveTo>
                    <a:pt x="0" y="0"/>
                  </a:moveTo>
                  <a:lnTo>
                    <a:pt x="3853" y="0"/>
                  </a:lnTo>
                  <a:lnTo>
                    <a:pt x="7895" y="2150"/>
                  </a:lnTo>
                  <a:lnTo>
                    <a:pt x="12379" y="4988"/>
                  </a:lnTo>
                  <a:lnTo>
                    <a:pt x="20243" y="6585"/>
                  </a:lnTo>
                  <a:lnTo>
                    <a:pt x="55768" y="7231"/>
                  </a:lnTo>
                  <a:lnTo>
                    <a:pt x="88530" y="7255"/>
                  </a:lnTo>
                  <a:lnTo>
                    <a:pt x="124753" y="7257"/>
                  </a:lnTo>
                  <a:lnTo>
                    <a:pt x="147744" y="6451"/>
                  </a:lnTo>
                  <a:lnTo>
                    <a:pt x="172426" y="673"/>
                  </a:lnTo>
                  <a:lnTo>
                    <a:pt x="195943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6" name="SMARTInkShape-92"/>
            <p:cNvSpPr/>
            <p:nvPr/>
          </p:nvSpPr>
          <p:spPr>
            <a:xfrm>
              <a:off x="9550698" y="1948543"/>
              <a:ext cx="137589" cy="123371"/>
            </a:xfrm>
            <a:custGeom>
              <a:avLst/>
              <a:gdLst/>
              <a:ahLst/>
              <a:cxnLst/>
              <a:rect l="0" t="0" r="0" b="0"/>
              <a:pathLst>
                <a:path w="137589" h="123371">
                  <a:moveTo>
                    <a:pt x="6960" y="21771"/>
                  </a:moveTo>
                  <a:lnTo>
                    <a:pt x="710" y="34268"/>
                  </a:lnTo>
                  <a:lnTo>
                    <a:pt x="0" y="43393"/>
                  </a:lnTo>
                  <a:lnTo>
                    <a:pt x="1985" y="49658"/>
                  </a:lnTo>
                  <a:lnTo>
                    <a:pt x="4749" y="55130"/>
                  </a:lnTo>
                  <a:lnTo>
                    <a:pt x="7571" y="70108"/>
                  </a:lnTo>
                  <a:lnTo>
                    <a:pt x="12666" y="79819"/>
                  </a:lnTo>
                  <a:lnTo>
                    <a:pt x="13183" y="82242"/>
                  </a:lnTo>
                  <a:lnTo>
                    <a:pt x="20374" y="96761"/>
                  </a:lnTo>
                  <a:lnTo>
                    <a:pt x="22063" y="106438"/>
                  </a:lnTo>
                  <a:lnTo>
                    <a:pt x="28424" y="115689"/>
                  </a:lnTo>
                  <a:lnTo>
                    <a:pt x="35984" y="123368"/>
                  </a:lnTo>
                  <a:lnTo>
                    <a:pt x="35986" y="123369"/>
                  </a:lnTo>
                  <a:lnTo>
                    <a:pt x="35987" y="123370"/>
                  </a:lnTo>
                  <a:lnTo>
                    <a:pt x="35988" y="123370"/>
                  </a:lnTo>
                  <a:lnTo>
                    <a:pt x="35988" y="119519"/>
                  </a:lnTo>
                  <a:lnTo>
                    <a:pt x="35181" y="118384"/>
                  </a:lnTo>
                  <a:lnTo>
                    <a:pt x="33836" y="117627"/>
                  </a:lnTo>
                  <a:lnTo>
                    <a:pt x="32134" y="117123"/>
                  </a:lnTo>
                  <a:lnTo>
                    <a:pt x="31000" y="115980"/>
                  </a:lnTo>
                  <a:lnTo>
                    <a:pt x="29738" y="112561"/>
                  </a:lnTo>
                  <a:lnTo>
                    <a:pt x="28733" y="84365"/>
                  </a:lnTo>
                  <a:lnTo>
                    <a:pt x="30881" y="79695"/>
                  </a:lnTo>
                  <a:lnTo>
                    <a:pt x="33719" y="74931"/>
                  </a:lnTo>
                  <a:lnTo>
                    <a:pt x="36122" y="67716"/>
                  </a:lnTo>
                  <a:lnTo>
                    <a:pt x="46000" y="55636"/>
                  </a:lnTo>
                  <a:lnTo>
                    <a:pt x="50653" y="52949"/>
                  </a:lnTo>
                  <a:lnTo>
                    <a:pt x="53020" y="52233"/>
                  </a:lnTo>
                  <a:lnTo>
                    <a:pt x="57805" y="47136"/>
                  </a:lnTo>
                  <a:lnTo>
                    <a:pt x="62616" y="41108"/>
                  </a:lnTo>
                  <a:lnTo>
                    <a:pt x="81294" y="30915"/>
                  </a:lnTo>
                  <a:lnTo>
                    <a:pt x="86773" y="24033"/>
                  </a:lnTo>
                  <a:lnTo>
                    <a:pt x="105609" y="10468"/>
                  </a:lnTo>
                  <a:lnTo>
                    <a:pt x="113240" y="8209"/>
                  </a:lnTo>
                  <a:lnTo>
                    <a:pt x="118166" y="7680"/>
                  </a:lnTo>
                  <a:lnTo>
                    <a:pt x="123043" y="5295"/>
                  </a:lnTo>
                  <a:lnTo>
                    <a:pt x="127898" y="2353"/>
                  </a:lnTo>
                  <a:lnTo>
                    <a:pt x="13758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7" name="SMARTInkShape-93"/>
            <p:cNvSpPr/>
            <p:nvPr/>
          </p:nvSpPr>
          <p:spPr>
            <a:xfrm>
              <a:off x="9688287" y="1948551"/>
              <a:ext cx="130629" cy="144030"/>
            </a:xfrm>
            <a:custGeom>
              <a:avLst/>
              <a:gdLst/>
              <a:ahLst/>
              <a:cxnLst/>
              <a:rect l="0" t="0" r="0" b="0"/>
              <a:pathLst>
                <a:path w="130629" h="144030">
                  <a:moveTo>
                    <a:pt x="29028" y="65306"/>
                  </a:moveTo>
                  <a:lnTo>
                    <a:pt x="29028" y="61453"/>
                  </a:lnTo>
                  <a:lnTo>
                    <a:pt x="30639" y="60319"/>
                  </a:lnTo>
                  <a:lnTo>
                    <a:pt x="45377" y="58348"/>
                  </a:lnTo>
                  <a:lnTo>
                    <a:pt x="60424" y="58075"/>
                  </a:lnTo>
                  <a:lnTo>
                    <a:pt x="65291" y="55911"/>
                  </a:lnTo>
                  <a:lnTo>
                    <a:pt x="70141" y="53067"/>
                  </a:lnTo>
                  <a:lnTo>
                    <a:pt x="89653" y="45198"/>
                  </a:lnTo>
                  <a:lnTo>
                    <a:pt x="112364" y="25501"/>
                  </a:lnTo>
                  <a:lnTo>
                    <a:pt x="114447" y="21274"/>
                  </a:lnTo>
                  <a:lnTo>
                    <a:pt x="115784" y="11991"/>
                  </a:lnTo>
                  <a:lnTo>
                    <a:pt x="115087" y="10410"/>
                  </a:lnTo>
                  <a:lnTo>
                    <a:pt x="113815" y="9356"/>
                  </a:lnTo>
                  <a:lnTo>
                    <a:pt x="109835" y="7665"/>
                  </a:lnTo>
                  <a:lnTo>
                    <a:pt x="102694" y="1037"/>
                  </a:lnTo>
                  <a:lnTo>
                    <a:pt x="98071" y="302"/>
                  </a:lnTo>
                  <a:lnTo>
                    <a:pt x="73527" y="0"/>
                  </a:lnTo>
                  <a:lnTo>
                    <a:pt x="66814" y="2146"/>
                  </a:lnTo>
                  <a:lnTo>
                    <a:pt x="61143" y="4981"/>
                  </a:lnTo>
                  <a:lnTo>
                    <a:pt x="53415" y="7383"/>
                  </a:lnTo>
                  <a:lnTo>
                    <a:pt x="21771" y="34140"/>
                  </a:lnTo>
                  <a:lnTo>
                    <a:pt x="16932" y="36134"/>
                  </a:lnTo>
                  <a:lnTo>
                    <a:pt x="12094" y="39708"/>
                  </a:lnTo>
                  <a:lnTo>
                    <a:pt x="9406" y="43984"/>
                  </a:lnTo>
                  <a:lnTo>
                    <a:pt x="7406" y="48573"/>
                  </a:lnTo>
                  <a:lnTo>
                    <a:pt x="2552" y="55689"/>
                  </a:lnTo>
                  <a:lnTo>
                    <a:pt x="756" y="63711"/>
                  </a:lnTo>
                  <a:lnTo>
                    <a:pt x="5" y="99114"/>
                  </a:lnTo>
                  <a:lnTo>
                    <a:pt x="0" y="103985"/>
                  </a:lnTo>
                  <a:lnTo>
                    <a:pt x="2150" y="108838"/>
                  </a:lnTo>
                  <a:lnTo>
                    <a:pt x="13205" y="121929"/>
                  </a:lnTo>
                  <a:lnTo>
                    <a:pt x="36099" y="134137"/>
                  </a:lnTo>
                  <a:lnTo>
                    <a:pt x="56200" y="139535"/>
                  </a:lnTo>
                  <a:lnTo>
                    <a:pt x="62876" y="142646"/>
                  </a:lnTo>
                  <a:lnTo>
                    <a:pt x="71217" y="144029"/>
                  </a:lnTo>
                  <a:lnTo>
                    <a:pt x="104886" y="138485"/>
                  </a:lnTo>
                  <a:lnTo>
                    <a:pt x="130628" y="1378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8" name="SMARTInkShape-94"/>
            <p:cNvSpPr/>
            <p:nvPr/>
          </p:nvSpPr>
          <p:spPr>
            <a:xfrm>
              <a:off x="9840685" y="1941294"/>
              <a:ext cx="130296" cy="137879"/>
            </a:xfrm>
            <a:custGeom>
              <a:avLst/>
              <a:gdLst/>
              <a:ahLst/>
              <a:cxnLst/>
              <a:rect l="0" t="0" r="0" b="0"/>
              <a:pathLst>
                <a:path w="130296" h="137879">
                  <a:moveTo>
                    <a:pt x="0" y="65306"/>
                  </a:moveTo>
                  <a:lnTo>
                    <a:pt x="10102" y="65306"/>
                  </a:lnTo>
                  <a:lnTo>
                    <a:pt x="11572" y="64500"/>
                  </a:lnTo>
                  <a:lnTo>
                    <a:pt x="12553" y="63156"/>
                  </a:lnTo>
                  <a:lnTo>
                    <a:pt x="13207" y="61453"/>
                  </a:lnTo>
                  <a:lnTo>
                    <a:pt x="15255" y="60319"/>
                  </a:lnTo>
                  <a:lnTo>
                    <a:pt x="35975" y="58182"/>
                  </a:lnTo>
                  <a:lnTo>
                    <a:pt x="38498" y="58138"/>
                  </a:lnTo>
                  <a:lnTo>
                    <a:pt x="62211" y="50663"/>
                  </a:lnTo>
                  <a:lnTo>
                    <a:pt x="72437" y="45181"/>
                  </a:lnTo>
                  <a:lnTo>
                    <a:pt x="98504" y="36208"/>
                  </a:lnTo>
                  <a:lnTo>
                    <a:pt x="110332" y="27361"/>
                  </a:lnTo>
                  <a:lnTo>
                    <a:pt x="122025" y="15843"/>
                  </a:lnTo>
                  <a:lnTo>
                    <a:pt x="124923" y="15100"/>
                  </a:lnTo>
                  <a:lnTo>
                    <a:pt x="129501" y="14623"/>
                  </a:lnTo>
                  <a:lnTo>
                    <a:pt x="129878" y="13778"/>
                  </a:lnTo>
                  <a:lnTo>
                    <a:pt x="130295" y="10688"/>
                  </a:lnTo>
                  <a:lnTo>
                    <a:pt x="129600" y="9542"/>
                  </a:lnTo>
                  <a:lnTo>
                    <a:pt x="128331" y="8777"/>
                  </a:lnTo>
                  <a:lnTo>
                    <a:pt x="122691" y="7702"/>
                  </a:lnTo>
                  <a:lnTo>
                    <a:pt x="120499" y="7551"/>
                  </a:lnTo>
                  <a:lnTo>
                    <a:pt x="115913" y="5233"/>
                  </a:lnTo>
                  <a:lnTo>
                    <a:pt x="111188" y="2321"/>
                  </a:lnTo>
                  <a:lnTo>
                    <a:pt x="101583" y="452"/>
                  </a:lnTo>
                  <a:lnTo>
                    <a:pt x="77410" y="0"/>
                  </a:lnTo>
                  <a:lnTo>
                    <a:pt x="72573" y="2145"/>
                  </a:lnTo>
                  <a:lnTo>
                    <a:pt x="70153" y="3847"/>
                  </a:lnTo>
                  <a:lnTo>
                    <a:pt x="59043" y="6241"/>
                  </a:lnTo>
                  <a:lnTo>
                    <a:pt x="46635" y="7856"/>
                  </a:lnTo>
                  <a:lnTo>
                    <a:pt x="36420" y="15104"/>
                  </a:lnTo>
                  <a:lnTo>
                    <a:pt x="19361" y="31474"/>
                  </a:lnTo>
                  <a:lnTo>
                    <a:pt x="16669" y="36293"/>
                  </a:lnTo>
                  <a:lnTo>
                    <a:pt x="14667" y="41122"/>
                  </a:lnTo>
                  <a:lnTo>
                    <a:pt x="9811" y="48375"/>
                  </a:lnTo>
                  <a:lnTo>
                    <a:pt x="8014" y="55630"/>
                  </a:lnTo>
                  <a:lnTo>
                    <a:pt x="7263" y="91243"/>
                  </a:lnTo>
                  <a:lnTo>
                    <a:pt x="7260" y="96455"/>
                  </a:lnTo>
                  <a:lnTo>
                    <a:pt x="9409" y="101459"/>
                  </a:lnTo>
                  <a:lnTo>
                    <a:pt x="12245" y="106371"/>
                  </a:lnTo>
                  <a:lnTo>
                    <a:pt x="14649" y="113669"/>
                  </a:lnTo>
                  <a:lnTo>
                    <a:pt x="18069" y="118517"/>
                  </a:lnTo>
                  <a:lnTo>
                    <a:pt x="22276" y="121210"/>
                  </a:lnTo>
                  <a:lnTo>
                    <a:pt x="56782" y="134136"/>
                  </a:lnTo>
                  <a:lnTo>
                    <a:pt x="66639" y="136769"/>
                  </a:lnTo>
                  <a:lnTo>
                    <a:pt x="97787" y="137813"/>
                  </a:lnTo>
                  <a:lnTo>
                    <a:pt x="123373" y="1378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SMARTInkShape-95"/>
            <p:cNvSpPr/>
            <p:nvPr/>
          </p:nvSpPr>
          <p:spPr>
            <a:xfrm>
              <a:off x="10472058" y="2725057"/>
              <a:ext cx="152401" cy="7258"/>
            </a:xfrm>
            <a:custGeom>
              <a:avLst/>
              <a:gdLst/>
              <a:ahLst/>
              <a:cxnLst/>
              <a:rect l="0" t="0" r="0" b="0"/>
              <a:pathLst>
                <a:path w="152401" h="7258">
                  <a:moveTo>
                    <a:pt x="0" y="0"/>
                  </a:moveTo>
                  <a:lnTo>
                    <a:pt x="31813" y="0"/>
                  </a:lnTo>
                  <a:lnTo>
                    <a:pt x="46070" y="807"/>
                  </a:lnTo>
                  <a:lnTo>
                    <a:pt x="75000" y="6585"/>
                  </a:lnTo>
                  <a:lnTo>
                    <a:pt x="108857" y="7218"/>
                  </a:lnTo>
                  <a:lnTo>
                    <a:pt x="152400" y="72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SMARTInkShape-96"/>
            <p:cNvSpPr/>
            <p:nvPr/>
          </p:nvSpPr>
          <p:spPr>
            <a:xfrm>
              <a:off x="10218058" y="2667000"/>
              <a:ext cx="217715" cy="145144"/>
            </a:xfrm>
            <a:custGeom>
              <a:avLst/>
              <a:gdLst/>
              <a:ahLst/>
              <a:cxnLst/>
              <a:rect l="0" t="0" r="0" b="0"/>
              <a:pathLst>
                <a:path w="217715" h="145144">
                  <a:moveTo>
                    <a:pt x="0" y="0"/>
                  </a:moveTo>
                  <a:lnTo>
                    <a:pt x="6248" y="0"/>
                  </a:lnTo>
                  <a:lnTo>
                    <a:pt x="10810" y="3853"/>
                  </a:lnTo>
                  <a:lnTo>
                    <a:pt x="12867" y="7894"/>
                  </a:lnTo>
                  <a:lnTo>
                    <a:pt x="18040" y="20911"/>
                  </a:lnTo>
                  <a:lnTo>
                    <a:pt x="26021" y="34025"/>
                  </a:lnTo>
                  <a:lnTo>
                    <a:pt x="33937" y="67666"/>
                  </a:lnTo>
                  <a:lnTo>
                    <a:pt x="35242" y="73886"/>
                  </a:lnTo>
                  <a:lnTo>
                    <a:pt x="29300" y="109940"/>
                  </a:lnTo>
                  <a:lnTo>
                    <a:pt x="29028" y="145116"/>
                  </a:lnTo>
                  <a:lnTo>
                    <a:pt x="29834" y="109656"/>
                  </a:lnTo>
                  <a:lnTo>
                    <a:pt x="39839" y="74154"/>
                  </a:lnTo>
                  <a:lnTo>
                    <a:pt x="45204" y="52840"/>
                  </a:lnTo>
                  <a:lnTo>
                    <a:pt x="48313" y="46062"/>
                  </a:lnTo>
                  <a:lnTo>
                    <a:pt x="50869" y="33986"/>
                  </a:lnTo>
                  <a:lnTo>
                    <a:pt x="56375" y="24943"/>
                  </a:lnTo>
                  <a:lnTo>
                    <a:pt x="63919" y="17156"/>
                  </a:lnTo>
                  <a:lnTo>
                    <a:pt x="86818" y="3838"/>
                  </a:lnTo>
                  <a:lnTo>
                    <a:pt x="95964" y="1137"/>
                  </a:lnTo>
                  <a:lnTo>
                    <a:pt x="125784" y="9"/>
                  </a:lnTo>
                  <a:lnTo>
                    <a:pt x="130624" y="2154"/>
                  </a:lnTo>
                  <a:lnTo>
                    <a:pt x="135465" y="4989"/>
                  </a:lnTo>
                  <a:lnTo>
                    <a:pt x="154968" y="12852"/>
                  </a:lnTo>
                  <a:lnTo>
                    <a:pt x="161067" y="17269"/>
                  </a:lnTo>
                  <a:lnTo>
                    <a:pt x="176501" y="37726"/>
                  </a:lnTo>
                  <a:lnTo>
                    <a:pt x="179239" y="45258"/>
                  </a:lnTo>
                  <a:lnTo>
                    <a:pt x="181261" y="53175"/>
                  </a:lnTo>
                  <a:lnTo>
                    <a:pt x="186128" y="62972"/>
                  </a:lnTo>
                  <a:lnTo>
                    <a:pt x="188733" y="74924"/>
                  </a:lnTo>
                  <a:lnTo>
                    <a:pt x="193447" y="84737"/>
                  </a:lnTo>
                  <a:lnTo>
                    <a:pt x="196529" y="105701"/>
                  </a:lnTo>
                  <a:lnTo>
                    <a:pt x="201643" y="115969"/>
                  </a:lnTo>
                  <a:lnTo>
                    <a:pt x="203108" y="129187"/>
                  </a:lnTo>
                  <a:lnTo>
                    <a:pt x="217714" y="1451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SMARTInkShape-97"/>
            <p:cNvSpPr/>
            <p:nvPr/>
          </p:nvSpPr>
          <p:spPr>
            <a:xfrm>
              <a:off x="10457542" y="2630714"/>
              <a:ext cx="72573" cy="181430"/>
            </a:xfrm>
            <a:custGeom>
              <a:avLst/>
              <a:gdLst/>
              <a:ahLst/>
              <a:cxnLst/>
              <a:rect l="0" t="0" r="0" b="0"/>
              <a:pathLst>
                <a:path w="72573" h="181430">
                  <a:moveTo>
                    <a:pt x="0" y="0"/>
                  </a:moveTo>
                  <a:lnTo>
                    <a:pt x="13207" y="0"/>
                  </a:lnTo>
                  <a:lnTo>
                    <a:pt x="31541" y="17060"/>
                  </a:lnTo>
                  <a:lnTo>
                    <a:pt x="40337" y="31622"/>
                  </a:lnTo>
                  <a:lnTo>
                    <a:pt x="49667" y="63233"/>
                  </a:lnTo>
                  <a:lnTo>
                    <a:pt x="57320" y="96782"/>
                  </a:lnTo>
                  <a:lnTo>
                    <a:pt x="58800" y="125793"/>
                  </a:lnTo>
                  <a:lnTo>
                    <a:pt x="65920" y="156955"/>
                  </a:lnTo>
                  <a:lnTo>
                    <a:pt x="71018" y="166859"/>
                  </a:lnTo>
                  <a:lnTo>
                    <a:pt x="72572" y="1814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SMARTInkShape-98"/>
            <p:cNvSpPr/>
            <p:nvPr/>
          </p:nvSpPr>
          <p:spPr>
            <a:xfrm>
              <a:off x="10116458" y="2674257"/>
              <a:ext cx="65315" cy="130630"/>
            </a:xfrm>
            <a:custGeom>
              <a:avLst/>
              <a:gdLst/>
              <a:ahLst/>
              <a:cxnLst/>
              <a:rect l="0" t="0" r="0" b="0"/>
              <a:pathLst>
                <a:path w="65315" h="130630">
                  <a:moveTo>
                    <a:pt x="0" y="0"/>
                  </a:moveTo>
                  <a:lnTo>
                    <a:pt x="7703" y="3853"/>
                  </a:lnTo>
                  <a:lnTo>
                    <a:pt x="13638" y="10045"/>
                  </a:lnTo>
                  <a:lnTo>
                    <a:pt x="38690" y="44876"/>
                  </a:lnTo>
                  <a:lnTo>
                    <a:pt x="47570" y="60411"/>
                  </a:lnTo>
                  <a:lnTo>
                    <a:pt x="49843" y="70223"/>
                  </a:lnTo>
                  <a:lnTo>
                    <a:pt x="52761" y="87578"/>
                  </a:lnTo>
                  <a:lnTo>
                    <a:pt x="57011" y="102683"/>
                  </a:lnTo>
                  <a:lnTo>
                    <a:pt x="58055" y="123033"/>
                  </a:lnTo>
                  <a:lnTo>
                    <a:pt x="65314" y="1306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3" name="SMARTInkShape-99"/>
            <p:cNvSpPr/>
            <p:nvPr/>
          </p:nvSpPr>
          <p:spPr>
            <a:xfrm>
              <a:off x="9913593" y="2681514"/>
              <a:ext cx="166242" cy="122342"/>
            </a:xfrm>
            <a:custGeom>
              <a:avLst/>
              <a:gdLst/>
              <a:ahLst/>
              <a:cxnLst/>
              <a:rect l="0" t="0" r="0" b="0"/>
              <a:pathLst>
                <a:path w="166242" h="122342">
                  <a:moveTo>
                    <a:pt x="64979" y="7257"/>
                  </a:moveTo>
                  <a:lnTo>
                    <a:pt x="64979" y="89"/>
                  </a:lnTo>
                  <a:lnTo>
                    <a:pt x="58729" y="8"/>
                  </a:lnTo>
                  <a:lnTo>
                    <a:pt x="52127" y="4989"/>
                  </a:lnTo>
                  <a:lnTo>
                    <a:pt x="45402" y="7392"/>
                  </a:lnTo>
                  <a:lnTo>
                    <a:pt x="11759" y="38714"/>
                  </a:lnTo>
                  <a:lnTo>
                    <a:pt x="9073" y="45697"/>
                  </a:lnTo>
                  <a:lnTo>
                    <a:pt x="7070" y="53370"/>
                  </a:lnTo>
                  <a:lnTo>
                    <a:pt x="1367" y="64867"/>
                  </a:lnTo>
                  <a:lnTo>
                    <a:pt x="0" y="74902"/>
                  </a:lnTo>
                  <a:lnTo>
                    <a:pt x="3616" y="86074"/>
                  </a:lnTo>
                  <a:lnTo>
                    <a:pt x="12062" y="98504"/>
                  </a:lnTo>
                  <a:lnTo>
                    <a:pt x="23894" y="111187"/>
                  </a:lnTo>
                  <a:lnTo>
                    <a:pt x="30860" y="113925"/>
                  </a:lnTo>
                  <a:lnTo>
                    <a:pt x="62687" y="122235"/>
                  </a:lnTo>
                  <a:lnTo>
                    <a:pt x="81936" y="122341"/>
                  </a:lnTo>
                  <a:lnTo>
                    <a:pt x="116765" y="116405"/>
                  </a:lnTo>
                  <a:lnTo>
                    <a:pt x="128882" y="112348"/>
                  </a:lnTo>
                  <a:lnTo>
                    <a:pt x="144302" y="103573"/>
                  </a:lnTo>
                  <a:lnTo>
                    <a:pt x="149421" y="101671"/>
                  </a:lnTo>
                  <a:lnTo>
                    <a:pt x="154384" y="98137"/>
                  </a:lnTo>
                  <a:lnTo>
                    <a:pt x="157126" y="91729"/>
                  </a:lnTo>
                  <a:lnTo>
                    <a:pt x="159153" y="84312"/>
                  </a:lnTo>
                  <a:lnTo>
                    <a:pt x="164872" y="72979"/>
                  </a:lnTo>
                  <a:lnTo>
                    <a:pt x="166241" y="59124"/>
                  </a:lnTo>
                  <a:lnTo>
                    <a:pt x="164279" y="52349"/>
                  </a:lnTo>
                  <a:lnTo>
                    <a:pt x="154181" y="38909"/>
                  </a:lnTo>
                  <a:lnTo>
                    <a:pt x="131897" y="16939"/>
                  </a:lnTo>
                  <a:lnTo>
                    <a:pt x="119658" y="10484"/>
                  </a:lnTo>
                  <a:lnTo>
                    <a:pt x="85726" y="1135"/>
                  </a:lnTo>
                  <a:lnTo>
                    <a:pt x="5046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4" name="SMARTInkShape-100"/>
            <p:cNvSpPr/>
            <p:nvPr/>
          </p:nvSpPr>
          <p:spPr>
            <a:xfrm>
              <a:off x="9688374" y="2674357"/>
              <a:ext cx="209941" cy="101195"/>
            </a:xfrm>
            <a:custGeom>
              <a:avLst/>
              <a:gdLst/>
              <a:ahLst/>
              <a:cxnLst/>
              <a:rect l="0" t="0" r="0" b="0"/>
              <a:pathLst>
                <a:path w="209941" h="101195">
                  <a:moveTo>
                    <a:pt x="7168" y="72471"/>
                  </a:moveTo>
                  <a:lnTo>
                    <a:pt x="3316" y="68619"/>
                  </a:lnTo>
                  <a:lnTo>
                    <a:pt x="1424" y="64577"/>
                  </a:lnTo>
                  <a:lnTo>
                    <a:pt x="0" y="48244"/>
                  </a:lnTo>
                  <a:lnTo>
                    <a:pt x="3790" y="37160"/>
                  </a:lnTo>
                  <a:lnTo>
                    <a:pt x="14618" y="22119"/>
                  </a:lnTo>
                  <a:lnTo>
                    <a:pt x="24139" y="12084"/>
                  </a:lnTo>
                  <a:lnTo>
                    <a:pt x="31107" y="9347"/>
                  </a:lnTo>
                  <a:lnTo>
                    <a:pt x="62935" y="1037"/>
                  </a:lnTo>
                  <a:lnTo>
                    <a:pt x="95699" y="0"/>
                  </a:lnTo>
                  <a:lnTo>
                    <a:pt x="117775" y="726"/>
                  </a:lnTo>
                  <a:lnTo>
                    <a:pt x="152273" y="8860"/>
                  </a:lnTo>
                  <a:lnTo>
                    <a:pt x="166816" y="12769"/>
                  </a:lnTo>
                  <a:lnTo>
                    <a:pt x="171657" y="13317"/>
                  </a:lnTo>
                  <a:lnTo>
                    <a:pt x="175691" y="15296"/>
                  </a:lnTo>
                  <a:lnTo>
                    <a:pt x="187960" y="25758"/>
                  </a:lnTo>
                  <a:lnTo>
                    <a:pt x="190589" y="26815"/>
                  </a:lnTo>
                  <a:lnTo>
                    <a:pt x="195665" y="32290"/>
                  </a:lnTo>
                  <a:lnTo>
                    <a:pt x="208923" y="49039"/>
                  </a:lnTo>
                  <a:lnTo>
                    <a:pt x="209728" y="52112"/>
                  </a:lnTo>
                  <a:lnTo>
                    <a:pt x="209940" y="54060"/>
                  </a:lnTo>
                  <a:lnTo>
                    <a:pt x="208029" y="58376"/>
                  </a:lnTo>
                  <a:lnTo>
                    <a:pt x="205298" y="62981"/>
                  </a:lnTo>
                  <a:lnTo>
                    <a:pt x="202954" y="70107"/>
                  </a:lnTo>
                  <a:lnTo>
                    <a:pt x="199546" y="74915"/>
                  </a:lnTo>
                  <a:lnTo>
                    <a:pt x="195345" y="77589"/>
                  </a:lnTo>
                  <a:lnTo>
                    <a:pt x="190790" y="79584"/>
                  </a:lnTo>
                  <a:lnTo>
                    <a:pt x="186078" y="83159"/>
                  </a:lnTo>
                  <a:lnTo>
                    <a:pt x="179145" y="85285"/>
                  </a:lnTo>
                  <a:lnTo>
                    <a:pt x="157862" y="88987"/>
                  </a:lnTo>
                  <a:lnTo>
                    <a:pt x="144549" y="92686"/>
                  </a:lnTo>
                  <a:lnTo>
                    <a:pt x="115980" y="96257"/>
                  </a:lnTo>
                  <a:lnTo>
                    <a:pt x="101499" y="99947"/>
                  </a:lnTo>
                  <a:lnTo>
                    <a:pt x="86009" y="101194"/>
                  </a:lnTo>
                  <a:lnTo>
                    <a:pt x="61145" y="94091"/>
                  </a:lnTo>
                  <a:lnTo>
                    <a:pt x="43454" y="869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SMARTInkShape-101"/>
            <p:cNvSpPr/>
            <p:nvPr/>
          </p:nvSpPr>
          <p:spPr>
            <a:xfrm>
              <a:off x="9702800" y="2717826"/>
              <a:ext cx="72573" cy="181403"/>
            </a:xfrm>
            <a:custGeom>
              <a:avLst/>
              <a:gdLst/>
              <a:ahLst/>
              <a:cxnLst/>
              <a:rect l="0" t="0" r="0" b="0"/>
              <a:pathLst>
                <a:path w="72573" h="181403">
                  <a:moveTo>
                    <a:pt x="0" y="7231"/>
                  </a:moveTo>
                  <a:lnTo>
                    <a:pt x="0" y="0"/>
                  </a:lnTo>
                  <a:lnTo>
                    <a:pt x="0" y="10786"/>
                  </a:lnTo>
                  <a:lnTo>
                    <a:pt x="2151" y="14993"/>
                  </a:lnTo>
                  <a:lnTo>
                    <a:pt x="11571" y="26650"/>
                  </a:lnTo>
                  <a:lnTo>
                    <a:pt x="20086" y="51415"/>
                  </a:lnTo>
                  <a:lnTo>
                    <a:pt x="21829" y="59928"/>
                  </a:lnTo>
                  <a:lnTo>
                    <a:pt x="36431" y="85374"/>
                  </a:lnTo>
                  <a:lnTo>
                    <a:pt x="45992" y="100255"/>
                  </a:lnTo>
                  <a:lnTo>
                    <a:pt x="49376" y="113995"/>
                  </a:lnTo>
                  <a:lnTo>
                    <a:pt x="51325" y="132280"/>
                  </a:lnTo>
                  <a:lnTo>
                    <a:pt x="65860" y="166515"/>
                  </a:lnTo>
                  <a:lnTo>
                    <a:pt x="70224" y="172332"/>
                  </a:lnTo>
                  <a:lnTo>
                    <a:pt x="72572" y="18140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SMARTInkShape-102"/>
            <p:cNvSpPr/>
            <p:nvPr/>
          </p:nvSpPr>
          <p:spPr>
            <a:xfrm>
              <a:off x="8897258" y="2587261"/>
              <a:ext cx="362765" cy="210369"/>
            </a:xfrm>
            <a:custGeom>
              <a:avLst/>
              <a:gdLst/>
              <a:ahLst/>
              <a:cxnLst/>
              <a:rect l="0" t="0" r="0" b="0"/>
              <a:pathLst>
                <a:path w="362765" h="210369">
                  <a:moveTo>
                    <a:pt x="0" y="72482"/>
                  </a:moveTo>
                  <a:lnTo>
                    <a:pt x="0" y="66233"/>
                  </a:lnTo>
                  <a:lnTo>
                    <a:pt x="806" y="65897"/>
                  </a:lnTo>
                  <a:lnTo>
                    <a:pt x="23977" y="63086"/>
                  </a:lnTo>
                  <a:lnTo>
                    <a:pt x="32427" y="60243"/>
                  </a:lnTo>
                  <a:lnTo>
                    <a:pt x="67521" y="52357"/>
                  </a:lnTo>
                  <a:lnTo>
                    <a:pt x="103306" y="50855"/>
                  </a:lnTo>
                  <a:lnTo>
                    <a:pt x="116065" y="49969"/>
                  </a:lnTo>
                  <a:lnTo>
                    <a:pt x="150894" y="39902"/>
                  </a:lnTo>
                  <a:lnTo>
                    <a:pt x="172140" y="34534"/>
                  </a:lnTo>
                  <a:lnTo>
                    <a:pt x="188455" y="21766"/>
                  </a:lnTo>
                  <a:lnTo>
                    <a:pt x="194798" y="15551"/>
                  </a:lnTo>
                  <a:lnTo>
                    <a:pt x="195923" y="7386"/>
                  </a:lnTo>
                  <a:lnTo>
                    <a:pt x="195942" y="0"/>
                  </a:lnTo>
                  <a:lnTo>
                    <a:pt x="195942" y="6167"/>
                  </a:lnTo>
                  <a:lnTo>
                    <a:pt x="200930" y="12764"/>
                  </a:lnTo>
                  <a:lnTo>
                    <a:pt x="202190" y="17181"/>
                  </a:lnTo>
                  <a:lnTo>
                    <a:pt x="203807" y="31574"/>
                  </a:lnTo>
                  <a:lnTo>
                    <a:pt x="208127" y="41188"/>
                  </a:lnTo>
                  <a:lnTo>
                    <a:pt x="212471" y="70482"/>
                  </a:lnTo>
                  <a:lnTo>
                    <a:pt x="215383" y="77237"/>
                  </a:lnTo>
                  <a:lnTo>
                    <a:pt x="222496" y="109122"/>
                  </a:lnTo>
                  <a:lnTo>
                    <a:pt x="225561" y="139228"/>
                  </a:lnTo>
                  <a:lnTo>
                    <a:pt x="230672" y="153788"/>
                  </a:lnTo>
                  <a:lnTo>
                    <a:pt x="232973" y="182875"/>
                  </a:lnTo>
                  <a:lnTo>
                    <a:pt x="234337" y="184782"/>
                  </a:lnTo>
                  <a:lnTo>
                    <a:pt x="236054" y="186054"/>
                  </a:lnTo>
                  <a:lnTo>
                    <a:pt x="237198" y="187708"/>
                  </a:lnTo>
                  <a:lnTo>
                    <a:pt x="239185" y="194621"/>
                  </a:lnTo>
                  <a:lnTo>
                    <a:pt x="239484" y="203110"/>
                  </a:lnTo>
                  <a:lnTo>
                    <a:pt x="239484" y="199258"/>
                  </a:lnTo>
                  <a:lnTo>
                    <a:pt x="241636" y="195216"/>
                  </a:lnTo>
                  <a:lnTo>
                    <a:pt x="244472" y="190732"/>
                  </a:lnTo>
                  <a:lnTo>
                    <a:pt x="246069" y="182868"/>
                  </a:lnTo>
                  <a:lnTo>
                    <a:pt x="247530" y="149132"/>
                  </a:lnTo>
                  <a:lnTo>
                    <a:pt x="252531" y="135959"/>
                  </a:lnTo>
                  <a:lnTo>
                    <a:pt x="270970" y="107475"/>
                  </a:lnTo>
                  <a:lnTo>
                    <a:pt x="277937" y="104161"/>
                  </a:lnTo>
                  <a:lnTo>
                    <a:pt x="285604" y="101882"/>
                  </a:lnTo>
                  <a:lnTo>
                    <a:pt x="297095" y="93849"/>
                  </a:lnTo>
                  <a:lnTo>
                    <a:pt x="302181" y="90041"/>
                  </a:lnTo>
                  <a:lnTo>
                    <a:pt x="312018" y="85447"/>
                  </a:lnTo>
                  <a:lnTo>
                    <a:pt x="316877" y="82276"/>
                  </a:lnTo>
                  <a:lnTo>
                    <a:pt x="321724" y="80867"/>
                  </a:lnTo>
                  <a:lnTo>
                    <a:pt x="324147" y="81297"/>
                  </a:lnTo>
                  <a:lnTo>
                    <a:pt x="333827" y="85631"/>
                  </a:lnTo>
                  <a:lnTo>
                    <a:pt x="336247" y="86086"/>
                  </a:lnTo>
                  <a:lnTo>
                    <a:pt x="352375" y="94334"/>
                  </a:lnTo>
                  <a:lnTo>
                    <a:pt x="353449" y="95920"/>
                  </a:lnTo>
                  <a:lnTo>
                    <a:pt x="354643" y="100638"/>
                  </a:lnTo>
                  <a:lnTo>
                    <a:pt x="356122" y="111555"/>
                  </a:lnTo>
                  <a:lnTo>
                    <a:pt x="361287" y="122877"/>
                  </a:lnTo>
                  <a:lnTo>
                    <a:pt x="362764" y="146440"/>
                  </a:lnTo>
                  <a:lnTo>
                    <a:pt x="355730" y="181194"/>
                  </a:lnTo>
                  <a:lnTo>
                    <a:pt x="355625" y="190986"/>
                  </a:lnTo>
                  <a:lnTo>
                    <a:pt x="353460" y="195841"/>
                  </a:lnTo>
                  <a:lnTo>
                    <a:pt x="348642" y="202685"/>
                  </a:lnTo>
                  <a:lnTo>
                    <a:pt x="348342" y="2103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7" name="SMARTInkShape-103"/>
            <p:cNvSpPr/>
            <p:nvPr/>
          </p:nvSpPr>
          <p:spPr>
            <a:xfrm>
              <a:off x="9281886" y="2645257"/>
              <a:ext cx="174173" cy="159630"/>
            </a:xfrm>
            <a:custGeom>
              <a:avLst/>
              <a:gdLst/>
              <a:ahLst/>
              <a:cxnLst/>
              <a:rect l="0" t="0" r="0" b="0"/>
              <a:pathLst>
                <a:path w="174173" h="159630">
                  <a:moveTo>
                    <a:pt x="0" y="87057"/>
                  </a:moveTo>
                  <a:lnTo>
                    <a:pt x="3852" y="83205"/>
                  </a:lnTo>
                  <a:lnTo>
                    <a:pt x="10045" y="81313"/>
                  </a:lnTo>
                  <a:lnTo>
                    <a:pt x="46071" y="79859"/>
                  </a:lnTo>
                  <a:lnTo>
                    <a:pt x="60508" y="79011"/>
                  </a:lnTo>
                  <a:lnTo>
                    <a:pt x="94345" y="70842"/>
                  </a:lnTo>
                  <a:lnTo>
                    <a:pt x="106706" y="64782"/>
                  </a:lnTo>
                  <a:lnTo>
                    <a:pt x="112738" y="61030"/>
                  </a:lnTo>
                  <a:lnTo>
                    <a:pt x="129518" y="54571"/>
                  </a:lnTo>
                  <a:lnTo>
                    <a:pt x="132308" y="52498"/>
                  </a:lnTo>
                  <a:lnTo>
                    <a:pt x="149889" y="30741"/>
                  </a:lnTo>
                  <a:lnTo>
                    <a:pt x="151284" y="26280"/>
                  </a:lnTo>
                  <a:lnTo>
                    <a:pt x="150849" y="23961"/>
                  </a:lnTo>
                  <a:lnTo>
                    <a:pt x="146054" y="15893"/>
                  </a:lnTo>
                  <a:lnTo>
                    <a:pt x="141561" y="11050"/>
                  </a:lnTo>
                  <a:lnTo>
                    <a:pt x="137369" y="8927"/>
                  </a:lnTo>
                  <a:lnTo>
                    <a:pt x="135123" y="8361"/>
                  </a:lnTo>
                  <a:lnTo>
                    <a:pt x="123326" y="1634"/>
                  </a:lnTo>
                  <a:lnTo>
                    <a:pt x="92931" y="0"/>
                  </a:lnTo>
                  <a:lnTo>
                    <a:pt x="81111" y="3833"/>
                  </a:lnTo>
                  <a:lnTo>
                    <a:pt x="65802" y="12526"/>
                  </a:lnTo>
                  <a:lnTo>
                    <a:pt x="60693" y="14421"/>
                  </a:lnTo>
                  <a:lnTo>
                    <a:pt x="55734" y="17951"/>
                  </a:lnTo>
                  <a:lnTo>
                    <a:pt x="26609" y="53110"/>
                  </a:lnTo>
                  <a:lnTo>
                    <a:pt x="23922" y="60143"/>
                  </a:lnTo>
                  <a:lnTo>
                    <a:pt x="21810" y="93240"/>
                  </a:lnTo>
                  <a:lnTo>
                    <a:pt x="21782" y="102955"/>
                  </a:lnTo>
                  <a:lnTo>
                    <a:pt x="23927" y="108369"/>
                  </a:lnTo>
                  <a:lnTo>
                    <a:pt x="46000" y="139969"/>
                  </a:lnTo>
                  <a:lnTo>
                    <a:pt x="52967" y="142828"/>
                  </a:lnTo>
                  <a:lnTo>
                    <a:pt x="60633" y="144904"/>
                  </a:lnTo>
                  <a:lnTo>
                    <a:pt x="83005" y="156597"/>
                  </a:lnTo>
                  <a:lnTo>
                    <a:pt x="116329" y="159363"/>
                  </a:lnTo>
                  <a:lnTo>
                    <a:pt x="148175" y="159605"/>
                  </a:lnTo>
                  <a:lnTo>
                    <a:pt x="174172" y="1596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8" name="SMARTInkShape-104"/>
            <p:cNvSpPr/>
            <p:nvPr/>
          </p:nvSpPr>
          <p:spPr>
            <a:xfrm>
              <a:off x="8965853" y="2608943"/>
              <a:ext cx="149120" cy="180295"/>
            </a:xfrm>
            <a:custGeom>
              <a:avLst/>
              <a:gdLst/>
              <a:ahLst/>
              <a:cxnLst/>
              <a:rect l="0" t="0" r="0" b="0"/>
              <a:pathLst>
                <a:path w="149120" h="180295">
                  <a:moveTo>
                    <a:pt x="18489" y="0"/>
                  </a:moveTo>
                  <a:lnTo>
                    <a:pt x="18489" y="10101"/>
                  </a:lnTo>
                  <a:lnTo>
                    <a:pt x="20641" y="14703"/>
                  </a:lnTo>
                  <a:lnTo>
                    <a:pt x="23477" y="19436"/>
                  </a:lnTo>
                  <a:lnTo>
                    <a:pt x="25298" y="29045"/>
                  </a:lnTo>
                  <a:lnTo>
                    <a:pt x="25658" y="38708"/>
                  </a:lnTo>
                  <a:lnTo>
                    <a:pt x="14935" y="71287"/>
                  </a:lnTo>
                  <a:lnTo>
                    <a:pt x="7475" y="107476"/>
                  </a:lnTo>
                  <a:lnTo>
                    <a:pt x="0" y="132975"/>
                  </a:lnTo>
                  <a:lnTo>
                    <a:pt x="3293" y="147234"/>
                  </a:lnTo>
                  <a:lnTo>
                    <a:pt x="5822" y="152254"/>
                  </a:lnTo>
                  <a:lnTo>
                    <a:pt x="21018" y="169325"/>
                  </a:lnTo>
                  <a:lnTo>
                    <a:pt x="27945" y="172017"/>
                  </a:lnTo>
                  <a:lnTo>
                    <a:pt x="59742" y="180294"/>
                  </a:lnTo>
                  <a:lnTo>
                    <a:pt x="94902" y="175080"/>
                  </a:lnTo>
                  <a:lnTo>
                    <a:pt x="127853" y="172141"/>
                  </a:lnTo>
                  <a:lnTo>
                    <a:pt x="149119" y="1669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" name="SMARTInkShape-105"/>
            <p:cNvSpPr/>
            <p:nvPr/>
          </p:nvSpPr>
          <p:spPr>
            <a:xfrm>
              <a:off x="10958286" y="2188028"/>
              <a:ext cx="50801" cy="14516"/>
            </a:xfrm>
            <a:custGeom>
              <a:avLst/>
              <a:gdLst/>
              <a:ahLst/>
              <a:cxnLst/>
              <a:rect l="0" t="0" r="0" b="0"/>
              <a:pathLst>
                <a:path w="50801" h="14516">
                  <a:moveTo>
                    <a:pt x="0" y="0"/>
                  </a:moveTo>
                  <a:lnTo>
                    <a:pt x="31397" y="0"/>
                  </a:lnTo>
                  <a:lnTo>
                    <a:pt x="33027" y="807"/>
                  </a:lnTo>
                  <a:lnTo>
                    <a:pt x="34113" y="2151"/>
                  </a:lnTo>
                  <a:lnTo>
                    <a:pt x="34836" y="3853"/>
                  </a:lnTo>
                  <a:lnTo>
                    <a:pt x="36125" y="4988"/>
                  </a:lnTo>
                  <a:lnTo>
                    <a:pt x="50800" y="145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" name="SMARTInkShape-106"/>
            <p:cNvSpPr/>
            <p:nvPr/>
          </p:nvSpPr>
          <p:spPr>
            <a:xfrm>
              <a:off x="11299372" y="2289628"/>
              <a:ext cx="130629" cy="14516"/>
            </a:xfrm>
            <a:custGeom>
              <a:avLst/>
              <a:gdLst/>
              <a:ahLst/>
              <a:cxnLst/>
              <a:rect l="0" t="0" r="0" b="0"/>
              <a:pathLst>
                <a:path w="130629" h="14516">
                  <a:moveTo>
                    <a:pt x="0" y="0"/>
                  </a:moveTo>
                  <a:lnTo>
                    <a:pt x="17060" y="0"/>
                  </a:lnTo>
                  <a:lnTo>
                    <a:pt x="21826" y="2151"/>
                  </a:lnTo>
                  <a:lnTo>
                    <a:pt x="26634" y="4988"/>
                  </a:lnTo>
                  <a:lnTo>
                    <a:pt x="57607" y="14027"/>
                  </a:lnTo>
                  <a:lnTo>
                    <a:pt x="92526" y="14509"/>
                  </a:lnTo>
                  <a:lnTo>
                    <a:pt x="130628" y="145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SMARTInkShape-107"/>
            <p:cNvSpPr/>
            <p:nvPr/>
          </p:nvSpPr>
          <p:spPr>
            <a:xfrm>
              <a:off x="11379200" y="2260600"/>
              <a:ext cx="50801" cy="188687"/>
            </a:xfrm>
            <a:custGeom>
              <a:avLst/>
              <a:gdLst/>
              <a:ahLst/>
              <a:cxnLst/>
              <a:rect l="0" t="0" r="0" b="0"/>
              <a:pathLst>
                <a:path w="50801" h="188687">
                  <a:moveTo>
                    <a:pt x="0" y="0"/>
                  </a:moveTo>
                  <a:lnTo>
                    <a:pt x="3854" y="3853"/>
                  </a:lnTo>
                  <a:lnTo>
                    <a:pt x="5745" y="7894"/>
                  </a:lnTo>
                  <a:lnTo>
                    <a:pt x="6248" y="10101"/>
                  </a:lnTo>
                  <a:lnTo>
                    <a:pt x="12867" y="21827"/>
                  </a:lnTo>
                  <a:lnTo>
                    <a:pt x="16520" y="42035"/>
                  </a:lnTo>
                  <a:lnTo>
                    <a:pt x="19438" y="48517"/>
                  </a:lnTo>
                  <a:lnTo>
                    <a:pt x="26699" y="82986"/>
                  </a:lnTo>
                  <a:lnTo>
                    <a:pt x="28969" y="118419"/>
                  </a:lnTo>
                  <a:lnTo>
                    <a:pt x="29830" y="140232"/>
                  </a:lnTo>
                  <a:lnTo>
                    <a:pt x="35276" y="154491"/>
                  </a:lnTo>
                  <a:lnTo>
                    <a:pt x="36894" y="164430"/>
                  </a:lnTo>
                  <a:lnTo>
                    <a:pt x="42507" y="172730"/>
                  </a:lnTo>
                  <a:lnTo>
                    <a:pt x="43452" y="180293"/>
                  </a:lnTo>
                  <a:lnTo>
                    <a:pt x="44289" y="180672"/>
                  </a:lnTo>
                  <a:lnTo>
                    <a:pt x="47368" y="181092"/>
                  </a:lnTo>
                  <a:lnTo>
                    <a:pt x="48514" y="182011"/>
                  </a:lnTo>
                  <a:lnTo>
                    <a:pt x="50800" y="1886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SMARTInkShape-108"/>
            <p:cNvSpPr/>
            <p:nvPr/>
          </p:nvSpPr>
          <p:spPr>
            <a:xfrm>
              <a:off x="11067142" y="2304143"/>
              <a:ext cx="224973" cy="145144"/>
            </a:xfrm>
            <a:custGeom>
              <a:avLst/>
              <a:gdLst/>
              <a:ahLst/>
              <a:cxnLst/>
              <a:rect l="0" t="0" r="0" b="0"/>
              <a:pathLst>
                <a:path w="224973" h="145144">
                  <a:moveTo>
                    <a:pt x="0" y="0"/>
                  </a:moveTo>
                  <a:lnTo>
                    <a:pt x="0" y="3853"/>
                  </a:lnTo>
                  <a:lnTo>
                    <a:pt x="2152" y="7894"/>
                  </a:lnTo>
                  <a:lnTo>
                    <a:pt x="10100" y="20911"/>
                  </a:lnTo>
                  <a:lnTo>
                    <a:pt x="13207" y="30476"/>
                  </a:lnTo>
                  <a:lnTo>
                    <a:pt x="16495" y="45565"/>
                  </a:lnTo>
                  <a:lnTo>
                    <a:pt x="20730" y="59442"/>
                  </a:lnTo>
                  <a:lnTo>
                    <a:pt x="21745" y="93031"/>
                  </a:lnTo>
                  <a:lnTo>
                    <a:pt x="21772" y="128929"/>
                  </a:lnTo>
                  <a:lnTo>
                    <a:pt x="21772" y="130628"/>
                  </a:lnTo>
                  <a:lnTo>
                    <a:pt x="22579" y="118235"/>
                  </a:lnTo>
                  <a:lnTo>
                    <a:pt x="28581" y="85909"/>
                  </a:lnTo>
                  <a:lnTo>
                    <a:pt x="29638" y="77693"/>
                  </a:lnTo>
                  <a:lnTo>
                    <a:pt x="34764" y="68534"/>
                  </a:lnTo>
                  <a:lnTo>
                    <a:pt x="40583" y="60713"/>
                  </a:lnTo>
                  <a:lnTo>
                    <a:pt x="49079" y="40995"/>
                  </a:lnTo>
                  <a:lnTo>
                    <a:pt x="53528" y="34884"/>
                  </a:lnTo>
                  <a:lnTo>
                    <a:pt x="58195" y="31631"/>
                  </a:lnTo>
                  <a:lnTo>
                    <a:pt x="75159" y="23578"/>
                  </a:lnTo>
                  <a:lnTo>
                    <a:pt x="94213" y="9371"/>
                  </a:lnTo>
                  <a:lnTo>
                    <a:pt x="106421" y="6729"/>
                  </a:lnTo>
                  <a:lnTo>
                    <a:pt x="116111" y="1568"/>
                  </a:lnTo>
                  <a:lnTo>
                    <a:pt x="136902" y="92"/>
                  </a:lnTo>
                  <a:lnTo>
                    <a:pt x="139650" y="867"/>
                  </a:lnTo>
                  <a:lnTo>
                    <a:pt x="141480" y="2191"/>
                  </a:lnTo>
                  <a:lnTo>
                    <a:pt x="142702" y="3880"/>
                  </a:lnTo>
                  <a:lnTo>
                    <a:pt x="152126" y="10109"/>
                  </a:lnTo>
                  <a:lnTo>
                    <a:pt x="166561" y="16084"/>
                  </a:lnTo>
                  <a:lnTo>
                    <a:pt x="169099" y="17980"/>
                  </a:lnTo>
                  <a:lnTo>
                    <a:pt x="171918" y="22237"/>
                  </a:lnTo>
                  <a:lnTo>
                    <a:pt x="173977" y="26816"/>
                  </a:lnTo>
                  <a:lnTo>
                    <a:pt x="200799" y="62697"/>
                  </a:lnTo>
                  <a:lnTo>
                    <a:pt x="205627" y="67645"/>
                  </a:lnTo>
                  <a:lnTo>
                    <a:pt x="208312" y="74682"/>
                  </a:lnTo>
                  <a:lnTo>
                    <a:pt x="210310" y="82379"/>
                  </a:lnTo>
                  <a:lnTo>
                    <a:pt x="216012" y="93891"/>
                  </a:lnTo>
                  <a:lnTo>
                    <a:pt x="217765" y="98980"/>
                  </a:lnTo>
                  <a:lnTo>
                    <a:pt x="222479" y="106379"/>
                  </a:lnTo>
                  <a:lnTo>
                    <a:pt x="224234" y="113678"/>
                  </a:lnTo>
                  <a:lnTo>
                    <a:pt x="224972" y="1451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SMARTInkShape-109"/>
            <p:cNvSpPr/>
            <p:nvPr/>
          </p:nvSpPr>
          <p:spPr>
            <a:xfrm>
              <a:off x="10972800" y="2318657"/>
              <a:ext cx="43543" cy="130630"/>
            </a:xfrm>
            <a:custGeom>
              <a:avLst/>
              <a:gdLst/>
              <a:ahLst/>
              <a:cxnLst/>
              <a:rect l="0" t="0" r="0" b="0"/>
              <a:pathLst>
                <a:path w="43543" h="130630">
                  <a:moveTo>
                    <a:pt x="0" y="0"/>
                  </a:moveTo>
                  <a:lnTo>
                    <a:pt x="0" y="3853"/>
                  </a:lnTo>
                  <a:lnTo>
                    <a:pt x="2151" y="7895"/>
                  </a:lnTo>
                  <a:lnTo>
                    <a:pt x="5795" y="13991"/>
                  </a:lnTo>
                  <a:lnTo>
                    <a:pt x="19676" y="48407"/>
                  </a:lnTo>
                  <a:lnTo>
                    <a:pt x="22303" y="62580"/>
                  </a:lnTo>
                  <a:lnTo>
                    <a:pt x="26677" y="70865"/>
                  </a:lnTo>
                  <a:lnTo>
                    <a:pt x="29627" y="91243"/>
                  </a:lnTo>
                  <a:lnTo>
                    <a:pt x="34732" y="101466"/>
                  </a:lnTo>
                  <a:lnTo>
                    <a:pt x="36258" y="118830"/>
                  </a:lnTo>
                  <a:lnTo>
                    <a:pt x="37074" y="120344"/>
                  </a:lnTo>
                  <a:lnTo>
                    <a:pt x="38423" y="121353"/>
                  </a:lnTo>
                  <a:lnTo>
                    <a:pt x="42532" y="122973"/>
                  </a:lnTo>
                  <a:lnTo>
                    <a:pt x="43093" y="125344"/>
                  </a:lnTo>
                  <a:lnTo>
                    <a:pt x="43542" y="1306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SMARTInkShape-110"/>
            <p:cNvSpPr/>
            <p:nvPr/>
          </p:nvSpPr>
          <p:spPr>
            <a:xfrm>
              <a:off x="10747929" y="2318657"/>
              <a:ext cx="158418" cy="130619"/>
            </a:xfrm>
            <a:custGeom>
              <a:avLst/>
              <a:gdLst/>
              <a:ahLst/>
              <a:cxnLst/>
              <a:rect l="0" t="0" r="0" b="0"/>
              <a:pathLst>
                <a:path w="158418" h="130619">
                  <a:moveTo>
                    <a:pt x="65213" y="0"/>
                  </a:moveTo>
                  <a:lnTo>
                    <a:pt x="51024" y="0"/>
                  </a:lnTo>
                  <a:lnTo>
                    <a:pt x="16826" y="33874"/>
                  </a:lnTo>
                  <a:lnTo>
                    <a:pt x="11992" y="38708"/>
                  </a:lnTo>
                  <a:lnTo>
                    <a:pt x="9305" y="45695"/>
                  </a:lnTo>
                  <a:lnTo>
                    <a:pt x="7305" y="53369"/>
                  </a:lnTo>
                  <a:lnTo>
                    <a:pt x="1602" y="64866"/>
                  </a:lnTo>
                  <a:lnTo>
                    <a:pt x="0" y="88470"/>
                  </a:lnTo>
                  <a:lnTo>
                    <a:pt x="2095" y="93883"/>
                  </a:lnTo>
                  <a:lnTo>
                    <a:pt x="12455" y="108817"/>
                  </a:lnTo>
                  <a:lnTo>
                    <a:pt x="13108" y="111250"/>
                  </a:lnTo>
                  <a:lnTo>
                    <a:pt x="18133" y="116103"/>
                  </a:lnTo>
                  <a:lnTo>
                    <a:pt x="34107" y="127401"/>
                  </a:lnTo>
                  <a:lnTo>
                    <a:pt x="55899" y="130204"/>
                  </a:lnTo>
                  <a:lnTo>
                    <a:pt x="92133" y="130618"/>
                  </a:lnTo>
                  <a:lnTo>
                    <a:pt x="99486" y="128473"/>
                  </a:lnTo>
                  <a:lnTo>
                    <a:pt x="105443" y="125639"/>
                  </a:lnTo>
                  <a:lnTo>
                    <a:pt x="131903" y="117212"/>
                  </a:lnTo>
                  <a:lnTo>
                    <a:pt x="137321" y="112302"/>
                  </a:lnTo>
                  <a:lnTo>
                    <a:pt x="150107" y="94645"/>
                  </a:lnTo>
                  <a:lnTo>
                    <a:pt x="158417" y="71179"/>
                  </a:lnTo>
                  <a:lnTo>
                    <a:pt x="157991" y="68418"/>
                  </a:lnTo>
                  <a:lnTo>
                    <a:pt x="153664" y="56042"/>
                  </a:lnTo>
                  <a:lnTo>
                    <a:pt x="152100" y="48292"/>
                  </a:lnTo>
                  <a:lnTo>
                    <a:pt x="146677" y="36746"/>
                  </a:lnTo>
                  <a:lnTo>
                    <a:pt x="146132" y="34174"/>
                  </a:lnTo>
                  <a:lnTo>
                    <a:pt x="141226" y="29165"/>
                  </a:lnTo>
                  <a:lnTo>
                    <a:pt x="134476" y="25058"/>
                  </a:lnTo>
                  <a:lnTo>
                    <a:pt x="123573" y="20271"/>
                  </a:lnTo>
                  <a:lnTo>
                    <a:pt x="97346" y="3167"/>
                  </a:lnTo>
                  <a:lnTo>
                    <a:pt x="89607" y="938"/>
                  </a:lnTo>
                  <a:lnTo>
                    <a:pt x="54618" y="3"/>
                  </a:lnTo>
                  <a:lnTo>
                    <a:pt x="3618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5" name="SMARTInkShape-111"/>
            <p:cNvSpPr/>
            <p:nvPr/>
          </p:nvSpPr>
          <p:spPr>
            <a:xfrm>
              <a:off x="10421258" y="2304362"/>
              <a:ext cx="275365" cy="115896"/>
            </a:xfrm>
            <a:custGeom>
              <a:avLst/>
              <a:gdLst/>
              <a:ahLst/>
              <a:cxnLst/>
              <a:rect l="0" t="0" r="0" b="0"/>
              <a:pathLst>
                <a:path w="275365" h="115896">
                  <a:moveTo>
                    <a:pt x="0" y="72352"/>
                  </a:moveTo>
                  <a:lnTo>
                    <a:pt x="0" y="62251"/>
                  </a:lnTo>
                  <a:lnTo>
                    <a:pt x="2150" y="57649"/>
                  </a:lnTo>
                  <a:lnTo>
                    <a:pt x="4987" y="52916"/>
                  </a:lnTo>
                  <a:lnTo>
                    <a:pt x="7391" y="45718"/>
                  </a:lnTo>
                  <a:lnTo>
                    <a:pt x="24290" y="26390"/>
                  </a:lnTo>
                  <a:lnTo>
                    <a:pt x="35329" y="19133"/>
                  </a:lnTo>
                  <a:lnTo>
                    <a:pt x="67817" y="9591"/>
                  </a:lnTo>
                  <a:lnTo>
                    <a:pt x="101756" y="2275"/>
                  </a:lnTo>
                  <a:lnTo>
                    <a:pt x="137836" y="0"/>
                  </a:lnTo>
                  <a:lnTo>
                    <a:pt x="169922" y="606"/>
                  </a:lnTo>
                  <a:lnTo>
                    <a:pt x="204925" y="11355"/>
                  </a:lnTo>
                  <a:lnTo>
                    <a:pt x="229717" y="17761"/>
                  </a:lnTo>
                  <a:lnTo>
                    <a:pt x="237294" y="24168"/>
                  </a:lnTo>
                  <a:lnTo>
                    <a:pt x="244155" y="31585"/>
                  </a:lnTo>
                  <a:lnTo>
                    <a:pt x="255473" y="40293"/>
                  </a:lnTo>
                  <a:lnTo>
                    <a:pt x="272678" y="62660"/>
                  </a:lnTo>
                  <a:lnTo>
                    <a:pt x="274854" y="69928"/>
                  </a:lnTo>
                  <a:lnTo>
                    <a:pt x="275364" y="74769"/>
                  </a:lnTo>
                  <a:lnTo>
                    <a:pt x="273439" y="79609"/>
                  </a:lnTo>
                  <a:lnTo>
                    <a:pt x="270703" y="84447"/>
                  </a:lnTo>
                  <a:lnTo>
                    <a:pt x="268356" y="91705"/>
                  </a:lnTo>
                  <a:lnTo>
                    <a:pt x="263718" y="98962"/>
                  </a:lnTo>
                  <a:lnTo>
                    <a:pt x="262350" y="103800"/>
                  </a:lnTo>
                  <a:lnTo>
                    <a:pt x="260372" y="105413"/>
                  </a:lnTo>
                  <a:lnTo>
                    <a:pt x="251498" y="108489"/>
                  </a:lnTo>
                  <a:lnTo>
                    <a:pt x="249913" y="110151"/>
                  </a:lnTo>
                  <a:lnTo>
                    <a:pt x="248856" y="112066"/>
                  </a:lnTo>
                  <a:lnTo>
                    <a:pt x="246538" y="113342"/>
                  </a:lnTo>
                  <a:lnTo>
                    <a:pt x="231233" y="115391"/>
                  </a:lnTo>
                  <a:lnTo>
                    <a:pt x="195468" y="115882"/>
                  </a:lnTo>
                  <a:lnTo>
                    <a:pt x="159196" y="115895"/>
                  </a:lnTo>
                  <a:lnTo>
                    <a:pt x="123996" y="115895"/>
                  </a:lnTo>
                  <a:lnTo>
                    <a:pt x="121369" y="115895"/>
                  </a:lnTo>
                  <a:lnTo>
                    <a:pt x="116298" y="113745"/>
                  </a:lnTo>
                  <a:lnTo>
                    <a:pt x="113818" y="112042"/>
                  </a:lnTo>
                  <a:lnTo>
                    <a:pt x="96795" y="108937"/>
                  </a:lnTo>
                  <a:lnTo>
                    <a:pt x="91217" y="108727"/>
                  </a:lnTo>
                  <a:lnTo>
                    <a:pt x="89839" y="107891"/>
                  </a:lnTo>
                  <a:lnTo>
                    <a:pt x="87084" y="10138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6" name="SMARTInkShape-112"/>
            <p:cNvSpPr/>
            <p:nvPr/>
          </p:nvSpPr>
          <p:spPr>
            <a:xfrm>
              <a:off x="10479314" y="2354943"/>
              <a:ext cx="65315" cy="210458"/>
            </a:xfrm>
            <a:custGeom>
              <a:avLst/>
              <a:gdLst/>
              <a:ahLst/>
              <a:cxnLst/>
              <a:rect l="0" t="0" r="0" b="0"/>
              <a:pathLst>
                <a:path w="65315" h="210458">
                  <a:moveTo>
                    <a:pt x="0" y="0"/>
                  </a:moveTo>
                  <a:lnTo>
                    <a:pt x="3854" y="3853"/>
                  </a:lnTo>
                  <a:lnTo>
                    <a:pt x="5745" y="7894"/>
                  </a:lnTo>
                  <a:lnTo>
                    <a:pt x="6250" y="10101"/>
                  </a:lnTo>
                  <a:lnTo>
                    <a:pt x="18771" y="32428"/>
                  </a:lnTo>
                  <a:lnTo>
                    <a:pt x="25508" y="67795"/>
                  </a:lnTo>
                  <a:lnTo>
                    <a:pt x="33809" y="98103"/>
                  </a:lnTo>
                  <a:lnTo>
                    <a:pt x="36358" y="115616"/>
                  </a:lnTo>
                  <a:lnTo>
                    <a:pt x="41886" y="131724"/>
                  </a:lnTo>
                  <a:lnTo>
                    <a:pt x="43613" y="139985"/>
                  </a:lnTo>
                  <a:lnTo>
                    <a:pt x="48313" y="149976"/>
                  </a:lnTo>
                  <a:lnTo>
                    <a:pt x="51543" y="178789"/>
                  </a:lnTo>
                  <a:lnTo>
                    <a:pt x="56531" y="188642"/>
                  </a:lnTo>
                  <a:lnTo>
                    <a:pt x="58030" y="202774"/>
                  </a:lnTo>
                  <a:lnTo>
                    <a:pt x="65314" y="2104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7" name="SMARTInkShape-113"/>
            <p:cNvSpPr/>
            <p:nvPr/>
          </p:nvSpPr>
          <p:spPr>
            <a:xfrm>
              <a:off x="10072914" y="2289657"/>
              <a:ext cx="210455" cy="304445"/>
            </a:xfrm>
            <a:custGeom>
              <a:avLst/>
              <a:gdLst/>
              <a:ahLst/>
              <a:cxnLst/>
              <a:rect l="0" t="0" r="0" b="0"/>
              <a:pathLst>
                <a:path w="210455" h="304445">
                  <a:moveTo>
                    <a:pt x="130628" y="14486"/>
                  </a:moveTo>
                  <a:lnTo>
                    <a:pt x="130628" y="8237"/>
                  </a:lnTo>
                  <a:lnTo>
                    <a:pt x="126776" y="3675"/>
                  </a:lnTo>
                  <a:lnTo>
                    <a:pt x="122734" y="1618"/>
                  </a:lnTo>
                  <a:lnTo>
                    <a:pt x="112650" y="68"/>
                  </a:lnTo>
                  <a:lnTo>
                    <a:pt x="106129" y="0"/>
                  </a:lnTo>
                  <a:lnTo>
                    <a:pt x="101463" y="2134"/>
                  </a:lnTo>
                  <a:lnTo>
                    <a:pt x="85304" y="12352"/>
                  </a:lnTo>
                  <a:lnTo>
                    <a:pt x="79839" y="19408"/>
                  </a:lnTo>
                  <a:lnTo>
                    <a:pt x="63693" y="31430"/>
                  </a:lnTo>
                  <a:lnTo>
                    <a:pt x="46815" y="54938"/>
                  </a:lnTo>
                  <a:lnTo>
                    <a:pt x="44513" y="62668"/>
                  </a:lnTo>
                  <a:lnTo>
                    <a:pt x="43024" y="70871"/>
                  </a:lnTo>
                  <a:lnTo>
                    <a:pt x="37332" y="88460"/>
                  </a:lnTo>
                  <a:lnTo>
                    <a:pt x="37790" y="91218"/>
                  </a:lnTo>
                  <a:lnTo>
                    <a:pt x="42626" y="103901"/>
                  </a:lnTo>
                  <a:lnTo>
                    <a:pt x="43271" y="111221"/>
                  </a:lnTo>
                  <a:lnTo>
                    <a:pt x="45573" y="116074"/>
                  </a:lnTo>
                  <a:lnTo>
                    <a:pt x="47315" y="118497"/>
                  </a:lnTo>
                  <a:lnTo>
                    <a:pt x="51401" y="121189"/>
                  </a:lnTo>
                  <a:lnTo>
                    <a:pt x="62976" y="123866"/>
                  </a:lnTo>
                  <a:lnTo>
                    <a:pt x="70173" y="128247"/>
                  </a:lnTo>
                  <a:lnTo>
                    <a:pt x="75002" y="129554"/>
                  </a:lnTo>
                  <a:lnTo>
                    <a:pt x="111188" y="123424"/>
                  </a:lnTo>
                  <a:lnTo>
                    <a:pt x="116076" y="121229"/>
                  </a:lnTo>
                  <a:lnTo>
                    <a:pt x="133046" y="106286"/>
                  </a:lnTo>
                  <a:lnTo>
                    <a:pt x="135735" y="101516"/>
                  </a:lnTo>
                  <a:lnTo>
                    <a:pt x="137735" y="96709"/>
                  </a:lnTo>
                  <a:lnTo>
                    <a:pt x="142590" y="89469"/>
                  </a:lnTo>
                  <a:lnTo>
                    <a:pt x="144387" y="82217"/>
                  </a:lnTo>
                  <a:lnTo>
                    <a:pt x="145113" y="62867"/>
                  </a:lnTo>
                  <a:lnTo>
                    <a:pt x="144317" y="61254"/>
                  </a:lnTo>
                  <a:lnTo>
                    <a:pt x="142980" y="60179"/>
                  </a:lnTo>
                  <a:lnTo>
                    <a:pt x="141281" y="59462"/>
                  </a:lnTo>
                  <a:lnTo>
                    <a:pt x="140149" y="58178"/>
                  </a:lnTo>
                  <a:lnTo>
                    <a:pt x="138184" y="51906"/>
                  </a:lnTo>
                  <a:lnTo>
                    <a:pt x="134122" y="47255"/>
                  </a:lnTo>
                  <a:lnTo>
                    <a:pt x="133765" y="46008"/>
                  </a:lnTo>
                  <a:lnTo>
                    <a:pt x="134332" y="45177"/>
                  </a:lnTo>
                  <a:lnTo>
                    <a:pt x="135517" y="44623"/>
                  </a:lnTo>
                  <a:lnTo>
                    <a:pt x="135501" y="43447"/>
                  </a:lnTo>
                  <a:lnTo>
                    <a:pt x="130635" y="36266"/>
                  </a:lnTo>
                  <a:lnTo>
                    <a:pt x="130628" y="53527"/>
                  </a:lnTo>
                  <a:lnTo>
                    <a:pt x="132779" y="58178"/>
                  </a:lnTo>
                  <a:lnTo>
                    <a:pt x="142200" y="70950"/>
                  </a:lnTo>
                  <a:lnTo>
                    <a:pt x="143835" y="78823"/>
                  </a:lnTo>
                  <a:lnTo>
                    <a:pt x="145883" y="82374"/>
                  </a:lnTo>
                  <a:lnTo>
                    <a:pt x="154859" y="92031"/>
                  </a:lnTo>
                  <a:lnTo>
                    <a:pt x="169571" y="128281"/>
                  </a:lnTo>
                  <a:lnTo>
                    <a:pt x="183611" y="152385"/>
                  </a:lnTo>
                  <a:lnTo>
                    <a:pt x="192290" y="164740"/>
                  </a:lnTo>
                  <a:lnTo>
                    <a:pt x="207372" y="200130"/>
                  </a:lnTo>
                  <a:lnTo>
                    <a:pt x="210337" y="230860"/>
                  </a:lnTo>
                  <a:lnTo>
                    <a:pt x="210454" y="260145"/>
                  </a:lnTo>
                  <a:lnTo>
                    <a:pt x="208307" y="266929"/>
                  </a:lnTo>
                  <a:lnTo>
                    <a:pt x="201498" y="277120"/>
                  </a:lnTo>
                  <a:lnTo>
                    <a:pt x="193188" y="285691"/>
                  </a:lnTo>
                  <a:lnTo>
                    <a:pt x="186386" y="288228"/>
                  </a:lnTo>
                  <a:lnTo>
                    <a:pt x="178794" y="290162"/>
                  </a:lnTo>
                  <a:lnTo>
                    <a:pt x="167350" y="295823"/>
                  </a:lnTo>
                  <a:lnTo>
                    <a:pt x="135201" y="304033"/>
                  </a:lnTo>
                  <a:lnTo>
                    <a:pt x="125673" y="304444"/>
                  </a:lnTo>
                  <a:lnTo>
                    <a:pt x="118213" y="302475"/>
                  </a:lnTo>
                  <a:lnTo>
                    <a:pt x="111403" y="299719"/>
                  </a:lnTo>
                  <a:lnTo>
                    <a:pt x="79694" y="291899"/>
                  </a:lnTo>
                  <a:lnTo>
                    <a:pt x="70899" y="290181"/>
                  </a:lnTo>
                  <a:lnTo>
                    <a:pt x="45241" y="275597"/>
                  </a:lnTo>
                  <a:lnTo>
                    <a:pt x="20076" y="256385"/>
                  </a:lnTo>
                  <a:lnTo>
                    <a:pt x="11394" y="240442"/>
                  </a:lnTo>
                  <a:lnTo>
                    <a:pt x="5652" y="225391"/>
                  </a:lnTo>
                  <a:lnTo>
                    <a:pt x="3767" y="222823"/>
                  </a:lnTo>
                  <a:lnTo>
                    <a:pt x="0" y="2031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SMARTInkShape-114"/>
            <p:cNvSpPr/>
            <p:nvPr/>
          </p:nvSpPr>
          <p:spPr>
            <a:xfrm>
              <a:off x="9938103" y="2289637"/>
              <a:ext cx="163840" cy="145136"/>
            </a:xfrm>
            <a:custGeom>
              <a:avLst/>
              <a:gdLst/>
              <a:ahLst/>
              <a:cxnLst/>
              <a:rect l="0" t="0" r="0" b="0"/>
              <a:pathLst>
                <a:path w="163840" h="145136">
                  <a:moveTo>
                    <a:pt x="4183" y="72563"/>
                  </a:moveTo>
                  <a:lnTo>
                    <a:pt x="4183" y="76416"/>
                  </a:lnTo>
                  <a:lnTo>
                    <a:pt x="2032" y="80457"/>
                  </a:lnTo>
                  <a:lnTo>
                    <a:pt x="329" y="82664"/>
                  </a:lnTo>
                  <a:lnTo>
                    <a:pt x="0" y="84942"/>
                  </a:lnTo>
                  <a:lnTo>
                    <a:pt x="4516" y="99198"/>
                  </a:lnTo>
                  <a:lnTo>
                    <a:pt x="9030" y="106437"/>
                  </a:lnTo>
                  <a:lnTo>
                    <a:pt x="10964" y="116107"/>
                  </a:lnTo>
                  <a:lnTo>
                    <a:pt x="11122" y="118526"/>
                  </a:lnTo>
                  <a:lnTo>
                    <a:pt x="13448" y="123364"/>
                  </a:lnTo>
                  <a:lnTo>
                    <a:pt x="18390" y="130195"/>
                  </a:lnTo>
                  <a:lnTo>
                    <a:pt x="18697" y="137875"/>
                  </a:lnTo>
                  <a:lnTo>
                    <a:pt x="18697" y="134024"/>
                  </a:lnTo>
                  <a:lnTo>
                    <a:pt x="16546" y="129983"/>
                  </a:lnTo>
                  <a:lnTo>
                    <a:pt x="12449" y="124671"/>
                  </a:lnTo>
                  <a:lnTo>
                    <a:pt x="11739" y="119898"/>
                  </a:lnTo>
                  <a:lnTo>
                    <a:pt x="11447" y="85939"/>
                  </a:lnTo>
                  <a:lnTo>
                    <a:pt x="12245" y="60409"/>
                  </a:lnTo>
                  <a:lnTo>
                    <a:pt x="22250" y="27938"/>
                  </a:lnTo>
                  <a:lnTo>
                    <a:pt x="30209" y="17189"/>
                  </a:lnTo>
                  <a:lnTo>
                    <a:pt x="31878" y="12204"/>
                  </a:lnTo>
                  <a:lnTo>
                    <a:pt x="33936" y="10552"/>
                  </a:lnTo>
                  <a:lnTo>
                    <a:pt x="42923" y="7421"/>
                  </a:lnTo>
                  <a:lnTo>
                    <a:pt x="44524" y="5751"/>
                  </a:lnTo>
                  <a:lnTo>
                    <a:pt x="45589" y="3831"/>
                  </a:lnTo>
                  <a:lnTo>
                    <a:pt x="47915" y="2551"/>
                  </a:lnTo>
                  <a:lnTo>
                    <a:pt x="66564" y="216"/>
                  </a:lnTo>
                  <a:lnTo>
                    <a:pt x="90262" y="0"/>
                  </a:lnTo>
                  <a:lnTo>
                    <a:pt x="97003" y="2146"/>
                  </a:lnTo>
                  <a:lnTo>
                    <a:pt x="102688" y="4980"/>
                  </a:lnTo>
                  <a:lnTo>
                    <a:pt x="110421" y="7383"/>
                  </a:lnTo>
                  <a:lnTo>
                    <a:pt x="129965" y="24282"/>
                  </a:lnTo>
                  <a:lnTo>
                    <a:pt x="153358" y="56238"/>
                  </a:lnTo>
                  <a:lnTo>
                    <a:pt x="158096" y="71011"/>
                  </a:lnTo>
                  <a:lnTo>
                    <a:pt x="161287" y="76711"/>
                  </a:lnTo>
                  <a:lnTo>
                    <a:pt x="163336" y="86941"/>
                  </a:lnTo>
                  <a:lnTo>
                    <a:pt x="163839" y="123014"/>
                  </a:lnTo>
                  <a:lnTo>
                    <a:pt x="163839" y="14513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9" name="SMARTInkShape-115"/>
            <p:cNvSpPr/>
            <p:nvPr/>
          </p:nvSpPr>
          <p:spPr>
            <a:xfrm>
              <a:off x="9833428" y="2253343"/>
              <a:ext cx="1" cy="7258"/>
            </a:xfrm>
            <a:custGeom>
              <a:avLst/>
              <a:gdLst/>
              <a:ahLst/>
              <a:cxnLst/>
              <a:rect l="0" t="0" r="0" b="0"/>
              <a:pathLst>
                <a:path w="1" h="7258">
                  <a:moveTo>
                    <a:pt x="0" y="0"/>
                  </a:moveTo>
                  <a:lnTo>
                    <a:pt x="0" y="72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0" name="SMARTInkShape-116"/>
            <p:cNvSpPr/>
            <p:nvPr/>
          </p:nvSpPr>
          <p:spPr>
            <a:xfrm>
              <a:off x="9695842" y="2311403"/>
              <a:ext cx="195645" cy="137884"/>
            </a:xfrm>
            <a:custGeom>
              <a:avLst/>
              <a:gdLst/>
              <a:ahLst/>
              <a:cxnLst/>
              <a:rect l="0" t="0" r="0" b="0"/>
              <a:pathLst>
                <a:path w="195645" h="137884">
                  <a:moveTo>
                    <a:pt x="6958" y="50797"/>
                  </a:moveTo>
                  <a:lnTo>
                    <a:pt x="0" y="50797"/>
                  </a:lnTo>
                  <a:lnTo>
                    <a:pt x="3643" y="50797"/>
                  </a:lnTo>
                  <a:lnTo>
                    <a:pt x="4748" y="49991"/>
                  </a:lnTo>
                  <a:lnTo>
                    <a:pt x="5976" y="46944"/>
                  </a:lnTo>
                  <a:lnTo>
                    <a:pt x="7916" y="45810"/>
                  </a:lnTo>
                  <a:lnTo>
                    <a:pt x="21683" y="43739"/>
                  </a:lnTo>
                  <a:lnTo>
                    <a:pt x="32644" y="42793"/>
                  </a:lnTo>
                  <a:lnTo>
                    <a:pt x="55321" y="36960"/>
                  </a:lnTo>
                  <a:lnTo>
                    <a:pt x="68145" y="35677"/>
                  </a:lnTo>
                  <a:lnTo>
                    <a:pt x="104412" y="23436"/>
                  </a:lnTo>
                  <a:lnTo>
                    <a:pt x="121057" y="16513"/>
                  </a:lnTo>
                  <a:lnTo>
                    <a:pt x="127016" y="14595"/>
                  </a:lnTo>
                  <a:lnTo>
                    <a:pt x="137409" y="8943"/>
                  </a:lnTo>
                  <a:lnTo>
                    <a:pt x="139889" y="8380"/>
                  </a:lnTo>
                  <a:lnTo>
                    <a:pt x="158932" y="94"/>
                  </a:lnTo>
                  <a:lnTo>
                    <a:pt x="166306" y="0"/>
                  </a:lnTo>
                  <a:lnTo>
                    <a:pt x="166523" y="3850"/>
                  </a:lnTo>
                  <a:lnTo>
                    <a:pt x="167361" y="4985"/>
                  </a:lnTo>
                  <a:lnTo>
                    <a:pt x="170442" y="6246"/>
                  </a:lnTo>
                  <a:lnTo>
                    <a:pt x="171584" y="7388"/>
                  </a:lnTo>
                  <a:lnTo>
                    <a:pt x="172856" y="10808"/>
                  </a:lnTo>
                  <a:lnTo>
                    <a:pt x="174660" y="40941"/>
                  </a:lnTo>
                  <a:lnTo>
                    <a:pt x="178852" y="49131"/>
                  </a:lnTo>
                  <a:lnTo>
                    <a:pt x="181090" y="81842"/>
                  </a:lnTo>
                  <a:lnTo>
                    <a:pt x="181122" y="95724"/>
                  </a:lnTo>
                  <a:lnTo>
                    <a:pt x="181930" y="97682"/>
                  </a:lnTo>
                  <a:lnTo>
                    <a:pt x="183276" y="98987"/>
                  </a:lnTo>
                  <a:lnTo>
                    <a:pt x="184979" y="99857"/>
                  </a:lnTo>
                  <a:lnTo>
                    <a:pt x="186115" y="101243"/>
                  </a:lnTo>
                  <a:lnTo>
                    <a:pt x="187378" y="104934"/>
                  </a:lnTo>
                  <a:lnTo>
                    <a:pt x="188386" y="130290"/>
                  </a:lnTo>
                  <a:lnTo>
                    <a:pt x="195644" y="1378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1" name="SMARTInkShape-117"/>
            <p:cNvSpPr/>
            <p:nvPr/>
          </p:nvSpPr>
          <p:spPr>
            <a:xfrm>
              <a:off x="9760858" y="2253343"/>
              <a:ext cx="50801" cy="195944"/>
            </a:xfrm>
            <a:custGeom>
              <a:avLst/>
              <a:gdLst/>
              <a:ahLst/>
              <a:cxnLst/>
              <a:rect l="0" t="0" r="0" b="0"/>
              <a:pathLst>
                <a:path w="50801" h="195944">
                  <a:moveTo>
                    <a:pt x="0" y="0"/>
                  </a:moveTo>
                  <a:lnTo>
                    <a:pt x="0" y="13953"/>
                  </a:lnTo>
                  <a:lnTo>
                    <a:pt x="2149" y="20447"/>
                  </a:lnTo>
                  <a:lnTo>
                    <a:pt x="3852" y="23307"/>
                  </a:lnTo>
                  <a:lnTo>
                    <a:pt x="6248" y="35038"/>
                  </a:lnTo>
                  <a:lnTo>
                    <a:pt x="9274" y="58211"/>
                  </a:lnTo>
                  <a:lnTo>
                    <a:pt x="12961" y="72617"/>
                  </a:lnTo>
                  <a:lnTo>
                    <a:pt x="16203" y="87099"/>
                  </a:lnTo>
                  <a:lnTo>
                    <a:pt x="27026" y="116115"/>
                  </a:lnTo>
                  <a:lnTo>
                    <a:pt x="29756" y="147428"/>
                  </a:lnTo>
                  <a:lnTo>
                    <a:pt x="35267" y="161740"/>
                  </a:lnTo>
                  <a:lnTo>
                    <a:pt x="36890" y="171686"/>
                  </a:lnTo>
                  <a:lnTo>
                    <a:pt x="41989" y="181415"/>
                  </a:lnTo>
                  <a:lnTo>
                    <a:pt x="43452" y="192113"/>
                  </a:lnTo>
                  <a:lnTo>
                    <a:pt x="44288" y="193389"/>
                  </a:lnTo>
                  <a:lnTo>
                    <a:pt x="45653" y="194240"/>
                  </a:lnTo>
                  <a:lnTo>
                    <a:pt x="50800" y="1959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2" name="SMARTInkShape-118"/>
            <p:cNvSpPr/>
            <p:nvPr/>
          </p:nvSpPr>
          <p:spPr>
            <a:xfrm>
              <a:off x="9644769" y="2231871"/>
              <a:ext cx="58032" cy="231930"/>
            </a:xfrm>
            <a:custGeom>
              <a:avLst/>
              <a:gdLst/>
              <a:ahLst/>
              <a:cxnLst/>
              <a:rect l="0" t="0" r="0" b="0"/>
              <a:pathLst>
                <a:path w="58032" h="231930">
                  <a:moveTo>
                    <a:pt x="7231" y="6958"/>
                  </a:moveTo>
                  <a:lnTo>
                    <a:pt x="273" y="0"/>
                  </a:lnTo>
                  <a:lnTo>
                    <a:pt x="0" y="5975"/>
                  </a:lnTo>
                  <a:lnTo>
                    <a:pt x="4965" y="12557"/>
                  </a:lnTo>
                  <a:lnTo>
                    <a:pt x="6224" y="16972"/>
                  </a:lnTo>
                  <a:lnTo>
                    <a:pt x="9342" y="44958"/>
                  </a:lnTo>
                  <a:lnTo>
                    <a:pt x="12963" y="58266"/>
                  </a:lnTo>
                  <a:lnTo>
                    <a:pt x="16186" y="72422"/>
                  </a:lnTo>
                  <a:lnTo>
                    <a:pt x="26516" y="104398"/>
                  </a:lnTo>
                  <a:lnTo>
                    <a:pt x="31007" y="137626"/>
                  </a:lnTo>
                  <a:lnTo>
                    <a:pt x="35222" y="153094"/>
                  </a:lnTo>
                  <a:lnTo>
                    <a:pt x="38274" y="174321"/>
                  </a:lnTo>
                  <a:lnTo>
                    <a:pt x="40022" y="179010"/>
                  </a:lnTo>
                  <a:lnTo>
                    <a:pt x="40380" y="182941"/>
                  </a:lnTo>
                  <a:lnTo>
                    <a:pt x="38645" y="192328"/>
                  </a:lnTo>
                  <a:lnTo>
                    <a:pt x="43161" y="210105"/>
                  </a:lnTo>
                  <a:lnTo>
                    <a:pt x="43447" y="219823"/>
                  </a:lnTo>
                  <a:lnTo>
                    <a:pt x="45635" y="224667"/>
                  </a:lnTo>
                  <a:lnTo>
                    <a:pt x="49759" y="230494"/>
                  </a:lnTo>
                  <a:lnTo>
                    <a:pt x="58031" y="2319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3" name="SMARTInkShape-119"/>
            <p:cNvSpPr/>
            <p:nvPr/>
          </p:nvSpPr>
          <p:spPr>
            <a:xfrm>
              <a:off x="9412544" y="2275212"/>
              <a:ext cx="137857" cy="158452"/>
            </a:xfrm>
            <a:custGeom>
              <a:avLst/>
              <a:gdLst/>
              <a:ahLst/>
              <a:cxnLst/>
              <a:rect l="0" t="0" r="0" b="0"/>
              <a:pathLst>
                <a:path w="137857" h="158452">
                  <a:moveTo>
                    <a:pt x="14484" y="101502"/>
                  </a:moveTo>
                  <a:lnTo>
                    <a:pt x="14484" y="97650"/>
                  </a:lnTo>
                  <a:lnTo>
                    <a:pt x="15291" y="96515"/>
                  </a:lnTo>
                  <a:lnTo>
                    <a:pt x="16635" y="95758"/>
                  </a:lnTo>
                  <a:lnTo>
                    <a:pt x="24585" y="94544"/>
                  </a:lnTo>
                  <a:lnTo>
                    <a:pt x="26056" y="93638"/>
                  </a:lnTo>
                  <a:lnTo>
                    <a:pt x="27037" y="92228"/>
                  </a:lnTo>
                  <a:lnTo>
                    <a:pt x="27690" y="90481"/>
                  </a:lnTo>
                  <a:lnTo>
                    <a:pt x="29739" y="89317"/>
                  </a:lnTo>
                  <a:lnTo>
                    <a:pt x="63157" y="79615"/>
                  </a:lnTo>
                  <a:lnTo>
                    <a:pt x="98267" y="65300"/>
                  </a:lnTo>
                  <a:lnTo>
                    <a:pt x="116032" y="50565"/>
                  </a:lnTo>
                  <a:lnTo>
                    <a:pt x="136421" y="30362"/>
                  </a:lnTo>
                  <a:lnTo>
                    <a:pt x="137220" y="27417"/>
                  </a:lnTo>
                  <a:lnTo>
                    <a:pt x="137730" y="18956"/>
                  </a:lnTo>
                  <a:lnTo>
                    <a:pt x="136965" y="17443"/>
                  </a:lnTo>
                  <a:lnTo>
                    <a:pt x="135649" y="16434"/>
                  </a:lnTo>
                  <a:lnTo>
                    <a:pt x="132037" y="14507"/>
                  </a:lnTo>
                  <a:lnTo>
                    <a:pt x="116024" y="3640"/>
                  </a:lnTo>
                  <a:lnTo>
                    <a:pt x="107108" y="1010"/>
                  </a:lnTo>
                  <a:lnTo>
                    <a:pt x="88104" y="0"/>
                  </a:lnTo>
                  <a:lnTo>
                    <a:pt x="81341" y="2096"/>
                  </a:lnTo>
                  <a:lnTo>
                    <a:pt x="74839" y="4909"/>
                  </a:lnTo>
                  <a:lnTo>
                    <a:pt x="39564" y="14492"/>
                  </a:lnTo>
                  <a:lnTo>
                    <a:pt x="26697" y="24421"/>
                  </a:lnTo>
                  <a:lnTo>
                    <a:pt x="12075" y="38636"/>
                  </a:lnTo>
                  <a:lnTo>
                    <a:pt x="9382" y="43458"/>
                  </a:lnTo>
                  <a:lnTo>
                    <a:pt x="473" y="72026"/>
                  </a:lnTo>
                  <a:lnTo>
                    <a:pt x="0" y="93233"/>
                  </a:lnTo>
                  <a:lnTo>
                    <a:pt x="2134" y="99978"/>
                  </a:lnTo>
                  <a:lnTo>
                    <a:pt x="4964" y="105663"/>
                  </a:lnTo>
                  <a:lnTo>
                    <a:pt x="7362" y="113396"/>
                  </a:lnTo>
                  <a:lnTo>
                    <a:pt x="31448" y="140205"/>
                  </a:lnTo>
                  <a:lnTo>
                    <a:pt x="36269" y="142894"/>
                  </a:lnTo>
                  <a:lnTo>
                    <a:pt x="71258" y="155818"/>
                  </a:lnTo>
                  <a:lnTo>
                    <a:pt x="84973" y="158451"/>
                  </a:lnTo>
                  <a:lnTo>
                    <a:pt x="92311" y="156916"/>
                  </a:lnTo>
                  <a:lnTo>
                    <a:pt x="95399" y="155378"/>
                  </a:lnTo>
                  <a:lnTo>
                    <a:pt x="103127" y="155820"/>
                  </a:lnTo>
                  <a:lnTo>
                    <a:pt x="107446" y="157066"/>
                  </a:lnTo>
                  <a:lnTo>
                    <a:pt x="137856" y="15230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4" name="SMARTInkShape-120"/>
            <p:cNvSpPr/>
            <p:nvPr/>
          </p:nvSpPr>
          <p:spPr>
            <a:xfrm>
              <a:off x="9093207" y="2282401"/>
              <a:ext cx="283022" cy="166883"/>
            </a:xfrm>
            <a:custGeom>
              <a:avLst/>
              <a:gdLst/>
              <a:ahLst/>
              <a:cxnLst/>
              <a:rect l="0" t="0" r="0" b="0"/>
              <a:pathLst>
                <a:path w="283022" h="166883">
                  <a:moveTo>
                    <a:pt x="7251" y="7227"/>
                  </a:moveTo>
                  <a:lnTo>
                    <a:pt x="291" y="7227"/>
                  </a:lnTo>
                  <a:lnTo>
                    <a:pt x="0" y="18038"/>
                  </a:lnTo>
                  <a:lnTo>
                    <a:pt x="2147" y="22246"/>
                  </a:lnTo>
                  <a:lnTo>
                    <a:pt x="3848" y="24497"/>
                  </a:lnTo>
                  <a:lnTo>
                    <a:pt x="5738" y="31299"/>
                  </a:lnTo>
                  <a:lnTo>
                    <a:pt x="9267" y="52485"/>
                  </a:lnTo>
                  <a:lnTo>
                    <a:pt x="13471" y="66609"/>
                  </a:lnTo>
                  <a:lnTo>
                    <a:pt x="14480" y="102653"/>
                  </a:lnTo>
                  <a:lnTo>
                    <a:pt x="14508" y="136021"/>
                  </a:lnTo>
                  <a:lnTo>
                    <a:pt x="14508" y="166882"/>
                  </a:lnTo>
                  <a:lnTo>
                    <a:pt x="14508" y="145763"/>
                  </a:lnTo>
                  <a:lnTo>
                    <a:pt x="16659" y="139220"/>
                  </a:lnTo>
                  <a:lnTo>
                    <a:pt x="19495" y="132818"/>
                  </a:lnTo>
                  <a:lnTo>
                    <a:pt x="25529" y="96630"/>
                  </a:lnTo>
                  <a:lnTo>
                    <a:pt x="34611" y="62860"/>
                  </a:lnTo>
                  <a:lnTo>
                    <a:pt x="43683" y="45662"/>
                  </a:lnTo>
                  <a:lnTo>
                    <a:pt x="47634" y="39630"/>
                  </a:lnTo>
                  <a:lnTo>
                    <a:pt x="49388" y="34261"/>
                  </a:lnTo>
                  <a:lnTo>
                    <a:pt x="54468" y="29188"/>
                  </a:lnTo>
                  <a:lnTo>
                    <a:pt x="60489" y="24245"/>
                  </a:lnTo>
                  <a:lnTo>
                    <a:pt x="65493" y="16929"/>
                  </a:lnTo>
                  <a:lnTo>
                    <a:pt x="77616" y="8665"/>
                  </a:lnTo>
                  <a:lnTo>
                    <a:pt x="101384" y="7265"/>
                  </a:lnTo>
                  <a:lnTo>
                    <a:pt x="107683" y="9395"/>
                  </a:lnTo>
                  <a:lnTo>
                    <a:pt x="113168" y="12223"/>
                  </a:lnTo>
                  <a:lnTo>
                    <a:pt x="118295" y="13480"/>
                  </a:lnTo>
                  <a:lnTo>
                    <a:pt x="123262" y="18338"/>
                  </a:lnTo>
                  <a:lnTo>
                    <a:pt x="141906" y="41768"/>
                  </a:lnTo>
                  <a:lnTo>
                    <a:pt x="146648" y="56488"/>
                  </a:lnTo>
                  <a:lnTo>
                    <a:pt x="155110" y="71252"/>
                  </a:lnTo>
                  <a:lnTo>
                    <a:pt x="161203" y="92312"/>
                  </a:lnTo>
                  <a:lnTo>
                    <a:pt x="164371" y="98262"/>
                  </a:lnTo>
                  <a:lnTo>
                    <a:pt x="166157" y="106951"/>
                  </a:lnTo>
                  <a:lnTo>
                    <a:pt x="166906" y="142542"/>
                  </a:lnTo>
                  <a:lnTo>
                    <a:pt x="166908" y="152343"/>
                  </a:lnTo>
                  <a:lnTo>
                    <a:pt x="166908" y="117059"/>
                  </a:lnTo>
                  <a:lnTo>
                    <a:pt x="167713" y="98866"/>
                  </a:lnTo>
                  <a:lnTo>
                    <a:pt x="180113" y="64288"/>
                  </a:lnTo>
                  <a:lnTo>
                    <a:pt x="184886" y="52177"/>
                  </a:lnTo>
                  <a:lnTo>
                    <a:pt x="215108" y="17169"/>
                  </a:lnTo>
                  <a:lnTo>
                    <a:pt x="222491" y="10532"/>
                  </a:lnTo>
                  <a:lnTo>
                    <a:pt x="232211" y="5730"/>
                  </a:lnTo>
                  <a:lnTo>
                    <a:pt x="237055" y="2530"/>
                  </a:lnTo>
                  <a:lnTo>
                    <a:pt x="245301" y="308"/>
                  </a:lnTo>
                  <a:lnTo>
                    <a:pt x="256710" y="0"/>
                  </a:lnTo>
                  <a:lnTo>
                    <a:pt x="261382" y="2134"/>
                  </a:lnTo>
                  <a:lnTo>
                    <a:pt x="270951" y="10074"/>
                  </a:lnTo>
                  <a:lnTo>
                    <a:pt x="273626" y="14675"/>
                  </a:lnTo>
                  <a:lnTo>
                    <a:pt x="276289" y="26605"/>
                  </a:lnTo>
                  <a:lnTo>
                    <a:pt x="280668" y="34651"/>
                  </a:lnTo>
                  <a:lnTo>
                    <a:pt x="282930" y="70249"/>
                  </a:lnTo>
                  <a:lnTo>
                    <a:pt x="283020" y="106461"/>
                  </a:lnTo>
                  <a:lnTo>
                    <a:pt x="283021" y="141823"/>
                  </a:lnTo>
                  <a:lnTo>
                    <a:pt x="283021" y="15962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56" name="SMARTInkShape-121"/>
          <p:cNvSpPr/>
          <p:nvPr/>
        </p:nvSpPr>
        <p:spPr>
          <a:xfrm>
            <a:off x="9086283" y="1905401"/>
            <a:ext cx="224507" cy="173772"/>
          </a:xfrm>
          <a:custGeom>
            <a:avLst/>
            <a:gdLst/>
            <a:ahLst/>
            <a:cxnLst/>
            <a:rect l="0" t="0" r="0" b="0"/>
            <a:pathLst>
              <a:path w="224507" h="173772">
                <a:moveTo>
                  <a:pt x="130289" y="72170"/>
                </a:moveTo>
                <a:lnTo>
                  <a:pt x="137545" y="72170"/>
                </a:lnTo>
                <a:lnTo>
                  <a:pt x="137545" y="68318"/>
                </a:lnTo>
                <a:lnTo>
                  <a:pt x="138352" y="67183"/>
                </a:lnTo>
                <a:lnTo>
                  <a:pt x="139696" y="66426"/>
                </a:lnTo>
                <a:lnTo>
                  <a:pt x="141399" y="65922"/>
                </a:lnTo>
                <a:lnTo>
                  <a:pt x="142534" y="64780"/>
                </a:lnTo>
                <a:lnTo>
                  <a:pt x="143795" y="61360"/>
                </a:lnTo>
                <a:lnTo>
                  <a:pt x="144796" y="44268"/>
                </a:lnTo>
                <a:lnTo>
                  <a:pt x="138553" y="36992"/>
                </a:lnTo>
                <a:lnTo>
                  <a:pt x="137845" y="32361"/>
                </a:lnTo>
                <a:lnTo>
                  <a:pt x="136938" y="31116"/>
                </a:lnTo>
                <a:lnTo>
                  <a:pt x="135529" y="30287"/>
                </a:lnTo>
                <a:lnTo>
                  <a:pt x="129691" y="29119"/>
                </a:lnTo>
                <a:lnTo>
                  <a:pt x="127470" y="28955"/>
                </a:lnTo>
                <a:lnTo>
                  <a:pt x="125991" y="29652"/>
                </a:lnTo>
                <a:lnTo>
                  <a:pt x="125004" y="30923"/>
                </a:lnTo>
                <a:lnTo>
                  <a:pt x="124346" y="32577"/>
                </a:lnTo>
                <a:lnTo>
                  <a:pt x="123101" y="33680"/>
                </a:lnTo>
                <a:lnTo>
                  <a:pt x="115310" y="37599"/>
                </a:lnTo>
                <a:lnTo>
                  <a:pt x="106006" y="45900"/>
                </a:lnTo>
                <a:lnTo>
                  <a:pt x="103369" y="52700"/>
                </a:lnTo>
                <a:lnTo>
                  <a:pt x="101297" y="85613"/>
                </a:lnTo>
                <a:lnTo>
                  <a:pt x="101271" y="95327"/>
                </a:lnTo>
                <a:lnTo>
                  <a:pt x="103416" y="100739"/>
                </a:lnTo>
                <a:lnTo>
                  <a:pt x="118319" y="118106"/>
                </a:lnTo>
                <a:lnTo>
                  <a:pt x="125238" y="120808"/>
                </a:lnTo>
                <a:lnTo>
                  <a:pt x="132881" y="122816"/>
                </a:lnTo>
                <a:lnTo>
                  <a:pt x="144360" y="128524"/>
                </a:lnTo>
                <a:lnTo>
                  <a:pt x="146925" y="129092"/>
                </a:lnTo>
                <a:lnTo>
                  <a:pt x="154079" y="127573"/>
                </a:lnTo>
                <a:lnTo>
                  <a:pt x="167958" y="123879"/>
                </a:lnTo>
                <a:lnTo>
                  <a:pt x="183452" y="122344"/>
                </a:lnTo>
                <a:lnTo>
                  <a:pt x="202715" y="114022"/>
                </a:lnTo>
                <a:lnTo>
                  <a:pt x="223195" y="95346"/>
                </a:lnTo>
                <a:lnTo>
                  <a:pt x="224506" y="77716"/>
                </a:lnTo>
                <a:lnTo>
                  <a:pt x="223741" y="75867"/>
                </a:lnTo>
                <a:lnTo>
                  <a:pt x="222424" y="74635"/>
                </a:lnTo>
                <a:lnTo>
                  <a:pt x="220742" y="73813"/>
                </a:lnTo>
                <a:lnTo>
                  <a:pt x="219620" y="72459"/>
                </a:lnTo>
                <a:lnTo>
                  <a:pt x="213817" y="58361"/>
                </a:lnTo>
                <a:lnTo>
                  <a:pt x="211777" y="55707"/>
                </a:lnTo>
                <a:lnTo>
                  <a:pt x="207361" y="52758"/>
                </a:lnTo>
                <a:lnTo>
                  <a:pt x="186905" y="50606"/>
                </a:lnTo>
                <a:lnTo>
                  <a:pt x="153370" y="50404"/>
                </a:lnTo>
                <a:lnTo>
                  <a:pt x="139637" y="54253"/>
                </a:lnTo>
                <a:lnTo>
                  <a:pt x="121474" y="62952"/>
                </a:lnTo>
                <a:lnTo>
                  <a:pt x="113469" y="64848"/>
                </a:lnTo>
                <a:lnTo>
                  <a:pt x="101760" y="72635"/>
                </a:lnTo>
                <a:lnTo>
                  <a:pt x="96644" y="76409"/>
                </a:lnTo>
                <a:lnTo>
                  <a:pt x="91683" y="78086"/>
                </a:lnTo>
                <a:lnTo>
                  <a:pt x="90037" y="79339"/>
                </a:lnTo>
                <a:lnTo>
                  <a:pt x="88208" y="82882"/>
                </a:lnTo>
                <a:lnTo>
                  <a:pt x="86784" y="103645"/>
                </a:lnTo>
                <a:lnTo>
                  <a:pt x="86749" y="118135"/>
                </a:lnTo>
                <a:lnTo>
                  <a:pt x="87554" y="119747"/>
                </a:lnTo>
                <a:lnTo>
                  <a:pt x="88897" y="120821"/>
                </a:lnTo>
                <a:lnTo>
                  <a:pt x="92540" y="122015"/>
                </a:lnTo>
                <a:lnTo>
                  <a:pt x="125242" y="122967"/>
                </a:lnTo>
                <a:lnTo>
                  <a:pt x="130196" y="120819"/>
                </a:lnTo>
                <a:lnTo>
                  <a:pt x="135086" y="117982"/>
                </a:lnTo>
                <a:lnTo>
                  <a:pt x="142372" y="115579"/>
                </a:lnTo>
                <a:lnTo>
                  <a:pt x="161736" y="98680"/>
                </a:lnTo>
                <a:lnTo>
                  <a:pt x="164424" y="91747"/>
                </a:lnTo>
                <a:lnTo>
                  <a:pt x="166424" y="84097"/>
                </a:lnTo>
                <a:lnTo>
                  <a:pt x="172129" y="72615"/>
                </a:lnTo>
                <a:lnTo>
                  <a:pt x="173495" y="54877"/>
                </a:lnTo>
                <a:lnTo>
                  <a:pt x="171531" y="46207"/>
                </a:lnTo>
                <a:lnTo>
                  <a:pt x="165893" y="36793"/>
                </a:lnTo>
                <a:lnTo>
                  <a:pt x="149602" y="19005"/>
                </a:lnTo>
                <a:lnTo>
                  <a:pt x="144785" y="16287"/>
                </a:lnTo>
                <a:lnTo>
                  <a:pt x="135123" y="14543"/>
                </a:lnTo>
                <a:lnTo>
                  <a:pt x="107429" y="21529"/>
                </a:lnTo>
                <a:lnTo>
                  <a:pt x="105372" y="23089"/>
                </a:lnTo>
                <a:lnTo>
                  <a:pt x="104002" y="24935"/>
                </a:lnTo>
                <a:lnTo>
                  <a:pt x="82457" y="41596"/>
                </a:lnTo>
                <a:lnTo>
                  <a:pt x="75620" y="52987"/>
                </a:lnTo>
                <a:lnTo>
                  <a:pt x="66116" y="80750"/>
                </a:lnTo>
                <a:lnTo>
                  <a:pt x="65003" y="110548"/>
                </a:lnTo>
                <a:lnTo>
                  <a:pt x="67137" y="115568"/>
                </a:lnTo>
                <a:lnTo>
                  <a:pt x="68836" y="118035"/>
                </a:lnTo>
                <a:lnTo>
                  <a:pt x="71226" y="129213"/>
                </a:lnTo>
                <a:lnTo>
                  <a:pt x="73173" y="131971"/>
                </a:lnTo>
                <a:lnTo>
                  <a:pt x="76085" y="133808"/>
                </a:lnTo>
                <a:lnTo>
                  <a:pt x="93705" y="139312"/>
                </a:lnTo>
                <a:lnTo>
                  <a:pt x="96222" y="141122"/>
                </a:lnTo>
                <a:lnTo>
                  <a:pt x="107473" y="143669"/>
                </a:lnTo>
                <a:lnTo>
                  <a:pt x="135058" y="137288"/>
                </a:lnTo>
                <a:lnTo>
                  <a:pt x="161942" y="124353"/>
                </a:lnTo>
                <a:lnTo>
                  <a:pt x="197086" y="96554"/>
                </a:lnTo>
                <a:lnTo>
                  <a:pt x="205952" y="80438"/>
                </a:lnTo>
                <a:lnTo>
                  <a:pt x="208882" y="70768"/>
                </a:lnTo>
                <a:lnTo>
                  <a:pt x="209752" y="58943"/>
                </a:lnTo>
                <a:lnTo>
                  <a:pt x="207804" y="52046"/>
                </a:lnTo>
                <a:lnTo>
                  <a:pt x="205058" y="45487"/>
                </a:lnTo>
                <a:lnTo>
                  <a:pt x="202704" y="33533"/>
                </a:lnTo>
                <a:lnTo>
                  <a:pt x="197259" y="24526"/>
                </a:lnTo>
                <a:lnTo>
                  <a:pt x="192844" y="19279"/>
                </a:lnTo>
                <a:lnTo>
                  <a:pt x="186044" y="16409"/>
                </a:lnTo>
                <a:lnTo>
                  <a:pt x="156136" y="10022"/>
                </a:lnTo>
                <a:lnTo>
                  <a:pt x="121202" y="14454"/>
                </a:lnTo>
                <a:lnTo>
                  <a:pt x="90207" y="21915"/>
                </a:lnTo>
                <a:lnTo>
                  <a:pt x="73257" y="26639"/>
                </a:lnTo>
                <a:lnTo>
                  <a:pt x="63818" y="28550"/>
                </a:lnTo>
                <a:lnTo>
                  <a:pt x="44673" y="38612"/>
                </a:lnTo>
                <a:lnTo>
                  <a:pt x="39824" y="43279"/>
                </a:lnTo>
                <a:lnTo>
                  <a:pt x="30541" y="63412"/>
                </a:lnTo>
                <a:lnTo>
                  <a:pt x="28797" y="81759"/>
                </a:lnTo>
                <a:lnTo>
                  <a:pt x="30888" y="86646"/>
                </a:lnTo>
                <a:lnTo>
                  <a:pt x="33697" y="91505"/>
                </a:lnTo>
                <a:lnTo>
                  <a:pt x="34946" y="96353"/>
                </a:lnTo>
                <a:lnTo>
                  <a:pt x="39802" y="101195"/>
                </a:lnTo>
                <a:lnTo>
                  <a:pt x="63790" y="118132"/>
                </a:lnTo>
                <a:lnTo>
                  <a:pt x="77434" y="121537"/>
                </a:lnTo>
                <a:lnTo>
                  <a:pt x="110957" y="122887"/>
                </a:lnTo>
                <a:lnTo>
                  <a:pt x="132444" y="120803"/>
                </a:lnTo>
                <a:lnTo>
                  <a:pt x="148399" y="115071"/>
                </a:lnTo>
                <a:lnTo>
                  <a:pt x="169466" y="104340"/>
                </a:lnTo>
                <a:lnTo>
                  <a:pt x="193247" y="97760"/>
                </a:lnTo>
                <a:lnTo>
                  <a:pt x="206754" y="88902"/>
                </a:lnTo>
                <a:lnTo>
                  <a:pt x="212116" y="84176"/>
                </a:lnTo>
                <a:lnTo>
                  <a:pt x="215037" y="79388"/>
                </a:lnTo>
                <a:lnTo>
                  <a:pt x="216682" y="70008"/>
                </a:lnTo>
                <a:lnTo>
                  <a:pt x="217333" y="42030"/>
                </a:lnTo>
                <a:lnTo>
                  <a:pt x="213511" y="30000"/>
                </a:lnTo>
                <a:lnTo>
                  <a:pt x="207270" y="20075"/>
                </a:lnTo>
                <a:lnTo>
                  <a:pt x="204186" y="18088"/>
                </a:lnTo>
                <a:lnTo>
                  <a:pt x="179168" y="8668"/>
                </a:lnTo>
                <a:lnTo>
                  <a:pt x="169051" y="2644"/>
                </a:lnTo>
                <a:lnTo>
                  <a:pt x="146911" y="0"/>
                </a:lnTo>
                <a:lnTo>
                  <a:pt x="110796" y="7546"/>
                </a:lnTo>
                <a:lnTo>
                  <a:pt x="86614" y="14318"/>
                </a:lnTo>
                <a:lnTo>
                  <a:pt x="57707" y="30796"/>
                </a:lnTo>
                <a:lnTo>
                  <a:pt x="27210" y="60026"/>
                </a:lnTo>
                <a:lnTo>
                  <a:pt x="16951" y="81779"/>
                </a:lnTo>
                <a:lnTo>
                  <a:pt x="14724" y="95601"/>
                </a:lnTo>
                <a:lnTo>
                  <a:pt x="14282" y="109770"/>
                </a:lnTo>
                <a:lnTo>
                  <a:pt x="21571" y="134329"/>
                </a:lnTo>
                <a:lnTo>
                  <a:pt x="31445" y="147064"/>
                </a:lnTo>
                <a:lnTo>
                  <a:pt x="42316" y="154389"/>
                </a:lnTo>
                <a:lnTo>
                  <a:pt x="55751" y="157814"/>
                </a:lnTo>
                <a:lnTo>
                  <a:pt x="91895" y="159219"/>
                </a:lnTo>
                <a:lnTo>
                  <a:pt x="121559" y="151357"/>
                </a:lnTo>
                <a:lnTo>
                  <a:pt x="134959" y="144551"/>
                </a:lnTo>
                <a:lnTo>
                  <a:pt x="168650" y="120548"/>
                </a:lnTo>
                <a:lnTo>
                  <a:pt x="185101" y="97033"/>
                </a:lnTo>
                <a:lnTo>
                  <a:pt x="186903" y="91821"/>
                </a:lnTo>
                <a:lnTo>
                  <a:pt x="188218" y="70787"/>
                </a:lnTo>
                <a:lnTo>
                  <a:pt x="184456" y="58949"/>
                </a:lnTo>
                <a:lnTo>
                  <a:pt x="175960" y="46294"/>
                </a:lnTo>
                <a:lnTo>
                  <a:pt x="171281" y="41049"/>
                </a:lnTo>
                <a:lnTo>
                  <a:pt x="164367" y="38180"/>
                </a:lnTo>
                <a:lnTo>
                  <a:pt x="156723" y="36099"/>
                </a:lnTo>
                <a:lnTo>
                  <a:pt x="147080" y="31200"/>
                </a:lnTo>
                <a:lnTo>
                  <a:pt x="121261" y="28966"/>
                </a:lnTo>
                <a:lnTo>
                  <a:pt x="89433" y="34906"/>
                </a:lnTo>
                <a:lnTo>
                  <a:pt x="65010" y="37906"/>
                </a:lnTo>
                <a:lnTo>
                  <a:pt x="40788" y="49053"/>
                </a:lnTo>
                <a:lnTo>
                  <a:pt x="12179" y="74301"/>
                </a:lnTo>
                <a:lnTo>
                  <a:pt x="9256" y="79299"/>
                </a:lnTo>
                <a:lnTo>
                  <a:pt x="7150" y="84209"/>
                </a:lnTo>
                <a:lnTo>
                  <a:pt x="2237" y="91506"/>
                </a:lnTo>
                <a:lnTo>
                  <a:pt x="424" y="99581"/>
                </a:lnTo>
                <a:lnTo>
                  <a:pt x="0" y="107468"/>
                </a:lnTo>
                <a:lnTo>
                  <a:pt x="1960" y="114199"/>
                </a:lnTo>
                <a:lnTo>
                  <a:pt x="4715" y="119878"/>
                </a:lnTo>
                <a:lnTo>
                  <a:pt x="5938" y="125090"/>
                </a:lnTo>
                <a:lnTo>
                  <a:pt x="10783" y="130095"/>
                </a:lnTo>
                <a:lnTo>
                  <a:pt x="28391" y="142580"/>
                </a:lnTo>
                <a:lnTo>
                  <a:pt x="55705" y="150863"/>
                </a:lnTo>
                <a:lnTo>
                  <a:pt x="88215" y="145651"/>
                </a:lnTo>
                <a:lnTo>
                  <a:pt x="120316" y="138573"/>
                </a:lnTo>
                <a:lnTo>
                  <a:pt x="144087" y="131906"/>
                </a:lnTo>
                <a:lnTo>
                  <a:pt x="156058" y="124364"/>
                </a:lnTo>
                <a:lnTo>
                  <a:pt x="190658" y="91609"/>
                </a:lnTo>
                <a:lnTo>
                  <a:pt x="197991" y="84291"/>
                </a:lnTo>
                <a:lnTo>
                  <a:pt x="200695" y="77288"/>
                </a:lnTo>
                <a:lnTo>
                  <a:pt x="201419" y="73164"/>
                </a:lnTo>
                <a:lnTo>
                  <a:pt x="200068" y="66430"/>
                </a:lnTo>
                <a:lnTo>
                  <a:pt x="194776" y="58106"/>
                </a:lnTo>
                <a:lnTo>
                  <a:pt x="191203" y="53018"/>
                </a:lnTo>
                <a:lnTo>
                  <a:pt x="189616" y="48069"/>
                </a:lnTo>
                <a:lnTo>
                  <a:pt x="184609" y="43181"/>
                </a:lnTo>
                <a:lnTo>
                  <a:pt x="168652" y="31858"/>
                </a:lnTo>
                <a:lnTo>
                  <a:pt x="146859" y="29053"/>
                </a:lnTo>
                <a:lnTo>
                  <a:pt x="126993" y="29518"/>
                </a:lnTo>
                <a:lnTo>
                  <a:pt x="92251" y="40207"/>
                </a:lnTo>
                <a:lnTo>
                  <a:pt x="78072" y="43079"/>
                </a:lnTo>
                <a:lnTo>
                  <a:pt x="71334" y="46608"/>
                </a:lnTo>
                <a:lnTo>
                  <a:pt x="55450" y="61237"/>
                </a:lnTo>
                <a:lnTo>
                  <a:pt x="31175" y="96257"/>
                </a:lnTo>
                <a:lnTo>
                  <a:pt x="24676" y="106096"/>
                </a:lnTo>
                <a:lnTo>
                  <a:pt x="21716" y="127877"/>
                </a:lnTo>
                <a:lnTo>
                  <a:pt x="21558" y="136171"/>
                </a:lnTo>
                <a:lnTo>
                  <a:pt x="23638" y="143083"/>
                </a:lnTo>
                <a:lnTo>
                  <a:pt x="33817" y="156619"/>
                </a:lnTo>
                <a:lnTo>
                  <a:pt x="38496" y="161578"/>
                </a:lnTo>
                <a:lnTo>
                  <a:pt x="45410" y="164320"/>
                </a:lnTo>
                <a:lnTo>
                  <a:pt x="79994" y="166456"/>
                </a:lnTo>
                <a:lnTo>
                  <a:pt x="89389" y="165682"/>
                </a:lnTo>
                <a:lnTo>
                  <a:pt x="122393" y="158314"/>
                </a:lnTo>
                <a:lnTo>
                  <a:pt x="157109" y="135265"/>
                </a:lnTo>
                <a:lnTo>
                  <a:pt x="167623" y="127867"/>
                </a:lnTo>
                <a:lnTo>
                  <a:pt x="185039" y="104294"/>
                </a:lnTo>
                <a:lnTo>
                  <a:pt x="191762" y="87759"/>
                </a:lnTo>
                <a:lnTo>
                  <a:pt x="192236" y="84176"/>
                </a:lnTo>
                <a:lnTo>
                  <a:pt x="186494" y="62899"/>
                </a:lnTo>
                <a:lnTo>
                  <a:pt x="182684" y="55955"/>
                </a:lnTo>
                <a:lnTo>
                  <a:pt x="171304" y="47278"/>
                </a:lnTo>
                <a:lnTo>
                  <a:pt x="164375" y="44980"/>
                </a:lnTo>
                <a:lnTo>
                  <a:pt x="156728" y="43152"/>
                </a:lnTo>
                <a:lnTo>
                  <a:pt x="146275" y="38396"/>
                </a:lnTo>
                <a:lnTo>
                  <a:pt x="134975" y="37001"/>
                </a:lnTo>
                <a:lnTo>
                  <a:pt x="99780" y="43341"/>
                </a:lnTo>
                <a:lnTo>
                  <a:pt x="67099" y="60177"/>
                </a:lnTo>
                <a:lnTo>
                  <a:pt x="44586" y="74598"/>
                </a:lnTo>
                <a:lnTo>
                  <a:pt x="41706" y="77821"/>
                </a:lnTo>
                <a:lnTo>
                  <a:pt x="30657" y="98108"/>
                </a:lnTo>
                <a:lnTo>
                  <a:pt x="24523" y="105838"/>
                </a:lnTo>
                <a:lnTo>
                  <a:pt x="22346" y="113235"/>
                </a:lnTo>
                <a:lnTo>
                  <a:pt x="21467" y="132644"/>
                </a:lnTo>
                <a:lnTo>
                  <a:pt x="23597" y="137484"/>
                </a:lnTo>
                <a:lnTo>
                  <a:pt x="25294" y="139903"/>
                </a:lnTo>
                <a:lnTo>
                  <a:pt x="29330" y="142591"/>
                </a:lnTo>
                <a:lnTo>
                  <a:pt x="33812" y="144592"/>
                </a:lnTo>
                <a:lnTo>
                  <a:pt x="38491" y="148170"/>
                </a:lnTo>
                <a:lnTo>
                  <a:pt x="45410" y="150297"/>
                </a:lnTo>
                <a:lnTo>
                  <a:pt x="59139" y="151663"/>
                </a:lnTo>
                <a:lnTo>
                  <a:pt x="64531" y="149699"/>
                </a:lnTo>
                <a:lnTo>
                  <a:pt x="67096" y="148047"/>
                </a:lnTo>
                <a:lnTo>
                  <a:pt x="95881" y="139141"/>
                </a:lnTo>
                <a:lnTo>
                  <a:pt x="129789" y="115700"/>
                </a:lnTo>
                <a:lnTo>
                  <a:pt x="141511" y="103616"/>
                </a:lnTo>
                <a:lnTo>
                  <a:pt x="143340" y="98779"/>
                </a:lnTo>
                <a:lnTo>
                  <a:pt x="144635" y="97167"/>
                </a:lnTo>
                <a:lnTo>
                  <a:pt x="149501" y="94091"/>
                </a:lnTo>
                <a:lnTo>
                  <a:pt x="150921" y="90514"/>
                </a:lnTo>
                <a:lnTo>
                  <a:pt x="150495" y="88431"/>
                </a:lnTo>
                <a:lnTo>
                  <a:pt x="146167" y="79294"/>
                </a:lnTo>
                <a:lnTo>
                  <a:pt x="145712" y="76920"/>
                </a:lnTo>
                <a:lnTo>
                  <a:pt x="144602" y="75336"/>
                </a:lnTo>
                <a:lnTo>
                  <a:pt x="143057" y="74281"/>
                </a:lnTo>
                <a:lnTo>
                  <a:pt x="138634" y="72587"/>
                </a:lnTo>
                <a:lnTo>
                  <a:pt x="109475" y="72173"/>
                </a:lnTo>
                <a:lnTo>
                  <a:pt x="102760" y="74322"/>
                </a:lnTo>
                <a:lnTo>
                  <a:pt x="86877" y="84723"/>
                </a:lnTo>
                <a:lnTo>
                  <a:pt x="81966" y="86619"/>
                </a:lnTo>
                <a:lnTo>
                  <a:pt x="59152" y="107050"/>
                </a:lnTo>
                <a:lnTo>
                  <a:pt x="58353" y="109981"/>
                </a:lnTo>
                <a:lnTo>
                  <a:pt x="58142" y="111892"/>
                </a:lnTo>
                <a:lnTo>
                  <a:pt x="55755" y="116165"/>
                </a:lnTo>
                <a:lnTo>
                  <a:pt x="51506" y="121626"/>
                </a:lnTo>
                <a:lnTo>
                  <a:pt x="51963" y="122074"/>
                </a:lnTo>
                <a:lnTo>
                  <a:pt x="56799" y="122853"/>
                </a:lnTo>
                <a:lnTo>
                  <a:pt x="57310" y="125068"/>
                </a:lnTo>
                <a:lnTo>
                  <a:pt x="57445" y="126788"/>
                </a:lnTo>
                <a:lnTo>
                  <a:pt x="58343" y="127934"/>
                </a:lnTo>
                <a:lnTo>
                  <a:pt x="61488" y="129209"/>
                </a:lnTo>
                <a:lnTo>
                  <a:pt x="67794" y="129926"/>
                </a:lnTo>
                <a:lnTo>
                  <a:pt x="69273" y="129220"/>
                </a:lnTo>
                <a:lnTo>
                  <a:pt x="70259" y="127943"/>
                </a:lnTo>
                <a:lnTo>
                  <a:pt x="70917" y="126286"/>
                </a:lnTo>
                <a:lnTo>
                  <a:pt x="72162" y="125180"/>
                </a:lnTo>
                <a:lnTo>
                  <a:pt x="75694" y="123953"/>
                </a:lnTo>
                <a:lnTo>
                  <a:pt x="84533" y="122358"/>
                </a:lnTo>
                <a:lnTo>
                  <a:pt x="96449" y="112895"/>
                </a:lnTo>
                <a:lnTo>
                  <a:pt x="99122" y="108279"/>
                </a:lnTo>
                <a:lnTo>
                  <a:pt x="99835" y="105919"/>
                </a:lnTo>
                <a:lnTo>
                  <a:pt x="101116" y="104346"/>
                </a:lnTo>
                <a:lnTo>
                  <a:pt x="111236" y="97761"/>
                </a:lnTo>
                <a:lnTo>
                  <a:pt x="113758" y="93489"/>
                </a:lnTo>
                <a:lnTo>
                  <a:pt x="115508" y="86774"/>
                </a:lnTo>
                <a:lnTo>
                  <a:pt x="115763" y="79762"/>
                </a:lnTo>
                <a:lnTo>
                  <a:pt x="102357" y="79430"/>
                </a:lnTo>
                <a:lnTo>
                  <a:pt x="95683" y="84416"/>
                </a:lnTo>
                <a:lnTo>
                  <a:pt x="91255" y="85676"/>
                </a:lnTo>
                <a:lnTo>
                  <a:pt x="89752" y="86819"/>
                </a:lnTo>
                <a:lnTo>
                  <a:pt x="81178" y="101348"/>
                </a:lnTo>
                <a:lnTo>
                  <a:pt x="80615" y="103718"/>
                </a:lnTo>
                <a:lnTo>
                  <a:pt x="79433" y="105297"/>
                </a:lnTo>
                <a:lnTo>
                  <a:pt x="77839" y="106350"/>
                </a:lnTo>
                <a:lnTo>
                  <a:pt x="75969" y="107053"/>
                </a:lnTo>
                <a:lnTo>
                  <a:pt x="74724" y="108326"/>
                </a:lnTo>
                <a:lnTo>
                  <a:pt x="73340" y="111892"/>
                </a:lnTo>
                <a:lnTo>
                  <a:pt x="72239" y="126705"/>
                </a:lnTo>
                <a:lnTo>
                  <a:pt x="73043" y="127879"/>
                </a:lnTo>
                <a:lnTo>
                  <a:pt x="74385" y="128662"/>
                </a:lnTo>
                <a:lnTo>
                  <a:pt x="80127" y="129764"/>
                </a:lnTo>
                <a:lnTo>
                  <a:pt x="90210" y="130201"/>
                </a:lnTo>
                <a:lnTo>
                  <a:pt x="94467" y="128065"/>
                </a:lnTo>
                <a:lnTo>
                  <a:pt x="113559" y="111457"/>
                </a:lnTo>
                <a:lnTo>
                  <a:pt x="118284" y="109790"/>
                </a:lnTo>
                <a:lnTo>
                  <a:pt x="119866" y="108539"/>
                </a:lnTo>
                <a:lnTo>
                  <a:pt x="121624" y="104999"/>
                </a:lnTo>
                <a:lnTo>
                  <a:pt x="123560" y="96156"/>
                </a:lnTo>
                <a:lnTo>
                  <a:pt x="129244" y="88091"/>
                </a:lnTo>
                <a:lnTo>
                  <a:pt x="128786" y="86816"/>
                </a:lnTo>
                <a:lnTo>
                  <a:pt x="125095" y="81169"/>
                </a:lnTo>
                <a:lnTo>
                  <a:pt x="123303" y="73514"/>
                </a:lnTo>
                <a:lnTo>
                  <a:pt x="122405" y="73066"/>
                </a:lnTo>
                <a:lnTo>
                  <a:pt x="98742" y="72173"/>
                </a:lnTo>
                <a:lnTo>
                  <a:pt x="93959" y="74322"/>
                </a:lnTo>
                <a:lnTo>
                  <a:pt x="62854" y="96398"/>
                </a:lnTo>
                <a:lnTo>
                  <a:pt x="60000" y="101216"/>
                </a:lnTo>
                <a:lnTo>
                  <a:pt x="57925" y="106045"/>
                </a:lnTo>
                <a:lnTo>
                  <a:pt x="45224" y="122971"/>
                </a:lnTo>
                <a:lnTo>
                  <a:pt x="43321" y="136051"/>
                </a:lnTo>
                <a:lnTo>
                  <a:pt x="49461" y="143607"/>
                </a:lnTo>
                <a:lnTo>
                  <a:pt x="54017" y="148258"/>
                </a:lnTo>
                <a:lnTo>
                  <a:pt x="58222" y="150336"/>
                </a:lnTo>
                <a:lnTo>
                  <a:pt x="67492" y="151670"/>
                </a:lnTo>
                <a:lnTo>
                  <a:pt x="99301" y="143027"/>
                </a:lnTo>
                <a:lnTo>
                  <a:pt x="131941" y="122926"/>
                </a:lnTo>
                <a:lnTo>
                  <a:pt x="139892" y="117306"/>
                </a:lnTo>
                <a:lnTo>
                  <a:pt x="170587" y="81905"/>
                </a:lnTo>
                <a:lnTo>
                  <a:pt x="172870" y="74607"/>
                </a:lnTo>
                <a:lnTo>
                  <a:pt x="173404" y="69759"/>
                </a:lnTo>
                <a:lnTo>
                  <a:pt x="166415" y="46234"/>
                </a:lnTo>
                <a:lnTo>
                  <a:pt x="163009" y="41022"/>
                </a:lnTo>
                <a:lnTo>
                  <a:pt x="158808" y="38168"/>
                </a:lnTo>
                <a:lnTo>
                  <a:pt x="132253" y="29770"/>
                </a:lnTo>
                <a:lnTo>
                  <a:pt x="124980" y="31286"/>
                </a:lnTo>
                <a:lnTo>
                  <a:pt x="118254" y="33841"/>
                </a:lnTo>
                <a:lnTo>
                  <a:pt x="96112" y="39468"/>
                </a:lnTo>
                <a:lnTo>
                  <a:pt x="77008" y="49016"/>
                </a:lnTo>
                <a:lnTo>
                  <a:pt x="56724" y="66354"/>
                </a:lnTo>
                <a:lnTo>
                  <a:pt x="40908" y="91861"/>
                </a:lnTo>
                <a:lnTo>
                  <a:pt x="30395" y="123432"/>
                </a:lnTo>
                <a:lnTo>
                  <a:pt x="29025" y="138561"/>
                </a:lnTo>
                <a:lnTo>
                  <a:pt x="30988" y="144145"/>
                </a:lnTo>
                <a:lnTo>
                  <a:pt x="45756" y="161640"/>
                </a:lnTo>
                <a:lnTo>
                  <a:pt x="52670" y="164347"/>
                </a:lnTo>
                <a:lnTo>
                  <a:pt x="85911" y="170239"/>
                </a:lnTo>
                <a:lnTo>
                  <a:pt x="101259" y="173771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SMARTInkShape-122"/>
          <p:cNvSpPr/>
          <p:nvPr/>
        </p:nvSpPr>
        <p:spPr>
          <a:xfrm>
            <a:off x="6132385" y="2870244"/>
            <a:ext cx="174036" cy="101555"/>
          </a:xfrm>
          <a:custGeom>
            <a:avLst/>
            <a:gdLst/>
            <a:ahLst/>
            <a:cxnLst/>
            <a:rect l="0" t="0" r="0" b="0"/>
            <a:pathLst>
              <a:path w="174036" h="101555">
                <a:moveTo>
                  <a:pt x="79729" y="87042"/>
                </a:moveTo>
                <a:lnTo>
                  <a:pt x="79729" y="80794"/>
                </a:lnTo>
                <a:lnTo>
                  <a:pt x="80535" y="80457"/>
                </a:lnTo>
                <a:lnTo>
                  <a:pt x="83581" y="80083"/>
                </a:lnTo>
                <a:lnTo>
                  <a:pt x="84716" y="79178"/>
                </a:lnTo>
                <a:lnTo>
                  <a:pt x="86687" y="73562"/>
                </a:lnTo>
                <a:lnTo>
                  <a:pt x="89004" y="72988"/>
                </a:lnTo>
                <a:lnTo>
                  <a:pt x="108758" y="72528"/>
                </a:lnTo>
                <a:lnTo>
                  <a:pt x="104907" y="72528"/>
                </a:lnTo>
                <a:lnTo>
                  <a:pt x="103772" y="73334"/>
                </a:lnTo>
                <a:lnTo>
                  <a:pt x="103013" y="74678"/>
                </a:lnTo>
                <a:lnTo>
                  <a:pt x="101501" y="79785"/>
                </a:lnTo>
                <a:lnTo>
                  <a:pt x="94244" y="79785"/>
                </a:lnTo>
                <a:lnTo>
                  <a:pt x="94244" y="100520"/>
                </a:lnTo>
                <a:lnTo>
                  <a:pt x="95050" y="100866"/>
                </a:lnTo>
                <a:lnTo>
                  <a:pt x="118534" y="101554"/>
                </a:lnTo>
                <a:lnTo>
                  <a:pt x="120113" y="100748"/>
                </a:lnTo>
                <a:lnTo>
                  <a:pt x="121166" y="99405"/>
                </a:lnTo>
                <a:lnTo>
                  <a:pt x="121869" y="97703"/>
                </a:lnTo>
                <a:lnTo>
                  <a:pt x="123142" y="96568"/>
                </a:lnTo>
                <a:lnTo>
                  <a:pt x="126709" y="95307"/>
                </a:lnTo>
                <a:lnTo>
                  <a:pt x="135568" y="93692"/>
                </a:lnTo>
                <a:lnTo>
                  <a:pt x="146568" y="85352"/>
                </a:lnTo>
                <a:lnTo>
                  <a:pt x="148479" y="83496"/>
                </a:lnTo>
                <a:lnTo>
                  <a:pt x="150602" y="79284"/>
                </a:lnTo>
                <a:lnTo>
                  <a:pt x="151168" y="77032"/>
                </a:lnTo>
                <a:lnTo>
                  <a:pt x="150740" y="75530"/>
                </a:lnTo>
                <a:lnTo>
                  <a:pt x="149647" y="74529"/>
                </a:lnTo>
                <a:lnTo>
                  <a:pt x="148112" y="73862"/>
                </a:lnTo>
                <a:lnTo>
                  <a:pt x="147089" y="72611"/>
                </a:lnTo>
                <a:lnTo>
                  <a:pt x="145953" y="69070"/>
                </a:lnTo>
                <a:lnTo>
                  <a:pt x="144415" y="60227"/>
                </a:lnTo>
                <a:lnTo>
                  <a:pt x="141270" y="55503"/>
                </a:lnTo>
                <a:lnTo>
                  <a:pt x="137185" y="52865"/>
                </a:lnTo>
                <a:lnTo>
                  <a:pt x="132682" y="50887"/>
                </a:lnTo>
                <a:lnTo>
                  <a:pt x="125612" y="46046"/>
                </a:lnTo>
                <a:lnTo>
                  <a:pt x="118410" y="43447"/>
                </a:lnTo>
                <a:lnTo>
                  <a:pt x="111170" y="38735"/>
                </a:lnTo>
                <a:lnTo>
                  <a:pt x="103918" y="36981"/>
                </a:lnTo>
                <a:lnTo>
                  <a:pt x="87971" y="36339"/>
                </a:lnTo>
                <a:lnTo>
                  <a:pt x="81242" y="38435"/>
                </a:lnTo>
                <a:lnTo>
                  <a:pt x="75563" y="41249"/>
                </a:lnTo>
                <a:lnTo>
                  <a:pt x="62885" y="43202"/>
                </a:lnTo>
                <a:lnTo>
                  <a:pt x="61242" y="44108"/>
                </a:lnTo>
                <a:lnTo>
                  <a:pt x="60147" y="45518"/>
                </a:lnTo>
                <a:lnTo>
                  <a:pt x="59417" y="47264"/>
                </a:lnTo>
                <a:lnTo>
                  <a:pt x="58124" y="48428"/>
                </a:lnTo>
                <a:lnTo>
                  <a:pt x="54538" y="49721"/>
                </a:lnTo>
                <a:lnTo>
                  <a:pt x="53258" y="50872"/>
                </a:lnTo>
                <a:lnTo>
                  <a:pt x="51838" y="54302"/>
                </a:lnTo>
                <a:lnTo>
                  <a:pt x="50703" y="76047"/>
                </a:lnTo>
                <a:lnTo>
                  <a:pt x="51508" y="77293"/>
                </a:lnTo>
                <a:lnTo>
                  <a:pt x="52852" y="78123"/>
                </a:lnTo>
                <a:lnTo>
                  <a:pt x="56949" y="79457"/>
                </a:lnTo>
                <a:lnTo>
                  <a:pt x="63553" y="84707"/>
                </a:lnTo>
                <a:lnTo>
                  <a:pt x="71138" y="86734"/>
                </a:lnTo>
                <a:lnTo>
                  <a:pt x="79783" y="86951"/>
                </a:lnTo>
                <a:lnTo>
                  <a:pt x="85935" y="84851"/>
                </a:lnTo>
                <a:lnTo>
                  <a:pt x="91357" y="82036"/>
                </a:lnTo>
                <a:lnTo>
                  <a:pt x="106298" y="79175"/>
                </a:lnTo>
                <a:lnTo>
                  <a:pt x="116007" y="74079"/>
                </a:lnTo>
                <a:lnTo>
                  <a:pt x="118429" y="73562"/>
                </a:lnTo>
                <a:lnTo>
                  <a:pt x="125690" y="68981"/>
                </a:lnTo>
                <a:lnTo>
                  <a:pt x="135367" y="61016"/>
                </a:lnTo>
                <a:lnTo>
                  <a:pt x="140205" y="59348"/>
                </a:lnTo>
                <a:lnTo>
                  <a:pt x="141818" y="58096"/>
                </a:lnTo>
                <a:lnTo>
                  <a:pt x="143610" y="54556"/>
                </a:lnTo>
                <a:lnTo>
                  <a:pt x="145032" y="30410"/>
                </a:lnTo>
                <a:lnTo>
                  <a:pt x="134232" y="18211"/>
                </a:lnTo>
                <a:lnTo>
                  <a:pt x="130025" y="16133"/>
                </a:lnTo>
                <a:lnTo>
                  <a:pt x="116902" y="14799"/>
                </a:lnTo>
                <a:lnTo>
                  <a:pt x="110226" y="16767"/>
                </a:lnTo>
                <a:lnTo>
                  <a:pt x="104573" y="19522"/>
                </a:lnTo>
                <a:lnTo>
                  <a:pt x="96855" y="21880"/>
                </a:lnTo>
                <a:lnTo>
                  <a:pt x="88657" y="26521"/>
                </a:lnTo>
                <a:lnTo>
                  <a:pt x="77178" y="29061"/>
                </a:lnTo>
                <a:lnTo>
                  <a:pt x="65667" y="34584"/>
                </a:lnTo>
                <a:lnTo>
                  <a:pt x="63097" y="35137"/>
                </a:lnTo>
                <a:lnTo>
                  <a:pt x="55628" y="39767"/>
                </a:lnTo>
                <a:lnTo>
                  <a:pt x="52890" y="43991"/>
                </a:lnTo>
                <a:lnTo>
                  <a:pt x="50867" y="48555"/>
                </a:lnTo>
                <a:lnTo>
                  <a:pt x="44581" y="56608"/>
                </a:lnTo>
                <a:lnTo>
                  <a:pt x="43781" y="61449"/>
                </a:lnTo>
                <a:lnTo>
                  <a:pt x="43452" y="72129"/>
                </a:lnTo>
                <a:lnTo>
                  <a:pt x="47299" y="76262"/>
                </a:lnTo>
                <a:lnTo>
                  <a:pt x="51339" y="78219"/>
                </a:lnTo>
                <a:lnTo>
                  <a:pt x="65680" y="79744"/>
                </a:lnTo>
                <a:lnTo>
                  <a:pt x="101056" y="79784"/>
                </a:lnTo>
                <a:lnTo>
                  <a:pt x="103624" y="79784"/>
                </a:lnTo>
                <a:lnTo>
                  <a:pt x="108626" y="77634"/>
                </a:lnTo>
                <a:lnTo>
                  <a:pt x="113536" y="74797"/>
                </a:lnTo>
                <a:lnTo>
                  <a:pt x="139195" y="66368"/>
                </a:lnTo>
                <a:lnTo>
                  <a:pt x="141144" y="65195"/>
                </a:lnTo>
                <a:lnTo>
                  <a:pt x="142443" y="63607"/>
                </a:lnTo>
                <a:lnTo>
                  <a:pt x="143311" y="61743"/>
                </a:lnTo>
                <a:lnTo>
                  <a:pt x="144694" y="60500"/>
                </a:lnTo>
                <a:lnTo>
                  <a:pt x="148382" y="59118"/>
                </a:lnTo>
                <a:lnTo>
                  <a:pt x="149689" y="57944"/>
                </a:lnTo>
                <a:lnTo>
                  <a:pt x="151140" y="54488"/>
                </a:lnTo>
                <a:lnTo>
                  <a:pt x="152270" y="37647"/>
                </a:lnTo>
                <a:lnTo>
                  <a:pt x="147307" y="30725"/>
                </a:lnTo>
                <a:lnTo>
                  <a:pt x="144907" y="23946"/>
                </a:lnTo>
                <a:lnTo>
                  <a:pt x="141489" y="19219"/>
                </a:lnTo>
                <a:lnTo>
                  <a:pt x="137282" y="16581"/>
                </a:lnTo>
                <a:lnTo>
                  <a:pt x="128010" y="14887"/>
                </a:lnTo>
                <a:lnTo>
                  <a:pt x="99081" y="14474"/>
                </a:lnTo>
                <a:lnTo>
                  <a:pt x="66500" y="25281"/>
                </a:lnTo>
                <a:lnTo>
                  <a:pt x="63652" y="27322"/>
                </a:lnTo>
                <a:lnTo>
                  <a:pt x="58839" y="33240"/>
                </a:lnTo>
                <a:lnTo>
                  <a:pt x="48079" y="39699"/>
                </a:lnTo>
                <a:lnTo>
                  <a:pt x="45504" y="43960"/>
                </a:lnTo>
                <a:lnTo>
                  <a:pt x="43553" y="48542"/>
                </a:lnTo>
                <a:lnTo>
                  <a:pt x="38727" y="55655"/>
                </a:lnTo>
                <a:lnTo>
                  <a:pt x="36940" y="62869"/>
                </a:lnTo>
                <a:lnTo>
                  <a:pt x="36216" y="78352"/>
                </a:lnTo>
                <a:lnTo>
                  <a:pt x="46290" y="89760"/>
                </a:lnTo>
                <a:lnTo>
                  <a:pt x="50890" y="92282"/>
                </a:lnTo>
                <a:lnTo>
                  <a:pt x="53246" y="92954"/>
                </a:lnTo>
                <a:lnTo>
                  <a:pt x="54817" y="94208"/>
                </a:lnTo>
                <a:lnTo>
                  <a:pt x="56560" y="97753"/>
                </a:lnTo>
                <a:lnTo>
                  <a:pt x="58640" y="99021"/>
                </a:lnTo>
                <a:lnTo>
                  <a:pt x="74185" y="101222"/>
                </a:lnTo>
                <a:lnTo>
                  <a:pt x="95592" y="101527"/>
                </a:lnTo>
                <a:lnTo>
                  <a:pt x="129216" y="90744"/>
                </a:lnTo>
                <a:lnTo>
                  <a:pt x="144552" y="81785"/>
                </a:lnTo>
                <a:lnTo>
                  <a:pt x="149664" y="79867"/>
                </a:lnTo>
                <a:lnTo>
                  <a:pt x="166803" y="67284"/>
                </a:lnTo>
                <a:lnTo>
                  <a:pt x="169226" y="66612"/>
                </a:lnTo>
                <a:lnTo>
                  <a:pt x="170841" y="65359"/>
                </a:lnTo>
                <a:lnTo>
                  <a:pt x="172636" y="61816"/>
                </a:lnTo>
                <a:lnTo>
                  <a:pt x="174035" y="41053"/>
                </a:lnTo>
                <a:lnTo>
                  <a:pt x="171905" y="36230"/>
                </a:lnTo>
                <a:lnTo>
                  <a:pt x="162497" y="24145"/>
                </a:lnTo>
                <a:lnTo>
                  <a:pt x="160865" y="19308"/>
                </a:lnTo>
                <a:lnTo>
                  <a:pt x="155838" y="14470"/>
                </a:lnTo>
                <a:lnTo>
                  <a:pt x="149035" y="10438"/>
                </a:lnTo>
                <a:lnTo>
                  <a:pt x="121923" y="1090"/>
                </a:lnTo>
                <a:lnTo>
                  <a:pt x="86840" y="0"/>
                </a:lnTo>
                <a:lnTo>
                  <a:pt x="63583" y="768"/>
                </a:lnTo>
                <a:lnTo>
                  <a:pt x="49183" y="5701"/>
                </a:lnTo>
                <a:lnTo>
                  <a:pt x="41156" y="7348"/>
                </a:lnTo>
                <a:lnTo>
                  <a:pt x="29433" y="12824"/>
                </a:lnTo>
                <a:lnTo>
                  <a:pt x="26846" y="13373"/>
                </a:lnTo>
                <a:lnTo>
                  <a:pt x="19353" y="17998"/>
                </a:lnTo>
                <a:lnTo>
                  <a:pt x="3733" y="32441"/>
                </a:lnTo>
                <a:lnTo>
                  <a:pt x="1605" y="36703"/>
                </a:lnTo>
                <a:lnTo>
                  <a:pt x="0" y="49350"/>
                </a:lnTo>
                <a:lnTo>
                  <a:pt x="5658" y="58465"/>
                </a:lnTo>
                <a:lnTo>
                  <a:pt x="6158" y="60733"/>
                </a:lnTo>
                <a:lnTo>
                  <a:pt x="7298" y="62246"/>
                </a:lnTo>
                <a:lnTo>
                  <a:pt x="36186" y="79785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SMARTInkShape-123"/>
          <p:cNvSpPr/>
          <p:nvPr/>
        </p:nvSpPr>
        <p:spPr>
          <a:xfrm>
            <a:off x="7729194" y="2870529"/>
            <a:ext cx="166541" cy="114743"/>
          </a:xfrm>
          <a:custGeom>
            <a:avLst/>
            <a:gdLst/>
            <a:ahLst/>
            <a:cxnLst/>
            <a:rect l="0" t="0" r="0" b="0"/>
            <a:pathLst>
              <a:path w="166541" h="114743">
                <a:moveTo>
                  <a:pt x="21434" y="57728"/>
                </a:moveTo>
                <a:lnTo>
                  <a:pt x="21434" y="53876"/>
                </a:lnTo>
                <a:lnTo>
                  <a:pt x="22241" y="52741"/>
                </a:lnTo>
                <a:lnTo>
                  <a:pt x="23585" y="51985"/>
                </a:lnTo>
                <a:lnTo>
                  <a:pt x="27684" y="50770"/>
                </a:lnTo>
                <a:lnTo>
                  <a:pt x="34851" y="44249"/>
                </a:lnTo>
                <a:lnTo>
                  <a:pt x="35624" y="39668"/>
                </a:lnTo>
                <a:lnTo>
                  <a:pt x="36537" y="38431"/>
                </a:lnTo>
                <a:lnTo>
                  <a:pt x="42169" y="36283"/>
                </a:lnTo>
                <a:lnTo>
                  <a:pt x="42746" y="33951"/>
                </a:lnTo>
                <a:lnTo>
                  <a:pt x="43205" y="22459"/>
                </a:lnTo>
                <a:lnTo>
                  <a:pt x="42400" y="22120"/>
                </a:lnTo>
                <a:lnTo>
                  <a:pt x="36957" y="21532"/>
                </a:lnTo>
                <a:lnTo>
                  <a:pt x="36621" y="22308"/>
                </a:lnTo>
                <a:lnTo>
                  <a:pt x="36248" y="25322"/>
                </a:lnTo>
                <a:lnTo>
                  <a:pt x="35341" y="26447"/>
                </a:lnTo>
                <a:lnTo>
                  <a:pt x="32184" y="27699"/>
                </a:lnTo>
                <a:lnTo>
                  <a:pt x="25874" y="28403"/>
                </a:lnTo>
                <a:lnTo>
                  <a:pt x="24394" y="29308"/>
                </a:lnTo>
                <a:lnTo>
                  <a:pt x="23407" y="30718"/>
                </a:lnTo>
                <a:lnTo>
                  <a:pt x="22020" y="36555"/>
                </a:lnTo>
                <a:lnTo>
                  <a:pt x="21824" y="38775"/>
                </a:lnTo>
                <a:lnTo>
                  <a:pt x="19458" y="43391"/>
                </a:lnTo>
                <a:lnTo>
                  <a:pt x="16523" y="48131"/>
                </a:lnTo>
                <a:lnTo>
                  <a:pt x="14066" y="55333"/>
                </a:lnTo>
                <a:lnTo>
                  <a:pt x="9396" y="62573"/>
                </a:lnTo>
                <a:lnTo>
                  <a:pt x="8021" y="67407"/>
                </a:lnTo>
                <a:lnTo>
                  <a:pt x="8460" y="69826"/>
                </a:lnTo>
                <a:lnTo>
                  <a:pt x="12809" y="79500"/>
                </a:lnTo>
                <a:lnTo>
                  <a:pt x="13266" y="81919"/>
                </a:lnTo>
                <a:lnTo>
                  <a:pt x="20346" y="92581"/>
                </a:lnTo>
                <a:lnTo>
                  <a:pt x="31440" y="103989"/>
                </a:lnTo>
                <a:lnTo>
                  <a:pt x="36095" y="106511"/>
                </a:lnTo>
                <a:lnTo>
                  <a:pt x="48063" y="109069"/>
                </a:lnTo>
                <a:lnTo>
                  <a:pt x="57724" y="114220"/>
                </a:lnTo>
                <a:lnTo>
                  <a:pt x="60142" y="114742"/>
                </a:lnTo>
                <a:lnTo>
                  <a:pt x="62560" y="114283"/>
                </a:lnTo>
                <a:lnTo>
                  <a:pt x="72234" y="109904"/>
                </a:lnTo>
                <a:lnTo>
                  <a:pt x="84330" y="107903"/>
                </a:lnTo>
                <a:lnTo>
                  <a:pt x="94006" y="102820"/>
                </a:lnTo>
                <a:lnTo>
                  <a:pt x="96425" y="102304"/>
                </a:lnTo>
                <a:lnTo>
                  <a:pt x="103682" y="97725"/>
                </a:lnTo>
                <a:lnTo>
                  <a:pt x="106370" y="93513"/>
                </a:lnTo>
                <a:lnTo>
                  <a:pt x="108370" y="88953"/>
                </a:lnTo>
                <a:lnTo>
                  <a:pt x="113224" y="81853"/>
                </a:lnTo>
                <a:lnTo>
                  <a:pt x="115021" y="74642"/>
                </a:lnTo>
                <a:lnTo>
                  <a:pt x="115768" y="55010"/>
                </a:lnTo>
                <a:lnTo>
                  <a:pt x="113624" y="50338"/>
                </a:lnTo>
                <a:lnTo>
                  <a:pt x="105676" y="40768"/>
                </a:lnTo>
                <a:lnTo>
                  <a:pt x="101073" y="38095"/>
                </a:lnTo>
                <a:lnTo>
                  <a:pt x="91550" y="36379"/>
                </a:lnTo>
                <a:lnTo>
                  <a:pt x="55301" y="35958"/>
                </a:lnTo>
                <a:lnTo>
                  <a:pt x="48044" y="35957"/>
                </a:lnTo>
                <a:lnTo>
                  <a:pt x="43206" y="38107"/>
                </a:lnTo>
                <a:lnTo>
                  <a:pt x="40787" y="39809"/>
                </a:lnTo>
                <a:lnTo>
                  <a:pt x="38100" y="43851"/>
                </a:lnTo>
                <a:lnTo>
                  <a:pt x="36373" y="49163"/>
                </a:lnTo>
                <a:lnTo>
                  <a:pt x="31045" y="56006"/>
                </a:lnTo>
                <a:lnTo>
                  <a:pt x="29737" y="60457"/>
                </a:lnTo>
                <a:lnTo>
                  <a:pt x="30195" y="61966"/>
                </a:lnTo>
                <a:lnTo>
                  <a:pt x="31307" y="62973"/>
                </a:lnTo>
                <a:lnTo>
                  <a:pt x="32854" y="63643"/>
                </a:lnTo>
                <a:lnTo>
                  <a:pt x="33886" y="64897"/>
                </a:lnTo>
                <a:lnTo>
                  <a:pt x="35677" y="71116"/>
                </a:lnTo>
                <a:lnTo>
                  <a:pt x="39721" y="75762"/>
                </a:lnTo>
                <a:lnTo>
                  <a:pt x="43807" y="77838"/>
                </a:lnTo>
                <a:lnTo>
                  <a:pt x="63516" y="79354"/>
                </a:lnTo>
                <a:lnTo>
                  <a:pt x="81825" y="79491"/>
                </a:lnTo>
                <a:lnTo>
                  <a:pt x="105423" y="72108"/>
                </a:lnTo>
                <a:lnTo>
                  <a:pt x="115643" y="66631"/>
                </a:lnTo>
                <a:lnTo>
                  <a:pt x="118107" y="66082"/>
                </a:lnTo>
                <a:lnTo>
                  <a:pt x="119749" y="64104"/>
                </a:lnTo>
                <a:lnTo>
                  <a:pt x="124535" y="51492"/>
                </a:lnTo>
                <a:lnTo>
                  <a:pt x="127733" y="46087"/>
                </a:lnTo>
                <a:lnTo>
                  <a:pt x="129786" y="36046"/>
                </a:lnTo>
                <a:lnTo>
                  <a:pt x="130262" y="19029"/>
                </a:lnTo>
                <a:lnTo>
                  <a:pt x="129466" y="17414"/>
                </a:lnTo>
                <a:lnTo>
                  <a:pt x="128128" y="16338"/>
                </a:lnTo>
                <a:lnTo>
                  <a:pt x="124492" y="14336"/>
                </a:lnTo>
                <a:lnTo>
                  <a:pt x="120188" y="10758"/>
                </a:lnTo>
                <a:lnTo>
                  <a:pt x="113437" y="8630"/>
                </a:lnTo>
                <a:lnTo>
                  <a:pt x="105867" y="6879"/>
                </a:lnTo>
                <a:lnTo>
                  <a:pt x="94437" y="1334"/>
                </a:lnTo>
                <a:lnTo>
                  <a:pt x="80563" y="0"/>
                </a:lnTo>
                <a:lnTo>
                  <a:pt x="48897" y="8643"/>
                </a:lnTo>
                <a:lnTo>
                  <a:pt x="26606" y="17714"/>
                </a:lnTo>
                <a:lnTo>
                  <a:pt x="16663" y="25693"/>
                </a:lnTo>
                <a:lnTo>
                  <a:pt x="11789" y="27363"/>
                </a:lnTo>
                <a:lnTo>
                  <a:pt x="10165" y="28615"/>
                </a:lnTo>
                <a:lnTo>
                  <a:pt x="2218" y="41000"/>
                </a:lnTo>
                <a:lnTo>
                  <a:pt x="421" y="48113"/>
                </a:lnTo>
                <a:lnTo>
                  <a:pt x="0" y="52917"/>
                </a:lnTo>
                <a:lnTo>
                  <a:pt x="1963" y="57740"/>
                </a:lnTo>
                <a:lnTo>
                  <a:pt x="16730" y="74662"/>
                </a:lnTo>
                <a:lnTo>
                  <a:pt x="21495" y="77349"/>
                </a:lnTo>
                <a:lnTo>
                  <a:pt x="26299" y="79351"/>
                </a:lnTo>
                <a:lnTo>
                  <a:pt x="31122" y="82928"/>
                </a:lnTo>
                <a:lnTo>
                  <a:pt x="38105" y="85055"/>
                </a:lnTo>
                <a:lnTo>
                  <a:pt x="69942" y="86657"/>
                </a:lnTo>
                <a:lnTo>
                  <a:pt x="88387" y="85931"/>
                </a:lnTo>
                <a:lnTo>
                  <a:pt x="102781" y="81009"/>
                </a:lnTo>
                <a:lnTo>
                  <a:pt x="110807" y="79364"/>
                </a:lnTo>
                <a:lnTo>
                  <a:pt x="122531" y="73888"/>
                </a:lnTo>
                <a:lnTo>
                  <a:pt x="125117" y="73340"/>
                </a:lnTo>
                <a:lnTo>
                  <a:pt x="132611" y="68715"/>
                </a:lnTo>
                <a:lnTo>
                  <a:pt x="135354" y="64492"/>
                </a:lnTo>
                <a:lnTo>
                  <a:pt x="137380" y="59928"/>
                </a:lnTo>
                <a:lnTo>
                  <a:pt x="142246" y="52825"/>
                </a:lnTo>
                <a:lnTo>
                  <a:pt x="144047" y="45614"/>
                </a:lnTo>
                <a:lnTo>
                  <a:pt x="144706" y="33535"/>
                </a:lnTo>
                <a:lnTo>
                  <a:pt x="143934" y="31923"/>
                </a:lnTo>
                <a:lnTo>
                  <a:pt x="142611" y="30849"/>
                </a:lnTo>
                <a:lnTo>
                  <a:pt x="140923" y="30132"/>
                </a:lnTo>
                <a:lnTo>
                  <a:pt x="139799" y="28848"/>
                </a:lnTo>
                <a:lnTo>
                  <a:pt x="138549" y="25272"/>
                </a:lnTo>
                <a:lnTo>
                  <a:pt x="131542" y="20994"/>
                </a:lnTo>
                <a:lnTo>
                  <a:pt x="115039" y="15530"/>
                </a:lnTo>
                <a:lnTo>
                  <a:pt x="81529" y="14220"/>
                </a:lnTo>
                <a:lnTo>
                  <a:pt x="55414" y="14994"/>
                </a:lnTo>
                <a:lnTo>
                  <a:pt x="46376" y="19980"/>
                </a:lnTo>
                <a:lnTo>
                  <a:pt x="41121" y="24287"/>
                </a:lnTo>
                <a:lnTo>
                  <a:pt x="33947" y="26738"/>
                </a:lnTo>
                <a:lnTo>
                  <a:pt x="29776" y="27392"/>
                </a:lnTo>
                <a:lnTo>
                  <a:pt x="26996" y="28634"/>
                </a:lnTo>
                <a:lnTo>
                  <a:pt x="25142" y="30268"/>
                </a:lnTo>
                <a:lnTo>
                  <a:pt x="8979" y="50512"/>
                </a:lnTo>
                <a:lnTo>
                  <a:pt x="7041" y="63554"/>
                </a:lnTo>
                <a:lnTo>
                  <a:pt x="12679" y="72691"/>
                </a:lnTo>
                <a:lnTo>
                  <a:pt x="13179" y="74961"/>
                </a:lnTo>
                <a:lnTo>
                  <a:pt x="14319" y="76473"/>
                </a:lnTo>
                <a:lnTo>
                  <a:pt x="31485" y="84221"/>
                </a:lnTo>
                <a:lnTo>
                  <a:pt x="40181" y="86812"/>
                </a:lnTo>
                <a:lnTo>
                  <a:pt x="48671" y="91522"/>
                </a:lnTo>
                <a:lnTo>
                  <a:pt x="56656" y="92906"/>
                </a:lnTo>
                <a:lnTo>
                  <a:pt x="92631" y="87027"/>
                </a:lnTo>
                <a:lnTo>
                  <a:pt x="95509" y="86130"/>
                </a:lnTo>
                <a:lnTo>
                  <a:pt x="97427" y="84726"/>
                </a:lnTo>
                <a:lnTo>
                  <a:pt x="98706" y="82984"/>
                </a:lnTo>
                <a:lnTo>
                  <a:pt x="104427" y="81048"/>
                </a:lnTo>
                <a:lnTo>
                  <a:pt x="108211" y="80532"/>
                </a:lnTo>
                <a:lnTo>
                  <a:pt x="110733" y="79382"/>
                </a:lnTo>
                <a:lnTo>
                  <a:pt x="112415" y="77808"/>
                </a:lnTo>
                <a:lnTo>
                  <a:pt x="121225" y="64837"/>
                </a:lnTo>
                <a:lnTo>
                  <a:pt x="123038" y="60081"/>
                </a:lnTo>
                <a:lnTo>
                  <a:pt x="127784" y="52870"/>
                </a:lnTo>
                <a:lnTo>
                  <a:pt x="129177" y="48043"/>
                </a:lnTo>
                <a:lnTo>
                  <a:pt x="128742" y="45627"/>
                </a:lnTo>
                <a:lnTo>
                  <a:pt x="124400" y="35956"/>
                </a:lnTo>
                <a:lnTo>
                  <a:pt x="123945" y="33537"/>
                </a:lnTo>
                <a:lnTo>
                  <a:pt x="122836" y="31924"/>
                </a:lnTo>
                <a:lnTo>
                  <a:pt x="121290" y="30850"/>
                </a:lnTo>
                <a:lnTo>
                  <a:pt x="117421" y="28848"/>
                </a:lnTo>
                <a:lnTo>
                  <a:pt x="110710" y="23995"/>
                </a:lnTo>
                <a:lnTo>
                  <a:pt x="103615" y="22199"/>
                </a:lnTo>
                <a:lnTo>
                  <a:pt x="70824" y="21451"/>
                </a:lnTo>
                <a:lnTo>
                  <a:pt x="55350" y="22250"/>
                </a:lnTo>
                <a:lnTo>
                  <a:pt x="46356" y="27237"/>
                </a:lnTo>
                <a:lnTo>
                  <a:pt x="26994" y="40879"/>
                </a:lnTo>
                <a:lnTo>
                  <a:pt x="22275" y="47270"/>
                </a:lnTo>
                <a:lnTo>
                  <a:pt x="18314" y="49048"/>
                </a:lnTo>
                <a:lnTo>
                  <a:pt x="16935" y="50329"/>
                </a:lnTo>
                <a:lnTo>
                  <a:pt x="15404" y="53902"/>
                </a:lnTo>
                <a:lnTo>
                  <a:pt x="14209" y="74688"/>
                </a:lnTo>
                <a:lnTo>
                  <a:pt x="16342" y="79511"/>
                </a:lnTo>
                <a:lnTo>
                  <a:pt x="19171" y="84343"/>
                </a:lnTo>
                <a:lnTo>
                  <a:pt x="20429" y="89178"/>
                </a:lnTo>
                <a:lnTo>
                  <a:pt x="22377" y="90790"/>
                </a:lnTo>
                <a:lnTo>
                  <a:pt x="34940" y="95527"/>
                </a:lnTo>
                <a:lnTo>
                  <a:pt x="40340" y="98718"/>
                </a:lnTo>
                <a:lnTo>
                  <a:pt x="48717" y="100515"/>
                </a:lnTo>
                <a:lnTo>
                  <a:pt x="84261" y="101252"/>
                </a:lnTo>
                <a:lnTo>
                  <a:pt x="102558" y="101269"/>
                </a:lnTo>
                <a:lnTo>
                  <a:pt x="108021" y="99120"/>
                </a:lnTo>
                <a:lnTo>
                  <a:pt x="113137" y="96283"/>
                </a:lnTo>
                <a:lnTo>
                  <a:pt x="118098" y="95022"/>
                </a:lnTo>
                <a:lnTo>
                  <a:pt x="119744" y="93880"/>
                </a:lnTo>
                <a:lnTo>
                  <a:pt x="120842" y="92312"/>
                </a:lnTo>
                <a:lnTo>
                  <a:pt x="122866" y="88419"/>
                </a:lnTo>
                <a:lnTo>
                  <a:pt x="127733" y="81695"/>
                </a:lnTo>
                <a:lnTo>
                  <a:pt x="129533" y="74595"/>
                </a:lnTo>
                <a:lnTo>
                  <a:pt x="130262" y="57702"/>
                </a:lnTo>
                <a:lnTo>
                  <a:pt x="129466" y="55292"/>
                </a:lnTo>
                <a:lnTo>
                  <a:pt x="128128" y="53685"/>
                </a:lnTo>
                <a:lnTo>
                  <a:pt x="120188" y="47253"/>
                </a:lnTo>
                <a:lnTo>
                  <a:pt x="117737" y="42859"/>
                </a:lnTo>
                <a:lnTo>
                  <a:pt x="115843" y="38218"/>
                </a:lnTo>
                <a:lnTo>
                  <a:pt x="112312" y="33467"/>
                </a:lnTo>
                <a:lnTo>
                  <a:pt x="108056" y="30819"/>
                </a:lnTo>
                <a:lnTo>
                  <a:pt x="98975" y="29327"/>
                </a:lnTo>
                <a:lnTo>
                  <a:pt x="66048" y="28711"/>
                </a:lnTo>
                <a:lnTo>
                  <a:pt x="52765" y="29508"/>
                </a:lnTo>
                <a:lnTo>
                  <a:pt x="29180" y="37659"/>
                </a:lnTo>
                <a:lnTo>
                  <a:pt x="26598" y="39510"/>
                </a:lnTo>
                <a:lnTo>
                  <a:pt x="23729" y="43718"/>
                </a:lnTo>
                <a:lnTo>
                  <a:pt x="21648" y="48276"/>
                </a:lnTo>
                <a:lnTo>
                  <a:pt x="8268" y="63561"/>
                </a:lnTo>
                <a:lnTo>
                  <a:pt x="7519" y="66503"/>
                </a:lnTo>
                <a:lnTo>
                  <a:pt x="7038" y="74961"/>
                </a:lnTo>
                <a:lnTo>
                  <a:pt x="9123" y="79633"/>
                </a:lnTo>
                <a:lnTo>
                  <a:pt x="23982" y="96441"/>
                </a:lnTo>
                <a:lnTo>
                  <a:pt x="28748" y="99125"/>
                </a:lnTo>
                <a:lnTo>
                  <a:pt x="38116" y="100635"/>
                </a:lnTo>
                <a:lnTo>
                  <a:pt x="60424" y="101993"/>
                </a:lnTo>
                <a:lnTo>
                  <a:pt x="73932" y="105427"/>
                </a:lnTo>
                <a:lnTo>
                  <a:pt x="106404" y="101480"/>
                </a:lnTo>
                <a:lnTo>
                  <a:pt x="124707" y="100506"/>
                </a:lnTo>
                <a:lnTo>
                  <a:pt x="134192" y="95489"/>
                </a:lnTo>
                <a:lnTo>
                  <a:pt x="142109" y="89703"/>
                </a:lnTo>
                <a:lnTo>
                  <a:pt x="152008" y="85188"/>
                </a:lnTo>
                <a:lnTo>
                  <a:pt x="161728" y="76771"/>
                </a:lnTo>
                <a:lnTo>
                  <a:pt x="164422" y="72105"/>
                </a:lnTo>
                <a:lnTo>
                  <a:pt x="166151" y="62539"/>
                </a:lnTo>
                <a:lnTo>
                  <a:pt x="166540" y="48049"/>
                </a:lnTo>
                <a:lnTo>
                  <a:pt x="164411" y="43213"/>
                </a:lnTo>
                <a:lnTo>
                  <a:pt x="162714" y="40794"/>
                </a:lnTo>
                <a:lnTo>
                  <a:pt x="158679" y="38107"/>
                </a:lnTo>
                <a:lnTo>
                  <a:pt x="154196" y="36106"/>
                </a:lnTo>
                <a:lnTo>
                  <a:pt x="147140" y="31252"/>
                </a:lnTo>
                <a:lnTo>
                  <a:pt x="142350" y="29834"/>
                </a:lnTo>
                <a:lnTo>
                  <a:pt x="106150" y="28719"/>
                </a:lnTo>
                <a:lnTo>
                  <a:pt x="91912" y="28702"/>
                </a:lnTo>
                <a:lnTo>
                  <a:pt x="68087" y="36091"/>
                </a:lnTo>
                <a:lnTo>
                  <a:pt x="51924" y="49137"/>
                </a:lnTo>
                <a:lnTo>
                  <a:pt x="51112" y="52028"/>
                </a:lnTo>
                <a:lnTo>
                  <a:pt x="50474" y="70836"/>
                </a:lnTo>
                <a:lnTo>
                  <a:pt x="54319" y="75678"/>
                </a:lnTo>
                <a:lnTo>
                  <a:pt x="58359" y="77801"/>
                </a:lnTo>
                <a:lnTo>
                  <a:pt x="69899" y="80082"/>
                </a:lnTo>
                <a:lnTo>
                  <a:pt x="79508" y="85200"/>
                </a:lnTo>
                <a:lnTo>
                  <a:pt x="93023" y="86449"/>
                </a:lnTo>
                <a:lnTo>
                  <a:pt x="99751" y="84470"/>
                </a:lnTo>
                <a:lnTo>
                  <a:pt x="105429" y="81709"/>
                </a:lnTo>
                <a:lnTo>
                  <a:pt x="117794" y="79936"/>
                </a:lnTo>
                <a:lnTo>
                  <a:pt x="131676" y="79586"/>
                </a:lnTo>
                <a:lnTo>
                  <a:pt x="133633" y="78751"/>
                </a:lnTo>
                <a:lnTo>
                  <a:pt x="134938" y="77388"/>
                </a:lnTo>
                <a:lnTo>
                  <a:pt x="135809" y="75673"/>
                </a:lnTo>
                <a:lnTo>
                  <a:pt x="137195" y="74529"/>
                </a:lnTo>
                <a:lnTo>
                  <a:pt x="140886" y="73259"/>
                </a:lnTo>
                <a:lnTo>
                  <a:pt x="142192" y="72114"/>
                </a:lnTo>
                <a:lnTo>
                  <a:pt x="150396" y="57579"/>
                </a:lnTo>
                <a:lnTo>
                  <a:pt x="150952" y="55209"/>
                </a:lnTo>
                <a:lnTo>
                  <a:pt x="150517" y="52823"/>
                </a:lnTo>
                <a:lnTo>
                  <a:pt x="146172" y="43201"/>
                </a:lnTo>
                <a:lnTo>
                  <a:pt x="145717" y="40786"/>
                </a:lnTo>
                <a:lnTo>
                  <a:pt x="144608" y="39177"/>
                </a:lnTo>
                <a:lnTo>
                  <a:pt x="143061" y="38103"/>
                </a:lnTo>
                <a:lnTo>
                  <a:pt x="139192" y="36104"/>
                </a:lnTo>
                <a:lnTo>
                  <a:pt x="132481" y="31252"/>
                </a:lnTo>
                <a:lnTo>
                  <a:pt x="125386" y="29456"/>
                </a:lnTo>
                <a:lnTo>
                  <a:pt x="91587" y="28702"/>
                </a:lnTo>
                <a:lnTo>
                  <a:pt x="86748" y="30851"/>
                </a:lnTo>
                <a:lnTo>
                  <a:pt x="81911" y="33688"/>
                </a:lnTo>
                <a:lnTo>
                  <a:pt x="77073" y="34948"/>
                </a:lnTo>
                <a:lnTo>
                  <a:pt x="75460" y="36091"/>
                </a:lnTo>
                <a:lnTo>
                  <a:pt x="74385" y="37659"/>
                </a:lnTo>
                <a:lnTo>
                  <a:pt x="73668" y="39510"/>
                </a:lnTo>
                <a:lnTo>
                  <a:pt x="72385" y="40745"/>
                </a:lnTo>
                <a:lnTo>
                  <a:pt x="68808" y="42117"/>
                </a:lnTo>
                <a:lnTo>
                  <a:pt x="67531" y="43289"/>
                </a:lnTo>
                <a:lnTo>
                  <a:pt x="66112" y="46742"/>
                </a:lnTo>
                <a:lnTo>
                  <a:pt x="65006" y="61185"/>
                </a:lnTo>
                <a:lnTo>
                  <a:pt x="67140" y="65446"/>
                </a:lnTo>
                <a:lnTo>
                  <a:pt x="71229" y="70900"/>
                </a:lnTo>
                <a:lnTo>
                  <a:pt x="73938" y="71646"/>
                </a:lnTo>
                <a:lnTo>
                  <a:pt x="75789" y="71845"/>
                </a:lnTo>
                <a:lnTo>
                  <a:pt x="79997" y="74216"/>
                </a:lnTo>
                <a:lnTo>
                  <a:pt x="84553" y="77151"/>
                </a:lnTo>
                <a:lnTo>
                  <a:pt x="92460" y="78804"/>
                </a:lnTo>
                <a:lnTo>
                  <a:pt x="108520" y="7950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SMARTInkShape-124"/>
          <p:cNvSpPr/>
          <p:nvPr/>
        </p:nvSpPr>
        <p:spPr>
          <a:xfrm>
            <a:off x="6175840" y="2884718"/>
            <a:ext cx="130280" cy="87083"/>
          </a:xfrm>
          <a:custGeom>
            <a:avLst/>
            <a:gdLst/>
            <a:ahLst/>
            <a:cxnLst/>
            <a:rect l="0" t="0" r="0" b="0"/>
            <a:pathLst>
              <a:path w="130280" h="87083">
                <a:moveTo>
                  <a:pt x="29017" y="43539"/>
                </a:moveTo>
                <a:lnTo>
                  <a:pt x="35265" y="37291"/>
                </a:lnTo>
                <a:lnTo>
                  <a:pt x="39828" y="36581"/>
                </a:lnTo>
                <a:lnTo>
                  <a:pt x="50394" y="36290"/>
                </a:lnTo>
                <a:lnTo>
                  <a:pt x="64695" y="29324"/>
                </a:lnTo>
                <a:lnTo>
                  <a:pt x="65287" y="18222"/>
                </a:lnTo>
                <a:lnTo>
                  <a:pt x="64486" y="16985"/>
                </a:lnTo>
                <a:lnTo>
                  <a:pt x="63145" y="16160"/>
                </a:lnTo>
                <a:lnTo>
                  <a:pt x="61446" y="15610"/>
                </a:lnTo>
                <a:lnTo>
                  <a:pt x="60313" y="14438"/>
                </a:lnTo>
                <a:lnTo>
                  <a:pt x="59053" y="10984"/>
                </a:lnTo>
                <a:lnTo>
                  <a:pt x="57911" y="9740"/>
                </a:lnTo>
                <a:lnTo>
                  <a:pt x="51886" y="7581"/>
                </a:lnTo>
                <a:lnTo>
                  <a:pt x="51276" y="5249"/>
                </a:lnTo>
                <a:lnTo>
                  <a:pt x="51114" y="3498"/>
                </a:lnTo>
                <a:lnTo>
                  <a:pt x="50199" y="2331"/>
                </a:lnTo>
                <a:lnTo>
                  <a:pt x="47032" y="1034"/>
                </a:lnTo>
                <a:lnTo>
                  <a:pt x="45865" y="1494"/>
                </a:lnTo>
                <a:lnTo>
                  <a:pt x="45087" y="2608"/>
                </a:lnTo>
                <a:lnTo>
                  <a:pt x="44569" y="4156"/>
                </a:lnTo>
                <a:lnTo>
                  <a:pt x="43416" y="5189"/>
                </a:lnTo>
                <a:lnTo>
                  <a:pt x="35773" y="8996"/>
                </a:lnTo>
                <a:lnTo>
                  <a:pt x="33522" y="10834"/>
                </a:lnTo>
                <a:lnTo>
                  <a:pt x="31020" y="15027"/>
                </a:lnTo>
                <a:lnTo>
                  <a:pt x="29101" y="19578"/>
                </a:lnTo>
                <a:lnTo>
                  <a:pt x="24293" y="26674"/>
                </a:lnTo>
                <a:lnTo>
                  <a:pt x="22509" y="33883"/>
                </a:lnTo>
                <a:lnTo>
                  <a:pt x="21762" y="61481"/>
                </a:lnTo>
                <a:lnTo>
                  <a:pt x="23911" y="65759"/>
                </a:lnTo>
                <a:lnTo>
                  <a:pt x="26748" y="70348"/>
                </a:lnTo>
                <a:lnTo>
                  <a:pt x="28009" y="75076"/>
                </a:lnTo>
                <a:lnTo>
                  <a:pt x="29152" y="76659"/>
                </a:lnTo>
                <a:lnTo>
                  <a:pt x="30720" y="77714"/>
                </a:lnTo>
                <a:lnTo>
                  <a:pt x="34612" y="79693"/>
                </a:lnTo>
                <a:lnTo>
                  <a:pt x="41336" y="84534"/>
                </a:lnTo>
                <a:lnTo>
                  <a:pt x="48436" y="86327"/>
                </a:lnTo>
                <a:lnTo>
                  <a:pt x="67724" y="87052"/>
                </a:lnTo>
                <a:lnTo>
                  <a:pt x="72561" y="84919"/>
                </a:lnTo>
                <a:lnTo>
                  <a:pt x="94464" y="67311"/>
                </a:lnTo>
                <a:lnTo>
                  <a:pt x="96839" y="66644"/>
                </a:lnTo>
                <a:lnTo>
                  <a:pt x="98422" y="65393"/>
                </a:lnTo>
                <a:lnTo>
                  <a:pt x="100182" y="61853"/>
                </a:lnTo>
                <a:lnTo>
                  <a:pt x="101578" y="33145"/>
                </a:lnTo>
                <a:lnTo>
                  <a:pt x="99434" y="28706"/>
                </a:lnTo>
                <a:lnTo>
                  <a:pt x="96599" y="24045"/>
                </a:lnTo>
                <a:lnTo>
                  <a:pt x="95340" y="19286"/>
                </a:lnTo>
                <a:lnTo>
                  <a:pt x="94197" y="17694"/>
                </a:lnTo>
                <a:lnTo>
                  <a:pt x="92629" y="16633"/>
                </a:lnTo>
                <a:lnTo>
                  <a:pt x="88737" y="14647"/>
                </a:lnTo>
                <a:lnTo>
                  <a:pt x="82012" y="9803"/>
                </a:lnTo>
                <a:lnTo>
                  <a:pt x="74912" y="8009"/>
                </a:lnTo>
                <a:lnTo>
                  <a:pt x="70112" y="7589"/>
                </a:lnTo>
                <a:lnTo>
                  <a:pt x="68509" y="8284"/>
                </a:lnTo>
                <a:lnTo>
                  <a:pt x="67440" y="9553"/>
                </a:lnTo>
                <a:lnTo>
                  <a:pt x="66728" y="11205"/>
                </a:lnTo>
                <a:lnTo>
                  <a:pt x="65446" y="12307"/>
                </a:lnTo>
                <a:lnTo>
                  <a:pt x="61873" y="13531"/>
                </a:lnTo>
                <a:lnTo>
                  <a:pt x="53008" y="15123"/>
                </a:lnTo>
                <a:lnTo>
                  <a:pt x="38676" y="26872"/>
                </a:lnTo>
                <a:lnTo>
                  <a:pt x="32237" y="33942"/>
                </a:lnTo>
                <a:lnTo>
                  <a:pt x="27503" y="43555"/>
                </a:lnTo>
                <a:lnTo>
                  <a:pt x="24312" y="48384"/>
                </a:lnTo>
                <a:lnTo>
                  <a:pt x="22516" y="55637"/>
                </a:lnTo>
                <a:lnTo>
                  <a:pt x="21860" y="67730"/>
                </a:lnTo>
                <a:lnTo>
                  <a:pt x="23955" y="72568"/>
                </a:lnTo>
                <a:lnTo>
                  <a:pt x="28017" y="78392"/>
                </a:lnTo>
                <a:lnTo>
                  <a:pt x="28721" y="83253"/>
                </a:lnTo>
                <a:lnTo>
                  <a:pt x="29626" y="84529"/>
                </a:lnTo>
                <a:lnTo>
                  <a:pt x="31036" y="85380"/>
                </a:lnTo>
                <a:lnTo>
                  <a:pt x="36871" y="86578"/>
                </a:lnTo>
                <a:lnTo>
                  <a:pt x="62871" y="87073"/>
                </a:lnTo>
                <a:lnTo>
                  <a:pt x="77586" y="80833"/>
                </a:lnTo>
                <a:lnTo>
                  <a:pt x="104027" y="55605"/>
                </a:lnTo>
                <a:lnTo>
                  <a:pt x="106705" y="50783"/>
                </a:lnTo>
                <a:lnTo>
                  <a:pt x="108423" y="41118"/>
                </a:lnTo>
                <a:lnTo>
                  <a:pt x="108721" y="33863"/>
                </a:lnTo>
                <a:lnTo>
                  <a:pt x="106640" y="29024"/>
                </a:lnTo>
                <a:lnTo>
                  <a:pt x="102586" y="23201"/>
                </a:lnTo>
                <a:lnTo>
                  <a:pt x="101884" y="18340"/>
                </a:lnTo>
                <a:lnTo>
                  <a:pt x="100980" y="17063"/>
                </a:lnTo>
                <a:lnTo>
                  <a:pt x="99570" y="16212"/>
                </a:lnTo>
                <a:lnTo>
                  <a:pt x="93734" y="15014"/>
                </a:lnTo>
                <a:lnTo>
                  <a:pt x="91513" y="14847"/>
                </a:lnTo>
                <a:lnTo>
                  <a:pt x="86897" y="12510"/>
                </a:lnTo>
                <a:lnTo>
                  <a:pt x="81215" y="8292"/>
                </a:lnTo>
                <a:lnTo>
                  <a:pt x="79942" y="8752"/>
                </a:lnTo>
                <a:lnTo>
                  <a:pt x="74299" y="12446"/>
                </a:lnTo>
                <a:lnTo>
                  <a:pt x="65169" y="14103"/>
                </a:lnTo>
                <a:lnTo>
                  <a:pt x="62794" y="14238"/>
                </a:lnTo>
                <a:lnTo>
                  <a:pt x="58006" y="16540"/>
                </a:lnTo>
                <a:lnTo>
                  <a:pt x="40813" y="31778"/>
                </a:lnTo>
                <a:lnTo>
                  <a:pt x="38292" y="36430"/>
                </a:lnTo>
                <a:lnTo>
                  <a:pt x="36365" y="41186"/>
                </a:lnTo>
                <a:lnTo>
                  <a:pt x="30144" y="49372"/>
                </a:lnTo>
                <a:lnTo>
                  <a:pt x="30575" y="50653"/>
                </a:lnTo>
                <a:lnTo>
                  <a:pt x="34227" y="56309"/>
                </a:lnTo>
                <a:lnTo>
                  <a:pt x="35364" y="60772"/>
                </a:lnTo>
                <a:lnTo>
                  <a:pt x="36474" y="62284"/>
                </a:lnTo>
                <a:lnTo>
                  <a:pt x="38019" y="63293"/>
                </a:lnTo>
                <a:lnTo>
                  <a:pt x="44049" y="64713"/>
                </a:lnTo>
                <a:lnTo>
                  <a:pt x="46295" y="64912"/>
                </a:lnTo>
                <a:lnTo>
                  <a:pt x="47793" y="65851"/>
                </a:lnTo>
                <a:lnTo>
                  <a:pt x="48791" y="67284"/>
                </a:lnTo>
                <a:lnTo>
                  <a:pt x="49458" y="69045"/>
                </a:lnTo>
                <a:lnTo>
                  <a:pt x="50707" y="70219"/>
                </a:lnTo>
                <a:lnTo>
                  <a:pt x="54247" y="71524"/>
                </a:lnTo>
                <a:lnTo>
                  <a:pt x="60773" y="72259"/>
                </a:lnTo>
                <a:lnTo>
                  <a:pt x="65440" y="70280"/>
                </a:lnTo>
                <a:lnTo>
                  <a:pt x="70202" y="67519"/>
                </a:lnTo>
                <a:lnTo>
                  <a:pt x="79829" y="65747"/>
                </a:lnTo>
                <a:lnTo>
                  <a:pt x="82244" y="65601"/>
                </a:lnTo>
                <a:lnTo>
                  <a:pt x="87078" y="63290"/>
                </a:lnTo>
                <a:lnTo>
                  <a:pt x="91914" y="60381"/>
                </a:lnTo>
                <a:lnTo>
                  <a:pt x="96752" y="59088"/>
                </a:lnTo>
                <a:lnTo>
                  <a:pt x="98363" y="57936"/>
                </a:lnTo>
                <a:lnTo>
                  <a:pt x="99439" y="56363"/>
                </a:lnTo>
                <a:lnTo>
                  <a:pt x="100952" y="50296"/>
                </a:lnTo>
                <a:lnTo>
                  <a:pt x="101587" y="14509"/>
                </a:lnTo>
                <a:lnTo>
                  <a:pt x="101589" y="12091"/>
                </a:lnTo>
                <a:lnTo>
                  <a:pt x="100782" y="10478"/>
                </a:lnTo>
                <a:lnTo>
                  <a:pt x="99437" y="9403"/>
                </a:lnTo>
                <a:lnTo>
                  <a:pt x="95795" y="7403"/>
                </a:lnTo>
                <a:lnTo>
                  <a:pt x="89210" y="2549"/>
                </a:lnTo>
                <a:lnTo>
                  <a:pt x="81214" y="332"/>
                </a:lnTo>
                <a:lnTo>
                  <a:pt x="62794" y="5"/>
                </a:lnTo>
                <a:lnTo>
                  <a:pt x="58006" y="2150"/>
                </a:lnTo>
                <a:lnTo>
                  <a:pt x="45946" y="11569"/>
                </a:lnTo>
                <a:lnTo>
                  <a:pt x="36273" y="16080"/>
                </a:lnTo>
                <a:lnTo>
                  <a:pt x="33854" y="17976"/>
                </a:lnTo>
                <a:lnTo>
                  <a:pt x="31167" y="22233"/>
                </a:lnTo>
                <a:lnTo>
                  <a:pt x="29166" y="26812"/>
                </a:lnTo>
                <a:lnTo>
                  <a:pt x="24313" y="33924"/>
                </a:lnTo>
                <a:lnTo>
                  <a:pt x="22516" y="41138"/>
                </a:lnTo>
                <a:lnTo>
                  <a:pt x="21789" y="56620"/>
                </a:lnTo>
                <a:lnTo>
                  <a:pt x="26753" y="63564"/>
                </a:lnTo>
                <a:lnTo>
                  <a:pt x="28012" y="68029"/>
                </a:lnTo>
                <a:lnTo>
                  <a:pt x="29153" y="69542"/>
                </a:lnTo>
                <a:lnTo>
                  <a:pt x="41336" y="77290"/>
                </a:lnTo>
                <a:lnTo>
                  <a:pt x="48436" y="79074"/>
                </a:lnTo>
                <a:lnTo>
                  <a:pt x="53237" y="79491"/>
                </a:lnTo>
                <a:lnTo>
                  <a:pt x="58059" y="77526"/>
                </a:lnTo>
                <a:lnTo>
                  <a:pt x="62888" y="74772"/>
                </a:lnTo>
                <a:lnTo>
                  <a:pt x="70143" y="72415"/>
                </a:lnTo>
                <a:lnTo>
                  <a:pt x="77398" y="67774"/>
                </a:lnTo>
                <a:lnTo>
                  <a:pt x="84654" y="65234"/>
                </a:lnTo>
                <a:lnTo>
                  <a:pt x="91912" y="60540"/>
                </a:lnTo>
                <a:lnTo>
                  <a:pt x="96750" y="59159"/>
                </a:lnTo>
                <a:lnTo>
                  <a:pt x="98363" y="57984"/>
                </a:lnTo>
                <a:lnTo>
                  <a:pt x="99439" y="56394"/>
                </a:lnTo>
                <a:lnTo>
                  <a:pt x="100952" y="50305"/>
                </a:lnTo>
                <a:lnTo>
                  <a:pt x="101586" y="19346"/>
                </a:lnTo>
                <a:lnTo>
                  <a:pt x="99437" y="14509"/>
                </a:lnTo>
                <a:lnTo>
                  <a:pt x="91488" y="4834"/>
                </a:lnTo>
                <a:lnTo>
                  <a:pt x="86885" y="2147"/>
                </a:lnTo>
                <a:lnTo>
                  <a:pt x="77361" y="421"/>
                </a:lnTo>
                <a:lnTo>
                  <a:pt x="44516" y="0"/>
                </a:lnTo>
                <a:lnTo>
                  <a:pt x="37787" y="2148"/>
                </a:lnTo>
                <a:lnTo>
                  <a:pt x="24378" y="12375"/>
                </a:lnTo>
                <a:lnTo>
                  <a:pt x="4834" y="31455"/>
                </a:lnTo>
                <a:lnTo>
                  <a:pt x="2144" y="36287"/>
                </a:lnTo>
                <a:lnTo>
                  <a:pt x="414" y="45959"/>
                </a:lnTo>
                <a:lnTo>
                  <a:pt x="0" y="67730"/>
                </a:lnTo>
                <a:lnTo>
                  <a:pt x="803" y="69342"/>
                </a:lnTo>
                <a:lnTo>
                  <a:pt x="2144" y="70418"/>
                </a:lnTo>
                <a:lnTo>
                  <a:pt x="5784" y="72419"/>
                </a:lnTo>
                <a:lnTo>
                  <a:pt x="12367" y="77272"/>
                </a:lnTo>
                <a:lnTo>
                  <a:pt x="19425" y="79875"/>
                </a:lnTo>
                <a:lnTo>
                  <a:pt x="27429" y="84588"/>
                </a:lnTo>
                <a:lnTo>
                  <a:pt x="35299" y="85974"/>
                </a:lnTo>
                <a:lnTo>
                  <a:pt x="71188" y="80095"/>
                </a:lnTo>
                <a:lnTo>
                  <a:pt x="107462" y="69021"/>
                </a:lnTo>
                <a:lnTo>
                  <a:pt x="110343" y="66978"/>
                </a:lnTo>
                <a:lnTo>
                  <a:pt x="115204" y="61056"/>
                </a:lnTo>
                <a:lnTo>
                  <a:pt x="119197" y="59388"/>
                </a:lnTo>
                <a:lnTo>
                  <a:pt x="120585" y="58137"/>
                </a:lnTo>
                <a:lnTo>
                  <a:pt x="129500" y="38633"/>
                </a:lnTo>
                <a:lnTo>
                  <a:pt x="129066" y="37043"/>
                </a:lnTo>
                <a:lnTo>
                  <a:pt x="118021" y="21670"/>
                </a:lnTo>
                <a:lnTo>
                  <a:pt x="117382" y="19284"/>
                </a:lnTo>
                <a:lnTo>
                  <a:pt x="116149" y="17693"/>
                </a:lnTo>
                <a:lnTo>
                  <a:pt x="103800" y="9803"/>
                </a:lnTo>
                <a:lnTo>
                  <a:pt x="96689" y="7202"/>
                </a:lnTo>
                <a:lnTo>
                  <a:pt x="89475" y="2490"/>
                </a:lnTo>
                <a:lnTo>
                  <a:pt x="84647" y="1104"/>
                </a:lnTo>
                <a:lnTo>
                  <a:pt x="63892" y="6342"/>
                </a:lnTo>
                <a:lnTo>
                  <a:pt x="58494" y="8999"/>
                </a:lnTo>
                <a:lnTo>
                  <a:pt x="53407" y="12061"/>
                </a:lnTo>
                <a:lnTo>
                  <a:pt x="33724" y="20089"/>
                </a:lnTo>
                <a:lnTo>
                  <a:pt x="27614" y="24516"/>
                </a:lnTo>
                <a:lnTo>
                  <a:pt x="24363" y="29171"/>
                </a:lnTo>
                <a:lnTo>
                  <a:pt x="22109" y="33928"/>
                </a:lnTo>
                <a:lnTo>
                  <a:pt x="17114" y="41139"/>
                </a:lnTo>
                <a:lnTo>
                  <a:pt x="14847" y="49365"/>
                </a:lnTo>
                <a:lnTo>
                  <a:pt x="14605" y="54225"/>
                </a:lnTo>
                <a:lnTo>
                  <a:pt x="16698" y="58502"/>
                </a:lnTo>
                <a:lnTo>
                  <a:pt x="18385" y="60772"/>
                </a:lnTo>
                <a:lnTo>
                  <a:pt x="22410" y="63293"/>
                </a:lnTo>
                <a:lnTo>
                  <a:pt x="27712" y="64912"/>
                </a:lnTo>
                <a:lnTo>
                  <a:pt x="63697" y="65306"/>
                </a:lnTo>
                <a:lnTo>
                  <a:pt x="78800" y="64504"/>
                </a:lnTo>
                <a:lnTo>
                  <a:pt x="105062" y="57919"/>
                </a:lnTo>
                <a:lnTo>
                  <a:pt x="115833" y="52442"/>
                </a:lnTo>
                <a:lnTo>
                  <a:pt x="118342" y="51893"/>
                </a:lnTo>
                <a:lnTo>
                  <a:pt x="120014" y="50721"/>
                </a:lnTo>
                <a:lnTo>
                  <a:pt x="121130" y="49133"/>
                </a:lnTo>
                <a:lnTo>
                  <a:pt x="123176" y="45219"/>
                </a:lnTo>
                <a:lnTo>
                  <a:pt x="128054" y="38482"/>
                </a:lnTo>
                <a:lnTo>
                  <a:pt x="129858" y="31379"/>
                </a:lnTo>
                <a:lnTo>
                  <a:pt x="130279" y="26577"/>
                </a:lnTo>
                <a:lnTo>
                  <a:pt x="128316" y="21755"/>
                </a:lnTo>
                <a:lnTo>
                  <a:pt x="126664" y="19340"/>
                </a:lnTo>
                <a:lnTo>
                  <a:pt x="124757" y="17730"/>
                </a:lnTo>
                <a:lnTo>
                  <a:pt x="120486" y="15942"/>
                </a:lnTo>
                <a:lnTo>
                  <a:pt x="119024" y="14658"/>
                </a:lnTo>
                <a:lnTo>
                  <a:pt x="117402" y="11082"/>
                </a:lnTo>
                <a:lnTo>
                  <a:pt x="112380" y="6805"/>
                </a:lnTo>
                <a:lnTo>
                  <a:pt x="105578" y="3022"/>
                </a:lnTo>
                <a:lnTo>
                  <a:pt x="94641" y="594"/>
                </a:lnTo>
                <a:lnTo>
                  <a:pt x="80863" y="114"/>
                </a:lnTo>
                <a:lnTo>
                  <a:pt x="74100" y="2199"/>
                </a:lnTo>
                <a:lnTo>
                  <a:pt x="55679" y="11575"/>
                </a:lnTo>
                <a:lnTo>
                  <a:pt x="37585" y="17976"/>
                </a:lnTo>
                <a:lnTo>
                  <a:pt x="34729" y="20853"/>
                </a:lnTo>
                <a:lnTo>
                  <a:pt x="21457" y="43132"/>
                </a:lnTo>
                <a:lnTo>
                  <a:pt x="19140" y="45687"/>
                </a:lnTo>
                <a:lnTo>
                  <a:pt x="16563" y="52826"/>
                </a:lnTo>
                <a:lnTo>
                  <a:pt x="15877" y="56987"/>
                </a:lnTo>
                <a:lnTo>
                  <a:pt x="17264" y="63762"/>
                </a:lnTo>
                <a:lnTo>
                  <a:pt x="19762" y="69460"/>
                </a:lnTo>
                <a:lnTo>
                  <a:pt x="21974" y="77202"/>
                </a:lnTo>
                <a:lnTo>
                  <a:pt x="29017" y="87082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63" name="SMARTInkShape-Group22"/>
          <p:cNvGrpSpPr/>
          <p:nvPr/>
        </p:nvGrpSpPr>
        <p:grpSpPr>
          <a:xfrm>
            <a:off x="5145314" y="2086429"/>
            <a:ext cx="3606801" cy="1465944"/>
            <a:chOff x="5145314" y="2086429"/>
            <a:chExt cx="3606801" cy="1465944"/>
          </a:xfrm>
        </p:grpSpPr>
        <p:sp>
          <p:nvSpPr>
            <p:cNvPr id="860" name="SMARTInkShape-125"/>
            <p:cNvSpPr/>
            <p:nvPr/>
          </p:nvSpPr>
          <p:spPr>
            <a:xfrm>
              <a:off x="5145314" y="2899228"/>
              <a:ext cx="1124858" cy="653145"/>
            </a:xfrm>
            <a:custGeom>
              <a:avLst/>
              <a:gdLst/>
              <a:ahLst/>
              <a:cxnLst/>
              <a:rect l="0" t="0" r="0" b="0"/>
              <a:pathLst>
                <a:path w="1124858" h="653145">
                  <a:moveTo>
                    <a:pt x="0" y="645886"/>
                  </a:moveTo>
                  <a:lnTo>
                    <a:pt x="6249" y="645886"/>
                  </a:lnTo>
                  <a:lnTo>
                    <a:pt x="6584" y="646692"/>
                  </a:lnTo>
                  <a:lnTo>
                    <a:pt x="7249" y="653055"/>
                  </a:lnTo>
                  <a:lnTo>
                    <a:pt x="20755" y="653144"/>
                  </a:lnTo>
                  <a:lnTo>
                    <a:pt x="21094" y="652337"/>
                  </a:lnTo>
                  <a:lnTo>
                    <a:pt x="21683" y="646895"/>
                  </a:lnTo>
                  <a:lnTo>
                    <a:pt x="23882" y="646335"/>
                  </a:lnTo>
                  <a:lnTo>
                    <a:pt x="32580" y="645912"/>
                  </a:lnTo>
                  <a:lnTo>
                    <a:pt x="33816" y="645098"/>
                  </a:lnTo>
                  <a:lnTo>
                    <a:pt x="34638" y="643748"/>
                  </a:lnTo>
                  <a:lnTo>
                    <a:pt x="35188" y="642042"/>
                  </a:lnTo>
                  <a:lnTo>
                    <a:pt x="36360" y="640904"/>
                  </a:lnTo>
                  <a:lnTo>
                    <a:pt x="39813" y="639640"/>
                  </a:lnTo>
                  <a:lnTo>
                    <a:pt x="46290" y="638929"/>
                  </a:lnTo>
                  <a:lnTo>
                    <a:pt x="47794" y="638022"/>
                  </a:lnTo>
                  <a:lnTo>
                    <a:pt x="48796" y="636612"/>
                  </a:lnTo>
                  <a:lnTo>
                    <a:pt x="49465" y="634865"/>
                  </a:lnTo>
                  <a:lnTo>
                    <a:pt x="50716" y="633701"/>
                  </a:lnTo>
                  <a:lnTo>
                    <a:pt x="58518" y="629682"/>
                  </a:lnTo>
                  <a:lnTo>
                    <a:pt x="63101" y="626589"/>
                  </a:lnTo>
                  <a:lnTo>
                    <a:pt x="70214" y="624042"/>
                  </a:lnTo>
                  <a:lnTo>
                    <a:pt x="77428" y="619345"/>
                  </a:lnTo>
                  <a:lnTo>
                    <a:pt x="84673" y="616788"/>
                  </a:lnTo>
                  <a:lnTo>
                    <a:pt x="101600" y="604348"/>
                  </a:lnTo>
                  <a:lnTo>
                    <a:pt x="106439" y="602428"/>
                  </a:lnTo>
                  <a:lnTo>
                    <a:pt x="130629" y="582682"/>
                  </a:lnTo>
                  <a:lnTo>
                    <a:pt x="135467" y="580703"/>
                  </a:lnTo>
                  <a:lnTo>
                    <a:pt x="154968" y="569082"/>
                  </a:lnTo>
                  <a:lnTo>
                    <a:pt x="163824" y="566147"/>
                  </a:lnTo>
                  <a:lnTo>
                    <a:pt x="195482" y="546397"/>
                  </a:lnTo>
                  <a:lnTo>
                    <a:pt x="209381" y="540851"/>
                  </a:lnTo>
                  <a:lnTo>
                    <a:pt x="244658" y="520069"/>
                  </a:lnTo>
                  <a:lnTo>
                    <a:pt x="277774" y="502176"/>
                  </a:lnTo>
                  <a:lnTo>
                    <a:pt x="306673" y="488449"/>
                  </a:lnTo>
                  <a:lnTo>
                    <a:pt x="338976" y="469288"/>
                  </a:lnTo>
                  <a:lnTo>
                    <a:pt x="371639" y="449943"/>
                  </a:lnTo>
                  <a:lnTo>
                    <a:pt x="380468" y="445912"/>
                  </a:lnTo>
                  <a:lnTo>
                    <a:pt x="397127" y="441173"/>
                  </a:lnTo>
                  <a:lnTo>
                    <a:pt x="432409" y="422468"/>
                  </a:lnTo>
                  <a:lnTo>
                    <a:pt x="467819" y="402230"/>
                  </a:lnTo>
                  <a:lnTo>
                    <a:pt x="500798" y="384669"/>
                  </a:lnTo>
                  <a:lnTo>
                    <a:pt x="532865" y="365278"/>
                  </a:lnTo>
                  <a:lnTo>
                    <a:pt x="566097" y="348344"/>
                  </a:lnTo>
                  <a:lnTo>
                    <a:pt x="598179" y="328991"/>
                  </a:lnTo>
                  <a:lnTo>
                    <a:pt x="633674" y="307220"/>
                  </a:lnTo>
                  <a:lnTo>
                    <a:pt x="649686" y="297544"/>
                  </a:lnTo>
                  <a:lnTo>
                    <a:pt x="684322" y="278191"/>
                  </a:lnTo>
                  <a:lnTo>
                    <a:pt x="720113" y="254000"/>
                  </a:lnTo>
                  <a:lnTo>
                    <a:pt x="756056" y="229810"/>
                  </a:lnTo>
                  <a:lnTo>
                    <a:pt x="789716" y="208039"/>
                  </a:lnTo>
                  <a:lnTo>
                    <a:pt x="825758" y="181429"/>
                  </a:lnTo>
                  <a:lnTo>
                    <a:pt x="861770" y="154820"/>
                  </a:lnTo>
                  <a:lnTo>
                    <a:pt x="894992" y="133048"/>
                  </a:lnTo>
                  <a:lnTo>
                    <a:pt x="919174" y="112083"/>
                  </a:lnTo>
                  <a:lnTo>
                    <a:pt x="941911" y="101152"/>
                  </a:lnTo>
                  <a:lnTo>
                    <a:pt x="971446" y="77402"/>
                  </a:lnTo>
                  <a:lnTo>
                    <a:pt x="989089" y="69144"/>
                  </a:lnTo>
                  <a:lnTo>
                    <a:pt x="1006306" y="53967"/>
                  </a:lnTo>
                  <a:lnTo>
                    <a:pt x="1022269" y="47365"/>
                  </a:lnTo>
                  <a:lnTo>
                    <a:pt x="1025018" y="45285"/>
                  </a:lnTo>
                  <a:lnTo>
                    <a:pt x="1029692" y="39311"/>
                  </a:lnTo>
                  <a:lnTo>
                    <a:pt x="1040400" y="32832"/>
                  </a:lnTo>
                  <a:lnTo>
                    <a:pt x="1049908" y="24793"/>
                  </a:lnTo>
                  <a:lnTo>
                    <a:pt x="1059552" y="20219"/>
                  </a:lnTo>
                  <a:lnTo>
                    <a:pt x="1064385" y="17050"/>
                  </a:lnTo>
                  <a:lnTo>
                    <a:pt x="1071640" y="14459"/>
                  </a:lnTo>
                  <a:lnTo>
                    <a:pt x="1078896" y="9750"/>
                  </a:lnTo>
                  <a:lnTo>
                    <a:pt x="1086153" y="7996"/>
                  </a:lnTo>
                  <a:lnTo>
                    <a:pt x="1094395" y="7355"/>
                  </a:lnTo>
                  <a:lnTo>
                    <a:pt x="1101952" y="1018"/>
                  </a:lnTo>
                  <a:lnTo>
                    <a:pt x="1110015" y="27"/>
                  </a:lnTo>
                  <a:lnTo>
                    <a:pt x="1124857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SMARTInkShape-126"/>
            <p:cNvSpPr/>
            <p:nvPr/>
          </p:nvSpPr>
          <p:spPr>
            <a:xfrm>
              <a:off x="6284775" y="2891972"/>
              <a:ext cx="1480369" cy="29029"/>
            </a:xfrm>
            <a:custGeom>
              <a:avLst/>
              <a:gdLst/>
              <a:ahLst/>
              <a:cxnLst/>
              <a:rect l="0" t="0" r="0" b="0"/>
              <a:pathLst>
                <a:path w="1480369" h="29029">
                  <a:moveTo>
                    <a:pt x="7168" y="7256"/>
                  </a:moveTo>
                  <a:lnTo>
                    <a:pt x="0" y="7256"/>
                  </a:lnTo>
                  <a:lnTo>
                    <a:pt x="36112" y="7256"/>
                  </a:lnTo>
                  <a:lnTo>
                    <a:pt x="70069" y="7256"/>
                  </a:lnTo>
                  <a:lnTo>
                    <a:pt x="103931" y="7256"/>
                  </a:lnTo>
                  <a:lnTo>
                    <a:pt x="132660" y="7256"/>
                  </a:lnTo>
                  <a:lnTo>
                    <a:pt x="165532" y="299"/>
                  </a:lnTo>
                  <a:lnTo>
                    <a:pt x="198338" y="17"/>
                  </a:lnTo>
                  <a:lnTo>
                    <a:pt x="233128" y="0"/>
                  </a:lnTo>
                  <a:lnTo>
                    <a:pt x="249746" y="806"/>
                  </a:lnTo>
                  <a:lnTo>
                    <a:pt x="278160" y="6584"/>
                  </a:lnTo>
                  <a:lnTo>
                    <a:pt x="311971" y="7217"/>
                  </a:lnTo>
                  <a:lnTo>
                    <a:pt x="343147" y="7253"/>
                  </a:lnTo>
                  <a:lnTo>
                    <a:pt x="376834" y="7256"/>
                  </a:lnTo>
                  <a:lnTo>
                    <a:pt x="411122" y="7256"/>
                  </a:lnTo>
                  <a:lnTo>
                    <a:pt x="444027" y="7256"/>
                  </a:lnTo>
                  <a:lnTo>
                    <a:pt x="476921" y="7256"/>
                  </a:lnTo>
                  <a:lnTo>
                    <a:pt x="509889" y="7256"/>
                  </a:lnTo>
                  <a:lnTo>
                    <a:pt x="543734" y="7256"/>
                  </a:lnTo>
                  <a:lnTo>
                    <a:pt x="578928" y="7256"/>
                  </a:lnTo>
                  <a:lnTo>
                    <a:pt x="615119" y="7256"/>
                  </a:lnTo>
                  <a:lnTo>
                    <a:pt x="625710" y="8063"/>
                  </a:lnTo>
                  <a:lnTo>
                    <a:pt x="660396" y="13841"/>
                  </a:lnTo>
                  <a:lnTo>
                    <a:pt x="696541" y="14455"/>
                  </a:lnTo>
                  <a:lnTo>
                    <a:pt x="728633" y="14509"/>
                  </a:lnTo>
                  <a:lnTo>
                    <a:pt x="762307" y="14513"/>
                  </a:lnTo>
                  <a:lnTo>
                    <a:pt x="792505" y="14514"/>
                  </a:lnTo>
                  <a:lnTo>
                    <a:pt x="822443" y="15320"/>
                  </a:lnTo>
                  <a:lnTo>
                    <a:pt x="857934" y="21098"/>
                  </a:lnTo>
                  <a:lnTo>
                    <a:pt x="892624" y="21712"/>
                  </a:lnTo>
                  <a:lnTo>
                    <a:pt x="924589" y="21766"/>
                  </a:lnTo>
                  <a:lnTo>
                    <a:pt x="959582" y="21770"/>
                  </a:lnTo>
                  <a:lnTo>
                    <a:pt x="994099" y="21771"/>
                  </a:lnTo>
                  <a:lnTo>
                    <a:pt x="1028908" y="21771"/>
                  </a:lnTo>
                  <a:lnTo>
                    <a:pt x="1064203" y="21771"/>
                  </a:lnTo>
                  <a:lnTo>
                    <a:pt x="1098153" y="22577"/>
                  </a:lnTo>
                  <a:lnTo>
                    <a:pt x="1127187" y="28355"/>
                  </a:lnTo>
                  <a:lnTo>
                    <a:pt x="1161203" y="28969"/>
                  </a:lnTo>
                  <a:lnTo>
                    <a:pt x="1197207" y="29024"/>
                  </a:lnTo>
                  <a:lnTo>
                    <a:pt x="1231198" y="29028"/>
                  </a:lnTo>
                  <a:lnTo>
                    <a:pt x="1265073" y="29028"/>
                  </a:lnTo>
                  <a:lnTo>
                    <a:pt x="1298940" y="29028"/>
                  </a:lnTo>
                  <a:lnTo>
                    <a:pt x="1332806" y="29028"/>
                  </a:lnTo>
                  <a:lnTo>
                    <a:pt x="1365767" y="29028"/>
                  </a:lnTo>
                  <a:lnTo>
                    <a:pt x="1398030" y="29028"/>
                  </a:lnTo>
                  <a:lnTo>
                    <a:pt x="1431888" y="29028"/>
                  </a:lnTo>
                  <a:lnTo>
                    <a:pt x="1467407" y="29028"/>
                  </a:lnTo>
                  <a:lnTo>
                    <a:pt x="1480368" y="2902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2" name="SMARTInkShape-127"/>
            <p:cNvSpPr/>
            <p:nvPr/>
          </p:nvSpPr>
          <p:spPr>
            <a:xfrm>
              <a:off x="7772400" y="2086429"/>
              <a:ext cx="979715" cy="841829"/>
            </a:xfrm>
            <a:custGeom>
              <a:avLst/>
              <a:gdLst/>
              <a:ahLst/>
              <a:cxnLst/>
              <a:rect l="0" t="0" r="0" b="0"/>
              <a:pathLst>
                <a:path w="979715" h="841829">
                  <a:moveTo>
                    <a:pt x="0" y="841828"/>
                  </a:moveTo>
                  <a:lnTo>
                    <a:pt x="3852" y="841828"/>
                  </a:lnTo>
                  <a:lnTo>
                    <a:pt x="4987" y="841022"/>
                  </a:lnTo>
                  <a:lnTo>
                    <a:pt x="5744" y="839678"/>
                  </a:lnTo>
                  <a:lnTo>
                    <a:pt x="6249" y="837976"/>
                  </a:lnTo>
                  <a:lnTo>
                    <a:pt x="7392" y="836841"/>
                  </a:lnTo>
                  <a:lnTo>
                    <a:pt x="10812" y="835580"/>
                  </a:lnTo>
                  <a:lnTo>
                    <a:pt x="41325" y="833766"/>
                  </a:lnTo>
                  <a:lnTo>
                    <a:pt x="50839" y="828827"/>
                  </a:lnTo>
                  <a:lnTo>
                    <a:pt x="56632" y="827613"/>
                  </a:lnTo>
                  <a:lnTo>
                    <a:pt x="63569" y="822386"/>
                  </a:lnTo>
                  <a:lnTo>
                    <a:pt x="70352" y="820747"/>
                  </a:lnTo>
                  <a:lnTo>
                    <a:pt x="75079" y="820363"/>
                  </a:lnTo>
                  <a:lnTo>
                    <a:pt x="79868" y="818043"/>
                  </a:lnTo>
                  <a:lnTo>
                    <a:pt x="84684" y="815130"/>
                  </a:lnTo>
                  <a:lnTo>
                    <a:pt x="91928" y="812684"/>
                  </a:lnTo>
                  <a:lnTo>
                    <a:pt x="108858" y="800287"/>
                  </a:lnTo>
                  <a:lnTo>
                    <a:pt x="113695" y="798369"/>
                  </a:lnTo>
                  <a:lnTo>
                    <a:pt x="120952" y="793561"/>
                  </a:lnTo>
                  <a:lnTo>
                    <a:pt x="128209" y="790972"/>
                  </a:lnTo>
                  <a:lnTo>
                    <a:pt x="135466" y="786263"/>
                  </a:lnTo>
                  <a:lnTo>
                    <a:pt x="142723" y="783703"/>
                  </a:lnTo>
                  <a:lnTo>
                    <a:pt x="179009" y="749899"/>
                  </a:lnTo>
                  <a:lnTo>
                    <a:pt x="186267" y="743452"/>
                  </a:lnTo>
                  <a:lnTo>
                    <a:pt x="195942" y="738715"/>
                  </a:lnTo>
                  <a:lnTo>
                    <a:pt x="230616" y="706356"/>
                  </a:lnTo>
                  <a:lnTo>
                    <a:pt x="248153" y="694266"/>
                  </a:lnTo>
                  <a:lnTo>
                    <a:pt x="263274" y="676427"/>
                  </a:lnTo>
                  <a:lnTo>
                    <a:pt x="285142" y="658069"/>
                  </a:lnTo>
                  <a:lnTo>
                    <a:pt x="303169" y="634468"/>
                  </a:lnTo>
                  <a:lnTo>
                    <a:pt x="339439" y="603867"/>
                  </a:lnTo>
                  <a:lnTo>
                    <a:pt x="347855" y="593387"/>
                  </a:lnTo>
                  <a:lnTo>
                    <a:pt x="353771" y="585461"/>
                  </a:lnTo>
                  <a:lnTo>
                    <a:pt x="386991" y="556296"/>
                  </a:lnTo>
                  <a:lnTo>
                    <a:pt x="400804" y="544746"/>
                  </a:lnTo>
                  <a:lnTo>
                    <a:pt x="408751" y="538846"/>
                  </a:lnTo>
                  <a:lnTo>
                    <a:pt x="422573" y="524067"/>
                  </a:lnTo>
                  <a:lnTo>
                    <a:pt x="457692" y="495039"/>
                  </a:lnTo>
                  <a:lnTo>
                    <a:pt x="466289" y="488532"/>
                  </a:lnTo>
                  <a:lnTo>
                    <a:pt x="498380" y="452445"/>
                  </a:lnTo>
                  <a:lnTo>
                    <a:pt x="532926" y="418568"/>
                  </a:lnTo>
                  <a:lnTo>
                    <a:pt x="546116" y="408751"/>
                  </a:lnTo>
                  <a:lnTo>
                    <a:pt x="578209" y="372618"/>
                  </a:lnTo>
                  <a:lnTo>
                    <a:pt x="614352" y="338739"/>
                  </a:lnTo>
                  <a:lnTo>
                    <a:pt x="629682" y="324913"/>
                  </a:lnTo>
                  <a:lnTo>
                    <a:pt x="644566" y="306891"/>
                  </a:lnTo>
                  <a:lnTo>
                    <a:pt x="680064" y="277460"/>
                  </a:lnTo>
                  <a:lnTo>
                    <a:pt x="713013" y="244912"/>
                  </a:lnTo>
                  <a:lnTo>
                    <a:pt x="727267" y="232823"/>
                  </a:lnTo>
                  <a:lnTo>
                    <a:pt x="745373" y="218817"/>
                  </a:lnTo>
                  <a:lnTo>
                    <a:pt x="777807" y="182804"/>
                  </a:lnTo>
                  <a:lnTo>
                    <a:pt x="811486" y="153484"/>
                  </a:lnTo>
                  <a:lnTo>
                    <a:pt x="847705" y="124448"/>
                  </a:lnTo>
                  <a:lnTo>
                    <a:pt x="870709" y="99586"/>
                  </a:lnTo>
                  <a:lnTo>
                    <a:pt x="880504" y="85702"/>
                  </a:lnTo>
                  <a:lnTo>
                    <a:pt x="916731" y="55646"/>
                  </a:lnTo>
                  <a:lnTo>
                    <a:pt x="926478" y="46769"/>
                  </a:lnTo>
                  <a:lnTo>
                    <a:pt x="931326" y="44977"/>
                  </a:lnTo>
                  <a:lnTo>
                    <a:pt x="932942" y="43692"/>
                  </a:lnTo>
                  <a:lnTo>
                    <a:pt x="964068" y="8391"/>
                  </a:lnTo>
                  <a:lnTo>
                    <a:pt x="968717" y="7593"/>
                  </a:lnTo>
                  <a:lnTo>
                    <a:pt x="969965" y="6674"/>
                  </a:lnTo>
                  <a:lnTo>
                    <a:pt x="972312" y="461"/>
                  </a:lnTo>
                  <a:lnTo>
                    <a:pt x="972456" y="3"/>
                  </a:lnTo>
                  <a:lnTo>
                    <a:pt x="972456" y="2"/>
                  </a:lnTo>
                  <a:lnTo>
                    <a:pt x="972458" y="0"/>
                  </a:lnTo>
                  <a:lnTo>
                    <a:pt x="97971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4" name="SMARTInkShape-128"/>
          <p:cNvSpPr/>
          <p:nvPr/>
        </p:nvSpPr>
        <p:spPr>
          <a:xfrm>
            <a:off x="5123543" y="3516086"/>
            <a:ext cx="4463144" cy="43544"/>
          </a:xfrm>
          <a:custGeom>
            <a:avLst/>
            <a:gdLst/>
            <a:ahLst/>
            <a:cxnLst/>
            <a:rect l="0" t="0" r="0" b="0"/>
            <a:pathLst>
              <a:path w="4463144" h="43544">
                <a:moveTo>
                  <a:pt x="0" y="36286"/>
                </a:moveTo>
                <a:lnTo>
                  <a:pt x="34073" y="36286"/>
                </a:lnTo>
                <a:lnTo>
                  <a:pt x="70151" y="36286"/>
                </a:lnTo>
                <a:lnTo>
                  <a:pt x="103720" y="36286"/>
                </a:lnTo>
                <a:lnTo>
                  <a:pt x="139900" y="36286"/>
                </a:lnTo>
                <a:lnTo>
                  <a:pt x="175737" y="36286"/>
                </a:lnTo>
                <a:lnTo>
                  <a:pt x="208130" y="36286"/>
                </a:lnTo>
                <a:lnTo>
                  <a:pt x="241104" y="36286"/>
                </a:lnTo>
                <a:lnTo>
                  <a:pt x="274706" y="36286"/>
                </a:lnTo>
                <a:lnTo>
                  <a:pt x="309576" y="36286"/>
                </a:lnTo>
                <a:lnTo>
                  <a:pt x="342514" y="36286"/>
                </a:lnTo>
                <a:lnTo>
                  <a:pt x="371816" y="38435"/>
                </a:lnTo>
                <a:lnTo>
                  <a:pt x="405913" y="43094"/>
                </a:lnTo>
                <a:lnTo>
                  <a:pt x="441130" y="43503"/>
                </a:lnTo>
                <a:lnTo>
                  <a:pt x="472465" y="43537"/>
                </a:lnTo>
                <a:lnTo>
                  <a:pt x="508099" y="43542"/>
                </a:lnTo>
                <a:lnTo>
                  <a:pt x="538554" y="37799"/>
                </a:lnTo>
                <a:lnTo>
                  <a:pt x="569334" y="36485"/>
                </a:lnTo>
                <a:lnTo>
                  <a:pt x="601317" y="36325"/>
                </a:lnTo>
                <a:lnTo>
                  <a:pt x="631168" y="36293"/>
                </a:lnTo>
                <a:lnTo>
                  <a:pt x="660360" y="41275"/>
                </a:lnTo>
                <a:lnTo>
                  <a:pt x="689420" y="43094"/>
                </a:lnTo>
                <a:lnTo>
                  <a:pt x="718455" y="43454"/>
                </a:lnTo>
                <a:lnTo>
                  <a:pt x="748292" y="43525"/>
                </a:lnTo>
                <a:lnTo>
                  <a:pt x="782258" y="43539"/>
                </a:lnTo>
                <a:lnTo>
                  <a:pt x="812500" y="43542"/>
                </a:lnTo>
                <a:lnTo>
                  <a:pt x="846757" y="43543"/>
                </a:lnTo>
                <a:lnTo>
                  <a:pt x="877654" y="43543"/>
                </a:lnTo>
                <a:lnTo>
                  <a:pt x="910904" y="43543"/>
                </a:lnTo>
                <a:lnTo>
                  <a:pt x="942738" y="43543"/>
                </a:lnTo>
                <a:lnTo>
                  <a:pt x="974471" y="43543"/>
                </a:lnTo>
                <a:lnTo>
                  <a:pt x="1007709" y="43543"/>
                </a:lnTo>
                <a:lnTo>
                  <a:pt x="1043360" y="43543"/>
                </a:lnTo>
                <a:lnTo>
                  <a:pt x="1079312" y="43543"/>
                </a:lnTo>
                <a:lnTo>
                  <a:pt x="1113799" y="43543"/>
                </a:lnTo>
                <a:lnTo>
                  <a:pt x="1142098" y="43543"/>
                </a:lnTo>
                <a:lnTo>
                  <a:pt x="1170910" y="43543"/>
                </a:lnTo>
                <a:lnTo>
                  <a:pt x="1199875" y="43543"/>
                </a:lnTo>
                <a:lnTo>
                  <a:pt x="1228884" y="43543"/>
                </a:lnTo>
                <a:lnTo>
                  <a:pt x="1257906" y="43543"/>
                </a:lnTo>
                <a:lnTo>
                  <a:pt x="1292429" y="43543"/>
                </a:lnTo>
                <a:lnTo>
                  <a:pt x="1324041" y="43543"/>
                </a:lnTo>
                <a:lnTo>
                  <a:pt x="1354193" y="43543"/>
                </a:lnTo>
                <a:lnTo>
                  <a:pt x="1383555" y="43543"/>
                </a:lnTo>
                <a:lnTo>
                  <a:pt x="1412682" y="42736"/>
                </a:lnTo>
                <a:lnTo>
                  <a:pt x="1442546" y="39362"/>
                </a:lnTo>
                <a:lnTo>
                  <a:pt x="1475765" y="41139"/>
                </a:lnTo>
                <a:lnTo>
                  <a:pt x="1506393" y="38888"/>
                </a:lnTo>
                <a:lnTo>
                  <a:pt x="1536702" y="40999"/>
                </a:lnTo>
                <a:lnTo>
                  <a:pt x="1570858" y="38040"/>
                </a:lnTo>
                <a:lnTo>
                  <a:pt x="1605707" y="36806"/>
                </a:lnTo>
                <a:lnTo>
                  <a:pt x="1637625" y="36439"/>
                </a:lnTo>
                <a:lnTo>
                  <a:pt x="1672257" y="36331"/>
                </a:lnTo>
                <a:lnTo>
                  <a:pt x="1708053" y="36299"/>
                </a:lnTo>
                <a:lnTo>
                  <a:pt x="1743387" y="36289"/>
                </a:lnTo>
                <a:lnTo>
                  <a:pt x="1775449" y="36287"/>
                </a:lnTo>
                <a:lnTo>
                  <a:pt x="1810125" y="36286"/>
                </a:lnTo>
                <a:lnTo>
                  <a:pt x="1845934" y="36286"/>
                </a:lnTo>
                <a:lnTo>
                  <a:pt x="1882079" y="36286"/>
                </a:lnTo>
                <a:lnTo>
                  <a:pt x="1917516" y="36286"/>
                </a:lnTo>
                <a:lnTo>
                  <a:pt x="1949607" y="36286"/>
                </a:lnTo>
                <a:lnTo>
                  <a:pt x="1985099" y="36286"/>
                </a:lnTo>
                <a:lnTo>
                  <a:pt x="2011961" y="36286"/>
                </a:lnTo>
                <a:lnTo>
                  <a:pt x="2037876" y="36286"/>
                </a:lnTo>
                <a:lnTo>
                  <a:pt x="2062834" y="36286"/>
                </a:lnTo>
                <a:lnTo>
                  <a:pt x="2087366" y="36286"/>
                </a:lnTo>
                <a:lnTo>
                  <a:pt x="2111708" y="36286"/>
                </a:lnTo>
                <a:lnTo>
                  <a:pt x="2135965" y="36286"/>
                </a:lnTo>
                <a:lnTo>
                  <a:pt x="2160185" y="36286"/>
                </a:lnTo>
                <a:lnTo>
                  <a:pt x="2184388" y="36286"/>
                </a:lnTo>
                <a:lnTo>
                  <a:pt x="2208585" y="36286"/>
                </a:lnTo>
                <a:lnTo>
                  <a:pt x="2232779" y="36286"/>
                </a:lnTo>
                <a:lnTo>
                  <a:pt x="2256970" y="36286"/>
                </a:lnTo>
                <a:lnTo>
                  <a:pt x="2281162" y="36286"/>
                </a:lnTo>
                <a:lnTo>
                  <a:pt x="2305352" y="36286"/>
                </a:lnTo>
                <a:lnTo>
                  <a:pt x="2341638" y="36286"/>
                </a:lnTo>
                <a:lnTo>
                  <a:pt x="2367980" y="36286"/>
                </a:lnTo>
                <a:lnTo>
                  <a:pt x="2395007" y="36286"/>
                </a:lnTo>
                <a:lnTo>
                  <a:pt x="2420458" y="36286"/>
                </a:lnTo>
                <a:lnTo>
                  <a:pt x="2445209" y="36286"/>
                </a:lnTo>
                <a:lnTo>
                  <a:pt x="2469649" y="36286"/>
                </a:lnTo>
                <a:lnTo>
                  <a:pt x="2493950" y="36286"/>
                </a:lnTo>
                <a:lnTo>
                  <a:pt x="2520339" y="36286"/>
                </a:lnTo>
                <a:lnTo>
                  <a:pt x="2546582" y="36286"/>
                </a:lnTo>
                <a:lnTo>
                  <a:pt x="2581103" y="36286"/>
                </a:lnTo>
                <a:lnTo>
                  <a:pt x="2607456" y="36286"/>
                </a:lnTo>
                <a:lnTo>
                  <a:pt x="2633144" y="36286"/>
                </a:lnTo>
                <a:lnTo>
                  <a:pt x="2658000" y="36286"/>
                </a:lnTo>
                <a:lnTo>
                  <a:pt x="2682487" y="36286"/>
                </a:lnTo>
                <a:lnTo>
                  <a:pt x="2706809" y="36286"/>
                </a:lnTo>
                <a:lnTo>
                  <a:pt x="2731057" y="36286"/>
                </a:lnTo>
                <a:lnTo>
                  <a:pt x="2755275" y="36286"/>
                </a:lnTo>
                <a:lnTo>
                  <a:pt x="2781626" y="36286"/>
                </a:lnTo>
                <a:lnTo>
                  <a:pt x="2808660" y="36286"/>
                </a:lnTo>
                <a:lnTo>
                  <a:pt x="2834114" y="36286"/>
                </a:lnTo>
                <a:lnTo>
                  <a:pt x="2858865" y="36286"/>
                </a:lnTo>
                <a:lnTo>
                  <a:pt x="2883305" y="36286"/>
                </a:lnTo>
                <a:lnTo>
                  <a:pt x="2907607" y="36286"/>
                </a:lnTo>
                <a:lnTo>
                  <a:pt x="2933997" y="34135"/>
                </a:lnTo>
                <a:lnTo>
                  <a:pt x="2960239" y="31298"/>
                </a:lnTo>
                <a:lnTo>
                  <a:pt x="2994761" y="29701"/>
                </a:lnTo>
                <a:lnTo>
                  <a:pt x="3021113" y="29327"/>
                </a:lnTo>
                <a:lnTo>
                  <a:pt x="3046801" y="29161"/>
                </a:lnTo>
                <a:lnTo>
                  <a:pt x="3071658" y="28281"/>
                </a:lnTo>
                <a:lnTo>
                  <a:pt x="3096145" y="25202"/>
                </a:lnTo>
                <a:lnTo>
                  <a:pt x="3120466" y="23296"/>
                </a:lnTo>
                <a:lnTo>
                  <a:pt x="3145522" y="22449"/>
                </a:lnTo>
                <a:lnTo>
                  <a:pt x="3172784" y="22072"/>
                </a:lnTo>
                <a:lnTo>
                  <a:pt x="3198878" y="21905"/>
                </a:lnTo>
                <a:lnTo>
                  <a:pt x="3223914" y="21831"/>
                </a:lnTo>
                <a:lnTo>
                  <a:pt x="3248480" y="21798"/>
                </a:lnTo>
                <a:lnTo>
                  <a:pt x="3272838" y="21783"/>
                </a:lnTo>
                <a:lnTo>
                  <a:pt x="3297103" y="21777"/>
                </a:lnTo>
                <a:lnTo>
                  <a:pt x="3321327" y="21773"/>
                </a:lnTo>
                <a:lnTo>
                  <a:pt x="3347681" y="19622"/>
                </a:lnTo>
                <a:lnTo>
                  <a:pt x="3373910" y="16784"/>
                </a:lnTo>
                <a:lnTo>
                  <a:pt x="3407615" y="15187"/>
                </a:lnTo>
                <a:lnTo>
                  <a:pt x="3442778" y="14713"/>
                </a:lnTo>
                <a:lnTo>
                  <a:pt x="3478731" y="14573"/>
                </a:lnTo>
                <a:lnTo>
                  <a:pt x="3502843" y="14540"/>
                </a:lnTo>
                <a:lnTo>
                  <a:pt x="3529150" y="14526"/>
                </a:lnTo>
                <a:lnTo>
                  <a:pt x="3555354" y="14519"/>
                </a:lnTo>
                <a:lnTo>
                  <a:pt x="3589048" y="14515"/>
                </a:lnTo>
                <a:lnTo>
                  <a:pt x="3624208" y="13708"/>
                </a:lnTo>
                <a:lnTo>
                  <a:pt x="3660160" y="9527"/>
                </a:lnTo>
                <a:lnTo>
                  <a:pt x="3695540" y="7930"/>
                </a:lnTo>
                <a:lnTo>
                  <a:pt x="3727615" y="7456"/>
                </a:lnTo>
                <a:lnTo>
                  <a:pt x="3762295" y="7316"/>
                </a:lnTo>
                <a:lnTo>
                  <a:pt x="3797298" y="7275"/>
                </a:lnTo>
                <a:lnTo>
                  <a:pt x="3829262" y="7262"/>
                </a:lnTo>
                <a:lnTo>
                  <a:pt x="3863103" y="7258"/>
                </a:lnTo>
                <a:lnTo>
                  <a:pt x="3894722" y="7257"/>
                </a:lnTo>
                <a:lnTo>
                  <a:pt x="3928460" y="7257"/>
                </a:lnTo>
                <a:lnTo>
                  <a:pt x="3960048" y="7257"/>
                </a:lnTo>
                <a:lnTo>
                  <a:pt x="3994583" y="7257"/>
                </a:lnTo>
                <a:lnTo>
                  <a:pt x="4029546" y="7257"/>
                </a:lnTo>
                <a:lnTo>
                  <a:pt x="4061496" y="7257"/>
                </a:lnTo>
                <a:lnTo>
                  <a:pt x="4095333" y="6451"/>
                </a:lnTo>
                <a:lnTo>
                  <a:pt x="4126144" y="2270"/>
                </a:lnTo>
                <a:lnTo>
                  <a:pt x="4156508" y="673"/>
                </a:lnTo>
                <a:lnTo>
                  <a:pt x="4189874" y="1006"/>
                </a:lnTo>
                <a:lnTo>
                  <a:pt x="4221353" y="4240"/>
                </a:lnTo>
                <a:lnTo>
                  <a:pt x="4255048" y="2421"/>
                </a:lnTo>
                <a:lnTo>
                  <a:pt x="4285818" y="4660"/>
                </a:lnTo>
                <a:lnTo>
                  <a:pt x="4315363" y="2545"/>
                </a:lnTo>
                <a:lnTo>
                  <a:pt x="4344546" y="5502"/>
                </a:lnTo>
                <a:lnTo>
                  <a:pt x="4373618" y="5930"/>
                </a:lnTo>
                <a:lnTo>
                  <a:pt x="4405081" y="2115"/>
                </a:lnTo>
                <a:lnTo>
                  <a:pt x="4463143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5" name="SMARTInkShape-129"/>
          <p:cNvSpPr/>
          <p:nvPr/>
        </p:nvSpPr>
        <p:spPr>
          <a:xfrm>
            <a:off x="5116286" y="1934029"/>
            <a:ext cx="14513" cy="1618882"/>
          </a:xfrm>
          <a:custGeom>
            <a:avLst/>
            <a:gdLst/>
            <a:ahLst/>
            <a:cxnLst/>
            <a:rect l="0" t="0" r="0" b="0"/>
            <a:pathLst>
              <a:path w="14513" h="1618882">
                <a:moveTo>
                  <a:pt x="7257" y="0"/>
                </a:moveTo>
                <a:lnTo>
                  <a:pt x="0" y="0"/>
                </a:lnTo>
                <a:lnTo>
                  <a:pt x="0" y="34085"/>
                </a:lnTo>
                <a:lnTo>
                  <a:pt x="0" y="70153"/>
                </a:lnTo>
                <a:lnTo>
                  <a:pt x="0" y="103495"/>
                </a:lnTo>
                <a:lnTo>
                  <a:pt x="0" y="139262"/>
                </a:lnTo>
                <a:lnTo>
                  <a:pt x="0" y="174319"/>
                </a:lnTo>
                <a:lnTo>
                  <a:pt x="0" y="208046"/>
                </a:lnTo>
                <a:lnTo>
                  <a:pt x="0" y="240999"/>
                </a:lnTo>
                <a:lnTo>
                  <a:pt x="0" y="274390"/>
                </a:lnTo>
                <a:lnTo>
                  <a:pt x="806" y="299780"/>
                </a:lnTo>
                <a:lnTo>
                  <a:pt x="6248" y="324128"/>
                </a:lnTo>
                <a:lnTo>
                  <a:pt x="920" y="357031"/>
                </a:lnTo>
                <a:lnTo>
                  <a:pt x="81" y="389167"/>
                </a:lnTo>
                <a:lnTo>
                  <a:pt x="822" y="413747"/>
                </a:lnTo>
                <a:lnTo>
                  <a:pt x="6586" y="449887"/>
                </a:lnTo>
                <a:lnTo>
                  <a:pt x="7198" y="486160"/>
                </a:lnTo>
                <a:lnTo>
                  <a:pt x="6445" y="522445"/>
                </a:lnTo>
                <a:lnTo>
                  <a:pt x="1008" y="552649"/>
                </a:lnTo>
                <a:lnTo>
                  <a:pt x="5877" y="585823"/>
                </a:lnTo>
                <a:lnTo>
                  <a:pt x="7075" y="617548"/>
                </a:lnTo>
                <a:lnTo>
                  <a:pt x="7233" y="649381"/>
                </a:lnTo>
                <a:lnTo>
                  <a:pt x="7254" y="682631"/>
                </a:lnTo>
                <a:lnTo>
                  <a:pt x="7257" y="717711"/>
                </a:lnTo>
                <a:lnTo>
                  <a:pt x="7257" y="748502"/>
                </a:lnTo>
                <a:lnTo>
                  <a:pt x="7257" y="781755"/>
                </a:lnTo>
                <a:lnTo>
                  <a:pt x="9407" y="799838"/>
                </a:lnTo>
                <a:lnTo>
                  <a:pt x="13841" y="834776"/>
                </a:lnTo>
                <a:lnTo>
                  <a:pt x="14425" y="867031"/>
                </a:lnTo>
                <a:lnTo>
                  <a:pt x="12352" y="900337"/>
                </a:lnTo>
                <a:lnTo>
                  <a:pt x="10328" y="914600"/>
                </a:lnTo>
                <a:lnTo>
                  <a:pt x="13803" y="946859"/>
                </a:lnTo>
                <a:lnTo>
                  <a:pt x="14421" y="980166"/>
                </a:lnTo>
                <a:lnTo>
                  <a:pt x="14502" y="1011072"/>
                </a:lnTo>
                <a:lnTo>
                  <a:pt x="14512" y="1045335"/>
                </a:lnTo>
                <a:lnTo>
                  <a:pt x="13707" y="1073311"/>
                </a:lnTo>
                <a:lnTo>
                  <a:pt x="8266" y="1104102"/>
                </a:lnTo>
                <a:lnTo>
                  <a:pt x="7390" y="1137355"/>
                </a:lnTo>
                <a:lnTo>
                  <a:pt x="7275" y="1168283"/>
                </a:lnTo>
                <a:lnTo>
                  <a:pt x="7260" y="1198528"/>
                </a:lnTo>
                <a:lnTo>
                  <a:pt x="7257" y="1231708"/>
                </a:lnTo>
                <a:lnTo>
                  <a:pt x="6451" y="1262628"/>
                </a:lnTo>
                <a:lnTo>
                  <a:pt x="1009" y="1292871"/>
                </a:lnTo>
                <a:lnTo>
                  <a:pt x="132" y="1322457"/>
                </a:lnTo>
                <a:lnTo>
                  <a:pt x="11" y="1356594"/>
                </a:lnTo>
                <a:lnTo>
                  <a:pt x="2151" y="1388221"/>
                </a:lnTo>
                <a:lnTo>
                  <a:pt x="6809" y="1421948"/>
                </a:lnTo>
                <a:lnTo>
                  <a:pt x="6392" y="1446531"/>
                </a:lnTo>
                <a:lnTo>
                  <a:pt x="445" y="1480453"/>
                </a:lnTo>
                <a:lnTo>
                  <a:pt x="864" y="1504647"/>
                </a:lnTo>
                <a:lnTo>
                  <a:pt x="6959" y="1539499"/>
                </a:lnTo>
                <a:lnTo>
                  <a:pt x="7249" y="1573478"/>
                </a:lnTo>
                <a:lnTo>
                  <a:pt x="7257" y="1609209"/>
                </a:lnTo>
                <a:lnTo>
                  <a:pt x="7257" y="1618881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011"/>
            <a:ext cx="12192000" cy="6788989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Sodium is an element found in table salt. It contains 11 protons and 12 neutrons. How many electrons are found in a neutral atom of sodium?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dirty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en-US" dirty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dirty="0"/>
          </a:p>
          <a:p>
            <a:pPr marL="342900" lvl="0" indent="-342900">
              <a:buFont typeface="+mj-lt"/>
              <a:buAutoNum type="alphaLcPeriod"/>
            </a:pPr>
            <a:r>
              <a:rPr lang="en-US" dirty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en-US" dirty="0"/>
          </a:p>
          <a:p>
            <a:pPr marL="342900" lvl="0" indent="-342900">
              <a:buFont typeface="+mj-lt"/>
              <a:buAutoNum type="alphaLcPeriod"/>
            </a:pPr>
            <a:r>
              <a:rPr lang="en-US" dirty="0" smtClean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buNone/>
            </a:pPr>
            <a:r>
              <a:rPr lang="en-US" dirty="0" smtClean="0">
                <a:latin typeface="Kristen ITC" panose="03050502040202030202" pitchFamily="66" charset="0"/>
                <a:cs typeface="Times New Roman" panose="02020603050405020304" pitchFamily="18" charset="0"/>
              </a:rPr>
              <a:t>Explanation:</a:t>
            </a:r>
          </a:p>
          <a:p>
            <a:pPr marL="0" lvl="0" indent="0">
              <a:buNone/>
            </a:pPr>
            <a:endParaRPr lang="en-US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 smtClean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40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40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the law of conservation of matter state?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20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total mass of the reactants is greater than the total mass of the products.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20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total mass of the reactants is less than the total mass of the products.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20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total mass of the reactants equals the total mass of the products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20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Matter can not change form. 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Explanation: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67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944808" cy="979714"/>
          </a:xfrm>
        </p:spPr>
        <p:txBody>
          <a:bodyPr/>
          <a:lstStyle/>
          <a:p>
            <a:r>
              <a:rPr lang="en-US" dirty="0" smtClean="0">
                <a:latin typeface="Kristen ITC" panose="03050502040202030202" pitchFamily="66" charset="0"/>
              </a:rPr>
              <a:t>Daily Checks</a:t>
            </a:r>
            <a:endParaRPr lang="en-US" dirty="0">
              <a:latin typeface="Kristen ITC" panose="03050502040202030202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1763"/>
            <a:ext cx="12192000" cy="6046237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Sodium is an element found in table salt. It contains 11 protons and 12 neutrons. How many electrons are found in a neutral atom of sodium?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dirty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en-US" dirty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dirty="0"/>
          </a:p>
          <a:p>
            <a:pPr marL="342900" lvl="0" indent="-342900">
              <a:buFont typeface="+mj-lt"/>
              <a:buAutoNum type="alphaLcPeriod"/>
            </a:pPr>
            <a:r>
              <a:rPr lang="en-US" dirty="0"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en-US" dirty="0"/>
          </a:p>
          <a:p>
            <a:pPr marL="0" lvl="0" indent="0">
              <a:buNone/>
            </a:pPr>
            <a:r>
              <a:rPr lang="en-US" dirty="0" smtClean="0">
                <a:latin typeface="Kristen ITC" panose="03050502040202030202" pitchFamily="66" charset="0"/>
                <a:cs typeface="Times New Roman" panose="02020603050405020304" pitchFamily="18" charset="0"/>
              </a:rPr>
              <a:t>d.1</a:t>
            </a:r>
            <a:endParaRPr lang="en-US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 smtClean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40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40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the law of conservation of matter state</a:t>
            </a:r>
            <a:r>
              <a:rPr lang="en-US" sz="2400" dirty="0" smtClean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20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total mass of the reactants is greater than the total mass of the products.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20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total mass of the reactants is less than the total mass of the products.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20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total mass of the reactants equals the total mass of the products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2000" dirty="0">
                <a:latin typeface="Kristen ITC" panose="03050502040202030202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Matter can not change form. 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1" name="SMARTInkShape-1157"/>
          <p:cNvSpPr/>
          <p:nvPr/>
        </p:nvSpPr>
        <p:spPr>
          <a:xfrm>
            <a:off x="7453085" y="7086600"/>
            <a:ext cx="21773" cy="43543"/>
          </a:xfrm>
          <a:custGeom>
            <a:avLst/>
            <a:gdLst/>
            <a:ahLst/>
            <a:cxnLst/>
            <a:rect l="0" t="0" r="0" b="0"/>
            <a:pathLst>
              <a:path w="21773" h="43543">
                <a:moveTo>
                  <a:pt x="21772" y="0"/>
                </a:moveTo>
                <a:lnTo>
                  <a:pt x="21772" y="10812"/>
                </a:lnTo>
                <a:lnTo>
                  <a:pt x="19621" y="15019"/>
                </a:lnTo>
                <a:lnTo>
                  <a:pt x="15523" y="20437"/>
                </a:lnTo>
                <a:lnTo>
                  <a:pt x="13907" y="27301"/>
                </a:lnTo>
                <a:lnTo>
                  <a:pt x="0" y="43542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7" name="Group 926"/>
          <p:cNvGrpSpPr/>
          <p:nvPr/>
        </p:nvGrpSpPr>
        <p:grpSpPr>
          <a:xfrm>
            <a:off x="3704252" y="1856551"/>
            <a:ext cx="1502229" cy="1614196"/>
            <a:chOff x="3554963" y="1567543"/>
            <a:chExt cx="1502229" cy="1614196"/>
          </a:xfrm>
        </p:grpSpPr>
        <p:sp>
          <p:nvSpPr>
            <p:cNvPr id="926" name="Rectangle 925"/>
            <p:cNvSpPr/>
            <p:nvPr/>
          </p:nvSpPr>
          <p:spPr>
            <a:xfrm>
              <a:off x="3554963" y="1567543"/>
              <a:ext cx="1502229" cy="16141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5" name="TextBox 924"/>
            <p:cNvSpPr txBox="1"/>
            <p:nvPr/>
          </p:nvSpPr>
          <p:spPr>
            <a:xfrm>
              <a:off x="3638939" y="1623527"/>
              <a:ext cx="131561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Baskerville Old Face" panose="02020602080505020303" pitchFamily="18" charset="0"/>
                </a:rPr>
                <a:t>11</a:t>
              </a:r>
            </a:p>
            <a:p>
              <a:pPr algn="ctr"/>
              <a:r>
                <a:rPr lang="en-US" sz="5400" dirty="0" smtClean="0">
                  <a:latin typeface="Baskerville Old Face" panose="02020602080505020303" pitchFamily="18" charset="0"/>
                </a:rPr>
                <a:t>Na</a:t>
              </a:r>
            </a:p>
            <a:p>
              <a:pPr algn="ctr"/>
              <a:r>
                <a:rPr lang="en-US" dirty="0" smtClean="0">
                  <a:latin typeface="Baskerville Old Face" panose="02020602080505020303" pitchFamily="18" charset="0"/>
                </a:rPr>
                <a:t>23</a:t>
              </a:r>
              <a:endParaRPr lang="en-US" dirty="0">
                <a:latin typeface="Baskerville Old Face" panose="02020602080505020303" pitchFamily="18" charset="0"/>
              </a:endParaRPr>
            </a:p>
          </p:txBody>
        </p:sp>
      </p:grpSp>
      <p:sp>
        <p:nvSpPr>
          <p:cNvPr id="928" name="Oval 927"/>
          <p:cNvSpPr/>
          <p:nvPr/>
        </p:nvSpPr>
        <p:spPr>
          <a:xfrm>
            <a:off x="4254758" y="1856551"/>
            <a:ext cx="401216" cy="494157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930" name="Straight Arrow Connector 929"/>
          <p:cNvCxnSpPr>
            <a:stCxn id="928" idx="6"/>
          </p:cNvCxnSpPr>
          <p:nvPr/>
        </p:nvCxnSpPr>
        <p:spPr>
          <a:xfrm flipV="1">
            <a:off x="4655974" y="2103629"/>
            <a:ext cx="914400" cy="1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" name="TextBox 931"/>
          <p:cNvSpPr txBox="1"/>
          <p:nvPr/>
        </p:nvSpPr>
        <p:spPr>
          <a:xfrm>
            <a:off x="5516791" y="1825424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Protons(11) = Electrons (11)</a:t>
            </a:r>
            <a:endParaRPr lang="en-US" sz="2800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933" name="Oval 932"/>
          <p:cNvSpPr/>
          <p:nvPr/>
        </p:nvSpPr>
        <p:spPr>
          <a:xfrm>
            <a:off x="-4666" y="5963818"/>
            <a:ext cx="401216" cy="494157"/>
          </a:xfrm>
          <a:prstGeom prst="ellipse">
            <a:avLst/>
          </a:prstGeom>
          <a:noFill/>
          <a:ln w="762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TextBox 933"/>
          <p:cNvSpPr txBox="1"/>
          <p:nvPr/>
        </p:nvSpPr>
        <p:spPr>
          <a:xfrm>
            <a:off x="8378888" y="4198776"/>
            <a:ext cx="41521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Starting Mass </a:t>
            </a:r>
            <a:r>
              <a:rPr lang="en-US" sz="2800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= </a:t>
            </a:r>
            <a:r>
              <a:rPr lang="en-US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  Ending Mass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Reactants       </a:t>
            </a:r>
            <a:r>
              <a:rPr lang="en-US" sz="2800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= </a:t>
            </a:r>
            <a:r>
              <a:rPr lang="en-US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  Products</a:t>
            </a:r>
            <a:endParaRPr lang="en-US" b="1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1539" y="2289544"/>
            <a:ext cx="401216" cy="494157"/>
          </a:xfrm>
          <a:prstGeom prst="ellipse">
            <a:avLst/>
          </a:prstGeom>
          <a:noFill/>
          <a:ln w="762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6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025" y="933450"/>
            <a:ext cx="7981950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257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855651"/>
            <a:ext cx="6307494" cy="2904586"/>
          </a:xfrm>
        </p:spPr>
        <p:txBody>
          <a:bodyPr>
            <a:normAutofit fontScale="90000"/>
          </a:bodyPr>
          <a:lstStyle/>
          <a:p>
            <a:r>
              <a:rPr lang="en-US" sz="7200" b="1" dirty="0" smtClean="0">
                <a:solidFill>
                  <a:srgbClr val="7030A0"/>
                </a:solidFill>
                <a:latin typeface="Gabriola" panose="04040605051002020D02" pitchFamily="82" charset="0"/>
              </a:rPr>
              <a:t>Atoms, Elements, Molecules, and Compounds!</a:t>
            </a:r>
            <a:endParaRPr lang="en-US" sz="7200" b="1" dirty="0">
              <a:solidFill>
                <a:srgbClr val="7030A0"/>
              </a:solidFill>
              <a:latin typeface="Gabriola" panose="04040605051002020D02" pitchFamily="8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453" y="362435"/>
            <a:ext cx="5460449" cy="642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0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latin typeface="Gabriola" panose="04040605051002020D02" pitchFamily="82" charset="0"/>
              </a:rPr>
              <a:t>Atoms</a:t>
            </a:r>
            <a:endParaRPr lang="en-US" sz="8800" b="1" dirty="0">
              <a:latin typeface="Gabriola" panose="04040605051002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9415" y="1396972"/>
            <a:ext cx="12192000" cy="5440784"/>
          </a:xfrm>
        </p:spPr>
        <p:txBody>
          <a:bodyPr>
            <a:normAutofit lnSpcReduction="10000"/>
          </a:bodyPr>
          <a:lstStyle/>
          <a:p>
            <a:r>
              <a:rPr lang="en-US" sz="6600" dirty="0">
                <a:latin typeface="Footlight MT Light" panose="0204060206030A020304" pitchFamily="18" charset="0"/>
              </a:rPr>
              <a:t>T</a:t>
            </a:r>
            <a:r>
              <a:rPr lang="en-US" sz="6600" dirty="0" smtClean="0">
                <a:latin typeface="Footlight MT Light" panose="0204060206030A020304" pitchFamily="18" charset="0"/>
              </a:rPr>
              <a:t>he building blocks of matter!</a:t>
            </a:r>
          </a:p>
          <a:p>
            <a:r>
              <a:rPr lang="en-US" sz="6600" dirty="0" smtClean="0">
                <a:effectLst/>
                <a:latin typeface="Footlight MT Light" panose="0204060206030A020304" pitchFamily="18" charset="0"/>
              </a:rPr>
              <a:t>the basic unit of a chemical element</a:t>
            </a:r>
          </a:p>
          <a:p>
            <a:r>
              <a:rPr lang="en-US" sz="6600" dirty="0" smtClean="0">
                <a:latin typeface="Footlight MT Light" panose="0204060206030A020304" pitchFamily="18" charset="0"/>
              </a:rPr>
              <a:t>Composed of charged particles called electrons, protons, and neutrons</a:t>
            </a:r>
            <a:endParaRPr lang="en-US" sz="6600" dirty="0" smtClean="0">
              <a:effectLst/>
              <a:latin typeface="Footlight MT Light" panose="0204060206030A020304" pitchFamily="18" charset="0"/>
            </a:endParaRPr>
          </a:p>
          <a:p>
            <a:endParaRPr lang="en-US" dirty="0"/>
          </a:p>
        </p:txBody>
      </p:sp>
      <p:pic>
        <p:nvPicPr>
          <p:cNvPr id="4" name="Picture 5" descr="j02155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447" y="154473"/>
            <a:ext cx="1300903" cy="1166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1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2033585" y="14868"/>
            <a:ext cx="8382000" cy="1219200"/>
          </a:xfrm>
          <a:ln w="3810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n-US" altLang="en-US" sz="6600" b="1" u="sng" dirty="0">
                <a:solidFill>
                  <a:srgbClr val="7030A0"/>
                </a:solidFill>
                <a:latin typeface="Gabriola" panose="04040605051002020D02" pitchFamily="82" charset="0"/>
              </a:rPr>
              <a:t>Location of Subatomic Particles</a:t>
            </a:r>
            <a:endParaRPr lang="en-US" altLang="en-US" sz="7200" u="sng" dirty="0" smtClean="0">
              <a:solidFill>
                <a:srgbClr val="7030A0"/>
              </a:solidFill>
              <a:latin typeface="Gabriola" panose="04040605051002020D02" pitchFamily="82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>
          <a:xfrm>
            <a:off x="2771192" y="1547095"/>
            <a:ext cx="9778481" cy="5166732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sz="2800" b="1" dirty="0"/>
              <a:t>					</a:t>
            </a:r>
            <a:endParaRPr lang="en-US" altLang="en-US" sz="2800" b="1" dirty="0" smtClean="0"/>
          </a:p>
          <a:p>
            <a:pPr eaLnBrk="1" hangingPunct="1">
              <a:buFontTx/>
              <a:buNone/>
            </a:pPr>
            <a:endParaRPr lang="en-US" altLang="en-US" sz="3200" b="1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3200" b="1" dirty="0">
                <a:solidFill>
                  <a:srgbClr val="7030A0"/>
                </a:solidFill>
                <a:latin typeface="Baskerville Old Face" panose="02020602080505020303" pitchFamily="18" charset="0"/>
              </a:rPr>
              <a:t>	 </a:t>
            </a:r>
            <a:r>
              <a:rPr lang="en-US" altLang="en-US" sz="3200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     Electrons</a:t>
            </a:r>
            <a:endParaRPr lang="en-US" altLang="en-US" sz="2000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eaLnBrk="1" hangingPunct="1"/>
            <a:endParaRPr lang="en-US" altLang="en-US" sz="2000" dirty="0" smtClean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  							             </a:t>
            </a:r>
            <a:r>
              <a:rPr lang="en-US" altLang="en-US" sz="3200" b="1" dirty="0">
                <a:solidFill>
                  <a:srgbClr val="7030A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en-US" sz="3200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        Neutrons</a:t>
            </a:r>
            <a:endParaRPr lang="en-US" altLang="en-US" sz="3200" b="1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3200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              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en-US" altLang="en-US" sz="3200" b="1" dirty="0">
                <a:solidFill>
                  <a:srgbClr val="7030A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en-US" sz="3200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                                                                    Protons</a:t>
            </a:r>
            <a:endParaRPr lang="en-US" altLang="en-US" sz="3200" b="1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3200" b="1" dirty="0">
                <a:solidFill>
                  <a:srgbClr val="7030A0"/>
                </a:solidFill>
                <a:latin typeface="Baskerville Old Face" panose="02020602080505020303" pitchFamily="18" charset="0"/>
              </a:rPr>
              <a:t>		                            </a:t>
            </a:r>
          </a:p>
          <a:p>
            <a:pPr eaLnBrk="1" hangingPunct="1">
              <a:buFontTx/>
              <a:buNone/>
            </a:pPr>
            <a:r>
              <a:rPr lang="en-US" altLang="en-US" sz="3200" b="1" dirty="0">
                <a:solidFill>
                  <a:srgbClr val="7030A0"/>
                </a:solidFill>
                <a:latin typeface="Baskerville Old Face" panose="02020602080505020303" pitchFamily="18" charset="0"/>
              </a:rPr>
              <a:t>					  </a:t>
            </a:r>
            <a:r>
              <a:rPr lang="en-US" altLang="en-US" sz="3200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                        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794755"/>
              </p:ext>
            </p:extLst>
          </p:nvPr>
        </p:nvGraphicFramePr>
        <p:xfrm>
          <a:off x="5851521" y="2245567"/>
          <a:ext cx="3933825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Clip" r:id="rId4" imgW="719280" imgH="738360" progId="MS_ClipArt_Gallery.2">
                  <p:embed/>
                </p:oleObj>
              </mc:Choice>
              <mc:Fallback>
                <p:oleObj name="Clip" r:id="rId4" imgW="719280" imgH="7383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521" y="2245567"/>
                        <a:ext cx="3933825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915209" y="4028685"/>
            <a:ext cx="16964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nucleus</a:t>
            </a:r>
            <a:endParaRPr lang="en-US" altLang="en-US" sz="2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8277809" y="4061695"/>
            <a:ext cx="1752600" cy="228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8277809" y="4290295"/>
            <a:ext cx="1524000" cy="762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82209" y="2918695"/>
            <a:ext cx="12954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Line 15"/>
          <p:cNvSpPr>
            <a:spLocks noChangeShapeType="1"/>
          </p:cNvSpPr>
          <p:nvPr/>
        </p:nvSpPr>
        <p:spPr bwMode="auto">
          <a:xfrm flipV="1">
            <a:off x="8325436" y="4061695"/>
            <a:ext cx="1752600" cy="228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6"/>
          <p:cNvSpPr>
            <a:spLocks noChangeShapeType="1"/>
          </p:cNvSpPr>
          <p:nvPr/>
        </p:nvSpPr>
        <p:spPr bwMode="auto">
          <a:xfrm>
            <a:off x="8277809" y="4290295"/>
            <a:ext cx="1524000" cy="762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7"/>
          <p:cNvSpPr>
            <a:spLocks noChangeShapeType="1"/>
          </p:cNvSpPr>
          <p:nvPr/>
        </p:nvSpPr>
        <p:spPr bwMode="auto">
          <a:xfrm>
            <a:off x="5382209" y="2918695"/>
            <a:ext cx="1295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596325" y="1347088"/>
            <a:ext cx="1943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rgbClr val="FF33CC"/>
                  </a:solidFill>
                  <a:prstDash val="solid"/>
                </a:ln>
                <a:solidFill>
                  <a:srgbClr val="FF0066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ATOM</a:t>
            </a:r>
            <a:endParaRPr lang="en-US" sz="5400" b="1" cap="none" spc="0" dirty="0">
              <a:ln w="22225">
                <a:solidFill>
                  <a:srgbClr val="FF33CC"/>
                </a:solidFill>
                <a:prstDash val="solid"/>
              </a:ln>
              <a:solidFill>
                <a:srgbClr val="FF0066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771" name="TextBox 1770"/>
          <p:cNvSpPr txBox="1"/>
          <p:nvPr/>
        </p:nvSpPr>
        <p:spPr>
          <a:xfrm>
            <a:off x="866204" y="3846765"/>
            <a:ext cx="47095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D60093"/>
                </a:solidFill>
                <a:latin typeface="Kristen ITC" panose="03050502040202030202" pitchFamily="66" charset="0"/>
              </a:rPr>
              <a:t>ATOMS have NO charge because protons and electrons are positive and negative charges and are equal in number.</a:t>
            </a:r>
            <a:endParaRPr lang="en-US" sz="2400" dirty="0">
              <a:solidFill>
                <a:srgbClr val="D60093"/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0853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roup 282"/>
          <p:cNvGrpSpPr/>
          <p:nvPr/>
        </p:nvGrpSpPr>
        <p:grpSpPr>
          <a:xfrm>
            <a:off x="26450" y="140768"/>
            <a:ext cx="9685034" cy="6599990"/>
            <a:chOff x="26450" y="140768"/>
            <a:chExt cx="9685034" cy="6599990"/>
          </a:xfrm>
        </p:grpSpPr>
        <p:pic>
          <p:nvPicPr>
            <p:cNvPr id="4" name="Picture 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4804" y="140768"/>
              <a:ext cx="7956680" cy="6599990"/>
            </a:xfrm>
            <a:prstGeom prst="rect">
              <a:avLst/>
            </a:prstGeom>
          </p:spPr>
        </p:pic>
        <p:sp>
          <p:nvSpPr>
            <p:cNvPr id="269" name="TextBox 268"/>
            <p:cNvSpPr txBox="1"/>
            <p:nvPr/>
          </p:nvSpPr>
          <p:spPr>
            <a:xfrm>
              <a:off x="7623434" y="4703698"/>
              <a:ext cx="18658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  <a:latin typeface="Kristen ITC" panose="03050502040202030202" pitchFamily="66" charset="0"/>
                </a:rPr>
                <a:t>Atomic mass</a:t>
              </a:r>
            </a:p>
            <a:p>
              <a:r>
                <a:rPr lang="en-US" dirty="0" smtClean="0">
                  <a:solidFill>
                    <a:srgbClr val="7030A0"/>
                  </a:solidFill>
                  <a:latin typeface="Kristen ITC" panose="03050502040202030202" pitchFamily="66" charset="0"/>
                </a:rPr>
                <a:t>          +</a:t>
              </a:r>
              <a:br>
                <a:rPr lang="en-US" dirty="0" smtClean="0">
                  <a:solidFill>
                    <a:srgbClr val="7030A0"/>
                  </a:solidFill>
                  <a:latin typeface="Kristen ITC" panose="03050502040202030202" pitchFamily="66" charset="0"/>
                </a:rPr>
              </a:br>
              <a:r>
                <a:rPr lang="en-US" dirty="0" smtClean="0">
                  <a:solidFill>
                    <a:srgbClr val="7030A0"/>
                  </a:solidFill>
                  <a:latin typeface="Kristen ITC" panose="03050502040202030202" pitchFamily="66" charset="0"/>
                </a:rPr>
                <a:t>         electrons</a:t>
              </a:r>
            </a:p>
            <a:p>
              <a:endParaRPr lang="en-US" sz="1050" dirty="0" smtClean="0">
                <a:solidFill>
                  <a:srgbClr val="7030A0"/>
                </a:solidFill>
                <a:latin typeface="Kristen ITC" panose="03050502040202030202" pitchFamily="66" charset="0"/>
              </a:endParaRPr>
            </a:p>
            <a:p>
              <a:r>
                <a:rPr lang="en-US" dirty="0" smtClean="0">
                  <a:solidFill>
                    <a:srgbClr val="7030A0"/>
                  </a:solidFill>
                  <a:latin typeface="Kristen ITC" panose="03050502040202030202" pitchFamily="66" charset="0"/>
                </a:rPr>
                <a:t>Protons</a:t>
              </a:r>
            </a:p>
            <a:p>
              <a:r>
                <a:rPr lang="en-US" dirty="0" smtClean="0">
                  <a:solidFill>
                    <a:srgbClr val="7030A0"/>
                  </a:solidFill>
                  <a:latin typeface="Kristen ITC" panose="03050502040202030202" pitchFamily="66" charset="0"/>
                </a:rPr>
                <a:t>neutrons</a:t>
              </a:r>
              <a:endParaRPr lang="en-US" dirty="0">
                <a:solidFill>
                  <a:srgbClr val="7030A0"/>
                </a:solidFill>
                <a:latin typeface="Kristen ITC" panose="03050502040202030202" pitchFamily="66" charset="0"/>
              </a:endParaRP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26450" y="3152623"/>
              <a:ext cx="370770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  <a:latin typeface="Kristen ITC" panose="03050502040202030202" pitchFamily="66" charset="0"/>
                </a:rPr>
                <a:t>Because </a:t>
              </a:r>
              <a:r>
                <a:rPr lang="en-US" sz="1600" dirty="0" smtClean="0">
                  <a:solidFill>
                    <a:srgbClr val="00B050"/>
                  </a:solidFill>
                  <a:latin typeface="Kristen ITC" panose="03050502040202030202" pitchFamily="66" charset="0"/>
                </a:rPr>
                <a:t>electrons(-) = protons (+)</a:t>
              </a:r>
            </a:p>
            <a:p>
              <a:r>
                <a:rPr lang="en-US" dirty="0" smtClean="0">
                  <a:solidFill>
                    <a:srgbClr val="00B050"/>
                  </a:solidFill>
                  <a:latin typeface="Kristen ITC" panose="03050502040202030202" pitchFamily="66" charset="0"/>
                </a:rPr>
                <a:t>there is</a:t>
              </a:r>
              <a:r>
                <a:rPr lang="en-US" b="1" u="sng" dirty="0" smtClean="0">
                  <a:solidFill>
                    <a:srgbClr val="00B050"/>
                  </a:solidFill>
                  <a:latin typeface="Kristen ITC" panose="03050502040202030202" pitchFamily="66" charset="0"/>
                </a:rPr>
                <a:t> no </a:t>
              </a:r>
              <a:r>
                <a:rPr lang="en-US" dirty="0" smtClean="0">
                  <a:solidFill>
                    <a:srgbClr val="00B050"/>
                  </a:solidFill>
                  <a:latin typeface="Kristen ITC" panose="03050502040202030202" pitchFamily="66" charset="0"/>
                </a:rPr>
                <a:t>charge in ATOM as a whole unit.</a:t>
              </a:r>
            </a:p>
            <a:p>
              <a:endParaRPr lang="en-US" dirty="0"/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2961784" y="4963052"/>
              <a:ext cx="1544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B0F0"/>
                  </a:solidFill>
                  <a:latin typeface="Kristen ITC" panose="03050502040202030202" pitchFamily="66" charset="0"/>
                </a:rPr>
                <a:t>Neutron</a:t>
              </a:r>
              <a:endParaRPr lang="en-US" sz="2400" dirty="0">
                <a:solidFill>
                  <a:srgbClr val="00B0F0"/>
                </a:solidFill>
                <a:latin typeface="Kristen ITC" panose="03050502040202030202" pitchFamily="66" charset="0"/>
              </a:endParaRPr>
            </a:p>
          </p:txBody>
        </p:sp>
        <p:sp>
          <p:nvSpPr>
            <p:cNvPr id="272" name="TextBox 271"/>
            <p:cNvSpPr txBox="1"/>
            <p:nvPr/>
          </p:nvSpPr>
          <p:spPr>
            <a:xfrm>
              <a:off x="2704661" y="823740"/>
              <a:ext cx="3545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Kristen ITC" panose="03050502040202030202" pitchFamily="66" charset="0"/>
                </a:rPr>
                <a:t>-</a:t>
              </a:r>
              <a:endParaRPr lang="en-US" sz="3200" b="1" dirty="0">
                <a:solidFill>
                  <a:srgbClr val="FF0000"/>
                </a:solidFill>
                <a:latin typeface="Kristen ITC" panose="03050502040202030202" pitchFamily="66" charset="0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2220078" y="5626780"/>
              <a:ext cx="6624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B0F0"/>
                  </a:solidFill>
                  <a:latin typeface="Kristen ITC" panose="03050502040202030202" pitchFamily="66" charset="0"/>
                </a:rPr>
                <a:t>NO</a:t>
              </a:r>
              <a:endParaRPr lang="en-US" sz="1400" dirty="0">
                <a:solidFill>
                  <a:srgbClr val="00B0F0"/>
                </a:solidFill>
                <a:latin typeface="Kristen ITC" panose="03050502040202030202" pitchFamily="66" charset="0"/>
              </a:endParaRPr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3143507" y="222152"/>
              <a:ext cx="12577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Kristen ITC" panose="03050502040202030202" pitchFamily="66" charset="0"/>
                </a:rPr>
                <a:t>Electron</a:t>
              </a:r>
              <a:endParaRPr lang="en-US" dirty="0">
                <a:solidFill>
                  <a:srgbClr val="FF0000"/>
                </a:solidFill>
                <a:latin typeface="Kristen ITC" panose="03050502040202030202" pitchFamily="66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6885993" y="406818"/>
              <a:ext cx="1371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33CC"/>
                  </a:solidFill>
                  <a:latin typeface="Kristen ITC" panose="03050502040202030202" pitchFamily="66" charset="0"/>
                </a:rPr>
                <a:t>Protons</a:t>
              </a:r>
              <a:endParaRPr lang="en-US" sz="2000" dirty="0">
                <a:solidFill>
                  <a:srgbClr val="FF33CC"/>
                </a:solidFill>
                <a:latin typeface="Kristen ITC" panose="03050502040202030202" pitchFamily="66" charset="0"/>
              </a:endParaRPr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8752115" y="1231641"/>
              <a:ext cx="289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33CC"/>
                  </a:solidFill>
                  <a:latin typeface="Kristen ITC" panose="03050502040202030202" pitchFamily="66" charset="0"/>
                </a:rPr>
                <a:t>+</a:t>
              </a:r>
              <a:endParaRPr lang="en-US" sz="2400" b="1" dirty="0">
                <a:solidFill>
                  <a:srgbClr val="FF33CC"/>
                </a:solidFill>
                <a:latin typeface="Kristen ITC" panose="03050502040202030202" pitchFamily="66" charset="0"/>
              </a:endParaRPr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5377544" y="2410409"/>
              <a:ext cx="289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33CC"/>
                  </a:solidFill>
                  <a:latin typeface="Kristen ITC" panose="03050502040202030202" pitchFamily="66" charset="0"/>
                </a:rPr>
                <a:t>+</a:t>
              </a:r>
              <a:endParaRPr lang="en-US" sz="2400" b="1" dirty="0">
                <a:solidFill>
                  <a:srgbClr val="FF33CC"/>
                </a:solidFill>
                <a:latin typeface="Kristen ITC" panose="03050502040202030202" pitchFamily="66" charset="0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5443894" y="2690958"/>
              <a:ext cx="289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33CC"/>
                  </a:solidFill>
                  <a:latin typeface="Kristen ITC" panose="03050502040202030202" pitchFamily="66" charset="0"/>
                </a:rPr>
                <a:t>+</a:t>
              </a:r>
              <a:endParaRPr lang="en-US" sz="2400" b="1" dirty="0">
                <a:solidFill>
                  <a:srgbClr val="FF33CC"/>
                </a:solidFill>
                <a:latin typeface="Kristen ITC" panose="03050502040202030202" pitchFamily="66" charset="0"/>
              </a:endParaRPr>
            </a:p>
          </p:txBody>
        </p:sp>
        <p:sp>
          <p:nvSpPr>
            <p:cNvPr id="280" name="TextBox 279"/>
            <p:cNvSpPr txBox="1"/>
            <p:nvPr/>
          </p:nvSpPr>
          <p:spPr>
            <a:xfrm>
              <a:off x="5088294" y="2550683"/>
              <a:ext cx="289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33CC"/>
                  </a:solidFill>
                  <a:latin typeface="Kristen ITC" panose="03050502040202030202" pitchFamily="66" charset="0"/>
                </a:rPr>
                <a:t>+</a:t>
              </a:r>
              <a:endParaRPr lang="en-US" sz="2400" b="1" dirty="0">
                <a:solidFill>
                  <a:srgbClr val="FF33CC"/>
                </a:solidFill>
                <a:latin typeface="Kristen ITC" panose="03050502040202030202" pitchFamily="66" charset="0"/>
              </a:endParaRPr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5317880" y="2971507"/>
              <a:ext cx="289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33CC"/>
                  </a:solidFill>
                  <a:latin typeface="Kristen ITC" panose="03050502040202030202" pitchFamily="66" charset="0"/>
                </a:rPr>
                <a:t>+</a:t>
              </a:r>
              <a:endParaRPr lang="en-US" sz="2400" b="1" dirty="0">
                <a:solidFill>
                  <a:srgbClr val="FF33CC"/>
                </a:solidFill>
                <a:latin typeface="Kristen ITC" panose="03050502040202030202" pitchFamily="66" charset="0"/>
              </a:endParaRP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5673480" y="2589723"/>
              <a:ext cx="289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33CC"/>
                  </a:solidFill>
                  <a:latin typeface="Kristen ITC" panose="03050502040202030202" pitchFamily="66" charset="0"/>
                </a:rPr>
                <a:t>+</a:t>
              </a:r>
              <a:endParaRPr lang="en-US" sz="2400" b="1" dirty="0">
                <a:solidFill>
                  <a:srgbClr val="FF33CC"/>
                </a:solidFill>
                <a:latin typeface="Kristen ITC" panose="03050502040202030202" pitchFamily="66" charset="0"/>
              </a:endParaRPr>
            </a:p>
          </p:txBody>
        </p:sp>
      </p:grpSp>
      <p:grpSp>
        <p:nvGrpSpPr>
          <p:cNvPr id="264" name="SMARTInkShape-Group95"/>
          <p:cNvGrpSpPr/>
          <p:nvPr/>
        </p:nvGrpSpPr>
        <p:grpSpPr>
          <a:xfrm>
            <a:off x="10066372" y="4198620"/>
            <a:ext cx="487275" cy="326101"/>
            <a:chOff x="10066372" y="4198620"/>
            <a:chExt cx="487275" cy="326101"/>
          </a:xfrm>
        </p:grpSpPr>
        <p:sp>
          <p:nvSpPr>
            <p:cNvPr id="262" name="SMARTInkShape-364"/>
            <p:cNvSpPr/>
            <p:nvPr/>
          </p:nvSpPr>
          <p:spPr>
            <a:xfrm>
              <a:off x="10226040" y="4305300"/>
              <a:ext cx="205741" cy="7621"/>
            </a:xfrm>
            <a:custGeom>
              <a:avLst/>
              <a:gdLst/>
              <a:ahLst/>
              <a:cxnLst/>
              <a:rect l="0" t="0" r="0" b="0"/>
              <a:pathLst>
                <a:path w="205741" h="7621">
                  <a:moveTo>
                    <a:pt x="0" y="0"/>
                  </a:moveTo>
                  <a:lnTo>
                    <a:pt x="44032" y="0"/>
                  </a:lnTo>
                  <a:lnTo>
                    <a:pt x="88978" y="0"/>
                  </a:lnTo>
                  <a:lnTo>
                    <a:pt x="125236" y="847"/>
                  </a:lnTo>
                  <a:lnTo>
                    <a:pt x="139930" y="4390"/>
                  </a:lnTo>
                  <a:lnTo>
                    <a:pt x="154163" y="2523"/>
                  </a:lnTo>
                  <a:lnTo>
                    <a:pt x="205740" y="76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SMARTInkShape-365"/>
            <p:cNvSpPr/>
            <p:nvPr/>
          </p:nvSpPr>
          <p:spPr>
            <a:xfrm>
              <a:off x="10066372" y="4198620"/>
              <a:ext cx="487275" cy="326101"/>
            </a:xfrm>
            <a:custGeom>
              <a:avLst/>
              <a:gdLst/>
              <a:ahLst/>
              <a:cxnLst/>
              <a:rect l="0" t="0" r="0" b="0"/>
              <a:pathLst>
                <a:path w="487275" h="326101">
                  <a:moveTo>
                    <a:pt x="266348" y="0"/>
                  </a:moveTo>
                  <a:lnTo>
                    <a:pt x="223008" y="0"/>
                  </a:lnTo>
                  <a:lnTo>
                    <a:pt x="188151" y="847"/>
                  </a:lnTo>
                  <a:lnTo>
                    <a:pt x="154338" y="9407"/>
                  </a:lnTo>
                  <a:lnTo>
                    <a:pt x="108964" y="35581"/>
                  </a:lnTo>
                  <a:lnTo>
                    <a:pt x="62805" y="67546"/>
                  </a:lnTo>
                  <a:lnTo>
                    <a:pt x="40566" y="89538"/>
                  </a:lnTo>
                  <a:lnTo>
                    <a:pt x="10656" y="134697"/>
                  </a:lnTo>
                  <a:lnTo>
                    <a:pt x="5678" y="150659"/>
                  </a:lnTo>
                  <a:lnTo>
                    <a:pt x="3668" y="153779"/>
                  </a:lnTo>
                  <a:lnTo>
                    <a:pt x="838" y="166262"/>
                  </a:lnTo>
                  <a:lnTo>
                    <a:pt x="0" y="176638"/>
                  </a:lnTo>
                  <a:lnTo>
                    <a:pt x="3799" y="189122"/>
                  </a:lnTo>
                  <a:lnTo>
                    <a:pt x="12841" y="205224"/>
                  </a:lnTo>
                  <a:lnTo>
                    <a:pt x="14826" y="210591"/>
                  </a:lnTo>
                  <a:lnTo>
                    <a:pt x="47915" y="253907"/>
                  </a:lnTo>
                  <a:lnTo>
                    <a:pt x="91618" y="281939"/>
                  </a:lnTo>
                  <a:lnTo>
                    <a:pt x="124835" y="301413"/>
                  </a:lnTo>
                  <a:lnTo>
                    <a:pt x="169846" y="316863"/>
                  </a:lnTo>
                  <a:lnTo>
                    <a:pt x="214516" y="319916"/>
                  </a:lnTo>
                  <a:lnTo>
                    <a:pt x="258676" y="326100"/>
                  </a:lnTo>
                  <a:lnTo>
                    <a:pt x="301806" y="316281"/>
                  </a:lnTo>
                  <a:lnTo>
                    <a:pt x="344802" y="304282"/>
                  </a:lnTo>
                  <a:lnTo>
                    <a:pt x="385413" y="286990"/>
                  </a:lnTo>
                  <a:lnTo>
                    <a:pt x="432196" y="245568"/>
                  </a:lnTo>
                  <a:lnTo>
                    <a:pt x="441079" y="234474"/>
                  </a:lnTo>
                  <a:lnTo>
                    <a:pt x="467976" y="200748"/>
                  </a:lnTo>
                  <a:lnTo>
                    <a:pt x="484130" y="157416"/>
                  </a:lnTo>
                  <a:lnTo>
                    <a:pt x="487274" y="112710"/>
                  </a:lnTo>
                  <a:lnTo>
                    <a:pt x="486458" y="103433"/>
                  </a:lnTo>
                  <a:lnTo>
                    <a:pt x="479566" y="79681"/>
                  </a:lnTo>
                  <a:lnTo>
                    <a:pt x="461824" y="51897"/>
                  </a:lnTo>
                  <a:lnTo>
                    <a:pt x="440120" y="35656"/>
                  </a:lnTo>
                  <a:lnTo>
                    <a:pt x="432196" y="32780"/>
                  </a:lnTo>
                  <a:lnTo>
                    <a:pt x="423879" y="30656"/>
                  </a:lnTo>
                  <a:lnTo>
                    <a:pt x="413588" y="25546"/>
                  </a:lnTo>
                  <a:lnTo>
                    <a:pt x="401037" y="22809"/>
                  </a:lnTo>
                  <a:lnTo>
                    <a:pt x="390735" y="17859"/>
                  </a:lnTo>
                  <a:lnTo>
                    <a:pt x="343998" y="11225"/>
                  </a:lnTo>
                  <a:lnTo>
                    <a:pt x="334444" y="11480"/>
                  </a:lnTo>
                  <a:lnTo>
                    <a:pt x="304405" y="14910"/>
                  </a:lnTo>
                  <a:lnTo>
                    <a:pt x="279042" y="16043"/>
                  </a:lnTo>
                  <a:lnTo>
                    <a:pt x="258728" y="228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SMARTInkShape-Group96"/>
          <p:cNvGrpSpPr/>
          <p:nvPr/>
        </p:nvGrpSpPr>
        <p:grpSpPr>
          <a:xfrm>
            <a:off x="10949940" y="2369915"/>
            <a:ext cx="516718" cy="449381"/>
            <a:chOff x="10949940" y="2369915"/>
            <a:chExt cx="516718" cy="449381"/>
          </a:xfrm>
        </p:grpSpPr>
        <p:sp>
          <p:nvSpPr>
            <p:cNvPr id="265" name="SMARTInkShape-366"/>
            <p:cNvSpPr/>
            <p:nvPr/>
          </p:nvSpPr>
          <p:spPr>
            <a:xfrm>
              <a:off x="11064240" y="2461260"/>
              <a:ext cx="22861" cy="228601"/>
            </a:xfrm>
            <a:custGeom>
              <a:avLst/>
              <a:gdLst/>
              <a:ahLst/>
              <a:cxnLst/>
              <a:rect l="0" t="0" r="0" b="0"/>
              <a:pathLst>
                <a:path w="22861" h="228601">
                  <a:moveTo>
                    <a:pt x="7620" y="0"/>
                  </a:moveTo>
                  <a:lnTo>
                    <a:pt x="25" y="0"/>
                  </a:lnTo>
                  <a:lnTo>
                    <a:pt x="0" y="47204"/>
                  </a:lnTo>
                  <a:lnTo>
                    <a:pt x="0" y="94050"/>
                  </a:lnTo>
                  <a:lnTo>
                    <a:pt x="847" y="124466"/>
                  </a:lnTo>
                  <a:lnTo>
                    <a:pt x="6913" y="154941"/>
                  </a:lnTo>
                  <a:lnTo>
                    <a:pt x="8450" y="192900"/>
                  </a:lnTo>
                  <a:lnTo>
                    <a:pt x="14178" y="207927"/>
                  </a:lnTo>
                  <a:lnTo>
                    <a:pt x="15148" y="219444"/>
                  </a:lnTo>
                  <a:lnTo>
                    <a:pt x="22860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SMARTInkShape-367"/>
            <p:cNvSpPr/>
            <p:nvPr/>
          </p:nvSpPr>
          <p:spPr>
            <a:xfrm>
              <a:off x="10988065" y="2606040"/>
              <a:ext cx="220956" cy="7621"/>
            </a:xfrm>
            <a:custGeom>
              <a:avLst/>
              <a:gdLst/>
              <a:ahLst/>
              <a:cxnLst/>
              <a:rect l="0" t="0" r="0" b="0"/>
              <a:pathLst>
                <a:path w="220956" h="7621">
                  <a:moveTo>
                    <a:pt x="7595" y="0"/>
                  </a:moveTo>
                  <a:lnTo>
                    <a:pt x="0" y="0"/>
                  </a:lnTo>
                  <a:lnTo>
                    <a:pt x="17887" y="0"/>
                  </a:lnTo>
                  <a:lnTo>
                    <a:pt x="22895" y="2258"/>
                  </a:lnTo>
                  <a:lnTo>
                    <a:pt x="25415" y="4045"/>
                  </a:lnTo>
                  <a:lnTo>
                    <a:pt x="37053" y="6561"/>
                  </a:lnTo>
                  <a:lnTo>
                    <a:pt x="80294" y="7601"/>
                  </a:lnTo>
                  <a:lnTo>
                    <a:pt x="123726" y="7619"/>
                  </a:lnTo>
                  <a:lnTo>
                    <a:pt x="168783" y="7620"/>
                  </a:lnTo>
                  <a:lnTo>
                    <a:pt x="220955" y="76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SMARTInkShape-368"/>
            <p:cNvSpPr/>
            <p:nvPr/>
          </p:nvSpPr>
          <p:spPr>
            <a:xfrm>
              <a:off x="10949940" y="2369915"/>
              <a:ext cx="516718" cy="449381"/>
            </a:xfrm>
            <a:custGeom>
              <a:avLst/>
              <a:gdLst/>
              <a:ahLst/>
              <a:cxnLst/>
              <a:rect l="0" t="0" r="0" b="0"/>
              <a:pathLst>
                <a:path w="516718" h="449381">
                  <a:moveTo>
                    <a:pt x="365760" y="83725"/>
                  </a:moveTo>
                  <a:lnTo>
                    <a:pt x="361715" y="83725"/>
                  </a:lnTo>
                  <a:lnTo>
                    <a:pt x="351109" y="75635"/>
                  </a:lnTo>
                  <a:lnTo>
                    <a:pt x="329537" y="48992"/>
                  </a:lnTo>
                  <a:lnTo>
                    <a:pt x="283906" y="18538"/>
                  </a:lnTo>
                  <a:lnTo>
                    <a:pt x="238424" y="8055"/>
                  </a:lnTo>
                  <a:lnTo>
                    <a:pt x="231272" y="6914"/>
                  </a:lnTo>
                  <a:lnTo>
                    <a:pt x="212886" y="1540"/>
                  </a:lnTo>
                  <a:lnTo>
                    <a:pt x="171212" y="0"/>
                  </a:lnTo>
                  <a:lnTo>
                    <a:pt x="162736" y="2205"/>
                  </a:lnTo>
                  <a:lnTo>
                    <a:pt x="155301" y="5161"/>
                  </a:lnTo>
                  <a:lnTo>
                    <a:pt x="111703" y="12700"/>
                  </a:lnTo>
                  <a:lnTo>
                    <a:pt x="97350" y="15267"/>
                  </a:lnTo>
                  <a:lnTo>
                    <a:pt x="55458" y="38051"/>
                  </a:lnTo>
                  <a:lnTo>
                    <a:pt x="49201" y="43952"/>
                  </a:lnTo>
                  <a:lnTo>
                    <a:pt x="20330" y="89904"/>
                  </a:lnTo>
                  <a:lnTo>
                    <a:pt x="4767" y="134553"/>
                  </a:lnTo>
                  <a:lnTo>
                    <a:pt x="627" y="165960"/>
                  </a:lnTo>
                  <a:lnTo>
                    <a:pt x="37" y="209573"/>
                  </a:lnTo>
                  <a:lnTo>
                    <a:pt x="0" y="253978"/>
                  </a:lnTo>
                  <a:lnTo>
                    <a:pt x="847" y="274152"/>
                  </a:lnTo>
                  <a:lnTo>
                    <a:pt x="13183" y="318203"/>
                  </a:lnTo>
                  <a:lnTo>
                    <a:pt x="13866" y="323864"/>
                  </a:lnTo>
                  <a:lnTo>
                    <a:pt x="19147" y="334669"/>
                  </a:lnTo>
                  <a:lnTo>
                    <a:pt x="47883" y="378634"/>
                  </a:lnTo>
                  <a:lnTo>
                    <a:pt x="55996" y="385822"/>
                  </a:lnTo>
                  <a:lnTo>
                    <a:pt x="79531" y="413287"/>
                  </a:lnTo>
                  <a:lnTo>
                    <a:pt x="110572" y="434059"/>
                  </a:lnTo>
                  <a:lnTo>
                    <a:pt x="128437" y="439552"/>
                  </a:lnTo>
                  <a:lnTo>
                    <a:pt x="144454" y="443438"/>
                  </a:lnTo>
                  <a:lnTo>
                    <a:pt x="159923" y="447693"/>
                  </a:lnTo>
                  <a:lnTo>
                    <a:pt x="206180" y="449380"/>
                  </a:lnTo>
                  <a:lnTo>
                    <a:pt x="253039" y="440872"/>
                  </a:lnTo>
                  <a:lnTo>
                    <a:pt x="296219" y="424791"/>
                  </a:lnTo>
                  <a:lnTo>
                    <a:pt x="343551" y="405500"/>
                  </a:lnTo>
                  <a:lnTo>
                    <a:pt x="387833" y="378918"/>
                  </a:lnTo>
                  <a:lnTo>
                    <a:pt x="432557" y="349937"/>
                  </a:lnTo>
                  <a:lnTo>
                    <a:pt x="474065" y="302852"/>
                  </a:lnTo>
                  <a:lnTo>
                    <a:pt x="496848" y="270898"/>
                  </a:lnTo>
                  <a:lnTo>
                    <a:pt x="513287" y="223741"/>
                  </a:lnTo>
                  <a:lnTo>
                    <a:pt x="516717" y="208279"/>
                  </a:lnTo>
                  <a:lnTo>
                    <a:pt x="515260" y="198067"/>
                  </a:lnTo>
                  <a:lnTo>
                    <a:pt x="501255" y="154564"/>
                  </a:lnTo>
                  <a:lnTo>
                    <a:pt x="470930" y="113077"/>
                  </a:lnTo>
                  <a:lnTo>
                    <a:pt x="429153" y="88842"/>
                  </a:lnTo>
                  <a:lnTo>
                    <a:pt x="386780" y="71027"/>
                  </a:lnTo>
                  <a:lnTo>
                    <a:pt x="370202" y="64253"/>
                  </a:lnTo>
                  <a:lnTo>
                    <a:pt x="325886" y="55032"/>
                  </a:lnTo>
                  <a:lnTo>
                    <a:pt x="306531" y="51516"/>
                  </a:lnTo>
                  <a:lnTo>
                    <a:pt x="284822" y="46789"/>
                  </a:lnTo>
                  <a:lnTo>
                    <a:pt x="228600" y="45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6" name="SMARTInkShape-369"/>
          <p:cNvSpPr/>
          <p:nvPr/>
        </p:nvSpPr>
        <p:spPr>
          <a:xfrm>
            <a:off x="10439400" y="4168140"/>
            <a:ext cx="1744981" cy="60928"/>
          </a:xfrm>
          <a:custGeom>
            <a:avLst/>
            <a:gdLst/>
            <a:ahLst/>
            <a:cxnLst/>
            <a:rect l="0" t="0" r="0" b="0"/>
            <a:pathLst>
              <a:path w="1744981" h="60928">
                <a:moveTo>
                  <a:pt x="0" y="15240"/>
                </a:moveTo>
                <a:lnTo>
                  <a:pt x="0" y="29328"/>
                </a:lnTo>
                <a:lnTo>
                  <a:pt x="846" y="29712"/>
                </a:lnTo>
                <a:lnTo>
                  <a:pt x="4045" y="30138"/>
                </a:lnTo>
                <a:lnTo>
                  <a:pt x="5236" y="31099"/>
                </a:lnTo>
                <a:lnTo>
                  <a:pt x="7307" y="37011"/>
                </a:lnTo>
                <a:lnTo>
                  <a:pt x="9738" y="37616"/>
                </a:lnTo>
                <a:lnTo>
                  <a:pt x="18199" y="38004"/>
                </a:lnTo>
                <a:lnTo>
                  <a:pt x="23045" y="40315"/>
                </a:lnTo>
                <a:lnTo>
                  <a:pt x="25524" y="42117"/>
                </a:lnTo>
                <a:lnTo>
                  <a:pt x="28022" y="42471"/>
                </a:lnTo>
                <a:lnTo>
                  <a:pt x="33056" y="40607"/>
                </a:lnTo>
                <a:lnTo>
                  <a:pt x="35585" y="40618"/>
                </a:lnTo>
                <a:lnTo>
                  <a:pt x="47984" y="44461"/>
                </a:lnTo>
                <a:lnTo>
                  <a:pt x="91500" y="45687"/>
                </a:lnTo>
                <a:lnTo>
                  <a:pt x="133563" y="45718"/>
                </a:lnTo>
                <a:lnTo>
                  <a:pt x="175614" y="45719"/>
                </a:lnTo>
                <a:lnTo>
                  <a:pt x="221011" y="45719"/>
                </a:lnTo>
                <a:lnTo>
                  <a:pt x="265116" y="45719"/>
                </a:lnTo>
                <a:lnTo>
                  <a:pt x="309828" y="45720"/>
                </a:lnTo>
                <a:lnTo>
                  <a:pt x="354224" y="49765"/>
                </a:lnTo>
                <a:lnTo>
                  <a:pt x="401757" y="52869"/>
                </a:lnTo>
                <a:lnTo>
                  <a:pt x="447766" y="53279"/>
                </a:lnTo>
                <a:lnTo>
                  <a:pt x="487822" y="55586"/>
                </a:lnTo>
                <a:lnTo>
                  <a:pt x="508063" y="57725"/>
                </a:lnTo>
                <a:lnTo>
                  <a:pt x="548653" y="56715"/>
                </a:lnTo>
                <a:lnTo>
                  <a:pt x="589283" y="60122"/>
                </a:lnTo>
                <a:lnTo>
                  <a:pt x="629920" y="60795"/>
                </a:lnTo>
                <a:lnTo>
                  <a:pt x="670558" y="60927"/>
                </a:lnTo>
                <a:lnTo>
                  <a:pt x="711198" y="56909"/>
                </a:lnTo>
                <a:lnTo>
                  <a:pt x="751840" y="59281"/>
                </a:lnTo>
                <a:lnTo>
                  <a:pt x="792482" y="60629"/>
                </a:lnTo>
                <a:lnTo>
                  <a:pt x="833118" y="56849"/>
                </a:lnTo>
                <a:lnTo>
                  <a:pt x="873760" y="54033"/>
                </a:lnTo>
                <a:lnTo>
                  <a:pt x="914400" y="53477"/>
                </a:lnTo>
                <a:lnTo>
                  <a:pt x="955040" y="53367"/>
                </a:lnTo>
                <a:lnTo>
                  <a:pt x="1000916" y="52499"/>
                </a:lnTo>
                <a:lnTo>
                  <a:pt x="1041212" y="47310"/>
                </a:lnTo>
                <a:lnTo>
                  <a:pt x="1087763" y="45929"/>
                </a:lnTo>
                <a:lnTo>
                  <a:pt x="1130148" y="45761"/>
                </a:lnTo>
                <a:lnTo>
                  <a:pt x="1174985" y="45728"/>
                </a:lnTo>
                <a:lnTo>
                  <a:pt x="1216455" y="45722"/>
                </a:lnTo>
                <a:lnTo>
                  <a:pt x="1257259" y="45720"/>
                </a:lnTo>
                <a:lnTo>
                  <a:pt x="1301976" y="41675"/>
                </a:lnTo>
                <a:lnTo>
                  <a:pt x="1345491" y="38806"/>
                </a:lnTo>
                <a:lnTo>
                  <a:pt x="1388956" y="38240"/>
                </a:lnTo>
                <a:lnTo>
                  <a:pt x="1434011" y="38128"/>
                </a:lnTo>
                <a:lnTo>
                  <a:pt x="1475524" y="38106"/>
                </a:lnTo>
                <a:lnTo>
                  <a:pt x="1516337" y="38101"/>
                </a:lnTo>
                <a:lnTo>
                  <a:pt x="1557012" y="38101"/>
                </a:lnTo>
                <a:lnTo>
                  <a:pt x="1602895" y="38100"/>
                </a:lnTo>
                <a:lnTo>
                  <a:pt x="1645447" y="38101"/>
                </a:lnTo>
                <a:lnTo>
                  <a:pt x="1691422" y="38100"/>
                </a:lnTo>
                <a:lnTo>
                  <a:pt x="1736404" y="38100"/>
                </a:lnTo>
                <a:lnTo>
                  <a:pt x="1744950" y="38101"/>
                </a:lnTo>
                <a:lnTo>
                  <a:pt x="1744977" y="13"/>
                </a:lnTo>
                <a:lnTo>
                  <a:pt x="1744980" y="9"/>
                </a:lnTo>
                <a:lnTo>
                  <a:pt x="1744977" y="6"/>
                </a:lnTo>
                <a:lnTo>
                  <a:pt x="1744977" y="4"/>
                </a:lnTo>
                <a:lnTo>
                  <a:pt x="1744980" y="3"/>
                </a:lnTo>
                <a:lnTo>
                  <a:pt x="1744977" y="1"/>
                </a:lnTo>
                <a:lnTo>
                  <a:pt x="1744980" y="1"/>
                </a:lnTo>
                <a:lnTo>
                  <a:pt x="1744977" y="1"/>
                </a:lnTo>
                <a:lnTo>
                  <a:pt x="1744980" y="1"/>
                </a:lnTo>
                <a:lnTo>
                  <a:pt x="1744977" y="1"/>
                </a:lnTo>
                <a:lnTo>
                  <a:pt x="1744980" y="1"/>
                </a:lnTo>
                <a:lnTo>
                  <a:pt x="1744977" y="1"/>
                </a:lnTo>
                <a:lnTo>
                  <a:pt x="1744980" y="1"/>
                </a:lnTo>
                <a:lnTo>
                  <a:pt x="174498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SMARTInkShape-370"/>
          <p:cNvSpPr/>
          <p:nvPr/>
        </p:nvSpPr>
        <p:spPr>
          <a:xfrm>
            <a:off x="8968740" y="2773680"/>
            <a:ext cx="1927861" cy="45721"/>
          </a:xfrm>
          <a:custGeom>
            <a:avLst/>
            <a:gdLst/>
            <a:ahLst/>
            <a:cxnLst/>
            <a:rect l="0" t="0" r="0" b="0"/>
            <a:pathLst>
              <a:path w="1927861" h="45721">
                <a:moveTo>
                  <a:pt x="0" y="15240"/>
                </a:moveTo>
                <a:lnTo>
                  <a:pt x="0" y="29412"/>
                </a:lnTo>
                <a:lnTo>
                  <a:pt x="847" y="29768"/>
                </a:lnTo>
                <a:lnTo>
                  <a:pt x="20555" y="31321"/>
                </a:lnTo>
                <a:lnTo>
                  <a:pt x="30525" y="36510"/>
                </a:lnTo>
                <a:lnTo>
                  <a:pt x="74296" y="38095"/>
                </a:lnTo>
                <a:lnTo>
                  <a:pt x="119718" y="38100"/>
                </a:lnTo>
                <a:lnTo>
                  <a:pt x="127715" y="38946"/>
                </a:lnTo>
                <a:lnTo>
                  <a:pt x="172499" y="45406"/>
                </a:lnTo>
                <a:lnTo>
                  <a:pt x="192998" y="44811"/>
                </a:lnTo>
                <a:lnTo>
                  <a:pt x="224362" y="38801"/>
                </a:lnTo>
                <a:lnTo>
                  <a:pt x="243995" y="39154"/>
                </a:lnTo>
                <a:lnTo>
                  <a:pt x="290972" y="45414"/>
                </a:lnTo>
                <a:lnTo>
                  <a:pt x="336068" y="45702"/>
                </a:lnTo>
                <a:lnTo>
                  <a:pt x="382635" y="45719"/>
                </a:lnTo>
                <a:lnTo>
                  <a:pt x="424606" y="45720"/>
                </a:lnTo>
                <a:lnTo>
                  <a:pt x="443592" y="43462"/>
                </a:lnTo>
                <a:lnTo>
                  <a:pt x="487824" y="38571"/>
                </a:lnTo>
                <a:lnTo>
                  <a:pt x="529640" y="38141"/>
                </a:lnTo>
                <a:lnTo>
                  <a:pt x="572758" y="38103"/>
                </a:lnTo>
                <a:lnTo>
                  <a:pt x="619588" y="38101"/>
                </a:lnTo>
                <a:lnTo>
                  <a:pt x="662249" y="38101"/>
                </a:lnTo>
                <a:lnTo>
                  <a:pt x="709447" y="38101"/>
                </a:lnTo>
                <a:lnTo>
                  <a:pt x="753314" y="38100"/>
                </a:lnTo>
                <a:lnTo>
                  <a:pt x="800004" y="38100"/>
                </a:lnTo>
                <a:lnTo>
                  <a:pt x="840446" y="35842"/>
                </a:lnTo>
                <a:lnTo>
                  <a:pt x="883212" y="31186"/>
                </a:lnTo>
                <a:lnTo>
                  <a:pt x="925972" y="30573"/>
                </a:lnTo>
                <a:lnTo>
                  <a:pt x="967257" y="30492"/>
                </a:lnTo>
                <a:lnTo>
                  <a:pt x="1011013" y="30481"/>
                </a:lnTo>
                <a:lnTo>
                  <a:pt x="1055282" y="30480"/>
                </a:lnTo>
                <a:lnTo>
                  <a:pt x="1099025" y="30480"/>
                </a:lnTo>
                <a:lnTo>
                  <a:pt x="1143076" y="30480"/>
                </a:lnTo>
                <a:lnTo>
                  <a:pt x="1187559" y="30480"/>
                </a:lnTo>
                <a:lnTo>
                  <a:pt x="1232697" y="24449"/>
                </a:lnTo>
                <a:lnTo>
                  <a:pt x="1273157" y="23069"/>
                </a:lnTo>
                <a:lnTo>
                  <a:pt x="1317171" y="22888"/>
                </a:lnTo>
                <a:lnTo>
                  <a:pt x="1362247" y="20606"/>
                </a:lnTo>
                <a:lnTo>
                  <a:pt x="1409548" y="15711"/>
                </a:lnTo>
                <a:lnTo>
                  <a:pt x="1455407" y="15281"/>
                </a:lnTo>
                <a:lnTo>
                  <a:pt x="1498756" y="15245"/>
                </a:lnTo>
                <a:lnTo>
                  <a:pt x="1538926" y="15240"/>
                </a:lnTo>
                <a:lnTo>
                  <a:pt x="1584933" y="15240"/>
                </a:lnTo>
                <a:lnTo>
                  <a:pt x="1625315" y="15240"/>
                </a:lnTo>
                <a:lnTo>
                  <a:pt x="1669899" y="15240"/>
                </a:lnTo>
                <a:lnTo>
                  <a:pt x="1714599" y="15240"/>
                </a:lnTo>
                <a:lnTo>
                  <a:pt x="1757239" y="15240"/>
                </a:lnTo>
                <a:lnTo>
                  <a:pt x="1783148" y="14394"/>
                </a:lnTo>
                <a:lnTo>
                  <a:pt x="1830345" y="7760"/>
                </a:lnTo>
                <a:lnTo>
                  <a:pt x="1875583" y="7622"/>
                </a:lnTo>
                <a:lnTo>
                  <a:pt x="1892169" y="7620"/>
                </a:lnTo>
                <a:lnTo>
                  <a:pt x="1897323" y="5362"/>
                </a:lnTo>
                <a:lnTo>
                  <a:pt x="1902434" y="2383"/>
                </a:lnTo>
                <a:lnTo>
                  <a:pt x="1911112" y="314"/>
                </a:lnTo>
                <a:lnTo>
                  <a:pt x="192786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3" name="SMARTInkShape-Group99"/>
          <p:cNvGrpSpPr/>
          <p:nvPr/>
        </p:nvGrpSpPr>
        <p:grpSpPr>
          <a:xfrm>
            <a:off x="7871564" y="3627163"/>
            <a:ext cx="4304852" cy="518109"/>
            <a:chOff x="7871564" y="3627163"/>
            <a:chExt cx="4304852" cy="518109"/>
          </a:xfrm>
        </p:grpSpPr>
        <p:sp>
          <p:nvSpPr>
            <p:cNvPr id="285" name="SMARTInkShape-371"/>
            <p:cNvSpPr/>
            <p:nvPr/>
          </p:nvSpPr>
          <p:spPr>
            <a:xfrm>
              <a:off x="8450582" y="3817620"/>
              <a:ext cx="289559" cy="152296"/>
            </a:xfrm>
            <a:custGeom>
              <a:avLst/>
              <a:gdLst/>
              <a:ahLst/>
              <a:cxnLst/>
              <a:rect l="0" t="0" r="0" b="0"/>
              <a:pathLst>
                <a:path w="289559" h="152296">
                  <a:moveTo>
                    <a:pt x="7618" y="0"/>
                  </a:moveTo>
                  <a:lnTo>
                    <a:pt x="3573" y="0"/>
                  </a:lnTo>
                  <a:lnTo>
                    <a:pt x="2382" y="847"/>
                  </a:lnTo>
                  <a:lnTo>
                    <a:pt x="1587" y="2258"/>
                  </a:lnTo>
                  <a:lnTo>
                    <a:pt x="312" y="6561"/>
                  </a:lnTo>
                  <a:lnTo>
                    <a:pt x="0" y="53332"/>
                  </a:lnTo>
                  <a:lnTo>
                    <a:pt x="0" y="55874"/>
                  </a:lnTo>
                  <a:lnTo>
                    <a:pt x="8256" y="88691"/>
                  </a:lnTo>
                  <a:lnTo>
                    <a:pt x="20786" y="112699"/>
                  </a:lnTo>
                  <a:lnTo>
                    <a:pt x="21476" y="115772"/>
                  </a:lnTo>
                  <a:lnTo>
                    <a:pt x="23630" y="117822"/>
                  </a:lnTo>
                  <a:lnTo>
                    <a:pt x="33058" y="121552"/>
                  </a:lnTo>
                  <a:lnTo>
                    <a:pt x="34741" y="123368"/>
                  </a:lnTo>
                  <a:lnTo>
                    <a:pt x="35859" y="125425"/>
                  </a:lnTo>
                  <a:lnTo>
                    <a:pt x="55068" y="139784"/>
                  </a:lnTo>
                  <a:lnTo>
                    <a:pt x="62856" y="142560"/>
                  </a:lnTo>
                  <a:lnTo>
                    <a:pt x="71116" y="144640"/>
                  </a:lnTo>
                  <a:lnTo>
                    <a:pt x="81371" y="149724"/>
                  </a:lnTo>
                  <a:lnTo>
                    <a:pt x="119480" y="152295"/>
                  </a:lnTo>
                  <a:lnTo>
                    <a:pt x="162280" y="142989"/>
                  </a:lnTo>
                  <a:lnTo>
                    <a:pt x="208916" y="131304"/>
                  </a:lnTo>
                  <a:lnTo>
                    <a:pt x="256215" y="111729"/>
                  </a:lnTo>
                  <a:lnTo>
                    <a:pt x="289558" y="990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SMARTInkShape-372"/>
            <p:cNvSpPr/>
            <p:nvPr/>
          </p:nvSpPr>
          <p:spPr>
            <a:xfrm>
              <a:off x="8466227" y="3733800"/>
              <a:ext cx="190094" cy="60961"/>
            </a:xfrm>
            <a:custGeom>
              <a:avLst/>
              <a:gdLst/>
              <a:ahLst/>
              <a:cxnLst/>
              <a:rect l="0" t="0" r="0" b="0"/>
              <a:pathLst>
                <a:path w="190094" h="60961">
                  <a:moveTo>
                    <a:pt x="14833" y="60960"/>
                  </a:moveTo>
                  <a:lnTo>
                    <a:pt x="0" y="60960"/>
                  </a:lnTo>
                  <a:lnTo>
                    <a:pt x="6189" y="54399"/>
                  </a:lnTo>
                  <a:lnTo>
                    <a:pt x="27912" y="41251"/>
                  </a:lnTo>
                  <a:lnTo>
                    <a:pt x="71634" y="26031"/>
                  </a:lnTo>
                  <a:lnTo>
                    <a:pt x="113351" y="17902"/>
                  </a:lnTo>
                  <a:lnTo>
                    <a:pt x="153573" y="9390"/>
                  </a:lnTo>
                  <a:lnTo>
                    <a:pt x="19009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SMARTInkShape-373"/>
            <p:cNvSpPr/>
            <p:nvPr/>
          </p:nvSpPr>
          <p:spPr>
            <a:xfrm>
              <a:off x="8473440" y="3848100"/>
              <a:ext cx="152401" cy="30481"/>
            </a:xfrm>
            <a:custGeom>
              <a:avLst/>
              <a:gdLst/>
              <a:ahLst/>
              <a:cxnLst/>
              <a:rect l="0" t="0" r="0" b="0"/>
              <a:pathLst>
                <a:path w="152401" h="30481">
                  <a:moveTo>
                    <a:pt x="0" y="30480"/>
                  </a:moveTo>
                  <a:lnTo>
                    <a:pt x="4046" y="30480"/>
                  </a:lnTo>
                  <a:lnTo>
                    <a:pt x="8290" y="28222"/>
                  </a:lnTo>
                  <a:lnTo>
                    <a:pt x="10606" y="26435"/>
                  </a:lnTo>
                  <a:lnTo>
                    <a:pt x="17696" y="24449"/>
                  </a:lnTo>
                  <a:lnTo>
                    <a:pt x="39904" y="20743"/>
                  </a:lnTo>
                  <a:lnTo>
                    <a:pt x="49909" y="17685"/>
                  </a:lnTo>
                  <a:lnTo>
                    <a:pt x="91809" y="10218"/>
                  </a:lnTo>
                  <a:lnTo>
                    <a:pt x="133635" y="3917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SMARTInkShape-374"/>
            <p:cNvSpPr/>
            <p:nvPr/>
          </p:nvSpPr>
          <p:spPr>
            <a:xfrm>
              <a:off x="8808823" y="3756660"/>
              <a:ext cx="251345" cy="197600"/>
            </a:xfrm>
            <a:custGeom>
              <a:avLst/>
              <a:gdLst/>
              <a:ahLst/>
              <a:cxnLst/>
              <a:rect l="0" t="0" r="0" b="0"/>
              <a:pathLst>
                <a:path w="251345" h="197600">
                  <a:moveTo>
                    <a:pt x="83717" y="0"/>
                  </a:moveTo>
                  <a:lnTo>
                    <a:pt x="65500" y="0"/>
                  </a:lnTo>
                  <a:lnTo>
                    <a:pt x="60663" y="2257"/>
                  </a:lnTo>
                  <a:lnTo>
                    <a:pt x="55691" y="5237"/>
                  </a:lnTo>
                  <a:lnTo>
                    <a:pt x="48134" y="7761"/>
                  </a:lnTo>
                  <a:lnTo>
                    <a:pt x="20217" y="33051"/>
                  </a:lnTo>
                  <a:lnTo>
                    <a:pt x="17394" y="38114"/>
                  </a:lnTo>
                  <a:lnTo>
                    <a:pt x="15294" y="43186"/>
                  </a:lnTo>
                  <a:lnTo>
                    <a:pt x="11538" y="48262"/>
                  </a:lnTo>
                  <a:lnTo>
                    <a:pt x="9303" y="55599"/>
                  </a:lnTo>
                  <a:lnTo>
                    <a:pt x="7465" y="63658"/>
                  </a:lnTo>
                  <a:lnTo>
                    <a:pt x="2517" y="73800"/>
                  </a:lnTo>
                  <a:lnTo>
                    <a:pt x="0" y="105304"/>
                  </a:lnTo>
                  <a:lnTo>
                    <a:pt x="2201" y="112560"/>
                  </a:lnTo>
                  <a:lnTo>
                    <a:pt x="5154" y="118607"/>
                  </a:lnTo>
                  <a:lnTo>
                    <a:pt x="13984" y="146231"/>
                  </a:lnTo>
                  <a:lnTo>
                    <a:pt x="19141" y="151916"/>
                  </a:lnTo>
                  <a:lnTo>
                    <a:pt x="32201" y="162464"/>
                  </a:lnTo>
                  <a:lnTo>
                    <a:pt x="43783" y="177091"/>
                  </a:lnTo>
                  <a:lnTo>
                    <a:pt x="74030" y="188572"/>
                  </a:lnTo>
                  <a:lnTo>
                    <a:pt x="121489" y="197599"/>
                  </a:lnTo>
                  <a:lnTo>
                    <a:pt x="167681" y="197253"/>
                  </a:lnTo>
                  <a:lnTo>
                    <a:pt x="204062" y="186768"/>
                  </a:lnTo>
                  <a:lnTo>
                    <a:pt x="240420" y="162539"/>
                  </a:lnTo>
                  <a:lnTo>
                    <a:pt x="245931" y="157471"/>
                  </a:lnTo>
                  <a:lnTo>
                    <a:pt x="248946" y="150138"/>
                  </a:lnTo>
                  <a:lnTo>
                    <a:pt x="251344" y="104481"/>
                  </a:lnTo>
                  <a:lnTo>
                    <a:pt x="247307" y="92576"/>
                  </a:lnTo>
                  <a:lnTo>
                    <a:pt x="238360" y="79466"/>
                  </a:lnTo>
                  <a:lnTo>
                    <a:pt x="222544" y="63564"/>
                  </a:lnTo>
                  <a:lnTo>
                    <a:pt x="187909" y="41488"/>
                  </a:lnTo>
                  <a:lnTo>
                    <a:pt x="142209" y="25479"/>
                  </a:lnTo>
                  <a:lnTo>
                    <a:pt x="114197" y="228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SMARTInkShape-375"/>
            <p:cNvSpPr/>
            <p:nvPr/>
          </p:nvSpPr>
          <p:spPr>
            <a:xfrm>
              <a:off x="8976360" y="3848193"/>
              <a:ext cx="449581" cy="175168"/>
            </a:xfrm>
            <a:custGeom>
              <a:avLst/>
              <a:gdLst/>
              <a:ahLst/>
              <a:cxnLst/>
              <a:rect l="0" t="0" r="0" b="0"/>
              <a:pathLst>
                <a:path w="449581" h="175168">
                  <a:moveTo>
                    <a:pt x="0" y="68487"/>
                  </a:moveTo>
                  <a:lnTo>
                    <a:pt x="0" y="72532"/>
                  </a:lnTo>
                  <a:lnTo>
                    <a:pt x="2257" y="76776"/>
                  </a:lnTo>
                  <a:lnTo>
                    <a:pt x="5237" y="81484"/>
                  </a:lnTo>
                  <a:lnTo>
                    <a:pt x="7761" y="88895"/>
                  </a:lnTo>
                  <a:lnTo>
                    <a:pt x="40650" y="135940"/>
                  </a:lnTo>
                  <a:lnTo>
                    <a:pt x="48263" y="146141"/>
                  </a:lnTo>
                  <a:lnTo>
                    <a:pt x="59926" y="154525"/>
                  </a:lnTo>
                  <a:lnTo>
                    <a:pt x="101260" y="173753"/>
                  </a:lnTo>
                  <a:lnTo>
                    <a:pt x="131758" y="175130"/>
                  </a:lnTo>
                  <a:lnTo>
                    <a:pt x="143651" y="171111"/>
                  </a:lnTo>
                  <a:lnTo>
                    <a:pt x="159537" y="161985"/>
                  </a:lnTo>
                  <a:lnTo>
                    <a:pt x="164886" y="159995"/>
                  </a:lnTo>
                  <a:lnTo>
                    <a:pt x="182868" y="146800"/>
                  </a:lnTo>
                  <a:lnTo>
                    <a:pt x="185413" y="146096"/>
                  </a:lnTo>
                  <a:lnTo>
                    <a:pt x="190497" y="140798"/>
                  </a:lnTo>
                  <a:lnTo>
                    <a:pt x="194731" y="133645"/>
                  </a:lnTo>
                  <a:lnTo>
                    <a:pt x="204549" y="105172"/>
                  </a:lnTo>
                  <a:lnTo>
                    <a:pt x="205731" y="59488"/>
                  </a:lnTo>
                  <a:lnTo>
                    <a:pt x="205740" y="16682"/>
                  </a:lnTo>
                  <a:lnTo>
                    <a:pt x="198213" y="7632"/>
                  </a:lnTo>
                  <a:lnTo>
                    <a:pt x="190593" y="0"/>
                  </a:lnTo>
                  <a:lnTo>
                    <a:pt x="190501" y="47117"/>
                  </a:lnTo>
                  <a:lnTo>
                    <a:pt x="191349" y="63357"/>
                  </a:lnTo>
                  <a:lnTo>
                    <a:pt x="207387" y="98451"/>
                  </a:lnTo>
                  <a:lnTo>
                    <a:pt x="216225" y="113070"/>
                  </a:lnTo>
                  <a:lnTo>
                    <a:pt x="222610" y="128963"/>
                  </a:lnTo>
                  <a:lnTo>
                    <a:pt x="238855" y="147198"/>
                  </a:lnTo>
                  <a:lnTo>
                    <a:pt x="266412" y="163525"/>
                  </a:lnTo>
                  <a:lnTo>
                    <a:pt x="276023" y="166355"/>
                  </a:lnTo>
                  <a:lnTo>
                    <a:pt x="299698" y="167516"/>
                  </a:lnTo>
                  <a:lnTo>
                    <a:pt x="332529" y="159289"/>
                  </a:lnTo>
                  <a:lnTo>
                    <a:pt x="337727" y="155975"/>
                  </a:lnTo>
                  <a:lnTo>
                    <a:pt x="340601" y="151679"/>
                  </a:lnTo>
                  <a:lnTo>
                    <a:pt x="342724" y="146948"/>
                  </a:lnTo>
                  <a:lnTo>
                    <a:pt x="362434" y="119123"/>
                  </a:lnTo>
                  <a:lnTo>
                    <a:pt x="364775" y="108984"/>
                  </a:lnTo>
                  <a:lnTo>
                    <a:pt x="366314" y="96478"/>
                  </a:lnTo>
                  <a:lnTo>
                    <a:pt x="371733" y="81981"/>
                  </a:lnTo>
                  <a:lnTo>
                    <a:pt x="373350" y="50809"/>
                  </a:lnTo>
                  <a:lnTo>
                    <a:pt x="371110" y="45673"/>
                  </a:lnTo>
                  <a:lnTo>
                    <a:pt x="368138" y="40567"/>
                  </a:lnTo>
                  <a:lnTo>
                    <a:pt x="366229" y="30391"/>
                  </a:lnTo>
                  <a:lnTo>
                    <a:pt x="365768" y="15592"/>
                  </a:lnTo>
                  <a:lnTo>
                    <a:pt x="358149" y="7536"/>
                  </a:lnTo>
                  <a:lnTo>
                    <a:pt x="358140" y="21394"/>
                  </a:lnTo>
                  <a:lnTo>
                    <a:pt x="364701" y="39813"/>
                  </a:lnTo>
                  <a:lnTo>
                    <a:pt x="366546" y="63521"/>
                  </a:lnTo>
                  <a:lnTo>
                    <a:pt x="381195" y="89616"/>
                  </a:lnTo>
                  <a:lnTo>
                    <a:pt x="411482" y="136443"/>
                  </a:lnTo>
                  <a:lnTo>
                    <a:pt x="415714" y="141870"/>
                  </a:lnTo>
                  <a:lnTo>
                    <a:pt x="417596" y="147104"/>
                  </a:lnTo>
                  <a:lnTo>
                    <a:pt x="422947" y="152252"/>
                  </a:lnTo>
                  <a:lnTo>
                    <a:pt x="449580" y="1751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SMARTInkShape-376"/>
            <p:cNvSpPr/>
            <p:nvPr/>
          </p:nvSpPr>
          <p:spPr>
            <a:xfrm>
              <a:off x="9471670" y="3749137"/>
              <a:ext cx="472431" cy="312324"/>
            </a:xfrm>
            <a:custGeom>
              <a:avLst/>
              <a:gdLst/>
              <a:ahLst/>
              <a:cxnLst/>
              <a:rect l="0" t="0" r="0" b="0"/>
              <a:pathLst>
                <a:path w="472431" h="312324">
                  <a:moveTo>
                    <a:pt x="106670" y="144683"/>
                  </a:moveTo>
                  <a:lnTo>
                    <a:pt x="106670" y="140636"/>
                  </a:lnTo>
                  <a:lnTo>
                    <a:pt x="104413" y="136394"/>
                  </a:lnTo>
                  <a:lnTo>
                    <a:pt x="92583" y="123003"/>
                  </a:lnTo>
                  <a:lnTo>
                    <a:pt x="54813" y="121823"/>
                  </a:lnTo>
                  <a:lnTo>
                    <a:pt x="47539" y="127060"/>
                  </a:lnTo>
                  <a:lnTo>
                    <a:pt x="40420" y="129584"/>
                  </a:lnTo>
                  <a:lnTo>
                    <a:pt x="27903" y="139956"/>
                  </a:lnTo>
                  <a:lnTo>
                    <a:pt x="10995" y="164318"/>
                  </a:lnTo>
                  <a:lnTo>
                    <a:pt x="6020" y="175028"/>
                  </a:lnTo>
                  <a:lnTo>
                    <a:pt x="4011" y="177613"/>
                  </a:lnTo>
                  <a:lnTo>
                    <a:pt x="1777" y="185000"/>
                  </a:lnTo>
                  <a:lnTo>
                    <a:pt x="0" y="223395"/>
                  </a:lnTo>
                  <a:lnTo>
                    <a:pt x="2254" y="228492"/>
                  </a:lnTo>
                  <a:lnTo>
                    <a:pt x="5229" y="233578"/>
                  </a:lnTo>
                  <a:lnTo>
                    <a:pt x="7752" y="241201"/>
                  </a:lnTo>
                  <a:lnTo>
                    <a:pt x="11343" y="246282"/>
                  </a:lnTo>
                  <a:lnTo>
                    <a:pt x="15760" y="249105"/>
                  </a:lnTo>
                  <a:lnTo>
                    <a:pt x="20545" y="251206"/>
                  </a:lnTo>
                  <a:lnTo>
                    <a:pt x="28000" y="256303"/>
                  </a:lnTo>
                  <a:lnTo>
                    <a:pt x="33041" y="257792"/>
                  </a:lnTo>
                  <a:lnTo>
                    <a:pt x="78408" y="258979"/>
                  </a:lnTo>
                  <a:lnTo>
                    <a:pt x="86489" y="258135"/>
                  </a:lnTo>
                  <a:lnTo>
                    <a:pt x="95798" y="252899"/>
                  </a:lnTo>
                  <a:lnTo>
                    <a:pt x="103919" y="246832"/>
                  </a:lnTo>
                  <a:lnTo>
                    <a:pt x="120848" y="240104"/>
                  </a:lnTo>
                  <a:lnTo>
                    <a:pt x="123742" y="237930"/>
                  </a:lnTo>
                  <a:lnTo>
                    <a:pt x="128663" y="229979"/>
                  </a:lnTo>
                  <a:lnTo>
                    <a:pt x="143330" y="203408"/>
                  </a:lnTo>
                  <a:lnTo>
                    <a:pt x="152065" y="165319"/>
                  </a:lnTo>
                  <a:lnTo>
                    <a:pt x="149987" y="160064"/>
                  </a:lnTo>
                  <a:lnTo>
                    <a:pt x="147089" y="154906"/>
                  </a:lnTo>
                  <a:lnTo>
                    <a:pt x="144859" y="145131"/>
                  </a:lnTo>
                  <a:lnTo>
                    <a:pt x="144797" y="140771"/>
                  </a:lnTo>
                  <a:lnTo>
                    <a:pt x="143940" y="139535"/>
                  </a:lnTo>
                  <a:lnTo>
                    <a:pt x="142525" y="138711"/>
                  </a:lnTo>
                  <a:lnTo>
                    <a:pt x="137465" y="137160"/>
                  </a:lnTo>
                  <a:lnTo>
                    <a:pt x="129626" y="137063"/>
                  </a:lnTo>
                  <a:lnTo>
                    <a:pt x="129531" y="162502"/>
                  </a:lnTo>
                  <a:lnTo>
                    <a:pt x="131789" y="167561"/>
                  </a:lnTo>
                  <a:lnTo>
                    <a:pt x="134767" y="172631"/>
                  </a:lnTo>
                  <a:lnTo>
                    <a:pt x="137291" y="180246"/>
                  </a:lnTo>
                  <a:lnTo>
                    <a:pt x="155034" y="200563"/>
                  </a:lnTo>
                  <a:lnTo>
                    <a:pt x="173675" y="215521"/>
                  </a:lnTo>
                  <a:lnTo>
                    <a:pt x="180477" y="223580"/>
                  </a:lnTo>
                  <a:lnTo>
                    <a:pt x="192978" y="232030"/>
                  </a:lnTo>
                  <a:lnTo>
                    <a:pt x="221488" y="241914"/>
                  </a:lnTo>
                  <a:lnTo>
                    <a:pt x="236364" y="245459"/>
                  </a:lnTo>
                  <a:lnTo>
                    <a:pt x="252514" y="250196"/>
                  </a:lnTo>
                  <a:lnTo>
                    <a:pt x="298924" y="251342"/>
                  </a:lnTo>
                  <a:lnTo>
                    <a:pt x="323282" y="250515"/>
                  </a:lnTo>
                  <a:lnTo>
                    <a:pt x="337173" y="245279"/>
                  </a:lnTo>
                  <a:lnTo>
                    <a:pt x="360548" y="231801"/>
                  </a:lnTo>
                  <a:lnTo>
                    <a:pt x="367106" y="229969"/>
                  </a:lnTo>
                  <a:lnTo>
                    <a:pt x="372844" y="224639"/>
                  </a:lnTo>
                  <a:lnTo>
                    <a:pt x="400458" y="185226"/>
                  </a:lnTo>
                  <a:lnTo>
                    <a:pt x="410940" y="143049"/>
                  </a:lnTo>
                  <a:lnTo>
                    <a:pt x="411461" y="97900"/>
                  </a:lnTo>
                  <a:lnTo>
                    <a:pt x="402062" y="62980"/>
                  </a:lnTo>
                  <a:lnTo>
                    <a:pt x="390710" y="45808"/>
                  </a:lnTo>
                  <a:lnTo>
                    <a:pt x="388698" y="40626"/>
                  </a:lnTo>
                  <a:lnTo>
                    <a:pt x="370734" y="20226"/>
                  </a:lnTo>
                  <a:lnTo>
                    <a:pt x="355414" y="10910"/>
                  </a:lnTo>
                  <a:lnTo>
                    <a:pt x="343358" y="8192"/>
                  </a:lnTo>
                  <a:lnTo>
                    <a:pt x="340660" y="7969"/>
                  </a:lnTo>
                  <a:lnTo>
                    <a:pt x="335407" y="5463"/>
                  </a:lnTo>
                  <a:lnTo>
                    <a:pt x="330252" y="2374"/>
                  </a:lnTo>
                  <a:lnTo>
                    <a:pt x="320043" y="391"/>
                  </a:lnTo>
                  <a:lnTo>
                    <a:pt x="309872" y="0"/>
                  </a:lnTo>
                  <a:lnTo>
                    <a:pt x="304791" y="2204"/>
                  </a:lnTo>
                  <a:lnTo>
                    <a:pt x="293570" y="11257"/>
                  </a:lnTo>
                  <a:lnTo>
                    <a:pt x="291338" y="15674"/>
                  </a:lnTo>
                  <a:lnTo>
                    <a:pt x="290740" y="18037"/>
                  </a:lnTo>
                  <a:lnTo>
                    <a:pt x="289498" y="19612"/>
                  </a:lnTo>
                  <a:lnTo>
                    <a:pt x="285858" y="21363"/>
                  </a:lnTo>
                  <a:lnTo>
                    <a:pt x="284548" y="23523"/>
                  </a:lnTo>
                  <a:lnTo>
                    <a:pt x="282274" y="39806"/>
                  </a:lnTo>
                  <a:lnTo>
                    <a:pt x="282778" y="87053"/>
                  </a:lnTo>
                  <a:lnTo>
                    <a:pt x="288014" y="100891"/>
                  </a:lnTo>
                  <a:lnTo>
                    <a:pt x="294080" y="111576"/>
                  </a:lnTo>
                  <a:lnTo>
                    <a:pt x="300809" y="134846"/>
                  </a:lnTo>
                  <a:lnTo>
                    <a:pt x="325128" y="177918"/>
                  </a:lnTo>
                  <a:lnTo>
                    <a:pt x="345432" y="211791"/>
                  </a:lnTo>
                  <a:lnTo>
                    <a:pt x="352769" y="219100"/>
                  </a:lnTo>
                  <a:lnTo>
                    <a:pt x="360826" y="226017"/>
                  </a:lnTo>
                  <a:lnTo>
                    <a:pt x="383436" y="253558"/>
                  </a:lnTo>
                  <a:lnTo>
                    <a:pt x="398062" y="263995"/>
                  </a:lnTo>
                  <a:lnTo>
                    <a:pt x="403829" y="271663"/>
                  </a:lnTo>
                  <a:lnTo>
                    <a:pt x="414662" y="278450"/>
                  </a:lnTo>
                  <a:lnTo>
                    <a:pt x="423611" y="281684"/>
                  </a:lnTo>
                  <a:lnTo>
                    <a:pt x="441917" y="294965"/>
                  </a:lnTo>
                  <a:lnTo>
                    <a:pt x="452105" y="296664"/>
                  </a:lnTo>
                  <a:lnTo>
                    <a:pt x="453799" y="297651"/>
                  </a:lnTo>
                  <a:lnTo>
                    <a:pt x="454930" y="299155"/>
                  </a:lnTo>
                  <a:lnTo>
                    <a:pt x="455685" y="301005"/>
                  </a:lnTo>
                  <a:lnTo>
                    <a:pt x="457034" y="302237"/>
                  </a:lnTo>
                  <a:lnTo>
                    <a:pt x="465283" y="306474"/>
                  </a:lnTo>
                  <a:lnTo>
                    <a:pt x="472430" y="3123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SMARTInkShape-377"/>
            <p:cNvSpPr/>
            <p:nvPr/>
          </p:nvSpPr>
          <p:spPr>
            <a:xfrm>
              <a:off x="10248902" y="3870960"/>
              <a:ext cx="274319" cy="224989"/>
            </a:xfrm>
            <a:custGeom>
              <a:avLst/>
              <a:gdLst/>
              <a:ahLst/>
              <a:cxnLst/>
              <a:rect l="0" t="0" r="0" b="0"/>
              <a:pathLst>
                <a:path w="274319" h="224989">
                  <a:moveTo>
                    <a:pt x="22858" y="0"/>
                  </a:moveTo>
                  <a:lnTo>
                    <a:pt x="22858" y="6561"/>
                  </a:lnTo>
                  <a:lnTo>
                    <a:pt x="17621" y="13494"/>
                  </a:lnTo>
                  <a:lnTo>
                    <a:pt x="15944" y="20555"/>
                  </a:lnTo>
                  <a:lnTo>
                    <a:pt x="15551" y="25504"/>
                  </a:lnTo>
                  <a:lnTo>
                    <a:pt x="13119" y="30526"/>
                  </a:lnTo>
                  <a:lnTo>
                    <a:pt x="10064" y="35581"/>
                  </a:lnTo>
                  <a:lnTo>
                    <a:pt x="8101" y="45724"/>
                  </a:lnTo>
                  <a:lnTo>
                    <a:pt x="6835" y="63658"/>
                  </a:lnTo>
                  <a:lnTo>
                    <a:pt x="1599" y="77987"/>
                  </a:lnTo>
                  <a:lnTo>
                    <a:pt x="11" y="123662"/>
                  </a:lnTo>
                  <a:lnTo>
                    <a:pt x="0" y="138539"/>
                  </a:lnTo>
                  <a:lnTo>
                    <a:pt x="2257" y="144264"/>
                  </a:lnTo>
                  <a:lnTo>
                    <a:pt x="5235" y="149631"/>
                  </a:lnTo>
                  <a:lnTo>
                    <a:pt x="11347" y="166575"/>
                  </a:lnTo>
                  <a:lnTo>
                    <a:pt x="23015" y="182405"/>
                  </a:lnTo>
                  <a:lnTo>
                    <a:pt x="28854" y="187748"/>
                  </a:lnTo>
                  <a:lnTo>
                    <a:pt x="52870" y="203470"/>
                  </a:lnTo>
                  <a:lnTo>
                    <a:pt x="96640" y="219567"/>
                  </a:lnTo>
                  <a:lnTo>
                    <a:pt x="137163" y="223184"/>
                  </a:lnTo>
                  <a:lnTo>
                    <a:pt x="142241" y="224988"/>
                  </a:lnTo>
                  <a:lnTo>
                    <a:pt x="152399" y="224738"/>
                  </a:lnTo>
                  <a:lnTo>
                    <a:pt x="187958" y="221200"/>
                  </a:lnTo>
                  <a:lnTo>
                    <a:pt x="207432" y="220177"/>
                  </a:lnTo>
                  <a:lnTo>
                    <a:pt x="230996" y="207987"/>
                  </a:lnTo>
                  <a:lnTo>
                    <a:pt x="274318" y="1752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SMARTInkShape-378"/>
            <p:cNvSpPr/>
            <p:nvPr/>
          </p:nvSpPr>
          <p:spPr>
            <a:xfrm>
              <a:off x="10294620" y="3870960"/>
              <a:ext cx="175261" cy="22861"/>
            </a:xfrm>
            <a:custGeom>
              <a:avLst/>
              <a:gdLst/>
              <a:ahLst/>
              <a:cxnLst/>
              <a:rect l="0" t="0" r="0" b="0"/>
              <a:pathLst>
                <a:path w="175261" h="22861">
                  <a:moveTo>
                    <a:pt x="0" y="22860"/>
                  </a:moveTo>
                  <a:lnTo>
                    <a:pt x="8091" y="22860"/>
                  </a:lnTo>
                  <a:lnTo>
                    <a:pt x="14321" y="20602"/>
                  </a:lnTo>
                  <a:lnTo>
                    <a:pt x="19912" y="17623"/>
                  </a:lnTo>
                  <a:lnTo>
                    <a:pt x="28666" y="15946"/>
                  </a:lnTo>
                  <a:lnTo>
                    <a:pt x="76259" y="12994"/>
                  </a:lnTo>
                  <a:lnTo>
                    <a:pt x="91458" y="9212"/>
                  </a:lnTo>
                  <a:lnTo>
                    <a:pt x="121922" y="5502"/>
                  </a:lnTo>
                  <a:lnTo>
                    <a:pt x="137162" y="1630"/>
                  </a:lnTo>
                  <a:lnTo>
                    <a:pt x="17526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SMARTInkShape-379"/>
            <p:cNvSpPr/>
            <p:nvPr/>
          </p:nvSpPr>
          <p:spPr>
            <a:xfrm>
              <a:off x="10302240" y="3954780"/>
              <a:ext cx="182881" cy="30167"/>
            </a:xfrm>
            <a:custGeom>
              <a:avLst/>
              <a:gdLst/>
              <a:ahLst/>
              <a:cxnLst/>
              <a:rect l="0" t="0" r="0" b="0"/>
              <a:pathLst>
                <a:path w="182881" h="30167">
                  <a:moveTo>
                    <a:pt x="0" y="22860"/>
                  </a:moveTo>
                  <a:lnTo>
                    <a:pt x="10605" y="22860"/>
                  </a:lnTo>
                  <a:lnTo>
                    <a:pt x="15436" y="25118"/>
                  </a:lnTo>
                  <a:lnTo>
                    <a:pt x="17911" y="26905"/>
                  </a:lnTo>
                  <a:lnTo>
                    <a:pt x="29484" y="29421"/>
                  </a:lnTo>
                  <a:lnTo>
                    <a:pt x="39593" y="30166"/>
                  </a:lnTo>
                  <a:lnTo>
                    <a:pt x="85429" y="23166"/>
                  </a:lnTo>
                  <a:lnTo>
                    <a:pt x="108534" y="22075"/>
                  </a:lnTo>
                  <a:lnTo>
                    <a:pt x="155284" y="7425"/>
                  </a:lnTo>
                  <a:lnTo>
                    <a:pt x="18288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SMARTInkShape-380"/>
            <p:cNvSpPr/>
            <p:nvPr/>
          </p:nvSpPr>
          <p:spPr>
            <a:xfrm>
              <a:off x="10591800" y="3855748"/>
              <a:ext cx="45721" cy="251433"/>
            </a:xfrm>
            <a:custGeom>
              <a:avLst/>
              <a:gdLst/>
              <a:ahLst/>
              <a:cxnLst/>
              <a:rect l="0" t="0" r="0" b="0"/>
              <a:pathLst>
                <a:path w="45721" h="251433">
                  <a:moveTo>
                    <a:pt x="0" y="30452"/>
                  </a:moveTo>
                  <a:lnTo>
                    <a:pt x="4045" y="26407"/>
                  </a:lnTo>
                  <a:lnTo>
                    <a:pt x="6032" y="22163"/>
                  </a:lnTo>
                  <a:lnTo>
                    <a:pt x="7617" y="6832"/>
                  </a:lnTo>
                  <a:lnTo>
                    <a:pt x="7618" y="0"/>
                  </a:lnTo>
                  <a:lnTo>
                    <a:pt x="7618" y="33094"/>
                  </a:lnTo>
                  <a:lnTo>
                    <a:pt x="210" y="71041"/>
                  </a:lnTo>
                  <a:lnTo>
                    <a:pt x="2" y="117586"/>
                  </a:lnTo>
                  <a:lnTo>
                    <a:pt x="0" y="146877"/>
                  </a:lnTo>
                  <a:lnTo>
                    <a:pt x="9738" y="188739"/>
                  </a:lnTo>
                  <a:lnTo>
                    <a:pt x="12796" y="194782"/>
                  </a:lnTo>
                  <a:lnTo>
                    <a:pt x="15872" y="210724"/>
                  </a:lnTo>
                  <a:lnTo>
                    <a:pt x="25817" y="223483"/>
                  </a:lnTo>
                  <a:lnTo>
                    <a:pt x="34796" y="233651"/>
                  </a:lnTo>
                  <a:lnTo>
                    <a:pt x="39705" y="243811"/>
                  </a:lnTo>
                  <a:lnTo>
                    <a:pt x="45720" y="2514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SMARTInkShape-381"/>
            <p:cNvSpPr/>
            <p:nvPr/>
          </p:nvSpPr>
          <p:spPr>
            <a:xfrm>
              <a:off x="10721347" y="3916709"/>
              <a:ext cx="106674" cy="182852"/>
            </a:xfrm>
            <a:custGeom>
              <a:avLst/>
              <a:gdLst/>
              <a:ahLst/>
              <a:cxnLst/>
              <a:rect l="0" t="0" r="0" b="0"/>
              <a:pathLst>
                <a:path w="106674" h="182852">
                  <a:moveTo>
                    <a:pt x="15233" y="106651"/>
                  </a:moveTo>
                  <a:lnTo>
                    <a:pt x="15233" y="98561"/>
                  </a:lnTo>
                  <a:lnTo>
                    <a:pt x="16080" y="96177"/>
                  </a:lnTo>
                  <a:lnTo>
                    <a:pt x="17492" y="94589"/>
                  </a:lnTo>
                  <a:lnTo>
                    <a:pt x="63595" y="63455"/>
                  </a:lnTo>
                  <a:lnTo>
                    <a:pt x="81058" y="49076"/>
                  </a:lnTo>
                  <a:lnTo>
                    <a:pt x="86257" y="47196"/>
                  </a:lnTo>
                  <a:lnTo>
                    <a:pt x="87982" y="45848"/>
                  </a:lnTo>
                  <a:lnTo>
                    <a:pt x="105259" y="24309"/>
                  </a:lnTo>
                  <a:lnTo>
                    <a:pt x="106046" y="21230"/>
                  </a:lnTo>
                  <a:lnTo>
                    <a:pt x="106635" y="11518"/>
                  </a:lnTo>
                  <a:lnTo>
                    <a:pt x="105801" y="10209"/>
                  </a:lnTo>
                  <a:lnTo>
                    <a:pt x="104398" y="9336"/>
                  </a:lnTo>
                  <a:lnTo>
                    <a:pt x="100108" y="7936"/>
                  </a:lnTo>
                  <a:lnTo>
                    <a:pt x="92584" y="1061"/>
                  </a:lnTo>
                  <a:lnTo>
                    <a:pt x="87729" y="294"/>
                  </a:lnTo>
                  <a:lnTo>
                    <a:pt x="73551" y="0"/>
                  </a:lnTo>
                  <a:lnTo>
                    <a:pt x="68530" y="2241"/>
                  </a:lnTo>
                  <a:lnTo>
                    <a:pt x="63473" y="5214"/>
                  </a:lnTo>
                  <a:lnTo>
                    <a:pt x="55866" y="7733"/>
                  </a:lnTo>
                  <a:lnTo>
                    <a:pt x="38095" y="20731"/>
                  </a:lnTo>
                  <a:lnTo>
                    <a:pt x="33013" y="22745"/>
                  </a:lnTo>
                  <a:lnTo>
                    <a:pt x="12695" y="40706"/>
                  </a:lnTo>
                  <a:lnTo>
                    <a:pt x="9872" y="45734"/>
                  </a:lnTo>
                  <a:lnTo>
                    <a:pt x="7770" y="50790"/>
                  </a:lnTo>
                  <a:lnTo>
                    <a:pt x="2674" y="58397"/>
                  </a:lnTo>
                  <a:lnTo>
                    <a:pt x="788" y="66013"/>
                  </a:lnTo>
                  <a:lnTo>
                    <a:pt x="0" y="101257"/>
                  </a:lnTo>
                  <a:lnTo>
                    <a:pt x="2253" y="106511"/>
                  </a:lnTo>
                  <a:lnTo>
                    <a:pt x="4041" y="109098"/>
                  </a:lnTo>
                  <a:lnTo>
                    <a:pt x="9400" y="127910"/>
                  </a:lnTo>
                  <a:lnTo>
                    <a:pt x="33043" y="154883"/>
                  </a:lnTo>
                  <a:lnTo>
                    <a:pt x="58861" y="170149"/>
                  </a:lnTo>
                  <a:lnTo>
                    <a:pt x="106673" y="1828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SMARTInkShape-382"/>
            <p:cNvSpPr/>
            <p:nvPr/>
          </p:nvSpPr>
          <p:spPr>
            <a:xfrm>
              <a:off x="10927183" y="3924309"/>
              <a:ext cx="175158" cy="190492"/>
            </a:xfrm>
            <a:custGeom>
              <a:avLst/>
              <a:gdLst/>
              <a:ahLst/>
              <a:cxnLst/>
              <a:rect l="0" t="0" r="0" b="0"/>
              <a:pathLst>
                <a:path w="175158" h="190492">
                  <a:moveTo>
                    <a:pt x="121817" y="30471"/>
                  </a:moveTo>
                  <a:lnTo>
                    <a:pt x="121817" y="19865"/>
                  </a:lnTo>
                  <a:lnTo>
                    <a:pt x="120971" y="18321"/>
                  </a:lnTo>
                  <a:lnTo>
                    <a:pt x="119561" y="17291"/>
                  </a:lnTo>
                  <a:lnTo>
                    <a:pt x="117772" y="16604"/>
                  </a:lnTo>
                  <a:lnTo>
                    <a:pt x="116581" y="15300"/>
                  </a:lnTo>
                  <a:lnTo>
                    <a:pt x="115255" y="11593"/>
                  </a:lnTo>
                  <a:lnTo>
                    <a:pt x="114056" y="10265"/>
                  </a:lnTo>
                  <a:lnTo>
                    <a:pt x="110468" y="8791"/>
                  </a:lnTo>
                  <a:lnTo>
                    <a:pt x="109168" y="7551"/>
                  </a:lnTo>
                  <a:lnTo>
                    <a:pt x="107729" y="3916"/>
                  </a:lnTo>
                  <a:lnTo>
                    <a:pt x="106498" y="2608"/>
                  </a:lnTo>
                  <a:lnTo>
                    <a:pt x="102874" y="1153"/>
                  </a:lnTo>
                  <a:lnTo>
                    <a:pt x="73549" y="0"/>
                  </a:lnTo>
                  <a:lnTo>
                    <a:pt x="68475" y="2253"/>
                  </a:lnTo>
                  <a:lnTo>
                    <a:pt x="63394" y="5229"/>
                  </a:lnTo>
                  <a:lnTo>
                    <a:pt x="55775" y="7751"/>
                  </a:lnTo>
                  <a:lnTo>
                    <a:pt x="37999" y="20750"/>
                  </a:lnTo>
                  <a:lnTo>
                    <a:pt x="32919" y="22763"/>
                  </a:lnTo>
                  <a:lnTo>
                    <a:pt x="27837" y="26481"/>
                  </a:lnTo>
                  <a:lnTo>
                    <a:pt x="25014" y="30955"/>
                  </a:lnTo>
                  <a:lnTo>
                    <a:pt x="19158" y="44772"/>
                  </a:lnTo>
                  <a:lnTo>
                    <a:pt x="9634" y="60494"/>
                  </a:lnTo>
                  <a:lnTo>
                    <a:pt x="7613" y="65827"/>
                  </a:lnTo>
                  <a:lnTo>
                    <a:pt x="2558" y="73591"/>
                  </a:lnTo>
                  <a:lnTo>
                    <a:pt x="686" y="82100"/>
                  </a:lnTo>
                  <a:lnTo>
                    <a:pt x="0" y="100529"/>
                  </a:lnTo>
                  <a:lnTo>
                    <a:pt x="7664" y="126223"/>
                  </a:lnTo>
                  <a:lnTo>
                    <a:pt x="25404" y="153842"/>
                  </a:lnTo>
                  <a:lnTo>
                    <a:pt x="59512" y="177762"/>
                  </a:lnTo>
                  <a:lnTo>
                    <a:pt x="87033" y="187808"/>
                  </a:lnTo>
                  <a:lnTo>
                    <a:pt x="131997" y="190421"/>
                  </a:lnTo>
                  <a:lnTo>
                    <a:pt x="175157" y="1904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SMARTInkShape-383"/>
            <p:cNvSpPr/>
            <p:nvPr/>
          </p:nvSpPr>
          <p:spPr>
            <a:xfrm>
              <a:off x="11163300" y="3878581"/>
              <a:ext cx="53341" cy="220980"/>
            </a:xfrm>
            <a:custGeom>
              <a:avLst/>
              <a:gdLst/>
              <a:ahLst/>
              <a:cxnLst/>
              <a:rect l="0" t="0" r="0" b="0"/>
              <a:pathLst>
                <a:path w="53341" h="220980">
                  <a:moveTo>
                    <a:pt x="7620" y="7619"/>
                  </a:moveTo>
                  <a:lnTo>
                    <a:pt x="7620" y="3574"/>
                  </a:lnTo>
                  <a:lnTo>
                    <a:pt x="6773" y="2382"/>
                  </a:lnTo>
                  <a:lnTo>
                    <a:pt x="5361" y="1588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25438"/>
                  </a:lnTo>
                  <a:lnTo>
                    <a:pt x="7412" y="63448"/>
                  </a:lnTo>
                  <a:lnTo>
                    <a:pt x="8406" y="73737"/>
                  </a:lnTo>
                  <a:lnTo>
                    <a:pt x="14171" y="96864"/>
                  </a:lnTo>
                  <a:lnTo>
                    <a:pt x="17356" y="121964"/>
                  </a:lnTo>
                  <a:lnTo>
                    <a:pt x="23488" y="134915"/>
                  </a:lnTo>
                  <a:lnTo>
                    <a:pt x="25817" y="138203"/>
                  </a:lnTo>
                  <a:lnTo>
                    <a:pt x="28409" y="146371"/>
                  </a:lnTo>
                  <a:lnTo>
                    <a:pt x="32556" y="169368"/>
                  </a:lnTo>
                  <a:lnTo>
                    <a:pt x="53340" y="2209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SMARTInkShape-384"/>
            <p:cNvSpPr/>
            <p:nvPr/>
          </p:nvSpPr>
          <p:spPr>
            <a:xfrm>
              <a:off x="11170920" y="3939549"/>
              <a:ext cx="701041" cy="190464"/>
            </a:xfrm>
            <a:custGeom>
              <a:avLst/>
              <a:gdLst/>
              <a:ahLst/>
              <a:cxnLst/>
              <a:rect l="0" t="0" r="0" b="0"/>
              <a:pathLst>
                <a:path w="701041" h="190464">
                  <a:moveTo>
                    <a:pt x="0" y="106671"/>
                  </a:moveTo>
                  <a:lnTo>
                    <a:pt x="0" y="88759"/>
                  </a:lnTo>
                  <a:lnTo>
                    <a:pt x="847" y="87110"/>
                  </a:lnTo>
                  <a:lnTo>
                    <a:pt x="2257" y="86010"/>
                  </a:lnTo>
                  <a:lnTo>
                    <a:pt x="4046" y="85277"/>
                  </a:lnTo>
                  <a:lnTo>
                    <a:pt x="5237" y="83941"/>
                  </a:lnTo>
                  <a:lnTo>
                    <a:pt x="6561" y="80200"/>
                  </a:lnTo>
                  <a:lnTo>
                    <a:pt x="11666" y="75715"/>
                  </a:lnTo>
                  <a:lnTo>
                    <a:pt x="20649" y="69981"/>
                  </a:lnTo>
                  <a:lnTo>
                    <a:pt x="32898" y="68003"/>
                  </a:lnTo>
                  <a:lnTo>
                    <a:pt x="34634" y="66499"/>
                  </a:lnTo>
                  <a:lnTo>
                    <a:pt x="35787" y="64648"/>
                  </a:lnTo>
                  <a:lnTo>
                    <a:pt x="41588" y="62595"/>
                  </a:lnTo>
                  <a:lnTo>
                    <a:pt x="48963" y="60835"/>
                  </a:lnTo>
                  <a:lnTo>
                    <a:pt x="60596" y="55064"/>
                  </a:lnTo>
                  <a:lnTo>
                    <a:pt x="106540" y="53335"/>
                  </a:lnTo>
                  <a:lnTo>
                    <a:pt x="124452" y="53331"/>
                  </a:lnTo>
                  <a:lnTo>
                    <a:pt x="126149" y="54178"/>
                  </a:lnTo>
                  <a:lnTo>
                    <a:pt x="127280" y="55589"/>
                  </a:lnTo>
                  <a:lnTo>
                    <a:pt x="128032" y="57376"/>
                  </a:lnTo>
                  <a:lnTo>
                    <a:pt x="129381" y="58568"/>
                  </a:lnTo>
                  <a:lnTo>
                    <a:pt x="137632" y="62738"/>
                  </a:lnTo>
                  <a:lnTo>
                    <a:pt x="140013" y="64683"/>
                  </a:lnTo>
                  <a:lnTo>
                    <a:pt x="142660" y="69100"/>
                  </a:lnTo>
                  <a:lnTo>
                    <a:pt x="143368" y="71464"/>
                  </a:lnTo>
                  <a:lnTo>
                    <a:pt x="144684" y="73039"/>
                  </a:lnTo>
                  <a:lnTo>
                    <a:pt x="148406" y="74791"/>
                  </a:lnTo>
                  <a:lnTo>
                    <a:pt x="149739" y="76105"/>
                  </a:lnTo>
                  <a:lnTo>
                    <a:pt x="158272" y="91575"/>
                  </a:lnTo>
                  <a:lnTo>
                    <a:pt x="158854" y="94066"/>
                  </a:lnTo>
                  <a:lnTo>
                    <a:pt x="165028" y="104998"/>
                  </a:lnTo>
                  <a:lnTo>
                    <a:pt x="167713" y="116993"/>
                  </a:lnTo>
                  <a:lnTo>
                    <a:pt x="173517" y="129062"/>
                  </a:lnTo>
                  <a:lnTo>
                    <a:pt x="175332" y="134402"/>
                  </a:lnTo>
                  <a:lnTo>
                    <a:pt x="180267" y="142169"/>
                  </a:lnTo>
                  <a:lnTo>
                    <a:pt x="182108" y="149832"/>
                  </a:lnTo>
                  <a:lnTo>
                    <a:pt x="182535" y="154923"/>
                  </a:lnTo>
                  <a:lnTo>
                    <a:pt x="184986" y="160007"/>
                  </a:lnTo>
                  <a:lnTo>
                    <a:pt x="188048" y="165089"/>
                  </a:lnTo>
                  <a:lnTo>
                    <a:pt x="190177" y="173745"/>
                  </a:lnTo>
                  <a:lnTo>
                    <a:pt x="190498" y="190463"/>
                  </a:lnTo>
                  <a:lnTo>
                    <a:pt x="190498" y="172357"/>
                  </a:lnTo>
                  <a:lnTo>
                    <a:pt x="188241" y="167474"/>
                  </a:lnTo>
                  <a:lnTo>
                    <a:pt x="185263" y="162481"/>
                  </a:lnTo>
                  <a:lnTo>
                    <a:pt x="182739" y="154910"/>
                  </a:lnTo>
                  <a:lnTo>
                    <a:pt x="177852" y="147305"/>
                  </a:lnTo>
                  <a:lnTo>
                    <a:pt x="176026" y="138844"/>
                  </a:lnTo>
                  <a:lnTo>
                    <a:pt x="175263" y="93061"/>
                  </a:lnTo>
                  <a:lnTo>
                    <a:pt x="175263" y="89978"/>
                  </a:lnTo>
                  <a:lnTo>
                    <a:pt x="177521" y="84294"/>
                  </a:lnTo>
                  <a:lnTo>
                    <a:pt x="180497" y="78946"/>
                  </a:lnTo>
                  <a:lnTo>
                    <a:pt x="183021" y="71175"/>
                  </a:lnTo>
                  <a:lnTo>
                    <a:pt x="195815" y="51487"/>
                  </a:lnTo>
                  <a:lnTo>
                    <a:pt x="233471" y="26194"/>
                  </a:lnTo>
                  <a:lnTo>
                    <a:pt x="238667" y="24337"/>
                  </a:lnTo>
                  <a:lnTo>
                    <a:pt x="268483" y="20651"/>
                  </a:lnTo>
                  <a:lnTo>
                    <a:pt x="283329" y="16302"/>
                  </a:lnTo>
                  <a:lnTo>
                    <a:pt x="307310" y="15259"/>
                  </a:lnTo>
                  <a:lnTo>
                    <a:pt x="312407" y="17501"/>
                  </a:lnTo>
                  <a:lnTo>
                    <a:pt x="318532" y="21794"/>
                  </a:lnTo>
                  <a:lnTo>
                    <a:pt x="326470" y="22758"/>
                  </a:lnTo>
                  <a:lnTo>
                    <a:pt x="326863" y="23636"/>
                  </a:lnTo>
                  <a:lnTo>
                    <a:pt x="327657" y="48576"/>
                  </a:lnTo>
                  <a:lnTo>
                    <a:pt x="326812" y="50161"/>
                  </a:lnTo>
                  <a:lnTo>
                    <a:pt x="325400" y="51217"/>
                  </a:lnTo>
                  <a:lnTo>
                    <a:pt x="323613" y="51922"/>
                  </a:lnTo>
                  <a:lnTo>
                    <a:pt x="322423" y="53239"/>
                  </a:lnTo>
                  <a:lnTo>
                    <a:pt x="318252" y="61434"/>
                  </a:lnTo>
                  <a:lnTo>
                    <a:pt x="315012" y="66246"/>
                  </a:lnTo>
                  <a:lnTo>
                    <a:pt x="313189" y="73715"/>
                  </a:lnTo>
                  <a:lnTo>
                    <a:pt x="312422" y="120322"/>
                  </a:lnTo>
                  <a:lnTo>
                    <a:pt x="312420" y="123392"/>
                  </a:lnTo>
                  <a:lnTo>
                    <a:pt x="314677" y="129060"/>
                  </a:lnTo>
                  <a:lnTo>
                    <a:pt x="317657" y="134402"/>
                  </a:lnTo>
                  <a:lnTo>
                    <a:pt x="320182" y="142169"/>
                  </a:lnTo>
                  <a:lnTo>
                    <a:pt x="330554" y="154923"/>
                  </a:lnTo>
                  <a:lnTo>
                    <a:pt x="337694" y="157749"/>
                  </a:lnTo>
                  <a:lnTo>
                    <a:pt x="345665" y="159852"/>
                  </a:lnTo>
                  <a:lnTo>
                    <a:pt x="357683" y="168101"/>
                  </a:lnTo>
                  <a:lnTo>
                    <a:pt x="360375" y="170484"/>
                  </a:lnTo>
                  <a:lnTo>
                    <a:pt x="367883" y="173133"/>
                  </a:lnTo>
                  <a:lnTo>
                    <a:pt x="414012" y="175247"/>
                  </a:lnTo>
                  <a:lnTo>
                    <a:pt x="419097" y="172992"/>
                  </a:lnTo>
                  <a:lnTo>
                    <a:pt x="424178" y="170013"/>
                  </a:lnTo>
                  <a:lnTo>
                    <a:pt x="431800" y="167491"/>
                  </a:lnTo>
                  <a:lnTo>
                    <a:pt x="448075" y="153791"/>
                  </a:lnTo>
                  <a:lnTo>
                    <a:pt x="454518" y="141348"/>
                  </a:lnTo>
                  <a:lnTo>
                    <a:pt x="456845" y="127209"/>
                  </a:lnTo>
                  <a:lnTo>
                    <a:pt x="457094" y="115391"/>
                  </a:lnTo>
                  <a:lnTo>
                    <a:pt x="454896" y="108289"/>
                  </a:lnTo>
                  <a:lnTo>
                    <a:pt x="426702" y="69054"/>
                  </a:lnTo>
                  <a:lnTo>
                    <a:pt x="390522" y="33226"/>
                  </a:lnTo>
                  <a:lnTo>
                    <a:pt x="358284" y="9872"/>
                  </a:lnTo>
                  <a:lnTo>
                    <a:pt x="352053" y="8057"/>
                  </a:lnTo>
                  <a:lnTo>
                    <a:pt x="351540" y="7062"/>
                  </a:lnTo>
                  <a:lnTo>
                    <a:pt x="350974" y="3698"/>
                  </a:lnTo>
                  <a:lnTo>
                    <a:pt x="349977" y="2462"/>
                  </a:lnTo>
                  <a:lnTo>
                    <a:pt x="346608" y="1089"/>
                  </a:lnTo>
                  <a:lnTo>
                    <a:pt x="346219" y="723"/>
                  </a:lnTo>
                  <a:lnTo>
                    <a:pt x="346806" y="479"/>
                  </a:lnTo>
                  <a:lnTo>
                    <a:pt x="354501" y="0"/>
                  </a:lnTo>
                  <a:lnTo>
                    <a:pt x="358782" y="2253"/>
                  </a:lnTo>
                  <a:lnTo>
                    <a:pt x="361106" y="4039"/>
                  </a:lnTo>
                  <a:lnTo>
                    <a:pt x="368208" y="6023"/>
                  </a:lnTo>
                  <a:lnTo>
                    <a:pt x="376160" y="7752"/>
                  </a:lnTo>
                  <a:lnTo>
                    <a:pt x="385399" y="13485"/>
                  </a:lnTo>
                  <a:lnTo>
                    <a:pt x="430047" y="55825"/>
                  </a:lnTo>
                  <a:lnTo>
                    <a:pt x="443887" y="66111"/>
                  </a:lnTo>
                  <a:lnTo>
                    <a:pt x="474644" y="104929"/>
                  </a:lnTo>
                  <a:lnTo>
                    <a:pt x="478988" y="108050"/>
                  </a:lnTo>
                  <a:lnTo>
                    <a:pt x="481886" y="111823"/>
                  </a:lnTo>
                  <a:lnTo>
                    <a:pt x="490963" y="130909"/>
                  </a:lnTo>
                  <a:lnTo>
                    <a:pt x="499678" y="142001"/>
                  </a:lnTo>
                  <a:lnTo>
                    <a:pt x="504539" y="152345"/>
                  </a:lnTo>
                  <a:lnTo>
                    <a:pt x="509355" y="158497"/>
                  </a:lnTo>
                  <a:lnTo>
                    <a:pt x="510438" y="166439"/>
                  </a:lnTo>
                  <a:lnTo>
                    <a:pt x="510538" y="175237"/>
                  </a:lnTo>
                  <a:lnTo>
                    <a:pt x="510540" y="175242"/>
                  </a:lnTo>
                  <a:lnTo>
                    <a:pt x="510540" y="175245"/>
                  </a:lnTo>
                  <a:lnTo>
                    <a:pt x="510538" y="175247"/>
                  </a:lnTo>
                  <a:lnTo>
                    <a:pt x="510540" y="175248"/>
                  </a:lnTo>
                  <a:lnTo>
                    <a:pt x="506497" y="175251"/>
                  </a:lnTo>
                  <a:lnTo>
                    <a:pt x="505303" y="174404"/>
                  </a:lnTo>
                  <a:lnTo>
                    <a:pt x="504508" y="172993"/>
                  </a:lnTo>
                  <a:lnTo>
                    <a:pt x="503234" y="164645"/>
                  </a:lnTo>
                  <a:lnTo>
                    <a:pt x="503011" y="157339"/>
                  </a:lnTo>
                  <a:lnTo>
                    <a:pt x="500704" y="152332"/>
                  </a:lnTo>
                  <a:lnTo>
                    <a:pt x="497703" y="147285"/>
                  </a:lnTo>
                  <a:lnTo>
                    <a:pt x="496013" y="138837"/>
                  </a:lnTo>
                  <a:lnTo>
                    <a:pt x="495305" y="93061"/>
                  </a:lnTo>
                  <a:lnTo>
                    <a:pt x="496148" y="86229"/>
                  </a:lnTo>
                  <a:lnTo>
                    <a:pt x="502213" y="64261"/>
                  </a:lnTo>
                  <a:lnTo>
                    <a:pt x="502605" y="58753"/>
                  </a:lnTo>
                  <a:lnTo>
                    <a:pt x="505036" y="53483"/>
                  </a:lnTo>
                  <a:lnTo>
                    <a:pt x="508093" y="48319"/>
                  </a:lnTo>
                  <a:lnTo>
                    <a:pt x="509455" y="43201"/>
                  </a:lnTo>
                  <a:lnTo>
                    <a:pt x="514573" y="38105"/>
                  </a:lnTo>
                  <a:lnTo>
                    <a:pt x="520799" y="33017"/>
                  </a:lnTo>
                  <a:lnTo>
                    <a:pt x="523568" y="27934"/>
                  </a:lnTo>
                  <a:lnTo>
                    <a:pt x="525999" y="26239"/>
                  </a:lnTo>
                  <a:lnTo>
                    <a:pt x="539808" y="21262"/>
                  </a:lnTo>
                  <a:lnTo>
                    <a:pt x="545561" y="17911"/>
                  </a:lnTo>
                  <a:lnTo>
                    <a:pt x="554407" y="16025"/>
                  </a:lnTo>
                  <a:lnTo>
                    <a:pt x="599794" y="15240"/>
                  </a:lnTo>
                  <a:lnTo>
                    <a:pt x="607498" y="17493"/>
                  </a:lnTo>
                  <a:lnTo>
                    <a:pt x="645585" y="35892"/>
                  </a:lnTo>
                  <a:lnTo>
                    <a:pt x="651839" y="37961"/>
                  </a:lnTo>
                  <a:lnTo>
                    <a:pt x="672328" y="51002"/>
                  </a:lnTo>
                  <a:lnTo>
                    <a:pt x="697039" y="91142"/>
                  </a:lnTo>
                  <a:lnTo>
                    <a:pt x="699855" y="100752"/>
                  </a:lnTo>
                  <a:lnTo>
                    <a:pt x="701040" y="147310"/>
                  </a:lnTo>
                  <a:lnTo>
                    <a:pt x="701040" y="1752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SMARTInkShape-385"/>
            <p:cNvSpPr/>
            <p:nvPr/>
          </p:nvSpPr>
          <p:spPr>
            <a:xfrm>
              <a:off x="11932923" y="3917750"/>
              <a:ext cx="243493" cy="227522"/>
            </a:xfrm>
            <a:custGeom>
              <a:avLst/>
              <a:gdLst/>
              <a:ahLst/>
              <a:cxnLst/>
              <a:rect l="0" t="0" r="0" b="0"/>
              <a:pathLst>
                <a:path w="243493" h="227522">
                  <a:moveTo>
                    <a:pt x="121917" y="44650"/>
                  </a:moveTo>
                  <a:lnTo>
                    <a:pt x="121917" y="40605"/>
                  </a:lnTo>
                  <a:lnTo>
                    <a:pt x="119658" y="36361"/>
                  </a:lnTo>
                  <a:lnTo>
                    <a:pt x="108049" y="23256"/>
                  </a:lnTo>
                  <a:lnTo>
                    <a:pt x="96475" y="15996"/>
                  </a:lnTo>
                  <a:lnTo>
                    <a:pt x="93677" y="11313"/>
                  </a:lnTo>
                  <a:lnTo>
                    <a:pt x="91237" y="9725"/>
                  </a:lnTo>
                  <a:lnTo>
                    <a:pt x="77411" y="7177"/>
                  </a:lnTo>
                  <a:lnTo>
                    <a:pt x="66278" y="6674"/>
                  </a:lnTo>
                  <a:lnTo>
                    <a:pt x="61063" y="4347"/>
                  </a:lnTo>
                  <a:lnTo>
                    <a:pt x="55925" y="1338"/>
                  </a:lnTo>
                  <a:lnTo>
                    <a:pt x="50819" y="0"/>
                  </a:lnTo>
                  <a:lnTo>
                    <a:pt x="48272" y="490"/>
                  </a:lnTo>
                  <a:lnTo>
                    <a:pt x="38100" y="5102"/>
                  </a:lnTo>
                  <a:lnTo>
                    <a:pt x="12697" y="6525"/>
                  </a:lnTo>
                  <a:lnTo>
                    <a:pt x="11004" y="7380"/>
                  </a:lnTo>
                  <a:lnTo>
                    <a:pt x="9874" y="8797"/>
                  </a:lnTo>
                  <a:lnTo>
                    <a:pt x="9122" y="10587"/>
                  </a:lnTo>
                  <a:lnTo>
                    <a:pt x="7773" y="11782"/>
                  </a:lnTo>
                  <a:lnTo>
                    <a:pt x="4018" y="13109"/>
                  </a:lnTo>
                  <a:lnTo>
                    <a:pt x="2679" y="14308"/>
                  </a:lnTo>
                  <a:lnTo>
                    <a:pt x="349" y="20638"/>
                  </a:lnTo>
                  <a:lnTo>
                    <a:pt x="0" y="35869"/>
                  </a:lnTo>
                  <a:lnTo>
                    <a:pt x="6558" y="43489"/>
                  </a:lnTo>
                  <a:lnTo>
                    <a:pt x="30165" y="57785"/>
                  </a:lnTo>
                  <a:lnTo>
                    <a:pt x="43136" y="60460"/>
                  </a:lnTo>
                  <a:lnTo>
                    <a:pt x="51633" y="65045"/>
                  </a:lnTo>
                  <a:lnTo>
                    <a:pt x="63651" y="67626"/>
                  </a:lnTo>
                  <a:lnTo>
                    <a:pt x="75724" y="73397"/>
                  </a:lnTo>
                  <a:lnTo>
                    <a:pt x="105076" y="77343"/>
                  </a:lnTo>
                  <a:lnTo>
                    <a:pt x="111045" y="80345"/>
                  </a:lnTo>
                  <a:lnTo>
                    <a:pt x="158112" y="91002"/>
                  </a:lnTo>
                  <a:lnTo>
                    <a:pt x="182394" y="99765"/>
                  </a:lnTo>
                  <a:lnTo>
                    <a:pt x="195513" y="110077"/>
                  </a:lnTo>
                  <a:lnTo>
                    <a:pt x="205724" y="114865"/>
                  </a:lnTo>
                  <a:lnTo>
                    <a:pt x="218437" y="125299"/>
                  </a:lnTo>
                  <a:lnTo>
                    <a:pt x="223517" y="127060"/>
                  </a:lnTo>
                  <a:lnTo>
                    <a:pt x="225210" y="128377"/>
                  </a:lnTo>
                  <a:lnTo>
                    <a:pt x="233537" y="141384"/>
                  </a:lnTo>
                  <a:lnTo>
                    <a:pt x="236269" y="148853"/>
                  </a:lnTo>
                  <a:lnTo>
                    <a:pt x="241218" y="156428"/>
                  </a:lnTo>
                  <a:lnTo>
                    <a:pt x="243062" y="164035"/>
                  </a:lnTo>
                  <a:lnTo>
                    <a:pt x="243492" y="169113"/>
                  </a:lnTo>
                  <a:lnTo>
                    <a:pt x="241426" y="174191"/>
                  </a:lnTo>
                  <a:lnTo>
                    <a:pt x="231183" y="187596"/>
                  </a:lnTo>
                  <a:lnTo>
                    <a:pt x="228516" y="194720"/>
                  </a:lnTo>
                  <a:lnTo>
                    <a:pt x="218091" y="207237"/>
                  </a:lnTo>
                  <a:lnTo>
                    <a:pt x="213205" y="210044"/>
                  </a:lnTo>
                  <a:lnTo>
                    <a:pt x="208210" y="212139"/>
                  </a:lnTo>
                  <a:lnTo>
                    <a:pt x="200639" y="217231"/>
                  </a:lnTo>
                  <a:lnTo>
                    <a:pt x="195565" y="218718"/>
                  </a:lnTo>
                  <a:lnTo>
                    <a:pt x="193877" y="219963"/>
                  </a:lnTo>
                  <a:lnTo>
                    <a:pt x="192751" y="221638"/>
                  </a:lnTo>
                  <a:lnTo>
                    <a:pt x="192000" y="223602"/>
                  </a:lnTo>
                  <a:lnTo>
                    <a:pt x="189805" y="224911"/>
                  </a:lnTo>
                  <a:lnTo>
                    <a:pt x="175065" y="227300"/>
                  </a:lnTo>
                  <a:lnTo>
                    <a:pt x="150097" y="227521"/>
                  </a:lnTo>
                  <a:lnTo>
                    <a:pt x="144884" y="225268"/>
                  </a:lnTo>
                  <a:lnTo>
                    <a:pt x="139744" y="222291"/>
                  </a:lnTo>
                  <a:lnTo>
                    <a:pt x="132090" y="219770"/>
                  </a:lnTo>
                  <a:lnTo>
                    <a:pt x="123616" y="214883"/>
                  </a:lnTo>
                  <a:lnTo>
                    <a:pt x="111602" y="212211"/>
                  </a:lnTo>
                  <a:lnTo>
                    <a:pt x="102303" y="206434"/>
                  </a:lnTo>
                  <a:lnTo>
                    <a:pt x="96831" y="201784"/>
                  </a:lnTo>
                  <a:lnTo>
                    <a:pt x="89321" y="199155"/>
                  </a:lnTo>
                  <a:lnTo>
                    <a:pt x="81181" y="197139"/>
                  </a:lnTo>
                  <a:lnTo>
                    <a:pt x="69060" y="188945"/>
                  </a:lnTo>
                  <a:lnTo>
                    <a:pt x="38097" y="1665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SMARTInkShape-386"/>
            <p:cNvSpPr/>
            <p:nvPr/>
          </p:nvSpPr>
          <p:spPr>
            <a:xfrm>
              <a:off x="7978140" y="3802724"/>
              <a:ext cx="281941" cy="7277"/>
            </a:xfrm>
            <a:custGeom>
              <a:avLst/>
              <a:gdLst/>
              <a:ahLst/>
              <a:cxnLst/>
              <a:rect l="0" t="0" r="0" b="0"/>
              <a:pathLst>
                <a:path w="281941" h="7277">
                  <a:moveTo>
                    <a:pt x="0" y="7276"/>
                  </a:moveTo>
                  <a:lnTo>
                    <a:pt x="42308" y="7276"/>
                  </a:lnTo>
                  <a:lnTo>
                    <a:pt x="88618" y="7276"/>
                  </a:lnTo>
                  <a:lnTo>
                    <a:pt x="122552" y="5018"/>
                  </a:lnTo>
                  <a:lnTo>
                    <a:pt x="152526" y="716"/>
                  </a:lnTo>
                  <a:lnTo>
                    <a:pt x="190516" y="3569"/>
                  </a:lnTo>
                  <a:lnTo>
                    <a:pt x="233963" y="0"/>
                  </a:lnTo>
                  <a:lnTo>
                    <a:pt x="281940" y="72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SMARTInkShape-387"/>
            <p:cNvSpPr/>
            <p:nvPr/>
          </p:nvSpPr>
          <p:spPr>
            <a:xfrm>
              <a:off x="8001000" y="3893820"/>
              <a:ext cx="289561" cy="1"/>
            </a:xfrm>
            <a:custGeom>
              <a:avLst/>
              <a:gdLst/>
              <a:ahLst/>
              <a:cxnLst/>
              <a:rect l="0" t="0" r="0" b="0"/>
              <a:pathLst>
                <a:path w="289561" h="1">
                  <a:moveTo>
                    <a:pt x="0" y="0"/>
                  </a:moveTo>
                  <a:lnTo>
                    <a:pt x="41809" y="0"/>
                  </a:lnTo>
                  <a:lnTo>
                    <a:pt x="85626" y="0"/>
                  </a:lnTo>
                  <a:lnTo>
                    <a:pt x="129698" y="0"/>
                  </a:lnTo>
                  <a:lnTo>
                    <a:pt x="175273" y="0"/>
                  </a:lnTo>
                  <a:lnTo>
                    <a:pt x="222040" y="0"/>
                  </a:lnTo>
                  <a:lnTo>
                    <a:pt x="261478" y="0"/>
                  </a:lnTo>
                  <a:lnTo>
                    <a:pt x="28956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SMARTInkShape-388"/>
            <p:cNvSpPr/>
            <p:nvPr/>
          </p:nvSpPr>
          <p:spPr>
            <a:xfrm>
              <a:off x="7871564" y="3627163"/>
              <a:ext cx="624415" cy="441204"/>
            </a:xfrm>
            <a:custGeom>
              <a:avLst/>
              <a:gdLst/>
              <a:ahLst/>
              <a:cxnLst/>
              <a:rect l="0" t="0" r="0" b="0"/>
              <a:pathLst>
                <a:path w="624415" h="441204">
                  <a:moveTo>
                    <a:pt x="533296" y="83777"/>
                  </a:moveTo>
                  <a:lnTo>
                    <a:pt x="515600" y="68339"/>
                  </a:lnTo>
                  <a:lnTo>
                    <a:pt x="470588" y="38056"/>
                  </a:lnTo>
                  <a:lnTo>
                    <a:pt x="451943" y="26204"/>
                  </a:lnTo>
                  <a:lnTo>
                    <a:pt x="408769" y="15145"/>
                  </a:lnTo>
                  <a:lnTo>
                    <a:pt x="383427" y="8741"/>
                  </a:lnTo>
                  <a:lnTo>
                    <a:pt x="358035" y="5472"/>
                  </a:lnTo>
                  <a:lnTo>
                    <a:pt x="342796" y="1591"/>
                  </a:lnTo>
                  <a:lnTo>
                    <a:pt x="297076" y="0"/>
                  </a:lnTo>
                  <a:lnTo>
                    <a:pt x="286918" y="823"/>
                  </a:lnTo>
                  <a:lnTo>
                    <a:pt x="251356" y="7108"/>
                  </a:lnTo>
                  <a:lnTo>
                    <a:pt x="241196" y="8215"/>
                  </a:lnTo>
                  <a:lnTo>
                    <a:pt x="194630" y="21066"/>
                  </a:lnTo>
                  <a:lnTo>
                    <a:pt x="147581" y="36244"/>
                  </a:lnTo>
                  <a:lnTo>
                    <a:pt x="103979" y="59242"/>
                  </a:lnTo>
                  <a:lnTo>
                    <a:pt x="56570" y="96416"/>
                  </a:lnTo>
                  <a:lnTo>
                    <a:pt x="40607" y="112558"/>
                  </a:lnTo>
                  <a:lnTo>
                    <a:pt x="18523" y="142834"/>
                  </a:lnTo>
                  <a:lnTo>
                    <a:pt x="13547" y="158347"/>
                  </a:lnTo>
                  <a:lnTo>
                    <a:pt x="11537" y="161430"/>
                  </a:lnTo>
                  <a:lnTo>
                    <a:pt x="1060" y="196700"/>
                  </a:lnTo>
                  <a:lnTo>
                    <a:pt x="0" y="219558"/>
                  </a:lnTo>
                  <a:lnTo>
                    <a:pt x="2200" y="226815"/>
                  </a:lnTo>
                  <a:lnTo>
                    <a:pt x="5153" y="233709"/>
                  </a:lnTo>
                  <a:lnTo>
                    <a:pt x="7663" y="246265"/>
                  </a:lnTo>
                  <a:lnTo>
                    <a:pt x="12545" y="256569"/>
                  </a:lnTo>
                  <a:lnTo>
                    <a:pt x="15215" y="269125"/>
                  </a:lnTo>
                  <a:lnTo>
                    <a:pt x="43098" y="314844"/>
                  </a:lnTo>
                  <a:lnTo>
                    <a:pt x="51549" y="324303"/>
                  </a:lnTo>
                  <a:lnTo>
                    <a:pt x="63555" y="333314"/>
                  </a:lnTo>
                  <a:lnTo>
                    <a:pt x="77883" y="348843"/>
                  </a:lnTo>
                  <a:lnTo>
                    <a:pt x="121862" y="380444"/>
                  </a:lnTo>
                  <a:lnTo>
                    <a:pt x="163304" y="401257"/>
                  </a:lnTo>
                  <a:lnTo>
                    <a:pt x="205165" y="416798"/>
                  </a:lnTo>
                  <a:lnTo>
                    <a:pt x="248138" y="427147"/>
                  </a:lnTo>
                  <a:lnTo>
                    <a:pt x="267899" y="432180"/>
                  </a:lnTo>
                  <a:lnTo>
                    <a:pt x="313452" y="434173"/>
                  </a:lnTo>
                  <a:lnTo>
                    <a:pt x="357962" y="441203"/>
                  </a:lnTo>
                  <a:lnTo>
                    <a:pt x="375888" y="440859"/>
                  </a:lnTo>
                  <a:lnTo>
                    <a:pt x="418379" y="434138"/>
                  </a:lnTo>
                  <a:lnTo>
                    <a:pt x="462054" y="422972"/>
                  </a:lnTo>
                  <a:lnTo>
                    <a:pt x="507893" y="408553"/>
                  </a:lnTo>
                  <a:lnTo>
                    <a:pt x="533296" y="393893"/>
                  </a:lnTo>
                  <a:lnTo>
                    <a:pt x="569610" y="363597"/>
                  </a:lnTo>
                  <a:lnTo>
                    <a:pt x="601863" y="318252"/>
                  </a:lnTo>
                  <a:lnTo>
                    <a:pt x="606103" y="309061"/>
                  </a:lnTo>
                  <a:lnTo>
                    <a:pt x="611083" y="291622"/>
                  </a:lnTo>
                  <a:lnTo>
                    <a:pt x="614435" y="284525"/>
                  </a:lnTo>
                  <a:lnTo>
                    <a:pt x="619217" y="253532"/>
                  </a:lnTo>
                  <a:lnTo>
                    <a:pt x="622283" y="246430"/>
                  </a:lnTo>
                  <a:lnTo>
                    <a:pt x="624414" y="223155"/>
                  </a:lnTo>
                  <a:lnTo>
                    <a:pt x="616474" y="178755"/>
                  </a:lnTo>
                  <a:lnTo>
                    <a:pt x="611939" y="169585"/>
                  </a:lnTo>
                  <a:lnTo>
                    <a:pt x="605772" y="146870"/>
                  </a:lnTo>
                  <a:lnTo>
                    <a:pt x="584065" y="112897"/>
                  </a:lnTo>
                  <a:lnTo>
                    <a:pt x="556154" y="80017"/>
                  </a:lnTo>
                  <a:lnTo>
                    <a:pt x="553616" y="78731"/>
                  </a:lnTo>
                  <a:lnTo>
                    <a:pt x="540916" y="64434"/>
                  </a:lnTo>
                  <a:lnTo>
                    <a:pt x="519646" y="52937"/>
                  </a:lnTo>
                  <a:lnTo>
                    <a:pt x="513682" y="48904"/>
                  </a:lnTo>
                  <a:lnTo>
                    <a:pt x="502957" y="44057"/>
                  </a:lnTo>
                  <a:lnTo>
                    <a:pt x="500368" y="42057"/>
                  </a:lnTo>
                  <a:lnTo>
                    <a:pt x="492979" y="39834"/>
                  </a:lnTo>
                  <a:lnTo>
                    <a:pt x="479956" y="380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5" name="SMARTInkShape-Group100"/>
          <p:cNvGrpSpPr/>
          <p:nvPr/>
        </p:nvGrpSpPr>
        <p:grpSpPr>
          <a:xfrm>
            <a:off x="7894320" y="2697574"/>
            <a:ext cx="4145281" cy="1043847"/>
            <a:chOff x="7894320" y="2697574"/>
            <a:chExt cx="4145281" cy="1043847"/>
          </a:xfrm>
        </p:grpSpPr>
        <p:sp>
          <p:nvSpPr>
            <p:cNvPr id="304" name="SMARTInkShape-389"/>
            <p:cNvSpPr/>
            <p:nvPr/>
          </p:nvSpPr>
          <p:spPr>
            <a:xfrm>
              <a:off x="7894320" y="2697574"/>
              <a:ext cx="403861" cy="495207"/>
            </a:xfrm>
            <a:custGeom>
              <a:avLst/>
              <a:gdLst/>
              <a:ahLst/>
              <a:cxnLst/>
              <a:rect l="0" t="0" r="0" b="0"/>
              <a:pathLst>
                <a:path w="403861" h="495207">
                  <a:moveTo>
                    <a:pt x="0" y="495206"/>
                  </a:moveTo>
                  <a:lnTo>
                    <a:pt x="14154" y="495206"/>
                  </a:lnTo>
                  <a:lnTo>
                    <a:pt x="21109" y="489969"/>
                  </a:lnTo>
                  <a:lnTo>
                    <a:pt x="28174" y="487445"/>
                  </a:lnTo>
                  <a:lnTo>
                    <a:pt x="53481" y="466831"/>
                  </a:lnTo>
                  <a:lnTo>
                    <a:pt x="67573" y="461096"/>
                  </a:lnTo>
                  <a:lnTo>
                    <a:pt x="77688" y="454243"/>
                  </a:lnTo>
                  <a:lnTo>
                    <a:pt x="93560" y="435792"/>
                  </a:lnTo>
                  <a:lnTo>
                    <a:pt x="120564" y="412512"/>
                  </a:lnTo>
                  <a:lnTo>
                    <a:pt x="158386" y="365179"/>
                  </a:lnTo>
                  <a:lnTo>
                    <a:pt x="188870" y="319933"/>
                  </a:lnTo>
                  <a:lnTo>
                    <a:pt x="220467" y="274226"/>
                  </a:lnTo>
                  <a:lnTo>
                    <a:pt x="245670" y="228349"/>
                  </a:lnTo>
                  <a:lnTo>
                    <a:pt x="251439" y="211432"/>
                  </a:lnTo>
                  <a:lnTo>
                    <a:pt x="273947" y="169176"/>
                  </a:lnTo>
                  <a:lnTo>
                    <a:pt x="294911" y="121868"/>
                  </a:lnTo>
                  <a:lnTo>
                    <a:pt x="298765" y="106598"/>
                  </a:lnTo>
                  <a:lnTo>
                    <a:pt x="305269" y="93608"/>
                  </a:lnTo>
                  <a:lnTo>
                    <a:pt x="315053" y="77587"/>
                  </a:lnTo>
                  <a:lnTo>
                    <a:pt x="326868" y="40825"/>
                  </a:lnTo>
                  <a:lnTo>
                    <a:pt x="327308" y="35590"/>
                  </a:lnTo>
                  <a:lnTo>
                    <a:pt x="329762" y="30441"/>
                  </a:lnTo>
                  <a:lnTo>
                    <a:pt x="332827" y="25330"/>
                  </a:lnTo>
                  <a:lnTo>
                    <a:pt x="334796" y="15151"/>
                  </a:lnTo>
                  <a:lnTo>
                    <a:pt x="335280" y="0"/>
                  </a:lnTo>
                  <a:lnTo>
                    <a:pt x="335280" y="43748"/>
                  </a:lnTo>
                  <a:lnTo>
                    <a:pt x="335280" y="89902"/>
                  </a:lnTo>
                  <a:lnTo>
                    <a:pt x="335280" y="134554"/>
                  </a:lnTo>
                  <a:lnTo>
                    <a:pt x="335280" y="181198"/>
                  </a:lnTo>
                  <a:lnTo>
                    <a:pt x="336126" y="207977"/>
                  </a:lnTo>
                  <a:lnTo>
                    <a:pt x="347928" y="253900"/>
                  </a:lnTo>
                  <a:lnTo>
                    <a:pt x="354464" y="298591"/>
                  </a:lnTo>
                  <a:lnTo>
                    <a:pt x="367404" y="342667"/>
                  </a:lnTo>
                  <a:lnTo>
                    <a:pt x="371610" y="358005"/>
                  </a:lnTo>
                  <a:lnTo>
                    <a:pt x="375113" y="373274"/>
                  </a:lnTo>
                  <a:lnTo>
                    <a:pt x="386877" y="411857"/>
                  </a:lnTo>
                  <a:lnTo>
                    <a:pt x="389238" y="430764"/>
                  </a:lnTo>
                  <a:lnTo>
                    <a:pt x="395150" y="440237"/>
                  </a:lnTo>
                  <a:lnTo>
                    <a:pt x="396025" y="447627"/>
                  </a:lnTo>
                  <a:lnTo>
                    <a:pt x="396144" y="452329"/>
                  </a:lnTo>
                  <a:lnTo>
                    <a:pt x="397022" y="453921"/>
                  </a:lnTo>
                  <a:lnTo>
                    <a:pt x="398456" y="454983"/>
                  </a:lnTo>
                  <a:lnTo>
                    <a:pt x="400257" y="455691"/>
                  </a:lnTo>
                  <a:lnTo>
                    <a:pt x="401458" y="457009"/>
                  </a:lnTo>
                  <a:lnTo>
                    <a:pt x="403860" y="4647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SMARTInkShape-390"/>
            <p:cNvSpPr/>
            <p:nvPr/>
          </p:nvSpPr>
          <p:spPr>
            <a:xfrm>
              <a:off x="8100060" y="2964180"/>
              <a:ext cx="198121" cy="83821"/>
            </a:xfrm>
            <a:custGeom>
              <a:avLst/>
              <a:gdLst/>
              <a:ahLst/>
              <a:cxnLst/>
              <a:rect l="0" t="0" r="0" b="0"/>
              <a:pathLst>
                <a:path w="198121" h="83821">
                  <a:moveTo>
                    <a:pt x="0" y="83820"/>
                  </a:moveTo>
                  <a:lnTo>
                    <a:pt x="4045" y="83820"/>
                  </a:lnTo>
                  <a:lnTo>
                    <a:pt x="5237" y="82974"/>
                  </a:lnTo>
                  <a:lnTo>
                    <a:pt x="6033" y="81562"/>
                  </a:lnTo>
                  <a:lnTo>
                    <a:pt x="6561" y="79775"/>
                  </a:lnTo>
                  <a:lnTo>
                    <a:pt x="7761" y="78583"/>
                  </a:lnTo>
                  <a:lnTo>
                    <a:pt x="15769" y="74413"/>
                  </a:lnTo>
                  <a:lnTo>
                    <a:pt x="25504" y="65687"/>
                  </a:lnTo>
                  <a:lnTo>
                    <a:pt x="32785" y="63061"/>
                  </a:lnTo>
                  <a:lnTo>
                    <a:pt x="46403" y="59325"/>
                  </a:lnTo>
                  <a:lnTo>
                    <a:pt x="93715" y="38057"/>
                  </a:lnTo>
                  <a:lnTo>
                    <a:pt x="140339" y="18625"/>
                  </a:lnTo>
                  <a:lnTo>
                    <a:pt x="185856" y="5064"/>
                  </a:lnTo>
                  <a:lnTo>
                    <a:pt x="19812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SMARTInkShape-391"/>
            <p:cNvSpPr/>
            <p:nvPr/>
          </p:nvSpPr>
          <p:spPr>
            <a:xfrm>
              <a:off x="8374382" y="2804160"/>
              <a:ext cx="22859" cy="297181"/>
            </a:xfrm>
            <a:custGeom>
              <a:avLst/>
              <a:gdLst/>
              <a:ahLst/>
              <a:cxnLst/>
              <a:rect l="0" t="0" r="0" b="0"/>
              <a:pathLst>
                <a:path w="22859" h="297181">
                  <a:moveTo>
                    <a:pt x="7618" y="0"/>
                  </a:moveTo>
                  <a:lnTo>
                    <a:pt x="312" y="0"/>
                  </a:lnTo>
                  <a:lnTo>
                    <a:pt x="0" y="45292"/>
                  </a:lnTo>
                  <a:lnTo>
                    <a:pt x="846" y="79021"/>
                  </a:lnTo>
                  <a:lnTo>
                    <a:pt x="7147" y="112059"/>
                  </a:lnTo>
                  <a:lnTo>
                    <a:pt x="7609" y="157573"/>
                  </a:lnTo>
                  <a:lnTo>
                    <a:pt x="8464" y="177819"/>
                  </a:lnTo>
                  <a:lnTo>
                    <a:pt x="14765" y="207330"/>
                  </a:lnTo>
                  <a:lnTo>
                    <a:pt x="15235" y="253876"/>
                  </a:lnTo>
                  <a:lnTo>
                    <a:pt x="22765" y="285445"/>
                  </a:lnTo>
                  <a:lnTo>
                    <a:pt x="22858" y="2971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SMARTInkShape-392"/>
            <p:cNvSpPr/>
            <p:nvPr/>
          </p:nvSpPr>
          <p:spPr>
            <a:xfrm>
              <a:off x="8473440" y="2956560"/>
              <a:ext cx="243738" cy="152370"/>
            </a:xfrm>
            <a:custGeom>
              <a:avLst/>
              <a:gdLst/>
              <a:ahLst/>
              <a:cxnLst/>
              <a:rect l="0" t="0" r="0" b="0"/>
              <a:pathLst>
                <a:path w="243738" h="152370">
                  <a:moveTo>
                    <a:pt x="0" y="0"/>
                  </a:moveTo>
                  <a:lnTo>
                    <a:pt x="0" y="47550"/>
                  </a:lnTo>
                  <a:lnTo>
                    <a:pt x="847" y="55846"/>
                  </a:lnTo>
                  <a:lnTo>
                    <a:pt x="6031" y="70329"/>
                  </a:lnTo>
                  <a:lnTo>
                    <a:pt x="8406" y="103205"/>
                  </a:lnTo>
                  <a:lnTo>
                    <a:pt x="13685" y="111483"/>
                  </a:lnTo>
                  <a:lnTo>
                    <a:pt x="19766" y="119298"/>
                  </a:lnTo>
                  <a:lnTo>
                    <a:pt x="24506" y="129524"/>
                  </a:lnTo>
                  <a:lnTo>
                    <a:pt x="29301" y="135651"/>
                  </a:lnTo>
                  <a:lnTo>
                    <a:pt x="32214" y="136490"/>
                  </a:lnTo>
                  <a:lnTo>
                    <a:pt x="34176" y="136713"/>
                  </a:lnTo>
                  <a:lnTo>
                    <a:pt x="35483" y="137709"/>
                  </a:lnTo>
                  <a:lnTo>
                    <a:pt x="36937" y="141073"/>
                  </a:lnTo>
                  <a:lnTo>
                    <a:pt x="38172" y="142309"/>
                  </a:lnTo>
                  <a:lnTo>
                    <a:pt x="41799" y="143682"/>
                  </a:lnTo>
                  <a:lnTo>
                    <a:pt x="43953" y="143201"/>
                  </a:lnTo>
                  <a:lnTo>
                    <a:pt x="51938" y="138123"/>
                  </a:lnTo>
                  <a:lnTo>
                    <a:pt x="59147" y="136504"/>
                  </a:lnTo>
                  <a:lnTo>
                    <a:pt x="78768" y="119256"/>
                  </a:lnTo>
                  <a:lnTo>
                    <a:pt x="81574" y="114244"/>
                  </a:lnTo>
                  <a:lnTo>
                    <a:pt x="87424" y="100084"/>
                  </a:lnTo>
                  <a:lnTo>
                    <a:pt x="95883" y="86217"/>
                  </a:lnTo>
                  <a:lnTo>
                    <a:pt x="100689" y="70308"/>
                  </a:lnTo>
                  <a:lnTo>
                    <a:pt x="102686" y="67192"/>
                  </a:lnTo>
                  <a:lnTo>
                    <a:pt x="105497" y="54716"/>
                  </a:lnTo>
                  <a:lnTo>
                    <a:pt x="106678" y="15268"/>
                  </a:lnTo>
                  <a:lnTo>
                    <a:pt x="106678" y="59863"/>
                  </a:lnTo>
                  <a:lnTo>
                    <a:pt x="107526" y="86303"/>
                  </a:lnTo>
                  <a:lnTo>
                    <a:pt x="120767" y="119326"/>
                  </a:lnTo>
                  <a:lnTo>
                    <a:pt x="135055" y="137257"/>
                  </a:lnTo>
                  <a:lnTo>
                    <a:pt x="135758" y="139765"/>
                  </a:lnTo>
                  <a:lnTo>
                    <a:pt x="137072" y="141437"/>
                  </a:lnTo>
                  <a:lnTo>
                    <a:pt x="150075" y="149723"/>
                  </a:lnTo>
                  <a:lnTo>
                    <a:pt x="158543" y="152047"/>
                  </a:lnTo>
                  <a:lnTo>
                    <a:pt x="173012" y="152369"/>
                  </a:lnTo>
                  <a:lnTo>
                    <a:pt x="182684" y="148346"/>
                  </a:lnTo>
                  <a:lnTo>
                    <a:pt x="185290" y="146310"/>
                  </a:lnTo>
                  <a:lnTo>
                    <a:pt x="190649" y="139401"/>
                  </a:lnTo>
                  <a:lnTo>
                    <a:pt x="200516" y="131992"/>
                  </a:lnTo>
                  <a:lnTo>
                    <a:pt x="225261" y="96363"/>
                  </a:lnTo>
                  <a:lnTo>
                    <a:pt x="237950" y="61472"/>
                  </a:lnTo>
                  <a:lnTo>
                    <a:pt x="239913" y="58762"/>
                  </a:lnTo>
                  <a:lnTo>
                    <a:pt x="242095" y="51234"/>
                  </a:lnTo>
                  <a:lnTo>
                    <a:pt x="243737" y="28263"/>
                  </a:lnTo>
                  <a:lnTo>
                    <a:pt x="242926" y="26462"/>
                  </a:lnTo>
                  <a:lnTo>
                    <a:pt x="241537" y="25261"/>
                  </a:lnTo>
                  <a:lnTo>
                    <a:pt x="239765" y="24461"/>
                  </a:lnTo>
                  <a:lnTo>
                    <a:pt x="238584" y="23080"/>
                  </a:lnTo>
                  <a:lnTo>
                    <a:pt x="237270" y="19290"/>
                  </a:lnTo>
                  <a:lnTo>
                    <a:pt x="236531" y="12395"/>
                  </a:lnTo>
                  <a:lnTo>
                    <a:pt x="235582" y="10803"/>
                  </a:lnTo>
                  <a:lnTo>
                    <a:pt x="234101" y="9742"/>
                  </a:lnTo>
                  <a:lnTo>
                    <a:pt x="229685" y="8039"/>
                  </a:lnTo>
                  <a:lnTo>
                    <a:pt x="229083" y="5548"/>
                  </a:lnTo>
                  <a:lnTo>
                    <a:pt x="228695" y="1096"/>
                  </a:lnTo>
                  <a:lnTo>
                    <a:pt x="227818" y="730"/>
                  </a:lnTo>
                  <a:lnTo>
                    <a:pt x="222046" y="96"/>
                  </a:lnTo>
                  <a:lnTo>
                    <a:pt x="221693" y="911"/>
                  </a:lnTo>
                  <a:lnTo>
                    <a:pt x="220980" y="76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SMARTInkShape-393"/>
            <p:cNvSpPr/>
            <p:nvPr/>
          </p:nvSpPr>
          <p:spPr>
            <a:xfrm>
              <a:off x="9913620" y="2865445"/>
              <a:ext cx="236221" cy="395916"/>
            </a:xfrm>
            <a:custGeom>
              <a:avLst/>
              <a:gdLst/>
              <a:ahLst/>
              <a:cxnLst/>
              <a:rect l="0" t="0" r="0" b="0"/>
              <a:pathLst>
                <a:path w="236221" h="395916">
                  <a:moveTo>
                    <a:pt x="0" y="53015"/>
                  </a:moveTo>
                  <a:lnTo>
                    <a:pt x="43391" y="10472"/>
                  </a:lnTo>
                  <a:lnTo>
                    <a:pt x="48353" y="8707"/>
                  </a:lnTo>
                  <a:lnTo>
                    <a:pt x="63676" y="6727"/>
                  </a:lnTo>
                  <a:lnTo>
                    <a:pt x="78430" y="771"/>
                  </a:lnTo>
                  <a:lnTo>
                    <a:pt x="86268" y="0"/>
                  </a:lnTo>
                  <a:lnTo>
                    <a:pt x="91399" y="2077"/>
                  </a:lnTo>
                  <a:lnTo>
                    <a:pt x="96502" y="4976"/>
                  </a:lnTo>
                  <a:lnTo>
                    <a:pt x="104135" y="7455"/>
                  </a:lnTo>
                  <a:lnTo>
                    <a:pt x="120414" y="21135"/>
                  </a:lnTo>
                  <a:lnTo>
                    <a:pt x="147347" y="66097"/>
                  </a:lnTo>
                  <a:lnTo>
                    <a:pt x="158234" y="108628"/>
                  </a:lnTo>
                  <a:lnTo>
                    <a:pt x="168151" y="154532"/>
                  </a:lnTo>
                  <a:lnTo>
                    <a:pt x="175169" y="197115"/>
                  </a:lnTo>
                  <a:lnTo>
                    <a:pt x="182940" y="242609"/>
                  </a:lnTo>
                  <a:lnTo>
                    <a:pt x="192241" y="287445"/>
                  </a:lnTo>
                  <a:lnTo>
                    <a:pt x="204000" y="332650"/>
                  </a:lnTo>
                  <a:lnTo>
                    <a:pt x="206358" y="352589"/>
                  </a:lnTo>
                  <a:lnTo>
                    <a:pt x="211756" y="362099"/>
                  </a:lnTo>
                  <a:lnTo>
                    <a:pt x="217871" y="370279"/>
                  </a:lnTo>
                  <a:lnTo>
                    <a:pt x="220059" y="378065"/>
                  </a:lnTo>
                  <a:lnTo>
                    <a:pt x="220571" y="383184"/>
                  </a:lnTo>
                  <a:lnTo>
                    <a:pt x="221554" y="384888"/>
                  </a:lnTo>
                  <a:lnTo>
                    <a:pt x="223056" y="386024"/>
                  </a:lnTo>
                  <a:lnTo>
                    <a:pt x="224904" y="386781"/>
                  </a:lnTo>
                  <a:lnTo>
                    <a:pt x="226137" y="388132"/>
                  </a:lnTo>
                  <a:lnTo>
                    <a:pt x="227505" y="391891"/>
                  </a:lnTo>
                  <a:lnTo>
                    <a:pt x="228718" y="393232"/>
                  </a:lnTo>
                  <a:lnTo>
                    <a:pt x="236220" y="3959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SMARTInkShape-394"/>
            <p:cNvSpPr/>
            <p:nvPr/>
          </p:nvSpPr>
          <p:spPr>
            <a:xfrm>
              <a:off x="9959340" y="3063240"/>
              <a:ext cx="152401" cy="30481"/>
            </a:xfrm>
            <a:custGeom>
              <a:avLst/>
              <a:gdLst/>
              <a:ahLst/>
              <a:cxnLst/>
              <a:rect l="0" t="0" r="0" b="0"/>
              <a:pathLst>
                <a:path w="152401" h="30481">
                  <a:moveTo>
                    <a:pt x="0" y="30480"/>
                  </a:moveTo>
                  <a:lnTo>
                    <a:pt x="0" y="26434"/>
                  </a:lnTo>
                  <a:lnTo>
                    <a:pt x="847" y="25243"/>
                  </a:lnTo>
                  <a:lnTo>
                    <a:pt x="2257" y="24449"/>
                  </a:lnTo>
                  <a:lnTo>
                    <a:pt x="12996" y="22222"/>
                  </a:lnTo>
                  <a:lnTo>
                    <a:pt x="21255" y="17686"/>
                  </a:lnTo>
                  <a:lnTo>
                    <a:pt x="64437" y="10067"/>
                  </a:lnTo>
                  <a:lnTo>
                    <a:pt x="111450" y="1155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SMARTInkShape-395"/>
            <p:cNvSpPr/>
            <p:nvPr/>
          </p:nvSpPr>
          <p:spPr>
            <a:xfrm>
              <a:off x="9349740" y="3390900"/>
              <a:ext cx="91441" cy="205741"/>
            </a:xfrm>
            <a:custGeom>
              <a:avLst/>
              <a:gdLst/>
              <a:ahLst/>
              <a:cxnLst/>
              <a:rect l="0" t="0" r="0" b="0"/>
              <a:pathLst>
                <a:path w="91441" h="205741">
                  <a:moveTo>
                    <a:pt x="0" y="0"/>
                  </a:moveTo>
                  <a:lnTo>
                    <a:pt x="847" y="15187"/>
                  </a:lnTo>
                  <a:lnTo>
                    <a:pt x="7761" y="41837"/>
                  </a:lnTo>
                  <a:lnTo>
                    <a:pt x="13512" y="53075"/>
                  </a:lnTo>
                  <a:lnTo>
                    <a:pt x="26563" y="96648"/>
                  </a:lnTo>
                  <a:lnTo>
                    <a:pt x="34942" y="111628"/>
                  </a:lnTo>
                  <a:lnTo>
                    <a:pt x="38011" y="124327"/>
                  </a:lnTo>
                  <a:lnTo>
                    <a:pt x="43947" y="136632"/>
                  </a:lnTo>
                  <a:lnTo>
                    <a:pt x="53411" y="164374"/>
                  </a:lnTo>
                  <a:lnTo>
                    <a:pt x="66475" y="182837"/>
                  </a:lnTo>
                  <a:lnTo>
                    <a:pt x="67176" y="185391"/>
                  </a:lnTo>
                  <a:lnTo>
                    <a:pt x="68491" y="187094"/>
                  </a:lnTo>
                  <a:lnTo>
                    <a:pt x="73538" y="190338"/>
                  </a:lnTo>
                  <a:lnTo>
                    <a:pt x="75017" y="194097"/>
                  </a:lnTo>
                  <a:lnTo>
                    <a:pt x="80189" y="198590"/>
                  </a:lnTo>
                  <a:lnTo>
                    <a:pt x="91440" y="2057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SMARTInkShape-396"/>
            <p:cNvSpPr/>
            <p:nvPr/>
          </p:nvSpPr>
          <p:spPr>
            <a:xfrm>
              <a:off x="9029700" y="3489960"/>
              <a:ext cx="167641" cy="30481"/>
            </a:xfrm>
            <a:custGeom>
              <a:avLst/>
              <a:gdLst/>
              <a:ahLst/>
              <a:cxnLst/>
              <a:rect l="0" t="0" r="0" b="0"/>
              <a:pathLst>
                <a:path w="167641" h="30481">
                  <a:moveTo>
                    <a:pt x="0" y="30480"/>
                  </a:moveTo>
                  <a:lnTo>
                    <a:pt x="0" y="23919"/>
                  </a:lnTo>
                  <a:lnTo>
                    <a:pt x="846" y="23566"/>
                  </a:lnTo>
                  <a:lnTo>
                    <a:pt x="4045" y="23174"/>
                  </a:lnTo>
                  <a:lnTo>
                    <a:pt x="8288" y="20742"/>
                  </a:lnTo>
                  <a:lnTo>
                    <a:pt x="10605" y="18907"/>
                  </a:lnTo>
                  <a:lnTo>
                    <a:pt x="17696" y="16871"/>
                  </a:lnTo>
                  <a:lnTo>
                    <a:pt x="61213" y="14457"/>
                  </a:lnTo>
                  <a:lnTo>
                    <a:pt x="107215" y="8095"/>
                  </a:lnTo>
                  <a:lnTo>
                    <a:pt x="152784" y="2446"/>
                  </a:lnTo>
                  <a:lnTo>
                    <a:pt x="16764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SMARTInkShape-397"/>
            <p:cNvSpPr/>
            <p:nvPr/>
          </p:nvSpPr>
          <p:spPr>
            <a:xfrm>
              <a:off x="9525009" y="3474720"/>
              <a:ext cx="341707" cy="137057"/>
            </a:xfrm>
            <a:custGeom>
              <a:avLst/>
              <a:gdLst/>
              <a:ahLst/>
              <a:cxnLst/>
              <a:rect l="0" t="0" r="0" b="0"/>
              <a:pathLst>
                <a:path w="341707" h="137057">
                  <a:moveTo>
                    <a:pt x="7611" y="0"/>
                  </a:moveTo>
                  <a:lnTo>
                    <a:pt x="7611" y="4045"/>
                  </a:lnTo>
                  <a:lnTo>
                    <a:pt x="5352" y="8289"/>
                  </a:lnTo>
                  <a:lnTo>
                    <a:pt x="2374" y="12997"/>
                  </a:lnTo>
                  <a:lnTo>
                    <a:pt x="462" y="22919"/>
                  </a:lnTo>
                  <a:lnTo>
                    <a:pt x="0" y="52307"/>
                  </a:lnTo>
                  <a:lnTo>
                    <a:pt x="2251" y="59372"/>
                  </a:lnTo>
                  <a:lnTo>
                    <a:pt x="5228" y="66181"/>
                  </a:lnTo>
                  <a:lnTo>
                    <a:pt x="8249" y="88132"/>
                  </a:lnTo>
                  <a:lnTo>
                    <a:pt x="15857" y="98908"/>
                  </a:lnTo>
                  <a:lnTo>
                    <a:pt x="40643" y="124458"/>
                  </a:lnTo>
                  <a:lnTo>
                    <a:pt x="45716" y="127281"/>
                  </a:lnTo>
                  <a:lnTo>
                    <a:pt x="83340" y="136672"/>
                  </a:lnTo>
                  <a:lnTo>
                    <a:pt x="86037" y="136834"/>
                  </a:lnTo>
                  <a:lnTo>
                    <a:pt x="111027" y="129381"/>
                  </a:lnTo>
                  <a:lnTo>
                    <a:pt x="138982" y="109150"/>
                  </a:lnTo>
                  <a:lnTo>
                    <a:pt x="155152" y="84852"/>
                  </a:lnTo>
                  <a:lnTo>
                    <a:pt x="158570" y="74719"/>
                  </a:lnTo>
                  <a:lnTo>
                    <a:pt x="160009" y="30582"/>
                  </a:lnTo>
                  <a:lnTo>
                    <a:pt x="160009" y="34555"/>
                  </a:lnTo>
                  <a:lnTo>
                    <a:pt x="157752" y="38783"/>
                  </a:lnTo>
                  <a:lnTo>
                    <a:pt x="154774" y="43483"/>
                  </a:lnTo>
                  <a:lnTo>
                    <a:pt x="152862" y="53400"/>
                  </a:lnTo>
                  <a:lnTo>
                    <a:pt x="152704" y="55920"/>
                  </a:lnTo>
                  <a:lnTo>
                    <a:pt x="154788" y="60978"/>
                  </a:lnTo>
                  <a:lnTo>
                    <a:pt x="157690" y="66048"/>
                  </a:lnTo>
                  <a:lnTo>
                    <a:pt x="159324" y="74509"/>
                  </a:lnTo>
                  <a:lnTo>
                    <a:pt x="160653" y="86518"/>
                  </a:lnTo>
                  <a:lnTo>
                    <a:pt x="163965" y="92921"/>
                  </a:lnTo>
                  <a:lnTo>
                    <a:pt x="166035" y="94967"/>
                  </a:lnTo>
                  <a:lnTo>
                    <a:pt x="212225" y="124706"/>
                  </a:lnTo>
                  <a:lnTo>
                    <a:pt x="245217" y="135975"/>
                  </a:lnTo>
                  <a:lnTo>
                    <a:pt x="272115" y="137056"/>
                  </a:lnTo>
                  <a:lnTo>
                    <a:pt x="279826" y="134857"/>
                  </a:lnTo>
                  <a:lnTo>
                    <a:pt x="286076" y="131902"/>
                  </a:lnTo>
                  <a:lnTo>
                    <a:pt x="313856" y="123072"/>
                  </a:lnTo>
                  <a:lnTo>
                    <a:pt x="315915" y="121841"/>
                  </a:lnTo>
                  <a:lnTo>
                    <a:pt x="317285" y="120174"/>
                  </a:lnTo>
                  <a:lnTo>
                    <a:pt x="319658" y="116064"/>
                  </a:lnTo>
                  <a:lnTo>
                    <a:pt x="332074" y="101532"/>
                  </a:lnTo>
                  <a:lnTo>
                    <a:pt x="336896" y="91426"/>
                  </a:lnTo>
                  <a:lnTo>
                    <a:pt x="340227" y="86354"/>
                  </a:lnTo>
                  <a:lnTo>
                    <a:pt x="341706" y="81278"/>
                  </a:lnTo>
                  <a:lnTo>
                    <a:pt x="341254" y="78738"/>
                  </a:lnTo>
                  <a:lnTo>
                    <a:pt x="336703" y="68580"/>
                  </a:lnTo>
                  <a:lnTo>
                    <a:pt x="334613" y="55880"/>
                  </a:lnTo>
                  <a:lnTo>
                    <a:pt x="322102" y="38100"/>
                  </a:lnTo>
                  <a:lnTo>
                    <a:pt x="321409" y="35560"/>
                  </a:lnTo>
                  <a:lnTo>
                    <a:pt x="320104" y="33867"/>
                  </a:lnTo>
                  <a:lnTo>
                    <a:pt x="307113" y="25540"/>
                  </a:lnTo>
                  <a:lnTo>
                    <a:pt x="299647" y="23654"/>
                  </a:lnTo>
                  <a:lnTo>
                    <a:pt x="294604" y="23213"/>
                  </a:lnTo>
                  <a:lnTo>
                    <a:pt x="289539" y="20759"/>
                  </a:lnTo>
                  <a:lnTo>
                    <a:pt x="283433" y="16330"/>
                  </a:lnTo>
                  <a:lnTo>
                    <a:pt x="274311" y="152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SMARTInkShape-398"/>
            <p:cNvSpPr/>
            <p:nvPr/>
          </p:nvSpPr>
          <p:spPr>
            <a:xfrm>
              <a:off x="9273965" y="2965240"/>
              <a:ext cx="212828" cy="174147"/>
            </a:xfrm>
            <a:custGeom>
              <a:avLst/>
              <a:gdLst/>
              <a:ahLst/>
              <a:cxnLst/>
              <a:rect l="0" t="0" r="0" b="0"/>
              <a:pathLst>
                <a:path w="212828" h="174147">
                  <a:moveTo>
                    <a:pt x="121495" y="6560"/>
                  </a:moveTo>
                  <a:lnTo>
                    <a:pt x="117449" y="2515"/>
                  </a:lnTo>
                  <a:lnTo>
                    <a:pt x="113205" y="529"/>
                  </a:lnTo>
                  <a:lnTo>
                    <a:pt x="110889" y="0"/>
                  </a:lnTo>
                  <a:lnTo>
                    <a:pt x="108499" y="493"/>
                  </a:lnTo>
                  <a:lnTo>
                    <a:pt x="98576" y="5111"/>
                  </a:lnTo>
                  <a:lnTo>
                    <a:pt x="85926" y="7216"/>
                  </a:lnTo>
                  <a:lnTo>
                    <a:pt x="75774" y="12554"/>
                  </a:lnTo>
                  <a:lnTo>
                    <a:pt x="61569" y="17904"/>
                  </a:lnTo>
                  <a:lnTo>
                    <a:pt x="45765" y="27318"/>
                  </a:lnTo>
                  <a:lnTo>
                    <a:pt x="40425" y="29333"/>
                  </a:lnTo>
                  <a:lnTo>
                    <a:pt x="17387" y="43250"/>
                  </a:lnTo>
                  <a:lnTo>
                    <a:pt x="9240" y="45228"/>
                  </a:lnTo>
                  <a:lnTo>
                    <a:pt x="1015" y="51184"/>
                  </a:lnTo>
                  <a:lnTo>
                    <a:pt x="213" y="54051"/>
                  </a:lnTo>
                  <a:lnTo>
                    <a:pt x="0" y="56001"/>
                  </a:lnTo>
                  <a:lnTo>
                    <a:pt x="705" y="57301"/>
                  </a:lnTo>
                  <a:lnTo>
                    <a:pt x="2022" y="58167"/>
                  </a:lnTo>
                  <a:lnTo>
                    <a:pt x="6175" y="59558"/>
                  </a:lnTo>
                  <a:lnTo>
                    <a:pt x="25369" y="60727"/>
                  </a:lnTo>
                  <a:lnTo>
                    <a:pt x="39509" y="65927"/>
                  </a:lnTo>
                  <a:lnTo>
                    <a:pt x="85245" y="67492"/>
                  </a:lnTo>
                  <a:lnTo>
                    <a:pt x="122958" y="76926"/>
                  </a:lnTo>
                  <a:lnTo>
                    <a:pt x="132307" y="80167"/>
                  </a:lnTo>
                  <a:lnTo>
                    <a:pt x="166583" y="88616"/>
                  </a:lnTo>
                  <a:lnTo>
                    <a:pt x="179069" y="94843"/>
                  </a:lnTo>
                  <a:lnTo>
                    <a:pt x="188289" y="96597"/>
                  </a:lnTo>
                  <a:lnTo>
                    <a:pt x="192270" y="98758"/>
                  </a:lnTo>
                  <a:lnTo>
                    <a:pt x="208801" y="116621"/>
                  </a:lnTo>
                  <a:lnTo>
                    <a:pt x="211097" y="121233"/>
                  </a:lnTo>
                  <a:lnTo>
                    <a:pt x="212774" y="136133"/>
                  </a:lnTo>
                  <a:lnTo>
                    <a:pt x="212827" y="138662"/>
                  </a:lnTo>
                  <a:lnTo>
                    <a:pt x="210629" y="143730"/>
                  </a:lnTo>
                  <a:lnTo>
                    <a:pt x="208857" y="146267"/>
                  </a:lnTo>
                  <a:lnTo>
                    <a:pt x="204631" y="149085"/>
                  </a:lnTo>
                  <a:lnTo>
                    <a:pt x="199930" y="151185"/>
                  </a:lnTo>
                  <a:lnTo>
                    <a:pt x="195021" y="154940"/>
                  </a:lnTo>
                  <a:lnTo>
                    <a:pt x="187757" y="157173"/>
                  </a:lnTo>
                  <a:lnTo>
                    <a:pt x="174149" y="160688"/>
                  </a:lnTo>
                  <a:lnTo>
                    <a:pt x="144295" y="172094"/>
                  </a:lnTo>
                  <a:lnTo>
                    <a:pt x="98634" y="174146"/>
                  </a:lnTo>
                  <a:lnTo>
                    <a:pt x="57995" y="173351"/>
                  </a:lnTo>
                  <a:lnTo>
                    <a:pt x="28465" y="167051"/>
                  </a:lnTo>
                  <a:lnTo>
                    <a:pt x="20036" y="165942"/>
                  </a:lnTo>
                  <a:lnTo>
                    <a:pt x="7195" y="1589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SMARTInkShape-399"/>
            <p:cNvSpPr/>
            <p:nvPr/>
          </p:nvSpPr>
          <p:spPr>
            <a:xfrm>
              <a:off x="8778248" y="2941320"/>
              <a:ext cx="449573" cy="312421"/>
            </a:xfrm>
            <a:custGeom>
              <a:avLst/>
              <a:gdLst/>
              <a:ahLst/>
              <a:cxnLst/>
              <a:rect l="0" t="0" r="0" b="0"/>
              <a:pathLst>
                <a:path w="449573" h="312421">
                  <a:moveTo>
                    <a:pt x="91432" y="0"/>
                  </a:moveTo>
                  <a:lnTo>
                    <a:pt x="72487" y="0"/>
                  </a:lnTo>
                  <a:lnTo>
                    <a:pt x="68055" y="2258"/>
                  </a:lnTo>
                  <a:lnTo>
                    <a:pt x="63261" y="5237"/>
                  </a:lnTo>
                  <a:lnTo>
                    <a:pt x="55804" y="7761"/>
                  </a:lnTo>
                  <a:lnTo>
                    <a:pt x="30470" y="28269"/>
                  </a:lnTo>
                  <a:lnTo>
                    <a:pt x="25391" y="30344"/>
                  </a:lnTo>
                  <a:lnTo>
                    <a:pt x="20310" y="34089"/>
                  </a:lnTo>
                  <a:lnTo>
                    <a:pt x="12692" y="45001"/>
                  </a:lnTo>
                  <a:lnTo>
                    <a:pt x="1183" y="71035"/>
                  </a:lnTo>
                  <a:lnTo>
                    <a:pt x="0" y="108905"/>
                  </a:lnTo>
                  <a:lnTo>
                    <a:pt x="2254" y="114161"/>
                  </a:lnTo>
                  <a:lnTo>
                    <a:pt x="5231" y="119318"/>
                  </a:lnTo>
                  <a:lnTo>
                    <a:pt x="7754" y="126982"/>
                  </a:lnTo>
                  <a:lnTo>
                    <a:pt x="11344" y="132072"/>
                  </a:lnTo>
                  <a:lnTo>
                    <a:pt x="15761" y="134898"/>
                  </a:lnTo>
                  <a:lnTo>
                    <a:pt x="45254" y="144251"/>
                  </a:lnTo>
                  <a:lnTo>
                    <a:pt x="47947" y="144427"/>
                  </a:lnTo>
                  <a:lnTo>
                    <a:pt x="53197" y="146881"/>
                  </a:lnTo>
                  <a:lnTo>
                    <a:pt x="58352" y="149947"/>
                  </a:lnTo>
                  <a:lnTo>
                    <a:pt x="63466" y="151310"/>
                  </a:lnTo>
                  <a:lnTo>
                    <a:pt x="66014" y="150826"/>
                  </a:lnTo>
                  <a:lnTo>
                    <a:pt x="74493" y="146948"/>
                  </a:lnTo>
                  <a:lnTo>
                    <a:pt x="86504" y="144576"/>
                  </a:lnTo>
                  <a:lnTo>
                    <a:pt x="98581" y="138876"/>
                  </a:lnTo>
                  <a:lnTo>
                    <a:pt x="101277" y="138304"/>
                  </a:lnTo>
                  <a:lnTo>
                    <a:pt x="106531" y="133153"/>
                  </a:lnTo>
                  <a:lnTo>
                    <a:pt x="111689" y="126912"/>
                  </a:lnTo>
                  <a:lnTo>
                    <a:pt x="124443" y="118532"/>
                  </a:lnTo>
                  <a:lnTo>
                    <a:pt x="127270" y="111666"/>
                  </a:lnTo>
                  <a:lnTo>
                    <a:pt x="136916" y="66150"/>
                  </a:lnTo>
                  <a:lnTo>
                    <a:pt x="137143" y="36723"/>
                  </a:lnTo>
                  <a:lnTo>
                    <a:pt x="134892" y="30997"/>
                  </a:lnTo>
                  <a:lnTo>
                    <a:pt x="131915" y="25630"/>
                  </a:lnTo>
                  <a:lnTo>
                    <a:pt x="129391" y="17848"/>
                  </a:lnTo>
                  <a:lnTo>
                    <a:pt x="125803" y="12730"/>
                  </a:lnTo>
                  <a:lnTo>
                    <a:pt x="121384" y="9892"/>
                  </a:lnTo>
                  <a:lnTo>
                    <a:pt x="119020" y="9135"/>
                  </a:lnTo>
                  <a:lnTo>
                    <a:pt x="117444" y="7783"/>
                  </a:lnTo>
                  <a:lnTo>
                    <a:pt x="115693" y="4024"/>
                  </a:lnTo>
                  <a:lnTo>
                    <a:pt x="114380" y="2682"/>
                  </a:lnTo>
                  <a:lnTo>
                    <a:pt x="107023" y="105"/>
                  </a:lnTo>
                  <a:lnTo>
                    <a:pt x="99376" y="2"/>
                  </a:lnTo>
                  <a:lnTo>
                    <a:pt x="95103" y="4046"/>
                  </a:lnTo>
                  <a:lnTo>
                    <a:pt x="93062" y="8289"/>
                  </a:lnTo>
                  <a:lnTo>
                    <a:pt x="91474" y="30497"/>
                  </a:lnTo>
                  <a:lnTo>
                    <a:pt x="91435" y="54822"/>
                  </a:lnTo>
                  <a:lnTo>
                    <a:pt x="99193" y="80512"/>
                  </a:lnTo>
                  <a:lnTo>
                    <a:pt x="104080" y="89519"/>
                  </a:lnTo>
                  <a:lnTo>
                    <a:pt x="106750" y="101689"/>
                  </a:lnTo>
                  <a:lnTo>
                    <a:pt x="112529" y="111034"/>
                  </a:lnTo>
                  <a:lnTo>
                    <a:pt x="117177" y="116517"/>
                  </a:lnTo>
                  <a:lnTo>
                    <a:pt x="122066" y="119519"/>
                  </a:lnTo>
                  <a:lnTo>
                    <a:pt x="124554" y="120320"/>
                  </a:lnTo>
                  <a:lnTo>
                    <a:pt x="126213" y="121700"/>
                  </a:lnTo>
                  <a:lnTo>
                    <a:pt x="130243" y="127687"/>
                  </a:lnTo>
                  <a:lnTo>
                    <a:pt x="157698" y="143596"/>
                  </a:lnTo>
                  <a:lnTo>
                    <a:pt x="176976" y="144676"/>
                  </a:lnTo>
                  <a:lnTo>
                    <a:pt x="182508" y="142476"/>
                  </a:lnTo>
                  <a:lnTo>
                    <a:pt x="187792" y="139523"/>
                  </a:lnTo>
                  <a:lnTo>
                    <a:pt x="195524" y="137013"/>
                  </a:lnTo>
                  <a:lnTo>
                    <a:pt x="223510" y="111729"/>
                  </a:lnTo>
                  <a:lnTo>
                    <a:pt x="232825" y="96357"/>
                  </a:lnTo>
                  <a:lnTo>
                    <a:pt x="241999" y="73712"/>
                  </a:lnTo>
                  <a:lnTo>
                    <a:pt x="248275" y="64268"/>
                  </a:lnTo>
                  <a:lnTo>
                    <a:pt x="250040" y="58761"/>
                  </a:lnTo>
                  <a:lnTo>
                    <a:pt x="251451" y="16661"/>
                  </a:lnTo>
                  <a:lnTo>
                    <a:pt x="243859" y="7651"/>
                  </a:lnTo>
                  <a:lnTo>
                    <a:pt x="239795" y="7629"/>
                  </a:lnTo>
                  <a:lnTo>
                    <a:pt x="238602" y="8473"/>
                  </a:lnTo>
                  <a:lnTo>
                    <a:pt x="237806" y="9882"/>
                  </a:lnTo>
                  <a:lnTo>
                    <a:pt x="236528" y="18227"/>
                  </a:lnTo>
                  <a:lnTo>
                    <a:pt x="236220" y="40652"/>
                  </a:lnTo>
                  <a:lnTo>
                    <a:pt x="249006" y="86455"/>
                  </a:lnTo>
                  <a:lnTo>
                    <a:pt x="255175" y="105323"/>
                  </a:lnTo>
                  <a:lnTo>
                    <a:pt x="266847" y="121407"/>
                  </a:lnTo>
                  <a:lnTo>
                    <a:pt x="284482" y="139670"/>
                  </a:lnTo>
                  <a:lnTo>
                    <a:pt x="289555" y="142509"/>
                  </a:lnTo>
                  <a:lnTo>
                    <a:pt x="292094" y="143266"/>
                  </a:lnTo>
                  <a:lnTo>
                    <a:pt x="293787" y="144618"/>
                  </a:lnTo>
                  <a:lnTo>
                    <a:pt x="297016" y="149718"/>
                  </a:lnTo>
                  <a:lnTo>
                    <a:pt x="310929" y="157401"/>
                  </a:lnTo>
                  <a:lnTo>
                    <a:pt x="319091" y="158856"/>
                  </a:lnTo>
                  <a:lnTo>
                    <a:pt x="326105" y="157245"/>
                  </a:lnTo>
                  <a:lnTo>
                    <a:pt x="332044" y="154553"/>
                  </a:lnTo>
                  <a:lnTo>
                    <a:pt x="345341" y="152683"/>
                  </a:lnTo>
                  <a:lnTo>
                    <a:pt x="347065" y="151742"/>
                  </a:lnTo>
                  <a:lnTo>
                    <a:pt x="348214" y="150268"/>
                  </a:lnTo>
                  <a:lnTo>
                    <a:pt x="350337" y="146373"/>
                  </a:lnTo>
                  <a:lnTo>
                    <a:pt x="354104" y="141819"/>
                  </a:lnTo>
                  <a:lnTo>
                    <a:pt x="358599" y="139230"/>
                  </a:lnTo>
                  <a:lnTo>
                    <a:pt x="360983" y="138540"/>
                  </a:lnTo>
                  <a:lnTo>
                    <a:pt x="365891" y="133258"/>
                  </a:lnTo>
                  <a:lnTo>
                    <a:pt x="370046" y="126112"/>
                  </a:lnTo>
                  <a:lnTo>
                    <a:pt x="373231" y="117329"/>
                  </a:lnTo>
                  <a:lnTo>
                    <a:pt x="385435" y="96406"/>
                  </a:lnTo>
                  <a:lnTo>
                    <a:pt x="387672" y="86232"/>
                  </a:lnTo>
                  <a:lnTo>
                    <a:pt x="388610" y="40660"/>
                  </a:lnTo>
                  <a:lnTo>
                    <a:pt x="388613" y="7624"/>
                  </a:lnTo>
                  <a:lnTo>
                    <a:pt x="388612" y="7620"/>
                  </a:lnTo>
                  <a:lnTo>
                    <a:pt x="392657" y="11665"/>
                  </a:lnTo>
                  <a:lnTo>
                    <a:pt x="394642" y="15909"/>
                  </a:lnTo>
                  <a:lnTo>
                    <a:pt x="401463" y="62952"/>
                  </a:lnTo>
                  <a:lnTo>
                    <a:pt x="406069" y="106825"/>
                  </a:lnTo>
                  <a:lnTo>
                    <a:pt x="409871" y="121963"/>
                  </a:lnTo>
                  <a:lnTo>
                    <a:pt x="416648" y="167798"/>
                  </a:lnTo>
                  <a:lnTo>
                    <a:pt x="419028" y="214992"/>
                  </a:lnTo>
                  <a:lnTo>
                    <a:pt x="419932" y="239460"/>
                  </a:lnTo>
                  <a:lnTo>
                    <a:pt x="426241" y="266072"/>
                  </a:lnTo>
                  <a:lnTo>
                    <a:pt x="426705" y="299395"/>
                  </a:lnTo>
                  <a:lnTo>
                    <a:pt x="427554" y="301196"/>
                  </a:lnTo>
                  <a:lnTo>
                    <a:pt x="428967" y="302397"/>
                  </a:lnTo>
                  <a:lnTo>
                    <a:pt x="430755" y="303198"/>
                  </a:lnTo>
                  <a:lnTo>
                    <a:pt x="431947" y="304579"/>
                  </a:lnTo>
                  <a:lnTo>
                    <a:pt x="433272" y="308370"/>
                  </a:lnTo>
                  <a:lnTo>
                    <a:pt x="434473" y="309721"/>
                  </a:lnTo>
                  <a:lnTo>
                    <a:pt x="441610" y="312315"/>
                  </a:lnTo>
                  <a:lnTo>
                    <a:pt x="449572" y="3124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SMARTInkShape-400"/>
            <p:cNvSpPr/>
            <p:nvPr/>
          </p:nvSpPr>
          <p:spPr>
            <a:xfrm>
              <a:off x="9616440" y="2842260"/>
              <a:ext cx="175261" cy="350521"/>
            </a:xfrm>
            <a:custGeom>
              <a:avLst/>
              <a:gdLst/>
              <a:ahLst/>
              <a:cxnLst/>
              <a:rect l="0" t="0" r="0" b="0"/>
              <a:pathLst>
                <a:path w="175261" h="350521">
                  <a:moveTo>
                    <a:pt x="175260" y="0"/>
                  </a:moveTo>
                  <a:lnTo>
                    <a:pt x="175260" y="4045"/>
                  </a:lnTo>
                  <a:lnTo>
                    <a:pt x="174414" y="5237"/>
                  </a:lnTo>
                  <a:lnTo>
                    <a:pt x="173004" y="6031"/>
                  </a:lnTo>
                  <a:lnTo>
                    <a:pt x="171215" y="6561"/>
                  </a:lnTo>
                  <a:lnTo>
                    <a:pt x="170023" y="7761"/>
                  </a:lnTo>
                  <a:lnTo>
                    <a:pt x="165852" y="15769"/>
                  </a:lnTo>
                  <a:lnTo>
                    <a:pt x="162611" y="20555"/>
                  </a:lnTo>
                  <a:lnTo>
                    <a:pt x="151480" y="50947"/>
                  </a:lnTo>
                  <a:lnTo>
                    <a:pt x="142156" y="64296"/>
                  </a:lnTo>
                  <a:lnTo>
                    <a:pt x="136948" y="78976"/>
                  </a:lnTo>
                  <a:lnTo>
                    <a:pt x="125390" y="96849"/>
                  </a:lnTo>
                  <a:lnTo>
                    <a:pt x="114515" y="116873"/>
                  </a:lnTo>
                  <a:lnTo>
                    <a:pt x="91547" y="155030"/>
                  </a:lnTo>
                  <a:lnTo>
                    <a:pt x="71125" y="200466"/>
                  </a:lnTo>
                  <a:lnTo>
                    <a:pt x="48262" y="246375"/>
                  </a:lnTo>
                  <a:lnTo>
                    <a:pt x="32737" y="279682"/>
                  </a:lnTo>
                  <a:lnTo>
                    <a:pt x="30637" y="286016"/>
                  </a:lnTo>
                  <a:lnTo>
                    <a:pt x="18418" y="307409"/>
                  </a:lnTo>
                  <a:lnTo>
                    <a:pt x="15335" y="316768"/>
                  </a:lnTo>
                  <a:lnTo>
                    <a:pt x="10282" y="324903"/>
                  </a:lnTo>
                  <a:lnTo>
                    <a:pt x="8804" y="330104"/>
                  </a:lnTo>
                  <a:lnTo>
                    <a:pt x="7562" y="331829"/>
                  </a:lnTo>
                  <a:lnTo>
                    <a:pt x="5888" y="332980"/>
                  </a:lnTo>
                  <a:lnTo>
                    <a:pt x="3925" y="333747"/>
                  </a:lnTo>
                  <a:lnTo>
                    <a:pt x="2617" y="335104"/>
                  </a:lnTo>
                  <a:lnTo>
                    <a:pt x="344" y="341706"/>
                  </a:lnTo>
                  <a:lnTo>
                    <a:pt x="0" y="3505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SMARTInkShape-401"/>
            <p:cNvSpPr/>
            <p:nvPr/>
          </p:nvSpPr>
          <p:spPr>
            <a:xfrm>
              <a:off x="9890760" y="2903228"/>
              <a:ext cx="30481" cy="228593"/>
            </a:xfrm>
            <a:custGeom>
              <a:avLst/>
              <a:gdLst/>
              <a:ahLst/>
              <a:cxnLst/>
              <a:rect l="0" t="0" r="0" b="0"/>
              <a:pathLst>
                <a:path w="30481" h="228593">
                  <a:moveTo>
                    <a:pt x="0" y="7612"/>
                  </a:moveTo>
                  <a:lnTo>
                    <a:pt x="0" y="0"/>
                  </a:lnTo>
                  <a:lnTo>
                    <a:pt x="0" y="45726"/>
                  </a:lnTo>
                  <a:lnTo>
                    <a:pt x="0" y="91961"/>
                  </a:lnTo>
                  <a:lnTo>
                    <a:pt x="846" y="101827"/>
                  </a:lnTo>
                  <a:lnTo>
                    <a:pt x="7149" y="134908"/>
                  </a:lnTo>
                  <a:lnTo>
                    <a:pt x="8404" y="150403"/>
                  </a:lnTo>
                  <a:lnTo>
                    <a:pt x="14528" y="171980"/>
                  </a:lnTo>
                  <a:lnTo>
                    <a:pt x="15212" y="193004"/>
                  </a:lnTo>
                  <a:lnTo>
                    <a:pt x="17486" y="198100"/>
                  </a:lnTo>
                  <a:lnTo>
                    <a:pt x="20471" y="203187"/>
                  </a:lnTo>
                  <a:lnTo>
                    <a:pt x="22546" y="211846"/>
                  </a:lnTo>
                  <a:lnTo>
                    <a:pt x="22858" y="224912"/>
                  </a:lnTo>
                  <a:lnTo>
                    <a:pt x="23705" y="226139"/>
                  </a:lnTo>
                  <a:lnTo>
                    <a:pt x="30480" y="2285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SMARTInkShape-402"/>
            <p:cNvSpPr/>
            <p:nvPr/>
          </p:nvSpPr>
          <p:spPr>
            <a:xfrm>
              <a:off x="10203182" y="2948940"/>
              <a:ext cx="53339" cy="213361"/>
            </a:xfrm>
            <a:custGeom>
              <a:avLst/>
              <a:gdLst/>
              <a:ahLst/>
              <a:cxnLst/>
              <a:rect l="0" t="0" r="0" b="0"/>
              <a:pathLst>
                <a:path w="53339" h="213361">
                  <a:moveTo>
                    <a:pt x="7618" y="0"/>
                  </a:moveTo>
                  <a:lnTo>
                    <a:pt x="0" y="0"/>
                  </a:lnTo>
                  <a:lnTo>
                    <a:pt x="6559" y="6561"/>
                  </a:lnTo>
                  <a:lnTo>
                    <a:pt x="8255" y="13494"/>
                  </a:lnTo>
                  <a:lnTo>
                    <a:pt x="12794" y="20555"/>
                  </a:lnTo>
                  <a:lnTo>
                    <a:pt x="14754" y="30527"/>
                  </a:lnTo>
                  <a:lnTo>
                    <a:pt x="14916" y="33051"/>
                  </a:lnTo>
                  <a:lnTo>
                    <a:pt x="17353" y="38114"/>
                  </a:lnTo>
                  <a:lnTo>
                    <a:pt x="19189" y="40649"/>
                  </a:lnTo>
                  <a:lnTo>
                    <a:pt x="21770" y="52308"/>
                  </a:lnTo>
                  <a:lnTo>
                    <a:pt x="23684" y="93368"/>
                  </a:lnTo>
                  <a:lnTo>
                    <a:pt x="29417" y="108805"/>
                  </a:lnTo>
                  <a:lnTo>
                    <a:pt x="32597" y="130155"/>
                  </a:lnTo>
                  <a:lnTo>
                    <a:pt x="37012" y="145937"/>
                  </a:lnTo>
                  <a:lnTo>
                    <a:pt x="38939" y="180333"/>
                  </a:lnTo>
                  <a:lnTo>
                    <a:pt x="44128" y="190499"/>
                  </a:lnTo>
                  <a:lnTo>
                    <a:pt x="45626" y="201719"/>
                  </a:lnTo>
                  <a:lnTo>
                    <a:pt x="46503" y="203060"/>
                  </a:lnTo>
                  <a:lnTo>
                    <a:pt x="47936" y="203953"/>
                  </a:lnTo>
                  <a:lnTo>
                    <a:pt x="49736" y="204549"/>
                  </a:lnTo>
                  <a:lnTo>
                    <a:pt x="50937" y="205792"/>
                  </a:lnTo>
                  <a:lnTo>
                    <a:pt x="53338" y="2133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SMARTInkShape-403"/>
            <p:cNvSpPr/>
            <p:nvPr/>
          </p:nvSpPr>
          <p:spPr>
            <a:xfrm>
              <a:off x="8945882" y="3329941"/>
              <a:ext cx="373379" cy="251451"/>
            </a:xfrm>
            <a:custGeom>
              <a:avLst/>
              <a:gdLst/>
              <a:ahLst/>
              <a:cxnLst/>
              <a:rect l="0" t="0" r="0" b="0"/>
              <a:pathLst>
                <a:path w="373379" h="251451">
                  <a:moveTo>
                    <a:pt x="83818" y="45719"/>
                  </a:moveTo>
                  <a:lnTo>
                    <a:pt x="76225" y="45719"/>
                  </a:lnTo>
                  <a:lnTo>
                    <a:pt x="76200" y="53025"/>
                  </a:lnTo>
                  <a:lnTo>
                    <a:pt x="70961" y="59361"/>
                  </a:lnTo>
                  <a:lnTo>
                    <a:pt x="69285" y="66318"/>
                  </a:lnTo>
                  <a:lnTo>
                    <a:pt x="68893" y="71243"/>
                  </a:lnTo>
                  <a:lnTo>
                    <a:pt x="66459" y="76254"/>
                  </a:lnTo>
                  <a:lnTo>
                    <a:pt x="64627" y="78776"/>
                  </a:lnTo>
                  <a:lnTo>
                    <a:pt x="48871" y="124548"/>
                  </a:lnTo>
                  <a:lnTo>
                    <a:pt x="37614" y="160024"/>
                  </a:lnTo>
                  <a:lnTo>
                    <a:pt x="25072" y="184468"/>
                  </a:lnTo>
                  <a:lnTo>
                    <a:pt x="22995" y="192899"/>
                  </a:lnTo>
                  <a:lnTo>
                    <a:pt x="17913" y="203251"/>
                  </a:lnTo>
                  <a:lnTo>
                    <a:pt x="15184" y="215820"/>
                  </a:lnTo>
                  <a:lnTo>
                    <a:pt x="9363" y="228082"/>
                  </a:lnTo>
                  <a:lnTo>
                    <a:pt x="7963" y="238656"/>
                  </a:lnTo>
                  <a:lnTo>
                    <a:pt x="7000" y="240384"/>
                  </a:lnTo>
                  <a:lnTo>
                    <a:pt x="5513" y="241536"/>
                  </a:lnTo>
                  <a:lnTo>
                    <a:pt x="1087" y="243384"/>
                  </a:lnTo>
                  <a:lnTo>
                    <a:pt x="483" y="245895"/>
                  </a:lnTo>
                  <a:lnTo>
                    <a:pt x="0" y="251450"/>
                  </a:lnTo>
                  <a:lnTo>
                    <a:pt x="0" y="240107"/>
                  </a:lnTo>
                  <a:lnTo>
                    <a:pt x="9405" y="207752"/>
                  </a:lnTo>
                  <a:lnTo>
                    <a:pt x="11350" y="204541"/>
                  </a:lnTo>
                  <a:lnTo>
                    <a:pt x="25743" y="157671"/>
                  </a:lnTo>
                  <a:lnTo>
                    <a:pt x="38583" y="114406"/>
                  </a:lnTo>
                  <a:lnTo>
                    <a:pt x="43604" y="101348"/>
                  </a:lnTo>
                  <a:lnTo>
                    <a:pt x="49347" y="85306"/>
                  </a:lnTo>
                  <a:lnTo>
                    <a:pt x="57786" y="71068"/>
                  </a:lnTo>
                  <a:lnTo>
                    <a:pt x="62588" y="55085"/>
                  </a:lnTo>
                  <a:lnTo>
                    <a:pt x="96940" y="7522"/>
                  </a:lnTo>
                  <a:lnTo>
                    <a:pt x="97646" y="5014"/>
                  </a:lnTo>
                  <a:lnTo>
                    <a:pt x="98962" y="3342"/>
                  </a:lnTo>
                  <a:lnTo>
                    <a:pt x="105496" y="440"/>
                  </a:lnTo>
                  <a:lnTo>
                    <a:pt x="125621" y="0"/>
                  </a:lnTo>
                  <a:lnTo>
                    <a:pt x="130054" y="2258"/>
                  </a:lnTo>
                  <a:lnTo>
                    <a:pt x="132422" y="4045"/>
                  </a:lnTo>
                  <a:lnTo>
                    <a:pt x="135052" y="8288"/>
                  </a:lnTo>
                  <a:lnTo>
                    <a:pt x="137069" y="12997"/>
                  </a:lnTo>
                  <a:lnTo>
                    <a:pt x="147639" y="25438"/>
                  </a:lnTo>
                  <a:lnTo>
                    <a:pt x="161931" y="35567"/>
                  </a:lnTo>
                  <a:lnTo>
                    <a:pt x="179367" y="59370"/>
                  </a:lnTo>
                  <a:lnTo>
                    <a:pt x="183011" y="66180"/>
                  </a:lnTo>
                  <a:lnTo>
                    <a:pt x="207633" y="96958"/>
                  </a:lnTo>
                  <a:lnTo>
                    <a:pt x="215893" y="104052"/>
                  </a:lnTo>
                  <a:lnTo>
                    <a:pt x="255812" y="149083"/>
                  </a:lnTo>
                  <a:lnTo>
                    <a:pt x="291332" y="182395"/>
                  </a:lnTo>
                  <a:lnTo>
                    <a:pt x="334764" y="211098"/>
                  </a:lnTo>
                  <a:lnTo>
                    <a:pt x="373378" y="2285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SMARTInkShape-404"/>
            <p:cNvSpPr/>
            <p:nvPr/>
          </p:nvSpPr>
          <p:spPr>
            <a:xfrm>
              <a:off x="11484439" y="3040381"/>
              <a:ext cx="219769" cy="190498"/>
            </a:xfrm>
            <a:custGeom>
              <a:avLst/>
              <a:gdLst/>
              <a:ahLst/>
              <a:cxnLst/>
              <a:rect l="0" t="0" r="0" b="0"/>
              <a:pathLst>
                <a:path w="219769" h="190498">
                  <a:moveTo>
                    <a:pt x="136061" y="7619"/>
                  </a:moveTo>
                  <a:lnTo>
                    <a:pt x="136061" y="3574"/>
                  </a:lnTo>
                  <a:lnTo>
                    <a:pt x="134367" y="2382"/>
                  </a:lnTo>
                  <a:lnTo>
                    <a:pt x="121387" y="208"/>
                  </a:lnTo>
                  <a:lnTo>
                    <a:pt x="83749" y="0"/>
                  </a:lnTo>
                  <a:lnTo>
                    <a:pt x="76687" y="2257"/>
                  </a:lnTo>
                  <a:lnTo>
                    <a:pt x="60001" y="13180"/>
                  </a:lnTo>
                  <a:lnTo>
                    <a:pt x="45684" y="18878"/>
                  </a:lnTo>
                  <a:lnTo>
                    <a:pt x="21901" y="35884"/>
                  </a:lnTo>
                  <a:lnTo>
                    <a:pt x="16743" y="37961"/>
                  </a:lnTo>
                  <a:lnTo>
                    <a:pt x="8032" y="44530"/>
                  </a:lnTo>
                  <a:lnTo>
                    <a:pt x="7193" y="47448"/>
                  </a:lnTo>
                  <a:lnTo>
                    <a:pt x="6970" y="49412"/>
                  </a:lnTo>
                  <a:lnTo>
                    <a:pt x="4464" y="53851"/>
                  </a:lnTo>
                  <a:lnTo>
                    <a:pt x="0" y="59555"/>
                  </a:lnTo>
                  <a:lnTo>
                    <a:pt x="480" y="60870"/>
                  </a:lnTo>
                  <a:lnTo>
                    <a:pt x="10280" y="72274"/>
                  </a:lnTo>
                  <a:lnTo>
                    <a:pt x="14683" y="74454"/>
                  </a:lnTo>
                  <a:lnTo>
                    <a:pt x="60063" y="83335"/>
                  </a:lnTo>
                  <a:lnTo>
                    <a:pt x="85287" y="84602"/>
                  </a:lnTo>
                  <a:lnTo>
                    <a:pt x="132462" y="95168"/>
                  </a:lnTo>
                  <a:lnTo>
                    <a:pt x="158784" y="104578"/>
                  </a:lnTo>
                  <a:lnTo>
                    <a:pt x="174119" y="108314"/>
                  </a:lnTo>
                  <a:lnTo>
                    <a:pt x="187132" y="114783"/>
                  </a:lnTo>
                  <a:lnTo>
                    <a:pt x="190428" y="117162"/>
                  </a:lnTo>
                  <a:lnTo>
                    <a:pt x="198606" y="119805"/>
                  </a:lnTo>
                  <a:lnTo>
                    <a:pt x="203158" y="120509"/>
                  </a:lnTo>
                  <a:lnTo>
                    <a:pt x="206192" y="121826"/>
                  </a:lnTo>
                  <a:lnTo>
                    <a:pt x="208216" y="123550"/>
                  </a:lnTo>
                  <a:lnTo>
                    <a:pt x="217937" y="137302"/>
                  </a:lnTo>
                  <a:lnTo>
                    <a:pt x="219711" y="152412"/>
                  </a:lnTo>
                  <a:lnTo>
                    <a:pt x="219768" y="154947"/>
                  </a:lnTo>
                  <a:lnTo>
                    <a:pt x="217572" y="160022"/>
                  </a:lnTo>
                  <a:lnTo>
                    <a:pt x="209264" y="170180"/>
                  </a:lnTo>
                  <a:lnTo>
                    <a:pt x="204437" y="173002"/>
                  </a:lnTo>
                  <a:lnTo>
                    <a:pt x="158390" y="188753"/>
                  </a:lnTo>
                  <a:lnTo>
                    <a:pt x="115420" y="190469"/>
                  </a:lnTo>
                  <a:lnTo>
                    <a:pt x="89278" y="190497"/>
                  </a:lnTo>
                  <a:lnTo>
                    <a:pt x="83377" y="188240"/>
                  </a:lnTo>
                  <a:lnTo>
                    <a:pt x="77934" y="185262"/>
                  </a:lnTo>
                  <a:lnTo>
                    <a:pt x="72690" y="183938"/>
                  </a:lnTo>
                  <a:lnTo>
                    <a:pt x="70953" y="182738"/>
                  </a:lnTo>
                  <a:lnTo>
                    <a:pt x="69796" y="181092"/>
                  </a:lnTo>
                  <a:lnTo>
                    <a:pt x="69024" y="179147"/>
                  </a:lnTo>
                  <a:lnTo>
                    <a:pt x="67663" y="177852"/>
                  </a:lnTo>
                  <a:lnTo>
                    <a:pt x="59397" y="173513"/>
                  </a:lnTo>
                  <a:lnTo>
                    <a:pt x="57011" y="171555"/>
                  </a:lnTo>
                  <a:lnTo>
                    <a:pt x="54362" y="167122"/>
                  </a:lnTo>
                  <a:lnTo>
                    <a:pt x="52659" y="157377"/>
                  </a:lnTo>
                  <a:lnTo>
                    <a:pt x="52241" y="1371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SMARTInkShape-405"/>
            <p:cNvSpPr/>
            <p:nvPr/>
          </p:nvSpPr>
          <p:spPr>
            <a:xfrm>
              <a:off x="10782652" y="3025140"/>
              <a:ext cx="639729" cy="281941"/>
            </a:xfrm>
            <a:custGeom>
              <a:avLst/>
              <a:gdLst/>
              <a:ahLst/>
              <a:cxnLst/>
              <a:rect l="0" t="0" r="0" b="0"/>
              <a:pathLst>
                <a:path w="639729" h="281941">
                  <a:moveTo>
                    <a:pt x="91088" y="0"/>
                  </a:moveTo>
                  <a:lnTo>
                    <a:pt x="78936" y="12998"/>
                  </a:lnTo>
                  <a:lnTo>
                    <a:pt x="77220" y="17912"/>
                  </a:lnTo>
                  <a:lnTo>
                    <a:pt x="71942" y="22919"/>
                  </a:lnTo>
                  <a:lnTo>
                    <a:pt x="27659" y="63434"/>
                  </a:lnTo>
                  <a:lnTo>
                    <a:pt x="10660" y="88190"/>
                  </a:lnTo>
                  <a:lnTo>
                    <a:pt x="5680" y="98920"/>
                  </a:lnTo>
                  <a:lnTo>
                    <a:pt x="2328" y="104078"/>
                  </a:lnTo>
                  <a:lnTo>
                    <a:pt x="443" y="111742"/>
                  </a:lnTo>
                  <a:lnTo>
                    <a:pt x="0" y="116832"/>
                  </a:lnTo>
                  <a:lnTo>
                    <a:pt x="2062" y="121917"/>
                  </a:lnTo>
                  <a:lnTo>
                    <a:pt x="4955" y="126998"/>
                  </a:lnTo>
                  <a:lnTo>
                    <a:pt x="6241" y="132079"/>
                  </a:lnTo>
                  <a:lnTo>
                    <a:pt x="7429" y="133773"/>
                  </a:lnTo>
                  <a:lnTo>
                    <a:pt x="9069" y="134902"/>
                  </a:lnTo>
                  <a:lnTo>
                    <a:pt x="15422" y="136491"/>
                  </a:lnTo>
                  <a:lnTo>
                    <a:pt x="17783" y="136714"/>
                  </a:lnTo>
                  <a:lnTo>
                    <a:pt x="22665" y="139219"/>
                  </a:lnTo>
                  <a:lnTo>
                    <a:pt x="27659" y="142308"/>
                  </a:lnTo>
                  <a:lnTo>
                    <a:pt x="32699" y="143681"/>
                  </a:lnTo>
                  <a:lnTo>
                    <a:pt x="76377" y="135029"/>
                  </a:lnTo>
                  <a:lnTo>
                    <a:pt x="88987" y="128908"/>
                  </a:lnTo>
                  <a:lnTo>
                    <a:pt x="136183" y="91574"/>
                  </a:lnTo>
                  <a:lnTo>
                    <a:pt x="141610" y="85573"/>
                  </a:lnTo>
                  <a:lnTo>
                    <a:pt x="163895" y="55244"/>
                  </a:lnTo>
                  <a:lnTo>
                    <a:pt x="167837" y="34591"/>
                  </a:lnTo>
                  <a:lnTo>
                    <a:pt x="169345" y="33221"/>
                  </a:lnTo>
                  <a:lnTo>
                    <a:pt x="171200" y="32307"/>
                  </a:lnTo>
                  <a:lnTo>
                    <a:pt x="172436" y="30852"/>
                  </a:lnTo>
                  <a:lnTo>
                    <a:pt x="174582" y="24080"/>
                  </a:lnTo>
                  <a:lnTo>
                    <a:pt x="174908" y="15270"/>
                  </a:lnTo>
                  <a:lnTo>
                    <a:pt x="174908" y="19294"/>
                  </a:lnTo>
                  <a:lnTo>
                    <a:pt x="174061" y="20483"/>
                  </a:lnTo>
                  <a:lnTo>
                    <a:pt x="172651" y="21275"/>
                  </a:lnTo>
                  <a:lnTo>
                    <a:pt x="170865" y="21804"/>
                  </a:lnTo>
                  <a:lnTo>
                    <a:pt x="169671" y="23002"/>
                  </a:lnTo>
                  <a:lnTo>
                    <a:pt x="168345" y="26592"/>
                  </a:lnTo>
                  <a:lnTo>
                    <a:pt x="167313" y="54852"/>
                  </a:lnTo>
                  <a:lnTo>
                    <a:pt x="169558" y="60503"/>
                  </a:lnTo>
                  <a:lnTo>
                    <a:pt x="172529" y="65837"/>
                  </a:lnTo>
                  <a:lnTo>
                    <a:pt x="175050" y="73600"/>
                  </a:lnTo>
                  <a:lnTo>
                    <a:pt x="179936" y="82109"/>
                  </a:lnTo>
                  <a:lnTo>
                    <a:pt x="182606" y="94131"/>
                  </a:lnTo>
                  <a:lnTo>
                    <a:pt x="188385" y="103432"/>
                  </a:lnTo>
                  <a:lnTo>
                    <a:pt x="200409" y="116747"/>
                  </a:lnTo>
                  <a:lnTo>
                    <a:pt x="207693" y="119621"/>
                  </a:lnTo>
                  <a:lnTo>
                    <a:pt x="215724" y="121745"/>
                  </a:lnTo>
                  <a:lnTo>
                    <a:pt x="227781" y="130007"/>
                  </a:lnTo>
                  <a:lnTo>
                    <a:pt x="233121" y="133981"/>
                  </a:lnTo>
                  <a:lnTo>
                    <a:pt x="238316" y="135747"/>
                  </a:lnTo>
                  <a:lnTo>
                    <a:pt x="280460" y="137149"/>
                  </a:lnTo>
                  <a:lnTo>
                    <a:pt x="287579" y="134898"/>
                  </a:lnTo>
                  <a:lnTo>
                    <a:pt x="293562" y="131921"/>
                  </a:lnTo>
                  <a:lnTo>
                    <a:pt x="310937" y="125808"/>
                  </a:lnTo>
                  <a:lnTo>
                    <a:pt x="326824" y="114143"/>
                  </a:lnTo>
                  <a:lnTo>
                    <a:pt x="332172" y="108304"/>
                  </a:lnTo>
                  <a:lnTo>
                    <a:pt x="354395" y="78101"/>
                  </a:lnTo>
                  <a:lnTo>
                    <a:pt x="359376" y="62590"/>
                  </a:lnTo>
                  <a:lnTo>
                    <a:pt x="364217" y="55167"/>
                  </a:lnTo>
                  <a:lnTo>
                    <a:pt x="365171" y="47618"/>
                  </a:lnTo>
                  <a:lnTo>
                    <a:pt x="365304" y="42894"/>
                  </a:lnTo>
                  <a:lnTo>
                    <a:pt x="364490" y="41296"/>
                  </a:lnTo>
                  <a:lnTo>
                    <a:pt x="363103" y="40231"/>
                  </a:lnTo>
                  <a:lnTo>
                    <a:pt x="361333" y="39521"/>
                  </a:lnTo>
                  <a:lnTo>
                    <a:pt x="360152" y="38201"/>
                  </a:lnTo>
                  <a:lnTo>
                    <a:pt x="357790" y="30489"/>
                  </a:lnTo>
                  <a:lnTo>
                    <a:pt x="357788" y="71129"/>
                  </a:lnTo>
                  <a:lnTo>
                    <a:pt x="360045" y="76204"/>
                  </a:lnTo>
                  <a:lnTo>
                    <a:pt x="363025" y="81282"/>
                  </a:lnTo>
                  <a:lnTo>
                    <a:pt x="365550" y="88901"/>
                  </a:lnTo>
                  <a:lnTo>
                    <a:pt x="375922" y="101600"/>
                  </a:lnTo>
                  <a:lnTo>
                    <a:pt x="380805" y="104422"/>
                  </a:lnTo>
                  <a:lnTo>
                    <a:pt x="385797" y="106523"/>
                  </a:lnTo>
                  <a:lnTo>
                    <a:pt x="403513" y="119802"/>
                  </a:lnTo>
                  <a:lnTo>
                    <a:pt x="424780" y="123992"/>
                  </a:lnTo>
                  <a:lnTo>
                    <a:pt x="427849" y="125841"/>
                  </a:lnTo>
                  <a:lnTo>
                    <a:pt x="430742" y="126227"/>
                  </a:lnTo>
                  <a:lnTo>
                    <a:pt x="477103" y="121086"/>
                  </a:lnTo>
                  <a:lnTo>
                    <a:pt x="487316" y="115892"/>
                  </a:lnTo>
                  <a:lnTo>
                    <a:pt x="501533" y="110570"/>
                  </a:lnTo>
                  <a:lnTo>
                    <a:pt x="504416" y="108426"/>
                  </a:lnTo>
                  <a:lnTo>
                    <a:pt x="529707" y="71820"/>
                  </a:lnTo>
                  <a:lnTo>
                    <a:pt x="534644" y="61098"/>
                  </a:lnTo>
                  <a:lnTo>
                    <a:pt x="546876" y="40673"/>
                  </a:lnTo>
                  <a:lnTo>
                    <a:pt x="548007" y="32525"/>
                  </a:lnTo>
                  <a:lnTo>
                    <a:pt x="548288" y="15240"/>
                  </a:lnTo>
                  <a:lnTo>
                    <a:pt x="548288" y="40679"/>
                  </a:lnTo>
                  <a:lnTo>
                    <a:pt x="550545" y="45737"/>
                  </a:lnTo>
                  <a:lnTo>
                    <a:pt x="553525" y="50808"/>
                  </a:lnTo>
                  <a:lnTo>
                    <a:pt x="556050" y="58422"/>
                  </a:lnTo>
                  <a:lnTo>
                    <a:pt x="560936" y="66887"/>
                  </a:lnTo>
                  <a:lnTo>
                    <a:pt x="563606" y="78897"/>
                  </a:lnTo>
                  <a:lnTo>
                    <a:pt x="571664" y="90969"/>
                  </a:lnTo>
                  <a:lnTo>
                    <a:pt x="574033" y="93666"/>
                  </a:lnTo>
                  <a:lnTo>
                    <a:pt x="576663" y="101178"/>
                  </a:lnTo>
                  <a:lnTo>
                    <a:pt x="579338" y="123892"/>
                  </a:lnTo>
                  <a:lnTo>
                    <a:pt x="584744" y="138804"/>
                  </a:lnTo>
                  <a:lnTo>
                    <a:pt x="587018" y="161930"/>
                  </a:lnTo>
                  <a:lnTo>
                    <a:pt x="592376" y="176891"/>
                  </a:lnTo>
                  <a:lnTo>
                    <a:pt x="594129" y="185299"/>
                  </a:lnTo>
                  <a:lnTo>
                    <a:pt x="599030" y="195638"/>
                  </a:lnTo>
                  <a:lnTo>
                    <a:pt x="601705" y="208203"/>
                  </a:lnTo>
                  <a:lnTo>
                    <a:pt x="607509" y="220463"/>
                  </a:lnTo>
                  <a:lnTo>
                    <a:pt x="615779" y="252932"/>
                  </a:lnTo>
                  <a:lnTo>
                    <a:pt x="616989" y="254981"/>
                  </a:lnTo>
                  <a:lnTo>
                    <a:pt x="618639" y="256348"/>
                  </a:lnTo>
                  <a:lnTo>
                    <a:pt x="620587" y="257258"/>
                  </a:lnTo>
                  <a:lnTo>
                    <a:pt x="621888" y="258713"/>
                  </a:lnTo>
                  <a:lnTo>
                    <a:pt x="623332" y="262585"/>
                  </a:lnTo>
                  <a:lnTo>
                    <a:pt x="624144" y="269526"/>
                  </a:lnTo>
                  <a:lnTo>
                    <a:pt x="625106" y="271124"/>
                  </a:lnTo>
                  <a:lnTo>
                    <a:pt x="626591" y="272189"/>
                  </a:lnTo>
                  <a:lnTo>
                    <a:pt x="631785" y="274195"/>
                  </a:lnTo>
                  <a:lnTo>
                    <a:pt x="639728" y="2819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SMARTInkShape-406"/>
            <p:cNvSpPr/>
            <p:nvPr/>
          </p:nvSpPr>
          <p:spPr>
            <a:xfrm>
              <a:off x="11925300" y="2872740"/>
              <a:ext cx="114301" cy="411481"/>
            </a:xfrm>
            <a:custGeom>
              <a:avLst/>
              <a:gdLst/>
              <a:ahLst/>
              <a:cxnLst/>
              <a:rect l="0" t="0" r="0" b="0"/>
              <a:pathLst>
                <a:path w="114301" h="411481">
                  <a:moveTo>
                    <a:pt x="99060" y="0"/>
                  </a:moveTo>
                  <a:lnTo>
                    <a:pt x="113147" y="0"/>
                  </a:lnTo>
                  <a:lnTo>
                    <a:pt x="113533" y="847"/>
                  </a:lnTo>
                  <a:lnTo>
                    <a:pt x="114300" y="47210"/>
                  </a:lnTo>
                  <a:lnTo>
                    <a:pt x="97413" y="93075"/>
                  </a:lnTo>
                  <a:lnTo>
                    <a:pt x="79522" y="132990"/>
                  </a:lnTo>
                  <a:lnTo>
                    <a:pt x="70407" y="169479"/>
                  </a:lnTo>
                  <a:lnTo>
                    <a:pt x="49090" y="215882"/>
                  </a:lnTo>
                  <a:lnTo>
                    <a:pt x="38048" y="261620"/>
                  </a:lnTo>
                  <a:lnTo>
                    <a:pt x="24626" y="306493"/>
                  </a:lnTo>
                  <a:lnTo>
                    <a:pt x="18397" y="317343"/>
                  </a:lnTo>
                  <a:lnTo>
                    <a:pt x="15425" y="344628"/>
                  </a:lnTo>
                  <a:lnTo>
                    <a:pt x="14474" y="352982"/>
                  </a:lnTo>
                  <a:lnTo>
                    <a:pt x="8690" y="367955"/>
                  </a:lnTo>
                  <a:lnTo>
                    <a:pt x="6836" y="386060"/>
                  </a:lnTo>
                  <a:lnTo>
                    <a:pt x="2401" y="394541"/>
                  </a:lnTo>
                  <a:lnTo>
                    <a:pt x="0" y="4114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SMARTInkShape-407"/>
            <p:cNvSpPr/>
            <p:nvPr/>
          </p:nvSpPr>
          <p:spPr>
            <a:xfrm>
              <a:off x="9914810" y="3474720"/>
              <a:ext cx="593171" cy="266701"/>
            </a:xfrm>
            <a:custGeom>
              <a:avLst/>
              <a:gdLst/>
              <a:ahLst/>
              <a:cxnLst/>
              <a:rect l="0" t="0" r="0" b="0"/>
              <a:pathLst>
                <a:path w="593171" h="266701">
                  <a:moveTo>
                    <a:pt x="82630" y="0"/>
                  </a:moveTo>
                  <a:lnTo>
                    <a:pt x="78585" y="0"/>
                  </a:lnTo>
                  <a:lnTo>
                    <a:pt x="74340" y="2258"/>
                  </a:lnTo>
                  <a:lnTo>
                    <a:pt x="54664" y="19562"/>
                  </a:lnTo>
                  <a:lnTo>
                    <a:pt x="49597" y="21394"/>
                  </a:lnTo>
                  <a:lnTo>
                    <a:pt x="44525" y="26724"/>
                  </a:lnTo>
                  <a:lnTo>
                    <a:pt x="14050" y="70338"/>
                  </a:lnTo>
                  <a:lnTo>
                    <a:pt x="8687" y="82083"/>
                  </a:lnTo>
                  <a:lnTo>
                    <a:pt x="6586" y="88128"/>
                  </a:lnTo>
                  <a:lnTo>
                    <a:pt x="1491" y="97138"/>
                  </a:lnTo>
                  <a:lnTo>
                    <a:pt x="0" y="105543"/>
                  </a:lnTo>
                  <a:lnTo>
                    <a:pt x="1598" y="112666"/>
                  </a:lnTo>
                  <a:lnTo>
                    <a:pt x="12038" y="129396"/>
                  </a:lnTo>
                  <a:lnTo>
                    <a:pt x="14003" y="134556"/>
                  </a:lnTo>
                  <a:lnTo>
                    <a:pt x="17698" y="139671"/>
                  </a:lnTo>
                  <a:lnTo>
                    <a:pt x="22161" y="142510"/>
                  </a:lnTo>
                  <a:lnTo>
                    <a:pt x="53640" y="151301"/>
                  </a:lnTo>
                  <a:lnTo>
                    <a:pt x="56529" y="150821"/>
                  </a:lnTo>
                  <a:lnTo>
                    <a:pt x="69510" y="146224"/>
                  </a:lnTo>
                  <a:lnTo>
                    <a:pt x="86985" y="144124"/>
                  </a:lnTo>
                  <a:lnTo>
                    <a:pt x="97728" y="136528"/>
                  </a:lnTo>
                  <a:lnTo>
                    <a:pt x="141050" y="93132"/>
                  </a:lnTo>
                  <a:lnTo>
                    <a:pt x="147823" y="80277"/>
                  </a:lnTo>
                  <a:lnTo>
                    <a:pt x="151122" y="47684"/>
                  </a:lnTo>
                  <a:lnTo>
                    <a:pt x="151208" y="19357"/>
                  </a:lnTo>
                  <a:lnTo>
                    <a:pt x="150362" y="17985"/>
                  </a:lnTo>
                  <a:lnTo>
                    <a:pt x="148951" y="17069"/>
                  </a:lnTo>
                  <a:lnTo>
                    <a:pt x="144649" y="15601"/>
                  </a:lnTo>
                  <a:lnTo>
                    <a:pt x="144060" y="13143"/>
                  </a:lnTo>
                  <a:lnTo>
                    <a:pt x="143618" y="7943"/>
                  </a:lnTo>
                  <a:lnTo>
                    <a:pt x="143599" y="11761"/>
                  </a:lnTo>
                  <a:lnTo>
                    <a:pt x="142748" y="12920"/>
                  </a:lnTo>
                  <a:lnTo>
                    <a:pt x="139548" y="14209"/>
                  </a:lnTo>
                  <a:lnTo>
                    <a:pt x="138354" y="15400"/>
                  </a:lnTo>
                  <a:lnTo>
                    <a:pt x="137028" y="18980"/>
                  </a:lnTo>
                  <a:lnTo>
                    <a:pt x="135977" y="48269"/>
                  </a:lnTo>
                  <a:lnTo>
                    <a:pt x="138231" y="53344"/>
                  </a:lnTo>
                  <a:lnTo>
                    <a:pt x="140017" y="55882"/>
                  </a:lnTo>
                  <a:lnTo>
                    <a:pt x="145377" y="74611"/>
                  </a:lnTo>
                  <a:lnTo>
                    <a:pt x="164239" y="99019"/>
                  </a:lnTo>
                  <a:lnTo>
                    <a:pt x="164976" y="101572"/>
                  </a:lnTo>
                  <a:lnTo>
                    <a:pt x="170310" y="106668"/>
                  </a:lnTo>
                  <a:lnTo>
                    <a:pt x="177480" y="110908"/>
                  </a:lnTo>
                  <a:lnTo>
                    <a:pt x="188981" y="115888"/>
                  </a:lnTo>
                  <a:lnTo>
                    <a:pt x="201967" y="126362"/>
                  </a:lnTo>
                  <a:lnTo>
                    <a:pt x="209618" y="128598"/>
                  </a:lnTo>
                  <a:lnTo>
                    <a:pt x="245189" y="129537"/>
                  </a:lnTo>
                  <a:lnTo>
                    <a:pt x="250272" y="127281"/>
                  </a:lnTo>
                  <a:lnTo>
                    <a:pt x="262970" y="117389"/>
                  </a:lnTo>
                  <a:lnTo>
                    <a:pt x="268048" y="115672"/>
                  </a:lnTo>
                  <a:lnTo>
                    <a:pt x="273130" y="110395"/>
                  </a:lnTo>
                  <a:lnTo>
                    <a:pt x="286865" y="93162"/>
                  </a:lnTo>
                  <a:lnTo>
                    <a:pt x="288920" y="80460"/>
                  </a:lnTo>
                  <a:lnTo>
                    <a:pt x="294343" y="68920"/>
                  </a:lnTo>
                  <a:lnTo>
                    <a:pt x="295988" y="27130"/>
                  </a:lnTo>
                  <a:lnTo>
                    <a:pt x="295142" y="25706"/>
                  </a:lnTo>
                  <a:lnTo>
                    <a:pt x="293731" y="24758"/>
                  </a:lnTo>
                  <a:lnTo>
                    <a:pt x="288683" y="22971"/>
                  </a:lnTo>
                  <a:lnTo>
                    <a:pt x="288372" y="15248"/>
                  </a:lnTo>
                  <a:lnTo>
                    <a:pt x="288372" y="22546"/>
                  </a:lnTo>
                  <a:lnTo>
                    <a:pt x="292417" y="26813"/>
                  </a:lnTo>
                  <a:lnTo>
                    <a:pt x="294401" y="33365"/>
                  </a:lnTo>
                  <a:lnTo>
                    <a:pt x="296627" y="50176"/>
                  </a:lnTo>
                  <a:lnTo>
                    <a:pt x="301980" y="60836"/>
                  </a:lnTo>
                  <a:lnTo>
                    <a:pt x="302524" y="63418"/>
                  </a:lnTo>
                  <a:lnTo>
                    <a:pt x="308632" y="74490"/>
                  </a:lnTo>
                  <a:lnTo>
                    <a:pt x="311308" y="86512"/>
                  </a:lnTo>
                  <a:lnTo>
                    <a:pt x="329113" y="115688"/>
                  </a:lnTo>
                  <a:lnTo>
                    <a:pt x="351873" y="139670"/>
                  </a:lnTo>
                  <a:lnTo>
                    <a:pt x="356951" y="142509"/>
                  </a:lnTo>
                  <a:lnTo>
                    <a:pt x="362032" y="144618"/>
                  </a:lnTo>
                  <a:lnTo>
                    <a:pt x="369651" y="149718"/>
                  </a:lnTo>
                  <a:lnTo>
                    <a:pt x="399424" y="159245"/>
                  </a:lnTo>
                  <a:lnTo>
                    <a:pt x="420423" y="159990"/>
                  </a:lnTo>
                  <a:lnTo>
                    <a:pt x="425518" y="157749"/>
                  </a:lnTo>
                  <a:lnTo>
                    <a:pt x="443465" y="147868"/>
                  </a:lnTo>
                  <a:lnTo>
                    <a:pt x="449870" y="146152"/>
                  </a:lnTo>
                  <a:lnTo>
                    <a:pt x="455537" y="140874"/>
                  </a:lnTo>
                  <a:lnTo>
                    <a:pt x="483099" y="104026"/>
                  </a:lnTo>
                  <a:lnTo>
                    <a:pt x="486332" y="94699"/>
                  </a:lnTo>
                  <a:lnTo>
                    <a:pt x="491428" y="86573"/>
                  </a:lnTo>
                  <a:lnTo>
                    <a:pt x="493316" y="77957"/>
                  </a:lnTo>
                  <a:lnTo>
                    <a:pt x="494722" y="65901"/>
                  </a:lnTo>
                  <a:lnTo>
                    <a:pt x="501408" y="47319"/>
                  </a:lnTo>
                  <a:lnTo>
                    <a:pt x="501730" y="15267"/>
                  </a:lnTo>
                  <a:lnTo>
                    <a:pt x="501730" y="22547"/>
                  </a:lnTo>
                  <a:lnTo>
                    <a:pt x="509492" y="31449"/>
                  </a:lnTo>
                  <a:lnTo>
                    <a:pt x="515241" y="44657"/>
                  </a:lnTo>
                  <a:lnTo>
                    <a:pt x="519184" y="74583"/>
                  </a:lnTo>
                  <a:lnTo>
                    <a:pt x="522186" y="81408"/>
                  </a:lnTo>
                  <a:lnTo>
                    <a:pt x="524726" y="93924"/>
                  </a:lnTo>
                  <a:lnTo>
                    <a:pt x="529618" y="104218"/>
                  </a:lnTo>
                  <a:lnTo>
                    <a:pt x="534315" y="135055"/>
                  </a:lnTo>
                  <a:lnTo>
                    <a:pt x="537379" y="142151"/>
                  </a:lnTo>
                  <a:lnTo>
                    <a:pt x="547110" y="189047"/>
                  </a:lnTo>
                  <a:lnTo>
                    <a:pt x="549556" y="196345"/>
                  </a:lnTo>
                  <a:lnTo>
                    <a:pt x="552621" y="202411"/>
                  </a:lnTo>
                  <a:lnTo>
                    <a:pt x="563309" y="234171"/>
                  </a:lnTo>
                  <a:lnTo>
                    <a:pt x="567861" y="241445"/>
                  </a:lnTo>
                  <a:lnTo>
                    <a:pt x="569221" y="246445"/>
                  </a:lnTo>
                  <a:lnTo>
                    <a:pt x="570431" y="248116"/>
                  </a:lnTo>
                  <a:lnTo>
                    <a:pt x="572081" y="249231"/>
                  </a:lnTo>
                  <a:lnTo>
                    <a:pt x="574029" y="249974"/>
                  </a:lnTo>
                  <a:lnTo>
                    <a:pt x="575330" y="251316"/>
                  </a:lnTo>
                  <a:lnTo>
                    <a:pt x="577586" y="257891"/>
                  </a:lnTo>
                  <a:lnTo>
                    <a:pt x="580033" y="258551"/>
                  </a:lnTo>
                  <a:lnTo>
                    <a:pt x="584461" y="258975"/>
                  </a:lnTo>
                  <a:lnTo>
                    <a:pt x="593170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SMARTInkShape-408"/>
            <p:cNvSpPr/>
            <p:nvPr/>
          </p:nvSpPr>
          <p:spPr>
            <a:xfrm>
              <a:off x="10561351" y="3451860"/>
              <a:ext cx="266662" cy="243841"/>
            </a:xfrm>
            <a:custGeom>
              <a:avLst/>
              <a:gdLst/>
              <a:ahLst/>
              <a:cxnLst/>
              <a:rect l="0" t="0" r="0" b="0"/>
              <a:pathLst>
                <a:path w="266662" h="243841">
                  <a:moveTo>
                    <a:pt x="144749" y="0"/>
                  </a:moveTo>
                  <a:lnTo>
                    <a:pt x="126615" y="0"/>
                  </a:lnTo>
                  <a:lnTo>
                    <a:pt x="121732" y="2257"/>
                  </a:lnTo>
                  <a:lnTo>
                    <a:pt x="109169" y="12151"/>
                  </a:lnTo>
                  <a:lnTo>
                    <a:pt x="85377" y="23348"/>
                  </a:lnTo>
                  <a:lnTo>
                    <a:pt x="82307" y="25725"/>
                  </a:lnTo>
                  <a:lnTo>
                    <a:pt x="74381" y="28367"/>
                  </a:lnTo>
                  <a:lnTo>
                    <a:pt x="66062" y="30388"/>
                  </a:lnTo>
                  <a:lnTo>
                    <a:pt x="53820" y="36326"/>
                  </a:lnTo>
                  <a:lnTo>
                    <a:pt x="48456" y="38158"/>
                  </a:lnTo>
                  <a:lnTo>
                    <a:pt x="40676" y="43103"/>
                  </a:lnTo>
                  <a:lnTo>
                    <a:pt x="33007" y="45792"/>
                  </a:lnTo>
                  <a:lnTo>
                    <a:pt x="25376" y="50727"/>
                  </a:lnTo>
                  <a:lnTo>
                    <a:pt x="17751" y="53413"/>
                  </a:lnTo>
                  <a:lnTo>
                    <a:pt x="12669" y="57041"/>
                  </a:lnTo>
                  <a:lnTo>
                    <a:pt x="9846" y="61476"/>
                  </a:lnTo>
                  <a:lnTo>
                    <a:pt x="9094" y="63844"/>
                  </a:lnTo>
                  <a:lnTo>
                    <a:pt x="7745" y="65423"/>
                  </a:lnTo>
                  <a:lnTo>
                    <a:pt x="1159" y="68165"/>
                  </a:lnTo>
                  <a:lnTo>
                    <a:pt x="498" y="70653"/>
                  </a:lnTo>
                  <a:lnTo>
                    <a:pt x="0" y="75875"/>
                  </a:lnTo>
                  <a:lnTo>
                    <a:pt x="6533" y="82732"/>
                  </a:lnTo>
                  <a:lnTo>
                    <a:pt x="11323" y="83497"/>
                  </a:lnTo>
                  <a:lnTo>
                    <a:pt x="55432" y="83819"/>
                  </a:lnTo>
                  <a:lnTo>
                    <a:pt x="102300" y="83820"/>
                  </a:lnTo>
                  <a:lnTo>
                    <a:pt x="148986" y="84667"/>
                  </a:lnTo>
                  <a:lnTo>
                    <a:pt x="177073" y="90734"/>
                  </a:lnTo>
                  <a:lnTo>
                    <a:pt x="187818" y="92078"/>
                  </a:lnTo>
                  <a:lnTo>
                    <a:pt x="223412" y="104929"/>
                  </a:lnTo>
                  <a:lnTo>
                    <a:pt x="243657" y="119708"/>
                  </a:lnTo>
                  <a:lnTo>
                    <a:pt x="246248" y="120445"/>
                  </a:lnTo>
                  <a:lnTo>
                    <a:pt x="251384" y="125781"/>
                  </a:lnTo>
                  <a:lnTo>
                    <a:pt x="263987" y="148036"/>
                  </a:lnTo>
                  <a:lnTo>
                    <a:pt x="266314" y="162320"/>
                  </a:lnTo>
                  <a:lnTo>
                    <a:pt x="266661" y="185413"/>
                  </a:lnTo>
                  <a:lnTo>
                    <a:pt x="262621" y="197083"/>
                  </a:lnTo>
                  <a:lnTo>
                    <a:pt x="260585" y="199969"/>
                  </a:lnTo>
                  <a:lnTo>
                    <a:pt x="254518" y="204876"/>
                  </a:lnTo>
                  <a:lnTo>
                    <a:pt x="247790" y="216121"/>
                  </a:lnTo>
                  <a:lnTo>
                    <a:pt x="240943" y="223585"/>
                  </a:lnTo>
                  <a:lnTo>
                    <a:pt x="236045" y="226371"/>
                  </a:lnTo>
                  <a:lnTo>
                    <a:pt x="231046" y="228456"/>
                  </a:lnTo>
                  <a:lnTo>
                    <a:pt x="223469" y="233543"/>
                  </a:lnTo>
                  <a:lnTo>
                    <a:pt x="215866" y="235427"/>
                  </a:lnTo>
                  <a:lnTo>
                    <a:pt x="210787" y="235867"/>
                  </a:lnTo>
                  <a:lnTo>
                    <a:pt x="205707" y="238321"/>
                  </a:lnTo>
                  <a:lnTo>
                    <a:pt x="203169" y="240161"/>
                  </a:lnTo>
                  <a:lnTo>
                    <a:pt x="191504" y="242750"/>
                  </a:lnTo>
                  <a:lnTo>
                    <a:pt x="146870" y="243832"/>
                  </a:lnTo>
                  <a:lnTo>
                    <a:pt x="100413" y="243840"/>
                  </a:lnTo>
                  <a:lnTo>
                    <a:pt x="86258" y="242993"/>
                  </a:lnTo>
                  <a:lnTo>
                    <a:pt x="64243" y="236926"/>
                  </a:lnTo>
                  <a:lnTo>
                    <a:pt x="50871" y="236313"/>
                  </a:lnTo>
                  <a:lnTo>
                    <a:pt x="45733" y="234003"/>
                  </a:lnTo>
                  <a:lnTo>
                    <a:pt x="38069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SMARTInkShape-409"/>
            <p:cNvSpPr/>
            <p:nvPr/>
          </p:nvSpPr>
          <p:spPr>
            <a:xfrm>
              <a:off x="10332720" y="3017548"/>
              <a:ext cx="365726" cy="144744"/>
            </a:xfrm>
            <a:custGeom>
              <a:avLst/>
              <a:gdLst/>
              <a:ahLst/>
              <a:cxnLst/>
              <a:rect l="0" t="0" r="0" b="0"/>
              <a:pathLst>
                <a:path w="365726" h="144744">
                  <a:moveTo>
                    <a:pt x="0" y="22832"/>
                  </a:moveTo>
                  <a:lnTo>
                    <a:pt x="0" y="15214"/>
                  </a:lnTo>
                  <a:lnTo>
                    <a:pt x="0" y="33345"/>
                  </a:lnTo>
                  <a:lnTo>
                    <a:pt x="2257" y="38229"/>
                  </a:lnTo>
                  <a:lnTo>
                    <a:pt x="5237" y="43222"/>
                  </a:lnTo>
                  <a:lnTo>
                    <a:pt x="6913" y="51639"/>
                  </a:lnTo>
                  <a:lnTo>
                    <a:pt x="8257" y="63635"/>
                  </a:lnTo>
                  <a:lnTo>
                    <a:pt x="23384" y="97402"/>
                  </a:lnTo>
                  <a:lnTo>
                    <a:pt x="27327" y="103387"/>
                  </a:lnTo>
                  <a:lnTo>
                    <a:pt x="32116" y="114129"/>
                  </a:lnTo>
                  <a:lnTo>
                    <a:pt x="48356" y="132043"/>
                  </a:lnTo>
                  <a:lnTo>
                    <a:pt x="53385" y="134870"/>
                  </a:lnTo>
                  <a:lnTo>
                    <a:pt x="55908" y="135624"/>
                  </a:lnTo>
                  <a:lnTo>
                    <a:pt x="57593" y="136973"/>
                  </a:lnTo>
                  <a:lnTo>
                    <a:pt x="60808" y="142071"/>
                  </a:lnTo>
                  <a:lnTo>
                    <a:pt x="64562" y="143561"/>
                  </a:lnTo>
                  <a:lnTo>
                    <a:pt x="91472" y="144743"/>
                  </a:lnTo>
                  <a:lnTo>
                    <a:pt x="94002" y="143900"/>
                  </a:lnTo>
                  <a:lnTo>
                    <a:pt x="95688" y="142490"/>
                  </a:lnTo>
                  <a:lnTo>
                    <a:pt x="96812" y="140704"/>
                  </a:lnTo>
                  <a:lnTo>
                    <a:pt x="102577" y="138720"/>
                  </a:lnTo>
                  <a:lnTo>
                    <a:pt x="106484" y="138191"/>
                  </a:lnTo>
                  <a:lnTo>
                    <a:pt x="109089" y="136991"/>
                  </a:lnTo>
                  <a:lnTo>
                    <a:pt x="110827" y="135344"/>
                  </a:lnTo>
                  <a:lnTo>
                    <a:pt x="141557" y="88771"/>
                  </a:lnTo>
                  <a:lnTo>
                    <a:pt x="144672" y="79435"/>
                  </a:lnTo>
                  <a:lnTo>
                    <a:pt x="149733" y="71306"/>
                  </a:lnTo>
                  <a:lnTo>
                    <a:pt x="151611" y="62689"/>
                  </a:lnTo>
                  <a:lnTo>
                    <a:pt x="152398" y="38081"/>
                  </a:lnTo>
                  <a:lnTo>
                    <a:pt x="152398" y="83326"/>
                  </a:lnTo>
                  <a:lnTo>
                    <a:pt x="152398" y="93860"/>
                  </a:lnTo>
                  <a:lnTo>
                    <a:pt x="154657" y="98991"/>
                  </a:lnTo>
                  <a:lnTo>
                    <a:pt x="170314" y="116810"/>
                  </a:lnTo>
                  <a:lnTo>
                    <a:pt x="175317" y="119633"/>
                  </a:lnTo>
                  <a:lnTo>
                    <a:pt x="203342" y="128718"/>
                  </a:lnTo>
                  <a:lnTo>
                    <a:pt x="250012" y="129503"/>
                  </a:lnTo>
                  <a:lnTo>
                    <a:pt x="269456" y="128663"/>
                  </a:lnTo>
                  <a:lnTo>
                    <a:pt x="314119" y="109951"/>
                  </a:lnTo>
                  <a:lnTo>
                    <a:pt x="321077" y="108118"/>
                  </a:lnTo>
                  <a:lnTo>
                    <a:pt x="326993" y="102788"/>
                  </a:lnTo>
                  <a:lnTo>
                    <a:pt x="337688" y="89614"/>
                  </a:lnTo>
                  <a:lnTo>
                    <a:pt x="352344" y="78859"/>
                  </a:lnTo>
                  <a:lnTo>
                    <a:pt x="362866" y="63485"/>
                  </a:lnTo>
                  <a:lnTo>
                    <a:pt x="364905" y="55855"/>
                  </a:lnTo>
                  <a:lnTo>
                    <a:pt x="365725" y="35532"/>
                  </a:lnTo>
                  <a:lnTo>
                    <a:pt x="364889" y="33839"/>
                  </a:lnTo>
                  <a:lnTo>
                    <a:pt x="363488" y="32710"/>
                  </a:lnTo>
                  <a:lnTo>
                    <a:pt x="361707" y="31957"/>
                  </a:lnTo>
                  <a:lnTo>
                    <a:pt x="360516" y="30609"/>
                  </a:lnTo>
                  <a:lnTo>
                    <a:pt x="356352" y="22361"/>
                  </a:lnTo>
                  <a:lnTo>
                    <a:pt x="347625" y="12579"/>
                  </a:lnTo>
                  <a:lnTo>
                    <a:pt x="342743" y="9808"/>
                  </a:lnTo>
                  <a:lnTo>
                    <a:pt x="332708" y="8030"/>
                  </a:lnTo>
                  <a:lnTo>
                    <a:pt x="325112" y="7722"/>
                  </a:lnTo>
                  <a:lnTo>
                    <a:pt x="320038" y="5392"/>
                  </a:lnTo>
                  <a:lnTo>
                    <a:pt x="314957" y="2381"/>
                  </a:lnTo>
                  <a:lnTo>
                    <a:pt x="304798" y="448"/>
                  </a:lnTo>
                  <a:lnTo>
                    <a:pt x="287022" y="0"/>
                  </a:lnTo>
                  <a:lnTo>
                    <a:pt x="274320" y="75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3" name="SMARTInkShape-Group101"/>
          <p:cNvGrpSpPr/>
          <p:nvPr/>
        </p:nvGrpSpPr>
        <p:grpSpPr>
          <a:xfrm>
            <a:off x="9083040" y="2316582"/>
            <a:ext cx="1676362" cy="441859"/>
            <a:chOff x="9083040" y="2316582"/>
            <a:chExt cx="1676362" cy="441859"/>
          </a:xfrm>
        </p:grpSpPr>
        <p:sp>
          <p:nvSpPr>
            <p:cNvPr id="326" name="SMARTInkShape-410"/>
            <p:cNvSpPr/>
            <p:nvPr/>
          </p:nvSpPr>
          <p:spPr>
            <a:xfrm>
              <a:off x="10477512" y="2545082"/>
              <a:ext cx="281890" cy="212289"/>
            </a:xfrm>
            <a:custGeom>
              <a:avLst/>
              <a:gdLst/>
              <a:ahLst/>
              <a:cxnLst/>
              <a:rect l="0" t="0" r="0" b="0"/>
              <a:pathLst>
                <a:path w="281890" h="212289">
                  <a:moveTo>
                    <a:pt x="160008" y="15238"/>
                  </a:moveTo>
                  <a:lnTo>
                    <a:pt x="160008" y="320"/>
                  </a:lnTo>
                  <a:lnTo>
                    <a:pt x="130523" y="0"/>
                  </a:lnTo>
                  <a:lnTo>
                    <a:pt x="123479" y="2257"/>
                  </a:lnTo>
                  <a:lnTo>
                    <a:pt x="116679" y="5235"/>
                  </a:lnTo>
                  <a:lnTo>
                    <a:pt x="88652" y="13492"/>
                  </a:lnTo>
                  <a:lnTo>
                    <a:pt x="68521" y="20757"/>
                  </a:lnTo>
                  <a:lnTo>
                    <a:pt x="59233" y="22771"/>
                  </a:lnTo>
                  <a:lnTo>
                    <a:pt x="32254" y="38242"/>
                  </a:lnTo>
                  <a:lnTo>
                    <a:pt x="26182" y="42395"/>
                  </a:lnTo>
                  <a:lnTo>
                    <a:pt x="15387" y="47319"/>
                  </a:lnTo>
                  <a:lnTo>
                    <a:pt x="1503" y="59546"/>
                  </a:lnTo>
                  <a:lnTo>
                    <a:pt x="660" y="62588"/>
                  </a:lnTo>
                  <a:lnTo>
                    <a:pt x="0" y="75780"/>
                  </a:lnTo>
                  <a:lnTo>
                    <a:pt x="4036" y="80119"/>
                  </a:lnTo>
                  <a:lnTo>
                    <a:pt x="8276" y="82174"/>
                  </a:lnTo>
                  <a:lnTo>
                    <a:pt x="29472" y="83722"/>
                  </a:lnTo>
                  <a:lnTo>
                    <a:pt x="74659" y="83815"/>
                  </a:lnTo>
                  <a:lnTo>
                    <a:pt x="108791" y="86076"/>
                  </a:lnTo>
                  <a:lnTo>
                    <a:pt x="146542" y="90967"/>
                  </a:lnTo>
                  <a:lnTo>
                    <a:pt x="188387" y="93655"/>
                  </a:lnTo>
                  <a:lnTo>
                    <a:pt x="210393" y="97991"/>
                  </a:lnTo>
                  <a:lnTo>
                    <a:pt x="236155" y="101175"/>
                  </a:lnTo>
                  <a:lnTo>
                    <a:pt x="249174" y="107305"/>
                  </a:lnTo>
                  <a:lnTo>
                    <a:pt x="266488" y="119715"/>
                  </a:lnTo>
                  <a:lnTo>
                    <a:pt x="271678" y="121786"/>
                  </a:lnTo>
                  <a:lnTo>
                    <a:pt x="276808" y="125528"/>
                  </a:lnTo>
                  <a:lnTo>
                    <a:pt x="279652" y="130014"/>
                  </a:lnTo>
                  <a:lnTo>
                    <a:pt x="281476" y="139792"/>
                  </a:lnTo>
                  <a:lnTo>
                    <a:pt x="281889" y="154946"/>
                  </a:lnTo>
                  <a:lnTo>
                    <a:pt x="279652" y="160021"/>
                  </a:lnTo>
                  <a:lnTo>
                    <a:pt x="256489" y="185418"/>
                  </a:lnTo>
                  <a:lnTo>
                    <a:pt x="249174" y="188240"/>
                  </a:lnTo>
                  <a:lnTo>
                    <a:pt x="241126" y="190341"/>
                  </a:lnTo>
                  <a:lnTo>
                    <a:pt x="217634" y="202561"/>
                  </a:lnTo>
                  <a:lnTo>
                    <a:pt x="177021" y="207941"/>
                  </a:lnTo>
                  <a:lnTo>
                    <a:pt x="170109" y="210951"/>
                  </a:lnTo>
                  <a:lnTo>
                    <a:pt x="161394" y="212288"/>
                  </a:lnTo>
                  <a:lnTo>
                    <a:pt x="116061" y="205865"/>
                  </a:lnTo>
                  <a:lnTo>
                    <a:pt x="109151" y="204948"/>
                  </a:lnTo>
                  <a:lnTo>
                    <a:pt x="96585" y="199671"/>
                  </a:lnTo>
                  <a:lnTo>
                    <a:pt x="67189" y="180299"/>
                  </a:lnTo>
                  <a:lnTo>
                    <a:pt x="38088" y="14477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SMARTInkShape-411"/>
            <p:cNvSpPr/>
            <p:nvPr/>
          </p:nvSpPr>
          <p:spPr>
            <a:xfrm>
              <a:off x="10104120" y="2583180"/>
              <a:ext cx="320041" cy="175261"/>
            </a:xfrm>
            <a:custGeom>
              <a:avLst/>
              <a:gdLst/>
              <a:ahLst/>
              <a:cxnLst/>
              <a:rect l="0" t="0" r="0" b="0"/>
              <a:pathLst>
                <a:path w="320041" h="175261">
                  <a:moveTo>
                    <a:pt x="0" y="0"/>
                  </a:moveTo>
                  <a:lnTo>
                    <a:pt x="4046" y="0"/>
                  </a:lnTo>
                  <a:lnTo>
                    <a:pt x="8290" y="2258"/>
                  </a:lnTo>
                  <a:lnTo>
                    <a:pt x="55854" y="40644"/>
                  </a:lnTo>
                  <a:lnTo>
                    <a:pt x="65189" y="56038"/>
                  </a:lnTo>
                  <a:lnTo>
                    <a:pt x="74364" y="78688"/>
                  </a:lnTo>
                  <a:lnTo>
                    <a:pt x="80643" y="88132"/>
                  </a:lnTo>
                  <a:lnTo>
                    <a:pt x="82879" y="96292"/>
                  </a:lnTo>
                  <a:lnTo>
                    <a:pt x="84388" y="104919"/>
                  </a:lnTo>
                  <a:lnTo>
                    <a:pt x="90345" y="123392"/>
                  </a:lnTo>
                  <a:lnTo>
                    <a:pt x="91440" y="167546"/>
                  </a:lnTo>
                  <a:lnTo>
                    <a:pt x="91440" y="163567"/>
                  </a:lnTo>
                  <a:lnTo>
                    <a:pt x="90593" y="162385"/>
                  </a:lnTo>
                  <a:lnTo>
                    <a:pt x="87394" y="161071"/>
                  </a:lnTo>
                  <a:lnTo>
                    <a:pt x="86203" y="159874"/>
                  </a:lnTo>
                  <a:lnTo>
                    <a:pt x="84878" y="156286"/>
                  </a:lnTo>
                  <a:lnTo>
                    <a:pt x="83820" y="109428"/>
                  </a:lnTo>
                  <a:lnTo>
                    <a:pt x="84667" y="88762"/>
                  </a:lnTo>
                  <a:lnTo>
                    <a:pt x="100707" y="53852"/>
                  </a:lnTo>
                  <a:lnTo>
                    <a:pt x="116936" y="35590"/>
                  </a:lnTo>
                  <a:lnTo>
                    <a:pt x="149653" y="11007"/>
                  </a:lnTo>
                  <a:lnTo>
                    <a:pt x="159978" y="6031"/>
                  </a:lnTo>
                  <a:lnTo>
                    <a:pt x="162533" y="4021"/>
                  </a:lnTo>
                  <a:lnTo>
                    <a:pt x="169885" y="1787"/>
                  </a:lnTo>
                  <a:lnTo>
                    <a:pt x="214813" y="9"/>
                  </a:lnTo>
                  <a:lnTo>
                    <a:pt x="240529" y="7761"/>
                  </a:lnTo>
                  <a:lnTo>
                    <a:pt x="268529" y="28010"/>
                  </a:lnTo>
                  <a:lnTo>
                    <a:pt x="286042" y="51755"/>
                  </a:lnTo>
                  <a:lnTo>
                    <a:pt x="288844" y="57716"/>
                  </a:lnTo>
                  <a:lnTo>
                    <a:pt x="309078" y="88176"/>
                  </a:lnTo>
                  <a:lnTo>
                    <a:pt x="314020" y="98917"/>
                  </a:lnTo>
                  <a:lnTo>
                    <a:pt x="316027" y="101505"/>
                  </a:lnTo>
                  <a:lnTo>
                    <a:pt x="318254" y="108895"/>
                  </a:lnTo>
                  <a:lnTo>
                    <a:pt x="320038" y="154932"/>
                  </a:lnTo>
                  <a:lnTo>
                    <a:pt x="320040" y="170494"/>
                  </a:lnTo>
                  <a:lnTo>
                    <a:pt x="319193" y="172082"/>
                  </a:lnTo>
                  <a:lnTo>
                    <a:pt x="317783" y="173142"/>
                  </a:lnTo>
                  <a:lnTo>
                    <a:pt x="312420" y="1752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SMARTInkShape-412"/>
            <p:cNvSpPr/>
            <p:nvPr/>
          </p:nvSpPr>
          <p:spPr>
            <a:xfrm>
              <a:off x="9715500" y="2552700"/>
              <a:ext cx="396134" cy="159495"/>
            </a:xfrm>
            <a:custGeom>
              <a:avLst/>
              <a:gdLst/>
              <a:ahLst/>
              <a:cxnLst/>
              <a:rect l="0" t="0" r="0" b="0"/>
              <a:pathLst>
                <a:path w="396134" h="159495">
                  <a:moveTo>
                    <a:pt x="0" y="30480"/>
                  </a:moveTo>
                  <a:lnTo>
                    <a:pt x="47203" y="30480"/>
                  </a:lnTo>
                  <a:lnTo>
                    <a:pt x="94050" y="29633"/>
                  </a:lnTo>
                  <a:lnTo>
                    <a:pt x="124467" y="23566"/>
                  </a:lnTo>
                  <a:lnTo>
                    <a:pt x="170180" y="22032"/>
                  </a:lnTo>
                  <a:lnTo>
                    <a:pt x="200658" y="15948"/>
                  </a:lnTo>
                  <a:lnTo>
                    <a:pt x="225903" y="14455"/>
                  </a:lnTo>
                  <a:lnTo>
                    <a:pt x="245189" y="8688"/>
                  </a:lnTo>
                  <a:lnTo>
                    <a:pt x="261542" y="6984"/>
                  </a:lnTo>
                  <a:lnTo>
                    <a:pt x="280331" y="322"/>
                  </a:lnTo>
                  <a:lnTo>
                    <a:pt x="289560" y="0"/>
                  </a:lnTo>
                  <a:lnTo>
                    <a:pt x="285514" y="4045"/>
                  </a:lnTo>
                  <a:lnTo>
                    <a:pt x="283529" y="8289"/>
                  </a:lnTo>
                  <a:lnTo>
                    <a:pt x="282998" y="10606"/>
                  </a:lnTo>
                  <a:lnTo>
                    <a:pt x="281798" y="12151"/>
                  </a:lnTo>
                  <a:lnTo>
                    <a:pt x="266543" y="21090"/>
                  </a:lnTo>
                  <a:lnTo>
                    <a:pt x="264058" y="21680"/>
                  </a:lnTo>
                  <a:lnTo>
                    <a:pt x="256510" y="26555"/>
                  </a:lnTo>
                  <a:lnTo>
                    <a:pt x="231139" y="51667"/>
                  </a:lnTo>
                  <a:lnTo>
                    <a:pt x="224366" y="63663"/>
                  </a:lnTo>
                  <a:lnTo>
                    <a:pt x="221136" y="72956"/>
                  </a:lnTo>
                  <a:lnTo>
                    <a:pt x="216040" y="81072"/>
                  </a:lnTo>
                  <a:lnTo>
                    <a:pt x="213308" y="88838"/>
                  </a:lnTo>
                  <a:lnTo>
                    <a:pt x="208359" y="97349"/>
                  </a:lnTo>
                  <a:lnTo>
                    <a:pt x="206084" y="111733"/>
                  </a:lnTo>
                  <a:lnTo>
                    <a:pt x="213056" y="135406"/>
                  </a:lnTo>
                  <a:lnTo>
                    <a:pt x="227219" y="150981"/>
                  </a:lnTo>
                  <a:lnTo>
                    <a:pt x="239647" y="157356"/>
                  </a:lnTo>
                  <a:lnTo>
                    <a:pt x="253393" y="159494"/>
                  </a:lnTo>
                  <a:lnTo>
                    <a:pt x="292176" y="159153"/>
                  </a:lnTo>
                  <a:lnTo>
                    <a:pt x="338010" y="144250"/>
                  </a:lnTo>
                  <a:lnTo>
                    <a:pt x="354433" y="137003"/>
                  </a:lnTo>
                  <a:lnTo>
                    <a:pt x="382264" y="119371"/>
                  </a:lnTo>
                  <a:lnTo>
                    <a:pt x="385795" y="112038"/>
                  </a:lnTo>
                  <a:lnTo>
                    <a:pt x="388210" y="103982"/>
                  </a:lnTo>
                  <a:lnTo>
                    <a:pt x="394403" y="91910"/>
                  </a:lnTo>
                  <a:lnTo>
                    <a:pt x="396133" y="73687"/>
                  </a:lnTo>
                  <a:lnTo>
                    <a:pt x="393935" y="68592"/>
                  </a:lnTo>
                  <a:lnTo>
                    <a:pt x="390983" y="63505"/>
                  </a:lnTo>
                  <a:lnTo>
                    <a:pt x="388474" y="55881"/>
                  </a:lnTo>
                  <a:lnTo>
                    <a:pt x="370736" y="35560"/>
                  </a:lnTo>
                  <a:lnTo>
                    <a:pt x="363455" y="32738"/>
                  </a:lnTo>
                  <a:lnTo>
                    <a:pt x="355422" y="30637"/>
                  </a:lnTo>
                  <a:lnTo>
                    <a:pt x="345293" y="25540"/>
                  </a:lnTo>
                  <a:lnTo>
                    <a:pt x="299648" y="22880"/>
                  </a:lnTo>
                  <a:lnTo>
                    <a:pt x="251460" y="228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SMARTInkShape-413"/>
            <p:cNvSpPr/>
            <p:nvPr/>
          </p:nvSpPr>
          <p:spPr>
            <a:xfrm>
              <a:off x="9745980" y="2407920"/>
              <a:ext cx="53341" cy="304801"/>
            </a:xfrm>
            <a:custGeom>
              <a:avLst/>
              <a:gdLst/>
              <a:ahLst/>
              <a:cxnLst/>
              <a:rect l="0" t="0" r="0" b="0"/>
              <a:pathLst>
                <a:path w="53341" h="304801">
                  <a:moveTo>
                    <a:pt x="0" y="0"/>
                  </a:moveTo>
                  <a:lnTo>
                    <a:pt x="11572" y="11572"/>
                  </a:lnTo>
                  <a:lnTo>
                    <a:pt x="13610" y="15868"/>
                  </a:lnTo>
                  <a:lnTo>
                    <a:pt x="14154" y="18199"/>
                  </a:lnTo>
                  <a:lnTo>
                    <a:pt x="21127" y="30535"/>
                  </a:lnTo>
                  <a:lnTo>
                    <a:pt x="22851" y="70061"/>
                  </a:lnTo>
                  <a:lnTo>
                    <a:pt x="23705" y="96598"/>
                  </a:lnTo>
                  <a:lnTo>
                    <a:pt x="29422" y="119725"/>
                  </a:lnTo>
                  <a:lnTo>
                    <a:pt x="30464" y="162775"/>
                  </a:lnTo>
                  <a:lnTo>
                    <a:pt x="31321" y="177017"/>
                  </a:lnTo>
                  <a:lnTo>
                    <a:pt x="36510" y="192101"/>
                  </a:lnTo>
                  <a:lnTo>
                    <a:pt x="38737" y="215264"/>
                  </a:lnTo>
                  <a:lnTo>
                    <a:pt x="44091" y="230230"/>
                  </a:lnTo>
                  <a:lnTo>
                    <a:pt x="46549" y="271005"/>
                  </a:lnTo>
                  <a:lnTo>
                    <a:pt x="51748" y="281787"/>
                  </a:lnTo>
                  <a:lnTo>
                    <a:pt x="53340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SMARTInkShape-414"/>
            <p:cNvSpPr/>
            <p:nvPr/>
          </p:nvSpPr>
          <p:spPr>
            <a:xfrm>
              <a:off x="9121140" y="2377440"/>
              <a:ext cx="30481" cy="312421"/>
            </a:xfrm>
            <a:custGeom>
              <a:avLst/>
              <a:gdLst/>
              <a:ahLst/>
              <a:cxnLst/>
              <a:rect l="0" t="0" r="0" b="0"/>
              <a:pathLst>
                <a:path w="30481" h="312421">
                  <a:moveTo>
                    <a:pt x="0" y="0"/>
                  </a:moveTo>
                  <a:lnTo>
                    <a:pt x="7528" y="0"/>
                  </a:lnTo>
                  <a:lnTo>
                    <a:pt x="7620" y="14088"/>
                  </a:lnTo>
                  <a:lnTo>
                    <a:pt x="11665" y="18944"/>
                  </a:lnTo>
                  <a:lnTo>
                    <a:pt x="13650" y="25635"/>
                  </a:lnTo>
                  <a:lnTo>
                    <a:pt x="16067" y="58364"/>
                  </a:lnTo>
                  <a:lnTo>
                    <a:pt x="20471" y="66870"/>
                  </a:lnTo>
                  <a:lnTo>
                    <a:pt x="22833" y="112858"/>
                  </a:lnTo>
                  <a:lnTo>
                    <a:pt x="22860" y="157342"/>
                  </a:lnTo>
                  <a:lnTo>
                    <a:pt x="22860" y="203524"/>
                  </a:lnTo>
                  <a:lnTo>
                    <a:pt x="22860" y="249715"/>
                  </a:lnTo>
                  <a:lnTo>
                    <a:pt x="22860" y="269138"/>
                  </a:lnTo>
                  <a:lnTo>
                    <a:pt x="25117" y="274274"/>
                  </a:lnTo>
                  <a:lnTo>
                    <a:pt x="28096" y="279380"/>
                  </a:lnTo>
                  <a:lnTo>
                    <a:pt x="30009" y="289556"/>
                  </a:lnTo>
                  <a:lnTo>
                    <a:pt x="30480" y="3124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SMARTInkShape-415"/>
            <p:cNvSpPr/>
            <p:nvPr/>
          </p:nvSpPr>
          <p:spPr>
            <a:xfrm>
              <a:off x="9083040" y="2316582"/>
              <a:ext cx="350166" cy="213259"/>
            </a:xfrm>
            <a:custGeom>
              <a:avLst/>
              <a:gdLst/>
              <a:ahLst/>
              <a:cxnLst/>
              <a:rect l="0" t="0" r="0" b="0"/>
              <a:pathLst>
                <a:path w="350166" h="213259">
                  <a:moveTo>
                    <a:pt x="0" y="93243"/>
                  </a:moveTo>
                  <a:lnTo>
                    <a:pt x="0" y="85837"/>
                  </a:lnTo>
                  <a:lnTo>
                    <a:pt x="4046" y="80301"/>
                  </a:lnTo>
                  <a:lnTo>
                    <a:pt x="33031" y="50691"/>
                  </a:lnTo>
                  <a:lnTo>
                    <a:pt x="38105" y="47873"/>
                  </a:lnTo>
                  <a:lnTo>
                    <a:pt x="52306" y="42018"/>
                  </a:lnTo>
                  <a:lnTo>
                    <a:pt x="79534" y="26083"/>
                  </a:lnTo>
                  <a:lnTo>
                    <a:pt x="123522" y="13409"/>
                  </a:lnTo>
                  <a:lnTo>
                    <a:pt x="132792" y="10136"/>
                  </a:lnTo>
                  <a:lnTo>
                    <a:pt x="179308" y="1059"/>
                  </a:lnTo>
                  <a:lnTo>
                    <a:pt x="210729" y="0"/>
                  </a:lnTo>
                  <a:lnTo>
                    <a:pt x="256536" y="11252"/>
                  </a:lnTo>
                  <a:lnTo>
                    <a:pt x="279681" y="16884"/>
                  </a:lnTo>
                  <a:lnTo>
                    <a:pt x="286863" y="20147"/>
                  </a:lnTo>
                  <a:lnTo>
                    <a:pt x="299579" y="22831"/>
                  </a:lnTo>
                  <a:lnTo>
                    <a:pt x="329037" y="40640"/>
                  </a:lnTo>
                  <a:lnTo>
                    <a:pt x="337474" y="48188"/>
                  </a:lnTo>
                  <a:lnTo>
                    <a:pt x="340487" y="53251"/>
                  </a:lnTo>
                  <a:lnTo>
                    <a:pt x="342675" y="58324"/>
                  </a:lnTo>
                  <a:lnTo>
                    <a:pt x="347819" y="65940"/>
                  </a:lnTo>
                  <a:lnTo>
                    <a:pt x="349720" y="73559"/>
                  </a:lnTo>
                  <a:lnTo>
                    <a:pt x="350165" y="78638"/>
                  </a:lnTo>
                  <a:lnTo>
                    <a:pt x="338945" y="120690"/>
                  </a:lnTo>
                  <a:lnTo>
                    <a:pt x="332321" y="130891"/>
                  </a:lnTo>
                  <a:lnTo>
                    <a:pt x="308022" y="150541"/>
                  </a:lnTo>
                  <a:lnTo>
                    <a:pt x="299075" y="162596"/>
                  </a:lnTo>
                  <a:lnTo>
                    <a:pt x="280485" y="177382"/>
                  </a:lnTo>
                  <a:lnTo>
                    <a:pt x="272546" y="180380"/>
                  </a:lnTo>
                  <a:lnTo>
                    <a:pt x="253650" y="186350"/>
                  </a:lnTo>
                  <a:lnTo>
                    <a:pt x="228553" y="195896"/>
                  </a:lnTo>
                  <a:lnTo>
                    <a:pt x="213347" y="199647"/>
                  </a:lnTo>
                  <a:lnTo>
                    <a:pt x="182878" y="211143"/>
                  </a:lnTo>
                  <a:lnTo>
                    <a:pt x="135257" y="213234"/>
                  </a:lnTo>
                  <a:lnTo>
                    <a:pt x="89225" y="213258"/>
                  </a:lnTo>
                  <a:lnTo>
                    <a:pt x="68580" y="2132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SMARTInkShape-416"/>
            <p:cNvSpPr/>
            <p:nvPr/>
          </p:nvSpPr>
          <p:spPr>
            <a:xfrm>
              <a:off x="9311640" y="2537460"/>
              <a:ext cx="358099" cy="167604"/>
            </a:xfrm>
            <a:custGeom>
              <a:avLst/>
              <a:gdLst/>
              <a:ahLst/>
              <a:cxnLst/>
              <a:rect l="0" t="0" r="0" b="0"/>
              <a:pathLst>
                <a:path w="358099" h="167604">
                  <a:moveTo>
                    <a:pt x="0" y="22860"/>
                  </a:moveTo>
                  <a:lnTo>
                    <a:pt x="0" y="26905"/>
                  </a:lnTo>
                  <a:lnTo>
                    <a:pt x="2257" y="31149"/>
                  </a:lnTo>
                  <a:lnTo>
                    <a:pt x="19562" y="51673"/>
                  </a:lnTo>
                  <a:lnTo>
                    <a:pt x="24467" y="66997"/>
                  </a:lnTo>
                  <a:lnTo>
                    <a:pt x="27808" y="72956"/>
                  </a:lnTo>
                  <a:lnTo>
                    <a:pt x="30535" y="81072"/>
                  </a:lnTo>
                  <a:lnTo>
                    <a:pt x="35482" y="88838"/>
                  </a:lnTo>
                  <a:lnTo>
                    <a:pt x="44946" y="118672"/>
                  </a:lnTo>
                  <a:lnTo>
                    <a:pt x="45721" y="160007"/>
                  </a:lnTo>
                  <a:lnTo>
                    <a:pt x="45720" y="160011"/>
                  </a:lnTo>
                  <a:lnTo>
                    <a:pt x="49765" y="160018"/>
                  </a:lnTo>
                  <a:lnTo>
                    <a:pt x="50957" y="159172"/>
                  </a:lnTo>
                  <a:lnTo>
                    <a:pt x="51750" y="157761"/>
                  </a:lnTo>
                  <a:lnTo>
                    <a:pt x="53025" y="153459"/>
                  </a:lnTo>
                  <a:lnTo>
                    <a:pt x="46752" y="145932"/>
                  </a:lnTo>
                  <a:lnTo>
                    <a:pt x="46026" y="141076"/>
                  </a:lnTo>
                  <a:lnTo>
                    <a:pt x="45811" y="134275"/>
                  </a:lnTo>
                  <a:lnTo>
                    <a:pt x="48020" y="129387"/>
                  </a:lnTo>
                  <a:lnTo>
                    <a:pt x="50975" y="124392"/>
                  </a:lnTo>
                  <a:lnTo>
                    <a:pt x="52873" y="114286"/>
                  </a:lnTo>
                  <a:lnTo>
                    <a:pt x="53027" y="111751"/>
                  </a:lnTo>
                  <a:lnTo>
                    <a:pt x="55460" y="106676"/>
                  </a:lnTo>
                  <a:lnTo>
                    <a:pt x="58516" y="101598"/>
                  </a:lnTo>
                  <a:lnTo>
                    <a:pt x="61082" y="93980"/>
                  </a:lnTo>
                  <a:lnTo>
                    <a:pt x="81609" y="68580"/>
                  </a:lnTo>
                  <a:lnTo>
                    <a:pt x="82346" y="66040"/>
                  </a:lnTo>
                  <a:lnTo>
                    <a:pt x="87682" y="60960"/>
                  </a:lnTo>
                  <a:lnTo>
                    <a:pt x="132225" y="26246"/>
                  </a:lnTo>
                  <a:lnTo>
                    <a:pt x="141530" y="23017"/>
                  </a:lnTo>
                  <a:lnTo>
                    <a:pt x="150496" y="17921"/>
                  </a:lnTo>
                  <a:lnTo>
                    <a:pt x="162656" y="15188"/>
                  </a:lnTo>
                  <a:lnTo>
                    <a:pt x="174776" y="9366"/>
                  </a:lnTo>
                  <a:lnTo>
                    <a:pt x="220938" y="45"/>
                  </a:lnTo>
                  <a:lnTo>
                    <a:pt x="251115" y="0"/>
                  </a:lnTo>
                  <a:lnTo>
                    <a:pt x="251451" y="11351"/>
                  </a:lnTo>
                  <a:lnTo>
                    <a:pt x="250608" y="12647"/>
                  </a:lnTo>
                  <a:lnTo>
                    <a:pt x="249200" y="13512"/>
                  </a:lnTo>
                  <a:lnTo>
                    <a:pt x="247414" y="14088"/>
                  </a:lnTo>
                  <a:lnTo>
                    <a:pt x="240854" y="18944"/>
                  </a:lnTo>
                  <a:lnTo>
                    <a:pt x="238279" y="23377"/>
                  </a:lnTo>
                  <a:lnTo>
                    <a:pt x="236289" y="28170"/>
                  </a:lnTo>
                  <a:lnTo>
                    <a:pt x="225735" y="40671"/>
                  </a:lnTo>
                  <a:lnTo>
                    <a:pt x="220836" y="43476"/>
                  </a:lnTo>
                  <a:lnTo>
                    <a:pt x="218344" y="44224"/>
                  </a:lnTo>
                  <a:lnTo>
                    <a:pt x="216682" y="46416"/>
                  </a:lnTo>
                  <a:lnTo>
                    <a:pt x="211759" y="59843"/>
                  </a:lnTo>
                  <a:lnTo>
                    <a:pt x="192716" y="83791"/>
                  </a:lnTo>
                  <a:lnTo>
                    <a:pt x="190637" y="88887"/>
                  </a:lnTo>
                  <a:lnTo>
                    <a:pt x="185555" y="96516"/>
                  </a:lnTo>
                  <a:lnTo>
                    <a:pt x="183672" y="104139"/>
                  </a:lnTo>
                  <a:lnTo>
                    <a:pt x="182884" y="139700"/>
                  </a:lnTo>
                  <a:lnTo>
                    <a:pt x="185140" y="144780"/>
                  </a:lnTo>
                  <a:lnTo>
                    <a:pt x="186927" y="147320"/>
                  </a:lnTo>
                  <a:lnTo>
                    <a:pt x="191169" y="150142"/>
                  </a:lnTo>
                  <a:lnTo>
                    <a:pt x="195877" y="152243"/>
                  </a:lnTo>
                  <a:lnTo>
                    <a:pt x="210846" y="164462"/>
                  </a:lnTo>
                  <a:lnTo>
                    <a:pt x="218447" y="166698"/>
                  </a:lnTo>
                  <a:lnTo>
                    <a:pt x="245321" y="167603"/>
                  </a:lnTo>
                  <a:lnTo>
                    <a:pt x="279839" y="158231"/>
                  </a:lnTo>
                  <a:lnTo>
                    <a:pt x="327033" y="129526"/>
                  </a:lnTo>
                  <a:lnTo>
                    <a:pt x="347955" y="108373"/>
                  </a:lnTo>
                  <a:lnTo>
                    <a:pt x="354746" y="96363"/>
                  </a:lnTo>
                  <a:lnTo>
                    <a:pt x="357470" y="84291"/>
                  </a:lnTo>
                  <a:lnTo>
                    <a:pt x="358098" y="62022"/>
                  </a:lnTo>
                  <a:lnTo>
                    <a:pt x="355864" y="54941"/>
                  </a:lnTo>
                  <a:lnTo>
                    <a:pt x="345140" y="40851"/>
                  </a:lnTo>
                  <a:lnTo>
                    <a:pt x="325107" y="20328"/>
                  </a:lnTo>
                  <a:lnTo>
                    <a:pt x="320033" y="17501"/>
                  </a:lnTo>
                  <a:lnTo>
                    <a:pt x="314958" y="15398"/>
                  </a:lnTo>
                  <a:lnTo>
                    <a:pt x="309878" y="11642"/>
                  </a:lnTo>
                  <a:lnTo>
                    <a:pt x="302541" y="9407"/>
                  </a:lnTo>
                  <a:lnTo>
                    <a:pt x="285186" y="7009"/>
                  </a:lnTo>
                  <a:lnTo>
                    <a:pt x="274461" y="1635"/>
                  </a:lnTo>
                  <a:lnTo>
                    <a:pt x="271873" y="1090"/>
                  </a:lnTo>
                  <a:lnTo>
                    <a:pt x="269303" y="1573"/>
                  </a:lnTo>
                  <a:lnTo>
                    <a:pt x="260791" y="5452"/>
                  </a:lnTo>
                  <a:lnTo>
                    <a:pt x="236220" y="76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2" name="SMARTInkShape-Group102"/>
          <p:cNvGrpSpPr/>
          <p:nvPr/>
        </p:nvGrpSpPr>
        <p:grpSpPr>
          <a:xfrm>
            <a:off x="4884420" y="5425440"/>
            <a:ext cx="1302980" cy="388295"/>
            <a:chOff x="4884420" y="5425440"/>
            <a:chExt cx="1302980" cy="388295"/>
          </a:xfrm>
        </p:grpSpPr>
        <p:sp>
          <p:nvSpPr>
            <p:cNvPr id="334" name="SMARTInkShape-417"/>
            <p:cNvSpPr/>
            <p:nvPr/>
          </p:nvSpPr>
          <p:spPr>
            <a:xfrm>
              <a:off x="5913123" y="5570224"/>
              <a:ext cx="274277" cy="243511"/>
            </a:xfrm>
            <a:custGeom>
              <a:avLst/>
              <a:gdLst/>
              <a:ahLst/>
              <a:cxnLst/>
              <a:rect l="0" t="0" r="0" b="0"/>
              <a:pathLst>
                <a:path w="274277" h="243511">
                  <a:moveTo>
                    <a:pt x="167637" y="22856"/>
                  </a:moveTo>
                  <a:lnTo>
                    <a:pt x="167637" y="16295"/>
                  </a:lnTo>
                  <a:lnTo>
                    <a:pt x="166790" y="15942"/>
                  </a:lnTo>
                  <a:lnTo>
                    <a:pt x="163592" y="15549"/>
                  </a:lnTo>
                  <a:lnTo>
                    <a:pt x="162400" y="14599"/>
                  </a:lnTo>
                  <a:lnTo>
                    <a:pt x="161076" y="11284"/>
                  </a:lnTo>
                  <a:lnTo>
                    <a:pt x="159876" y="10061"/>
                  </a:lnTo>
                  <a:lnTo>
                    <a:pt x="156286" y="8703"/>
                  </a:lnTo>
                  <a:lnTo>
                    <a:pt x="154990" y="7494"/>
                  </a:lnTo>
                  <a:lnTo>
                    <a:pt x="153549" y="3892"/>
                  </a:lnTo>
                  <a:lnTo>
                    <a:pt x="151472" y="2594"/>
                  </a:lnTo>
                  <a:lnTo>
                    <a:pt x="135331" y="338"/>
                  </a:lnTo>
                  <a:lnTo>
                    <a:pt x="91247" y="0"/>
                  </a:lnTo>
                  <a:lnTo>
                    <a:pt x="66859" y="843"/>
                  </a:lnTo>
                  <a:lnTo>
                    <a:pt x="51743" y="6027"/>
                  </a:lnTo>
                  <a:lnTo>
                    <a:pt x="43314" y="7756"/>
                  </a:lnTo>
                  <a:lnTo>
                    <a:pt x="32964" y="12644"/>
                  </a:lnTo>
                  <a:lnTo>
                    <a:pt x="10932" y="15854"/>
                  </a:lnTo>
                  <a:lnTo>
                    <a:pt x="1604" y="21767"/>
                  </a:lnTo>
                  <a:lnTo>
                    <a:pt x="711" y="24629"/>
                  </a:lnTo>
                  <a:lnTo>
                    <a:pt x="0" y="48578"/>
                  </a:lnTo>
                  <a:lnTo>
                    <a:pt x="846" y="50164"/>
                  </a:lnTo>
                  <a:lnTo>
                    <a:pt x="2256" y="51221"/>
                  </a:lnTo>
                  <a:lnTo>
                    <a:pt x="6081" y="53243"/>
                  </a:lnTo>
                  <a:lnTo>
                    <a:pt x="10603" y="56963"/>
                  </a:lnTo>
                  <a:lnTo>
                    <a:pt x="17694" y="59182"/>
                  </a:lnTo>
                  <a:lnTo>
                    <a:pt x="31205" y="62689"/>
                  </a:lnTo>
                  <a:lnTo>
                    <a:pt x="43674" y="69090"/>
                  </a:lnTo>
                  <a:lnTo>
                    <a:pt x="46895" y="71459"/>
                  </a:lnTo>
                  <a:lnTo>
                    <a:pt x="54989" y="74090"/>
                  </a:lnTo>
                  <a:lnTo>
                    <a:pt x="99600" y="82633"/>
                  </a:lnTo>
                  <a:lnTo>
                    <a:pt x="147192" y="96744"/>
                  </a:lnTo>
                  <a:lnTo>
                    <a:pt x="189969" y="114310"/>
                  </a:lnTo>
                  <a:lnTo>
                    <a:pt x="236203" y="139414"/>
                  </a:lnTo>
                  <a:lnTo>
                    <a:pt x="269104" y="170084"/>
                  </a:lnTo>
                  <a:lnTo>
                    <a:pt x="271999" y="175216"/>
                  </a:lnTo>
                  <a:lnTo>
                    <a:pt x="273859" y="185407"/>
                  </a:lnTo>
                  <a:lnTo>
                    <a:pt x="274276" y="200656"/>
                  </a:lnTo>
                  <a:lnTo>
                    <a:pt x="272041" y="205735"/>
                  </a:lnTo>
                  <a:lnTo>
                    <a:pt x="248878" y="231136"/>
                  </a:lnTo>
                  <a:lnTo>
                    <a:pt x="241561" y="233957"/>
                  </a:lnTo>
                  <a:lnTo>
                    <a:pt x="196188" y="243104"/>
                  </a:lnTo>
                  <a:lnTo>
                    <a:pt x="189358" y="243510"/>
                  </a:lnTo>
                  <a:lnTo>
                    <a:pt x="143176" y="236522"/>
                  </a:lnTo>
                  <a:lnTo>
                    <a:pt x="125487" y="232261"/>
                  </a:lnTo>
                  <a:lnTo>
                    <a:pt x="105224" y="223048"/>
                  </a:lnTo>
                  <a:lnTo>
                    <a:pt x="91006" y="219332"/>
                  </a:lnTo>
                  <a:lnTo>
                    <a:pt x="55113" y="205223"/>
                  </a:lnTo>
                  <a:lnTo>
                    <a:pt x="40871" y="193814"/>
                  </a:lnTo>
                  <a:lnTo>
                    <a:pt x="30523" y="188895"/>
                  </a:lnTo>
                  <a:lnTo>
                    <a:pt x="20326" y="180018"/>
                  </a:lnTo>
                  <a:lnTo>
                    <a:pt x="17499" y="175116"/>
                  </a:lnTo>
                  <a:lnTo>
                    <a:pt x="15237" y="16763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SMARTInkShape-418"/>
            <p:cNvSpPr/>
            <p:nvPr/>
          </p:nvSpPr>
          <p:spPr>
            <a:xfrm>
              <a:off x="5562600" y="5516884"/>
              <a:ext cx="335186" cy="251325"/>
            </a:xfrm>
            <a:custGeom>
              <a:avLst/>
              <a:gdLst/>
              <a:ahLst/>
              <a:cxnLst/>
              <a:rect l="0" t="0" r="0" b="0"/>
              <a:pathLst>
                <a:path w="335186" h="251325">
                  <a:moveTo>
                    <a:pt x="0" y="175256"/>
                  </a:moveTo>
                  <a:lnTo>
                    <a:pt x="4045" y="175256"/>
                  </a:lnTo>
                  <a:lnTo>
                    <a:pt x="14651" y="171211"/>
                  </a:lnTo>
                  <a:lnTo>
                    <a:pt x="44009" y="154595"/>
                  </a:lnTo>
                  <a:lnTo>
                    <a:pt x="59587" y="148785"/>
                  </a:lnTo>
                  <a:lnTo>
                    <a:pt x="75685" y="139273"/>
                  </a:lnTo>
                  <a:lnTo>
                    <a:pt x="81050" y="137250"/>
                  </a:lnTo>
                  <a:lnTo>
                    <a:pt x="86258" y="133529"/>
                  </a:lnTo>
                  <a:lnTo>
                    <a:pt x="89136" y="129053"/>
                  </a:lnTo>
                  <a:lnTo>
                    <a:pt x="91263" y="124241"/>
                  </a:lnTo>
                  <a:lnTo>
                    <a:pt x="96374" y="116773"/>
                  </a:lnTo>
                  <a:lnTo>
                    <a:pt x="99111" y="109197"/>
                  </a:lnTo>
                  <a:lnTo>
                    <a:pt x="104061" y="101590"/>
                  </a:lnTo>
                  <a:lnTo>
                    <a:pt x="105516" y="96514"/>
                  </a:lnTo>
                  <a:lnTo>
                    <a:pt x="105058" y="93974"/>
                  </a:lnTo>
                  <a:lnTo>
                    <a:pt x="100496" y="83816"/>
                  </a:lnTo>
                  <a:lnTo>
                    <a:pt x="100018" y="81276"/>
                  </a:lnTo>
                  <a:lnTo>
                    <a:pt x="92583" y="70082"/>
                  </a:lnTo>
                  <a:lnTo>
                    <a:pt x="84980" y="62148"/>
                  </a:lnTo>
                  <a:lnTo>
                    <a:pt x="77965" y="60345"/>
                  </a:lnTo>
                  <a:lnTo>
                    <a:pt x="69984" y="54426"/>
                  </a:lnTo>
                  <a:lnTo>
                    <a:pt x="68670" y="54908"/>
                  </a:lnTo>
                  <a:lnTo>
                    <a:pt x="62773" y="58788"/>
                  </a:lnTo>
                  <a:lnTo>
                    <a:pt x="53196" y="60528"/>
                  </a:lnTo>
                  <a:lnTo>
                    <a:pt x="50703" y="60671"/>
                  </a:lnTo>
                  <a:lnTo>
                    <a:pt x="45677" y="63087"/>
                  </a:lnTo>
                  <a:lnTo>
                    <a:pt x="43152" y="64916"/>
                  </a:lnTo>
                  <a:lnTo>
                    <a:pt x="40346" y="69208"/>
                  </a:lnTo>
                  <a:lnTo>
                    <a:pt x="38251" y="73937"/>
                  </a:lnTo>
                  <a:lnTo>
                    <a:pt x="26038" y="89768"/>
                  </a:lnTo>
                  <a:lnTo>
                    <a:pt x="23278" y="108160"/>
                  </a:lnTo>
                  <a:lnTo>
                    <a:pt x="22864" y="151260"/>
                  </a:lnTo>
                  <a:lnTo>
                    <a:pt x="26906" y="165512"/>
                  </a:lnTo>
                  <a:lnTo>
                    <a:pt x="41738" y="192915"/>
                  </a:lnTo>
                  <a:lnTo>
                    <a:pt x="55977" y="208265"/>
                  </a:lnTo>
                  <a:lnTo>
                    <a:pt x="61003" y="211094"/>
                  </a:lnTo>
                  <a:lnTo>
                    <a:pt x="70851" y="212685"/>
                  </a:lnTo>
                  <a:lnTo>
                    <a:pt x="101508" y="213345"/>
                  </a:lnTo>
                  <a:lnTo>
                    <a:pt x="127438" y="202749"/>
                  </a:lnTo>
                  <a:lnTo>
                    <a:pt x="146912" y="187917"/>
                  </a:lnTo>
                  <a:lnTo>
                    <a:pt x="180337" y="140464"/>
                  </a:lnTo>
                  <a:lnTo>
                    <a:pt x="187113" y="132303"/>
                  </a:lnTo>
                  <a:lnTo>
                    <a:pt x="188994" y="127096"/>
                  </a:lnTo>
                  <a:lnTo>
                    <a:pt x="190500" y="84139"/>
                  </a:lnTo>
                  <a:lnTo>
                    <a:pt x="179150" y="95176"/>
                  </a:lnTo>
                  <a:lnTo>
                    <a:pt x="176989" y="99589"/>
                  </a:lnTo>
                  <a:lnTo>
                    <a:pt x="175412" y="122631"/>
                  </a:lnTo>
                  <a:lnTo>
                    <a:pt x="176175" y="131548"/>
                  </a:lnTo>
                  <a:lnTo>
                    <a:pt x="181305" y="146428"/>
                  </a:lnTo>
                  <a:lnTo>
                    <a:pt x="184672" y="160506"/>
                  </a:lnTo>
                  <a:lnTo>
                    <a:pt x="188773" y="175401"/>
                  </a:lnTo>
                  <a:lnTo>
                    <a:pt x="192246" y="190539"/>
                  </a:lnTo>
                  <a:lnTo>
                    <a:pt x="194204" y="195605"/>
                  </a:lnTo>
                  <a:lnTo>
                    <a:pt x="200895" y="203490"/>
                  </a:lnTo>
                  <a:lnTo>
                    <a:pt x="246520" y="241288"/>
                  </a:lnTo>
                  <a:lnTo>
                    <a:pt x="255829" y="248066"/>
                  </a:lnTo>
                  <a:lnTo>
                    <a:pt x="263949" y="250452"/>
                  </a:lnTo>
                  <a:lnTo>
                    <a:pt x="276832" y="251324"/>
                  </a:lnTo>
                  <a:lnTo>
                    <a:pt x="281927" y="249138"/>
                  </a:lnTo>
                  <a:lnTo>
                    <a:pt x="287015" y="246193"/>
                  </a:lnTo>
                  <a:lnTo>
                    <a:pt x="292098" y="244883"/>
                  </a:lnTo>
                  <a:lnTo>
                    <a:pt x="313899" y="226761"/>
                  </a:lnTo>
                  <a:lnTo>
                    <a:pt x="322266" y="214599"/>
                  </a:lnTo>
                  <a:lnTo>
                    <a:pt x="326061" y="200272"/>
                  </a:lnTo>
                  <a:lnTo>
                    <a:pt x="333629" y="153970"/>
                  </a:lnTo>
                  <a:lnTo>
                    <a:pt x="335185" y="116928"/>
                  </a:lnTo>
                  <a:lnTo>
                    <a:pt x="325870" y="72426"/>
                  </a:lnTo>
                  <a:lnTo>
                    <a:pt x="322631" y="64361"/>
                  </a:lnTo>
                  <a:lnTo>
                    <a:pt x="316335" y="40415"/>
                  </a:lnTo>
                  <a:lnTo>
                    <a:pt x="307111" y="26356"/>
                  </a:lnTo>
                  <a:lnTo>
                    <a:pt x="300499" y="18060"/>
                  </a:lnTo>
                  <a:lnTo>
                    <a:pt x="295578" y="7672"/>
                  </a:lnTo>
                  <a:lnTo>
                    <a:pt x="293572" y="5113"/>
                  </a:lnTo>
                  <a:lnTo>
                    <a:pt x="289085" y="2270"/>
                  </a:lnTo>
                  <a:lnTo>
                    <a:pt x="282034" y="296"/>
                  </a:lnTo>
                  <a:lnTo>
                    <a:pt x="270378" y="0"/>
                  </a:lnTo>
                  <a:lnTo>
                    <a:pt x="269153" y="845"/>
                  </a:lnTo>
                  <a:lnTo>
                    <a:pt x="266700" y="761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SMARTInkShape-419"/>
            <p:cNvSpPr/>
            <p:nvPr/>
          </p:nvSpPr>
          <p:spPr>
            <a:xfrm>
              <a:off x="5471168" y="5494120"/>
              <a:ext cx="60953" cy="228501"/>
            </a:xfrm>
            <a:custGeom>
              <a:avLst/>
              <a:gdLst/>
              <a:ahLst/>
              <a:cxnLst/>
              <a:rect l="0" t="0" r="0" b="0"/>
              <a:pathLst>
                <a:path w="60953" h="228501">
                  <a:moveTo>
                    <a:pt x="15232" y="15140"/>
                  </a:moveTo>
                  <a:lnTo>
                    <a:pt x="8672" y="8579"/>
                  </a:lnTo>
                  <a:lnTo>
                    <a:pt x="7926" y="3789"/>
                  </a:lnTo>
                  <a:lnTo>
                    <a:pt x="6976" y="2493"/>
                  </a:lnTo>
                  <a:lnTo>
                    <a:pt x="5494" y="1627"/>
                  </a:lnTo>
                  <a:lnTo>
                    <a:pt x="314" y="0"/>
                  </a:lnTo>
                  <a:lnTo>
                    <a:pt x="0" y="21860"/>
                  </a:lnTo>
                  <a:lnTo>
                    <a:pt x="6078" y="40864"/>
                  </a:lnTo>
                  <a:lnTo>
                    <a:pt x="13172" y="60923"/>
                  </a:lnTo>
                  <a:lnTo>
                    <a:pt x="16880" y="76119"/>
                  </a:lnTo>
                  <a:lnTo>
                    <a:pt x="21082" y="91346"/>
                  </a:lnTo>
                  <a:lnTo>
                    <a:pt x="24585" y="106582"/>
                  </a:lnTo>
                  <a:lnTo>
                    <a:pt x="35987" y="143092"/>
                  </a:lnTo>
                  <a:lnTo>
                    <a:pt x="39726" y="159449"/>
                  </a:lnTo>
                  <a:lnTo>
                    <a:pt x="51218" y="190359"/>
                  </a:lnTo>
                  <a:lnTo>
                    <a:pt x="60952" y="2285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SMARTInkShape-420"/>
            <p:cNvSpPr/>
            <p:nvPr/>
          </p:nvSpPr>
          <p:spPr>
            <a:xfrm>
              <a:off x="5318771" y="5547391"/>
              <a:ext cx="106670" cy="236190"/>
            </a:xfrm>
            <a:custGeom>
              <a:avLst/>
              <a:gdLst/>
              <a:ahLst/>
              <a:cxnLst/>
              <a:rect l="0" t="0" r="0" b="0"/>
              <a:pathLst>
                <a:path w="106670" h="236190">
                  <a:moveTo>
                    <a:pt x="106669" y="38069"/>
                  </a:moveTo>
                  <a:lnTo>
                    <a:pt x="106669" y="34024"/>
                  </a:lnTo>
                  <a:lnTo>
                    <a:pt x="102624" y="23418"/>
                  </a:lnTo>
                  <a:lnTo>
                    <a:pt x="96062" y="13596"/>
                  </a:lnTo>
                  <a:lnTo>
                    <a:pt x="91231" y="10259"/>
                  </a:lnTo>
                  <a:lnTo>
                    <a:pt x="86261" y="7930"/>
                  </a:lnTo>
                  <a:lnTo>
                    <a:pt x="78703" y="2704"/>
                  </a:lnTo>
                  <a:lnTo>
                    <a:pt x="73637" y="1185"/>
                  </a:lnTo>
                  <a:lnTo>
                    <a:pt x="43483" y="0"/>
                  </a:lnTo>
                  <a:lnTo>
                    <a:pt x="38228" y="2240"/>
                  </a:lnTo>
                  <a:lnTo>
                    <a:pt x="27956" y="10577"/>
                  </a:lnTo>
                  <a:lnTo>
                    <a:pt x="25119" y="15409"/>
                  </a:lnTo>
                  <a:lnTo>
                    <a:pt x="23011" y="20377"/>
                  </a:lnTo>
                  <a:lnTo>
                    <a:pt x="3315" y="43999"/>
                  </a:lnTo>
                  <a:lnTo>
                    <a:pt x="646" y="61598"/>
                  </a:lnTo>
                  <a:lnTo>
                    <a:pt x="0" y="104434"/>
                  </a:lnTo>
                  <a:lnTo>
                    <a:pt x="6075" y="124493"/>
                  </a:lnTo>
                  <a:lnTo>
                    <a:pt x="27955" y="170151"/>
                  </a:lnTo>
                  <a:lnTo>
                    <a:pt x="36404" y="184543"/>
                  </a:lnTo>
                  <a:lnTo>
                    <a:pt x="51741" y="199676"/>
                  </a:lnTo>
                  <a:lnTo>
                    <a:pt x="54810" y="204228"/>
                  </a:lnTo>
                  <a:lnTo>
                    <a:pt x="58550" y="207260"/>
                  </a:lnTo>
                  <a:lnTo>
                    <a:pt x="106669" y="23618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SMARTInkShape-421"/>
            <p:cNvSpPr/>
            <p:nvPr/>
          </p:nvSpPr>
          <p:spPr>
            <a:xfrm>
              <a:off x="5128260" y="5547360"/>
              <a:ext cx="152370" cy="213256"/>
            </a:xfrm>
            <a:custGeom>
              <a:avLst/>
              <a:gdLst/>
              <a:ahLst/>
              <a:cxnLst/>
              <a:rect l="0" t="0" r="0" b="0"/>
              <a:pathLst>
                <a:path w="152370" h="213256">
                  <a:moveTo>
                    <a:pt x="0" y="0"/>
                  </a:moveTo>
                  <a:lnTo>
                    <a:pt x="0" y="18963"/>
                  </a:lnTo>
                  <a:lnTo>
                    <a:pt x="2257" y="23386"/>
                  </a:lnTo>
                  <a:lnTo>
                    <a:pt x="5236" y="28174"/>
                  </a:lnTo>
                  <a:lnTo>
                    <a:pt x="7150" y="38146"/>
                  </a:lnTo>
                  <a:lnTo>
                    <a:pt x="7612" y="63500"/>
                  </a:lnTo>
                  <a:lnTo>
                    <a:pt x="5359" y="68581"/>
                  </a:lnTo>
                  <a:lnTo>
                    <a:pt x="2382" y="73660"/>
                  </a:lnTo>
                  <a:lnTo>
                    <a:pt x="706" y="82127"/>
                  </a:lnTo>
                  <a:lnTo>
                    <a:pt x="6" y="125401"/>
                  </a:lnTo>
                  <a:lnTo>
                    <a:pt x="0" y="154531"/>
                  </a:lnTo>
                  <a:lnTo>
                    <a:pt x="4045" y="166484"/>
                  </a:lnTo>
                  <a:lnTo>
                    <a:pt x="13180" y="182393"/>
                  </a:lnTo>
                  <a:lnTo>
                    <a:pt x="15171" y="187743"/>
                  </a:lnTo>
                  <a:lnTo>
                    <a:pt x="18878" y="192945"/>
                  </a:lnTo>
                  <a:lnTo>
                    <a:pt x="29770" y="200632"/>
                  </a:lnTo>
                  <a:lnTo>
                    <a:pt x="55471" y="211571"/>
                  </a:lnTo>
                  <a:lnTo>
                    <a:pt x="82465" y="213255"/>
                  </a:lnTo>
                  <a:lnTo>
                    <a:pt x="110826" y="205593"/>
                  </a:lnTo>
                  <a:lnTo>
                    <a:pt x="124338" y="195226"/>
                  </a:lnTo>
                  <a:lnTo>
                    <a:pt x="134596" y="184503"/>
                  </a:lnTo>
                  <a:lnTo>
                    <a:pt x="141386" y="172543"/>
                  </a:lnTo>
                  <a:lnTo>
                    <a:pt x="144620" y="163261"/>
                  </a:lnTo>
                  <a:lnTo>
                    <a:pt x="149719" y="154301"/>
                  </a:lnTo>
                  <a:lnTo>
                    <a:pt x="152369" y="112915"/>
                  </a:lnTo>
                  <a:lnTo>
                    <a:pt x="150129" y="107193"/>
                  </a:lnTo>
                  <a:lnTo>
                    <a:pt x="147157" y="101828"/>
                  </a:lnTo>
                  <a:lnTo>
                    <a:pt x="145250" y="91485"/>
                  </a:lnTo>
                  <a:lnTo>
                    <a:pt x="144873" y="81289"/>
                  </a:lnTo>
                  <a:lnTo>
                    <a:pt x="142563" y="76204"/>
                  </a:lnTo>
                  <a:lnTo>
                    <a:pt x="138227" y="70085"/>
                  </a:lnTo>
                  <a:lnTo>
                    <a:pt x="137253" y="62151"/>
                  </a:lnTo>
                  <a:lnTo>
                    <a:pt x="137160" y="5334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SMARTInkShape-422"/>
            <p:cNvSpPr/>
            <p:nvPr/>
          </p:nvSpPr>
          <p:spPr>
            <a:xfrm>
              <a:off x="5044441" y="5448300"/>
              <a:ext cx="60960" cy="312421"/>
            </a:xfrm>
            <a:custGeom>
              <a:avLst/>
              <a:gdLst/>
              <a:ahLst/>
              <a:cxnLst/>
              <a:rect l="0" t="0" r="0" b="0"/>
              <a:pathLst>
                <a:path w="60960" h="312421">
                  <a:moveTo>
                    <a:pt x="7619" y="0"/>
                  </a:moveTo>
                  <a:lnTo>
                    <a:pt x="26" y="0"/>
                  </a:lnTo>
                  <a:lnTo>
                    <a:pt x="0" y="39593"/>
                  </a:lnTo>
                  <a:lnTo>
                    <a:pt x="13867" y="81385"/>
                  </a:lnTo>
                  <a:lnTo>
                    <a:pt x="17316" y="112725"/>
                  </a:lnTo>
                  <a:lnTo>
                    <a:pt x="27878" y="160115"/>
                  </a:lnTo>
                  <a:lnTo>
                    <a:pt x="34423" y="203105"/>
                  </a:lnTo>
                  <a:lnTo>
                    <a:pt x="42049" y="248919"/>
                  </a:lnTo>
                  <a:lnTo>
                    <a:pt x="47494" y="272062"/>
                  </a:lnTo>
                  <a:lnTo>
                    <a:pt x="50741" y="278397"/>
                  </a:lnTo>
                  <a:lnTo>
                    <a:pt x="52569" y="287569"/>
                  </a:lnTo>
                  <a:lnTo>
                    <a:pt x="53957" y="299789"/>
                  </a:lnTo>
                  <a:lnTo>
                    <a:pt x="60959" y="31242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SMARTInkShape-423"/>
            <p:cNvSpPr/>
            <p:nvPr/>
          </p:nvSpPr>
          <p:spPr>
            <a:xfrm>
              <a:off x="4884420" y="5425440"/>
              <a:ext cx="198121" cy="320041"/>
            </a:xfrm>
            <a:custGeom>
              <a:avLst/>
              <a:gdLst/>
              <a:ahLst/>
              <a:cxnLst/>
              <a:rect l="0" t="0" r="0" b="0"/>
              <a:pathLst>
                <a:path w="198121" h="320041">
                  <a:moveTo>
                    <a:pt x="0" y="0"/>
                  </a:moveTo>
                  <a:lnTo>
                    <a:pt x="22609" y="39187"/>
                  </a:lnTo>
                  <a:lnTo>
                    <a:pt x="43130" y="83000"/>
                  </a:lnTo>
                  <a:lnTo>
                    <a:pt x="69610" y="125813"/>
                  </a:lnTo>
                  <a:lnTo>
                    <a:pt x="94049" y="170251"/>
                  </a:lnTo>
                  <a:lnTo>
                    <a:pt x="120186" y="212844"/>
                  </a:lnTo>
                  <a:lnTo>
                    <a:pt x="150766" y="259067"/>
                  </a:lnTo>
                  <a:lnTo>
                    <a:pt x="182868" y="304602"/>
                  </a:lnTo>
                  <a:lnTo>
                    <a:pt x="198120" y="32004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SMARTInkShape-424"/>
            <p:cNvSpPr/>
            <p:nvPr/>
          </p:nvSpPr>
          <p:spPr>
            <a:xfrm>
              <a:off x="4907280" y="5478780"/>
              <a:ext cx="1" cy="266701"/>
            </a:xfrm>
            <a:custGeom>
              <a:avLst/>
              <a:gdLst/>
              <a:ahLst/>
              <a:cxnLst/>
              <a:rect l="0" t="0" r="0" b="0"/>
              <a:pathLst>
                <a:path w="1" h="266701">
                  <a:moveTo>
                    <a:pt x="0" y="0"/>
                  </a:moveTo>
                  <a:lnTo>
                    <a:pt x="0" y="39506"/>
                  </a:lnTo>
                  <a:lnTo>
                    <a:pt x="0" y="85238"/>
                  </a:lnTo>
                  <a:lnTo>
                    <a:pt x="0" y="131985"/>
                  </a:lnTo>
                  <a:lnTo>
                    <a:pt x="0" y="170152"/>
                  </a:lnTo>
                  <a:lnTo>
                    <a:pt x="0" y="208272"/>
                  </a:lnTo>
                  <a:lnTo>
                    <a:pt x="0" y="255598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4392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8300" y="17585"/>
            <a:ext cx="8858250" cy="74295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August </a:t>
            </a:r>
            <a:r>
              <a:rPr lang="en-US" sz="4800" dirty="0" smtClean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25</a:t>
            </a:r>
            <a:r>
              <a:rPr lang="en-US" sz="4800" baseline="30000" dirty="0" smtClean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</a:t>
            </a:r>
            <a:r>
              <a:rPr lang="en-US" sz="4800" dirty="0" smtClean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US" sz="4800" dirty="0">
                <a:solidFill>
                  <a:srgbClr val="FF5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2016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760535"/>
            <a:ext cx="5467350" cy="60974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RIGHT </a:t>
            </a:r>
            <a:r>
              <a:rPr lang="en-US" sz="3200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NOW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Please get out a pencil/pen your notebook, folder, and any signed forms.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Before class begins write down what the focus of our work time  today is as well as your homework.</a:t>
            </a:r>
          </a:p>
          <a:p>
            <a:r>
              <a:rPr lang="en-US" sz="32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WT</a:t>
            </a:r>
            <a:r>
              <a:rPr lang="en-US" sz="32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Notes</a:t>
            </a:r>
          </a:p>
          <a:p>
            <a:r>
              <a:rPr lang="en-US" sz="32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Closure: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TOD sheet</a:t>
            </a:r>
          </a:p>
          <a:p>
            <a:r>
              <a:rPr lang="en-US" sz="32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HW</a:t>
            </a:r>
            <a:r>
              <a:rPr lang="en-US" sz="32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Review your notes!</a:t>
            </a:r>
            <a:endParaRPr lang="en-US" sz="32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Matter Project. 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67350" y="609601"/>
            <a:ext cx="6800850" cy="6248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025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Warm </a:t>
            </a:r>
            <a:r>
              <a:rPr lang="en-US" sz="50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Up: </a:t>
            </a:r>
            <a:br>
              <a:rPr lang="en-US" sz="50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50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50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100" dirty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This is like that…</a:t>
            </a:r>
          </a:p>
          <a:p>
            <a:pPr marL="0" indent="0">
              <a:buNone/>
            </a:pPr>
            <a:r>
              <a:rPr lang="en-US" sz="4100" dirty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 atom is like a ________ because… </a:t>
            </a:r>
            <a:r>
              <a:rPr lang="en-US" sz="4100" dirty="0" smtClean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4100" dirty="0" smtClean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4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44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425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I </a:t>
            </a:r>
            <a:r>
              <a:rPr lang="en-US" sz="4425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will be able to:</a:t>
            </a:r>
          </a:p>
          <a:p>
            <a:pPr marL="0" indent="0">
              <a:buNone/>
            </a:pPr>
            <a:r>
              <a:rPr lang="en-US" sz="3150" dirty="0">
                <a:solidFill>
                  <a:srgbClr val="7030A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 will be able to identify and explain the difference of atoms and molecules, as well as create a Bohr model of an atom correctly structuring critical components of an atom. </a:t>
            </a:r>
            <a:r>
              <a:rPr lang="en-US" sz="3150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315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3150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315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58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EQ</a:t>
            </a:r>
            <a:r>
              <a:rPr lang="en-US" sz="58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r>
              <a:rPr lang="en-US" sz="315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315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150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2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How are valence electrons helpful in bonding?</a:t>
            </a:r>
          </a:p>
          <a:p>
            <a:pPr marL="0" indent="0">
              <a:buNone/>
            </a:pPr>
            <a:r>
              <a:rPr lang="en-US" sz="42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What are the maximum number of electrons in the first three energy levels of an atom?</a:t>
            </a:r>
          </a:p>
          <a:p>
            <a:pPr marL="0" indent="0">
              <a:buNone/>
            </a:pPr>
            <a:r>
              <a:rPr lang="en-US" sz="42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What is the correlation between protons, and electrons in an atom?</a:t>
            </a:r>
          </a:p>
          <a:p>
            <a:pPr marL="0" indent="0">
              <a:buNone/>
            </a:pPr>
            <a:r>
              <a:rPr lang="en-US" sz="42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Why do we say atoms are neutral?</a:t>
            </a:r>
          </a:p>
          <a:p>
            <a:pPr marL="0" indent="0">
              <a:buNone/>
            </a:pPr>
            <a:r>
              <a:rPr lang="en-US" sz="4200" dirty="0">
                <a:solidFill>
                  <a:srgbClr val="7030A0"/>
                </a:solidFill>
                <a:latin typeface="Baskerville Old Face" panose="02020602080505020303" pitchFamily="18" charset="0"/>
              </a:rPr>
              <a:t>Where is most of the mass of an atom </a:t>
            </a:r>
            <a:r>
              <a:rPr lang="en-US" sz="4200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found?</a:t>
            </a:r>
            <a:endParaRPr lang="en-US" sz="4200" dirty="0">
              <a:solidFill>
                <a:srgbClr val="7030A0"/>
              </a:solidFill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en-US" sz="2250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011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7030A0"/>
                </a:solidFill>
                <a:latin typeface="Gabriola" panose="04040605051002020D02" pitchFamily="82" charset="0"/>
              </a:rPr>
              <a:t>Element</a:t>
            </a:r>
            <a:endParaRPr lang="en-US" sz="6600" b="1" u="sng" dirty="0">
              <a:solidFill>
                <a:srgbClr val="7030A0"/>
              </a:solidFill>
              <a:latin typeface="Gabriola" panose="04040605051002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5324"/>
            <a:ext cx="11648491" cy="5547235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Gabriola" panose="04040605051002020D02" pitchFamily="82" charset="0"/>
              </a:rPr>
              <a:t>A </a:t>
            </a:r>
            <a:r>
              <a:rPr lang="en-US" sz="3600" dirty="0" smtClean="0">
                <a:effectLst/>
                <a:latin typeface="Gabriola" panose="04040605051002020D02" pitchFamily="82" charset="0"/>
              </a:rPr>
              <a:t>substance that cannot be separated into simpler substances by chemical means</a:t>
            </a:r>
          </a:p>
          <a:p>
            <a:r>
              <a:rPr lang="en-US" sz="3600" dirty="0" smtClean="0">
                <a:latin typeface="Gabriola" panose="04040605051002020D02" pitchFamily="82" charset="0"/>
              </a:rPr>
              <a:t>Explanation for how one particular atom behaves </a:t>
            </a:r>
          </a:p>
          <a:p>
            <a:pPr marL="0" indent="0">
              <a:buNone/>
            </a:pPr>
            <a:r>
              <a:rPr lang="en-US" sz="3600" dirty="0">
                <a:latin typeface="Gabriola" panose="04040605051002020D02" pitchFamily="82" charset="0"/>
              </a:rPr>
              <a:t> </a:t>
            </a:r>
            <a:r>
              <a:rPr lang="en-US" sz="3600" dirty="0" smtClean="0">
                <a:latin typeface="Gabriola" panose="04040605051002020D02" pitchFamily="82" charset="0"/>
              </a:rPr>
              <a:t>  (the “script” or classification of an atom with all the   </a:t>
            </a:r>
          </a:p>
          <a:p>
            <a:pPr marL="0" indent="0">
              <a:buNone/>
            </a:pPr>
            <a:r>
              <a:rPr lang="en-US" sz="3600" dirty="0">
                <a:latin typeface="Gabriola" panose="04040605051002020D02" pitchFamily="82" charset="0"/>
              </a:rPr>
              <a:t> </a:t>
            </a:r>
            <a:r>
              <a:rPr lang="en-US" sz="3600" dirty="0" smtClean="0">
                <a:latin typeface="Gabriola" panose="04040605051002020D02" pitchFamily="82" charset="0"/>
              </a:rPr>
              <a:t>   critical information about that atom)</a:t>
            </a:r>
            <a:endParaRPr lang="en-US" sz="3600" dirty="0" smtClean="0">
              <a:effectLst/>
              <a:latin typeface="Gabriola" panose="04040605051002020D02" pitchFamily="82" charset="0"/>
            </a:endParaRPr>
          </a:p>
          <a:p>
            <a:r>
              <a:rPr lang="en-US" sz="3600" dirty="0" smtClean="0">
                <a:latin typeface="Gabriola" panose="04040605051002020D02" pitchFamily="82" charset="0"/>
              </a:rPr>
              <a:t>Ex: C (carbon), H (hydrogen), </a:t>
            </a:r>
          </a:p>
          <a:p>
            <a:pPr marL="0" indent="0">
              <a:buNone/>
            </a:pPr>
            <a:r>
              <a:rPr lang="en-US" sz="3600" dirty="0">
                <a:latin typeface="Gabriola" panose="04040605051002020D02" pitchFamily="82" charset="0"/>
              </a:rPr>
              <a:t> </a:t>
            </a:r>
            <a:r>
              <a:rPr lang="en-US" sz="3600" dirty="0" smtClean="0">
                <a:latin typeface="Gabriola" panose="04040605051002020D02" pitchFamily="82" charset="0"/>
              </a:rPr>
              <a:t>       Na(sodium), Fe (iron), and </a:t>
            </a:r>
          </a:p>
          <a:p>
            <a:pPr marL="0" indent="0">
              <a:buNone/>
            </a:pPr>
            <a:r>
              <a:rPr lang="en-US" sz="3600" dirty="0">
                <a:latin typeface="Gabriola" panose="04040605051002020D02" pitchFamily="82" charset="0"/>
              </a:rPr>
              <a:t> </a:t>
            </a:r>
            <a:r>
              <a:rPr lang="en-US" sz="3600" dirty="0" smtClean="0">
                <a:latin typeface="Gabriola" panose="04040605051002020D02" pitchFamily="82" charset="0"/>
              </a:rPr>
              <a:t>       Cl (chlorine)</a:t>
            </a:r>
            <a:endParaRPr lang="en-US" sz="3600" dirty="0">
              <a:latin typeface="Gabriola" panose="04040605051002020D02" pitchFamily="82" charset="0"/>
            </a:endParaRPr>
          </a:p>
        </p:txBody>
      </p:sp>
      <p:pic>
        <p:nvPicPr>
          <p:cNvPr id="4" name="Picture 3" descr="http://t3.gstatic.com/images?q=tbn:ANd9GcR9hbZtzC3iKwr4c7nAw5D8B7pchVc7_rd5VEbXCepgd4lCsQ61CA:www.chem4kids.com/files/elements/art/012_symbol.gif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688" y="3952766"/>
            <a:ext cx="3559012" cy="26915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7087995" y="3544625"/>
            <a:ext cx="4127173" cy="477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Gabriola" panose="04040605051002020D02" pitchFamily="82" charset="0"/>
              </a:rPr>
              <a:t>Element</a:t>
            </a:r>
            <a:r>
              <a:rPr lang="en-US" sz="25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sz="25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Gabriola" panose="04040605051002020D02" pitchFamily="82" charset="0"/>
              </a:rPr>
              <a:t>Square</a:t>
            </a:r>
            <a:endParaRPr lang="en-US" sz="25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/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06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9842"/>
          </a:xfrm>
        </p:spPr>
        <p:txBody>
          <a:bodyPr>
            <a:normAutofit/>
          </a:bodyPr>
          <a:lstStyle/>
          <a:p>
            <a:pPr algn="ctr"/>
            <a:r>
              <a:rPr lang="en-US" sz="5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Handwriting" panose="03010101010101010101" pitchFamily="66" charset="0"/>
              </a:rPr>
              <a:t>The Element Square</a:t>
            </a:r>
            <a:endParaRPr lang="en-US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Handwriting" panose="03010101010101010101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68" y="969805"/>
            <a:ext cx="7729089" cy="5761685"/>
          </a:xfrm>
        </p:spPr>
      </p:pic>
      <p:grpSp>
        <p:nvGrpSpPr>
          <p:cNvPr id="122" name="Group 121"/>
          <p:cNvGrpSpPr/>
          <p:nvPr/>
        </p:nvGrpSpPr>
        <p:grpSpPr>
          <a:xfrm>
            <a:off x="5505061" y="1151892"/>
            <a:ext cx="1548882" cy="1078124"/>
            <a:chOff x="5505061" y="1151892"/>
            <a:chExt cx="1548882" cy="1078124"/>
          </a:xfrm>
        </p:grpSpPr>
        <p:sp>
          <p:nvSpPr>
            <p:cNvPr id="118" name="Oval 117"/>
            <p:cNvSpPr/>
            <p:nvPr/>
          </p:nvSpPr>
          <p:spPr>
            <a:xfrm>
              <a:off x="5505061" y="1151892"/>
              <a:ext cx="419877" cy="335902"/>
            </a:xfrm>
            <a:prstGeom prst="ellipse">
              <a:avLst/>
            </a:prstGeom>
            <a:noFill/>
            <a:ln w="5715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Arrow Connector 119"/>
            <p:cNvCxnSpPr>
              <a:stCxn id="118" idx="5"/>
            </p:cNvCxnSpPr>
            <p:nvPr/>
          </p:nvCxnSpPr>
          <p:spPr>
            <a:xfrm>
              <a:off x="5863448" y="1438602"/>
              <a:ext cx="1190495" cy="791414"/>
            </a:xfrm>
            <a:prstGeom prst="straightConnector1">
              <a:avLst/>
            </a:prstGeom>
            <a:ln w="57150">
              <a:solidFill>
                <a:srgbClr val="0066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TextBox 120"/>
          <p:cNvSpPr txBox="1"/>
          <p:nvPr/>
        </p:nvSpPr>
        <p:spPr>
          <a:xfrm>
            <a:off x="7240555" y="2192694"/>
            <a:ext cx="3088433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66FF"/>
                </a:solidFill>
                <a:latin typeface="Kristen ITC" panose="03050502040202030202" pitchFamily="66" charset="0"/>
              </a:rPr>
              <a:t>6 protons, 6 electrons =</a:t>
            </a:r>
            <a:endParaRPr lang="en-US" dirty="0">
              <a:solidFill>
                <a:srgbClr val="0066FF"/>
              </a:solidFill>
              <a:latin typeface="Kristen ITC" panose="03050502040202030202" pitchFamily="66" charset="0"/>
            </a:endParaRPr>
          </a:p>
        </p:txBody>
      </p:sp>
      <p:sp>
        <p:nvSpPr>
          <p:cNvPr id="124" name="Oval 123"/>
          <p:cNvSpPr/>
          <p:nvPr/>
        </p:nvSpPr>
        <p:spPr>
          <a:xfrm rot="195357">
            <a:off x="5284535" y="2594546"/>
            <a:ext cx="870349" cy="33590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125" name="Straight Arrow Connector 124"/>
          <p:cNvCxnSpPr>
            <a:stCxn id="124" idx="4"/>
          </p:cNvCxnSpPr>
          <p:nvPr/>
        </p:nvCxnSpPr>
        <p:spPr>
          <a:xfrm>
            <a:off x="5710171" y="2930177"/>
            <a:ext cx="1409086" cy="211768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7119257" y="4861249"/>
            <a:ext cx="5072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Kristen ITC" panose="03050502040202030202" pitchFamily="66" charset="0"/>
              </a:rPr>
              <a:t>12 total mass of Protons and Neutrons; use the atomic number to subtract Protons from the total to find out Neutrons.</a:t>
            </a:r>
          </a:p>
          <a:p>
            <a:r>
              <a:rPr lang="en-US" dirty="0" smtClean="0">
                <a:solidFill>
                  <a:srgbClr val="00B050"/>
                </a:solidFill>
                <a:latin typeface="Kristen ITC" panose="03050502040202030202" pitchFamily="66" charset="0"/>
              </a:rPr>
              <a:t>12 total - 6 Protons =</a:t>
            </a:r>
            <a:r>
              <a:rPr lang="en-US" dirty="0">
                <a:solidFill>
                  <a:srgbClr val="00B050"/>
                </a:solidFill>
                <a:latin typeface="Kristen ITC" panose="03050502040202030202" pitchFamily="66" charset="0"/>
              </a:rPr>
              <a:t>6 </a:t>
            </a:r>
            <a:r>
              <a:rPr lang="en-US" dirty="0" smtClean="0">
                <a:solidFill>
                  <a:srgbClr val="00B050"/>
                </a:solidFill>
                <a:latin typeface="Kristen ITC" panose="03050502040202030202" pitchFamily="66" charset="0"/>
              </a:rPr>
              <a:t>Neutrons </a:t>
            </a:r>
            <a:endParaRPr lang="en-US" dirty="0">
              <a:solidFill>
                <a:srgbClr val="00B050"/>
              </a:solidFill>
              <a:latin typeface="Kristen ITC" panose="03050502040202030202" pitchFamily="66" charset="0"/>
            </a:endParaRPr>
          </a:p>
        </p:txBody>
      </p:sp>
      <p:sp>
        <p:nvSpPr>
          <p:cNvPr id="119" name="SMARTInkShape-315"/>
          <p:cNvSpPr/>
          <p:nvPr/>
        </p:nvSpPr>
        <p:spPr>
          <a:xfrm>
            <a:off x="6916057" y="2993571"/>
            <a:ext cx="1451430" cy="14516"/>
          </a:xfrm>
          <a:custGeom>
            <a:avLst/>
            <a:gdLst/>
            <a:ahLst/>
            <a:cxnLst/>
            <a:rect l="0" t="0" r="0" b="0"/>
            <a:pathLst>
              <a:path w="1451430" h="14516">
                <a:moveTo>
                  <a:pt x="0" y="0"/>
                </a:moveTo>
                <a:lnTo>
                  <a:pt x="36202" y="0"/>
                </a:lnTo>
                <a:lnTo>
                  <a:pt x="72424" y="0"/>
                </a:lnTo>
                <a:lnTo>
                  <a:pt x="107879" y="0"/>
                </a:lnTo>
                <a:lnTo>
                  <a:pt x="117527" y="0"/>
                </a:lnTo>
                <a:lnTo>
                  <a:pt x="122925" y="2151"/>
                </a:lnTo>
                <a:lnTo>
                  <a:pt x="128011" y="4988"/>
                </a:lnTo>
                <a:lnTo>
                  <a:pt x="137847" y="6809"/>
                </a:lnTo>
                <a:lnTo>
                  <a:pt x="173185" y="7255"/>
                </a:lnTo>
                <a:lnTo>
                  <a:pt x="209446" y="7257"/>
                </a:lnTo>
                <a:lnTo>
                  <a:pt x="244398" y="7257"/>
                </a:lnTo>
                <a:lnTo>
                  <a:pt x="277777" y="7257"/>
                </a:lnTo>
                <a:lnTo>
                  <a:pt x="313376" y="7257"/>
                </a:lnTo>
                <a:lnTo>
                  <a:pt x="347030" y="7257"/>
                </a:lnTo>
                <a:lnTo>
                  <a:pt x="382279" y="7257"/>
                </a:lnTo>
                <a:lnTo>
                  <a:pt x="418411" y="7257"/>
                </a:lnTo>
                <a:lnTo>
                  <a:pt x="454692" y="7257"/>
                </a:lnTo>
                <a:lnTo>
                  <a:pt x="490173" y="7257"/>
                </a:lnTo>
                <a:lnTo>
                  <a:pt x="511297" y="8064"/>
                </a:lnTo>
                <a:lnTo>
                  <a:pt x="534539" y="13842"/>
                </a:lnTo>
                <a:lnTo>
                  <a:pt x="570808" y="14497"/>
                </a:lnTo>
                <a:lnTo>
                  <a:pt x="602479" y="14514"/>
                </a:lnTo>
                <a:lnTo>
                  <a:pt x="634468" y="14515"/>
                </a:lnTo>
                <a:lnTo>
                  <a:pt x="669961" y="14515"/>
                </a:lnTo>
                <a:lnTo>
                  <a:pt x="705772" y="14515"/>
                </a:lnTo>
                <a:lnTo>
                  <a:pt x="742046" y="14515"/>
                </a:lnTo>
                <a:lnTo>
                  <a:pt x="774401" y="14515"/>
                </a:lnTo>
                <a:lnTo>
                  <a:pt x="807981" y="14515"/>
                </a:lnTo>
                <a:lnTo>
                  <a:pt x="840419" y="14515"/>
                </a:lnTo>
                <a:lnTo>
                  <a:pt x="873335" y="14515"/>
                </a:lnTo>
                <a:lnTo>
                  <a:pt x="907146" y="14515"/>
                </a:lnTo>
                <a:lnTo>
                  <a:pt x="940069" y="14515"/>
                </a:lnTo>
                <a:lnTo>
                  <a:pt x="973561" y="14515"/>
                </a:lnTo>
                <a:lnTo>
                  <a:pt x="1006218" y="14515"/>
                </a:lnTo>
                <a:lnTo>
                  <a:pt x="1038847" y="14515"/>
                </a:lnTo>
                <a:lnTo>
                  <a:pt x="1074194" y="14515"/>
                </a:lnTo>
                <a:lnTo>
                  <a:pt x="1110365" y="14515"/>
                </a:lnTo>
                <a:lnTo>
                  <a:pt x="1121816" y="13708"/>
                </a:lnTo>
                <a:lnTo>
                  <a:pt x="1144446" y="8267"/>
                </a:lnTo>
                <a:lnTo>
                  <a:pt x="1177284" y="7317"/>
                </a:lnTo>
                <a:lnTo>
                  <a:pt x="1209574" y="7259"/>
                </a:lnTo>
                <a:lnTo>
                  <a:pt x="1245725" y="7257"/>
                </a:lnTo>
                <a:lnTo>
                  <a:pt x="1282006" y="7257"/>
                </a:lnTo>
                <a:lnTo>
                  <a:pt x="1318292" y="7257"/>
                </a:lnTo>
                <a:lnTo>
                  <a:pt x="1352174" y="7257"/>
                </a:lnTo>
                <a:lnTo>
                  <a:pt x="1386101" y="7257"/>
                </a:lnTo>
                <a:lnTo>
                  <a:pt x="1388525" y="7257"/>
                </a:lnTo>
                <a:lnTo>
                  <a:pt x="1393368" y="5107"/>
                </a:lnTo>
                <a:lnTo>
                  <a:pt x="1398208" y="2270"/>
                </a:lnTo>
                <a:lnTo>
                  <a:pt x="1407887" y="449"/>
                </a:lnTo>
                <a:lnTo>
                  <a:pt x="1444171" y="0"/>
                </a:lnTo>
                <a:lnTo>
                  <a:pt x="1451429" y="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SMARTInkShape-316"/>
          <p:cNvSpPr/>
          <p:nvPr/>
        </p:nvSpPr>
        <p:spPr>
          <a:xfrm>
            <a:off x="6937828" y="1309914"/>
            <a:ext cx="1473201" cy="36287"/>
          </a:xfrm>
          <a:custGeom>
            <a:avLst/>
            <a:gdLst/>
            <a:ahLst/>
            <a:cxnLst/>
            <a:rect l="0" t="0" r="0" b="0"/>
            <a:pathLst>
              <a:path w="1473201" h="36287">
                <a:moveTo>
                  <a:pt x="7258" y="36286"/>
                </a:moveTo>
                <a:lnTo>
                  <a:pt x="0" y="36286"/>
                </a:lnTo>
                <a:lnTo>
                  <a:pt x="35181" y="36286"/>
                </a:lnTo>
                <a:lnTo>
                  <a:pt x="71032" y="36286"/>
                </a:lnTo>
                <a:lnTo>
                  <a:pt x="107172" y="36286"/>
                </a:lnTo>
                <a:lnTo>
                  <a:pt x="142943" y="36286"/>
                </a:lnTo>
                <a:lnTo>
                  <a:pt x="178937" y="36286"/>
                </a:lnTo>
                <a:lnTo>
                  <a:pt x="214549" y="36286"/>
                </a:lnTo>
                <a:lnTo>
                  <a:pt x="216308" y="36286"/>
                </a:lnTo>
                <a:lnTo>
                  <a:pt x="223230" y="31298"/>
                </a:lnTo>
                <a:lnTo>
                  <a:pt x="230885" y="29328"/>
                </a:lnTo>
                <a:lnTo>
                  <a:pt x="264777" y="29029"/>
                </a:lnTo>
                <a:lnTo>
                  <a:pt x="269003" y="31179"/>
                </a:lnTo>
                <a:lnTo>
                  <a:pt x="273570" y="34016"/>
                </a:lnTo>
                <a:lnTo>
                  <a:pt x="281624" y="35987"/>
                </a:lnTo>
                <a:lnTo>
                  <a:pt x="317570" y="36286"/>
                </a:lnTo>
                <a:lnTo>
                  <a:pt x="353240" y="36286"/>
                </a:lnTo>
                <a:lnTo>
                  <a:pt x="389484" y="36286"/>
                </a:lnTo>
                <a:lnTo>
                  <a:pt x="423334" y="36286"/>
                </a:lnTo>
                <a:lnTo>
                  <a:pt x="459532" y="36286"/>
                </a:lnTo>
                <a:lnTo>
                  <a:pt x="493486" y="36286"/>
                </a:lnTo>
                <a:lnTo>
                  <a:pt x="529772" y="36286"/>
                </a:lnTo>
                <a:lnTo>
                  <a:pt x="564446" y="36286"/>
                </a:lnTo>
                <a:lnTo>
                  <a:pt x="599393" y="36286"/>
                </a:lnTo>
                <a:lnTo>
                  <a:pt x="633790" y="36286"/>
                </a:lnTo>
                <a:lnTo>
                  <a:pt x="667381" y="36286"/>
                </a:lnTo>
                <a:lnTo>
                  <a:pt x="702938" y="36286"/>
                </a:lnTo>
                <a:lnTo>
                  <a:pt x="737652" y="36286"/>
                </a:lnTo>
                <a:lnTo>
                  <a:pt x="773897" y="36286"/>
                </a:lnTo>
                <a:lnTo>
                  <a:pt x="808108" y="36286"/>
                </a:lnTo>
                <a:lnTo>
                  <a:pt x="844239" y="36286"/>
                </a:lnTo>
                <a:lnTo>
                  <a:pt x="877983" y="29162"/>
                </a:lnTo>
                <a:lnTo>
                  <a:pt x="912788" y="29029"/>
                </a:lnTo>
                <a:lnTo>
                  <a:pt x="948208" y="29029"/>
                </a:lnTo>
                <a:lnTo>
                  <a:pt x="983880" y="29029"/>
                </a:lnTo>
                <a:lnTo>
                  <a:pt x="996560" y="29029"/>
                </a:lnTo>
                <a:lnTo>
                  <a:pt x="1029229" y="22071"/>
                </a:lnTo>
                <a:lnTo>
                  <a:pt x="1061651" y="21775"/>
                </a:lnTo>
                <a:lnTo>
                  <a:pt x="1097151" y="21772"/>
                </a:lnTo>
                <a:lnTo>
                  <a:pt x="1130588" y="21772"/>
                </a:lnTo>
                <a:lnTo>
                  <a:pt x="1156395" y="20965"/>
                </a:lnTo>
                <a:lnTo>
                  <a:pt x="1170092" y="16028"/>
                </a:lnTo>
                <a:lnTo>
                  <a:pt x="1203605" y="14541"/>
                </a:lnTo>
                <a:lnTo>
                  <a:pt x="1239419" y="14515"/>
                </a:lnTo>
                <a:lnTo>
                  <a:pt x="1274954" y="14515"/>
                </a:lnTo>
                <a:lnTo>
                  <a:pt x="1309445" y="14515"/>
                </a:lnTo>
                <a:lnTo>
                  <a:pt x="1337338" y="14515"/>
                </a:lnTo>
                <a:lnTo>
                  <a:pt x="1373614" y="7390"/>
                </a:lnTo>
                <a:lnTo>
                  <a:pt x="1407846" y="7258"/>
                </a:lnTo>
                <a:lnTo>
                  <a:pt x="1439334" y="7258"/>
                </a:lnTo>
                <a:lnTo>
                  <a:pt x="1440946" y="6451"/>
                </a:lnTo>
                <a:lnTo>
                  <a:pt x="1442021" y="5107"/>
                </a:lnTo>
                <a:lnTo>
                  <a:pt x="1442740" y="3405"/>
                </a:lnTo>
                <a:lnTo>
                  <a:pt x="1444022" y="2270"/>
                </a:lnTo>
                <a:lnTo>
                  <a:pt x="1447600" y="1009"/>
                </a:lnTo>
                <a:lnTo>
                  <a:pt x="147320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3" name="SMARTInkShape-Group87"/>
          <p:cNvGrpSpPr/>
          <p:nvPr/>
        </p:nvGrpSpPr>
        <p:grpSpPr>
          <a:xfrm>
            <a:off x="10279380" y="2065020"/>
            <a:ext cx="1455065" cy="327659"/>
            <a:chOff x="10279380" y="2065020"/>
            <a:chExt cx="1455065" cy="327659"/>
          </a:xfrm>
        </p:grpSpPr>
        <p:sp>
          <p:nvSpPr>
            <p:cNvPr id="126" name="SMARTInkShape-317"/>
            <p:cNvSpPr/>
            <p:nvPr/>
          </p:nvSpPr>
          <p:spPr>
            <a:xfrm>
              <a:off x="11416182" y="2065020"/>
              <a:ext cx="111753" cy="137153"/>
            </a:xfrm>
            <a:custGeom>
              <a:avLst/>
              <a:gdLst/>
              <a:ahLst/>
              <a:cxnLst/>
              <a:rect l="0" t="0" r="0" b="0"/>
              <a:pathLst>
                <a:path w="111753" h="137153">
                  <a:moveTo>
                    <a:pt x="105258" y="0"/>
                  </a:moveTo>
                  <a:lnTo>
                    <a:pt x="80786" y="0"/>
                  </a:lnTo>
                  <a:lnTo>
                    <a:pt x="35041" y="16888"/>
                  </a:lnTo>
                  <a:lnTo>
                    <a:pt x="23209" y="23348"/>
                  </a:lnTo>
                  <a:lnTo>
                    <a:pt x="0" y="44310"/>
                  </a:lnTo>
                  <a:lnTo>
                    <a:pt x="372" y="45627"/>
                  </a:lnTo>
                  <a:lnTo>
                    <a:pt x="9306" y="56202"/>
                  </a:lnTo>
                  <a:lnTo>
                    <a:pt x="14071" y="58845"/>
                  </a:lnTo>
                  <a:lnTo>
                    <a:pt x="19011" y="60867"/>
                  </a:lnTo>
                  <a:lnTo>
                    <a:pt x="24026" y="64587"/>
                  </a:lnTo>
                  <a:lnTo>
                    <a:pt x="31338" y="66805"/>
                  </a:lnTo>
                  <a:lnTo>
                    <a:pt x="39384" y="68638"/>
                  </a:lnTo>
                  <a:lnTo>
                    <a:pt x="49522" y="73583"/>
                  </a:lnTo>
                  <a:lnTo>
                    <a:pt x="62027" y="76271"/>
                  </a:lnTo>
                  <a:lnTo>
                    <a:pt x="71469" y="82054"/>
                  </a:lnTo>
                  <a:lnTo>
                    <a:pt x="79627" y="88282"/>
                  </a:lnTo>
                  <a:lnTo>
                    <a:pt x="96571" y="95069"/>
                  </a:lnTo>
                  <a:lnTo>
                    <a:pt x="99467" y="97246"/>
                  </a:lnTo>
                  <a:lnTo>
                    <a:pt x="111752" y="113117"/>
                  </a:lnTo>
                  <a:lnTo>
                    <a:pt x="111280" y="114358"/>
                  </a:lnTo>
                  <a:lnTo>
                    <a:pt x="106218" y="120757"/>
                  </a:lnTo>
                  <a:lnTo>
                    <a:pt x="105543" y="125621"/>
                  </a:lnTo>
                  <a:lnTo>
                    <a:pt x="104602" y="126927"/>
                  </a:lnTo>
                  <a:lnTo>
                    <a:pt x="103128" y="127798"/>
                  </a:lnTo>
                  <a:lnTo>
                    <a:pt x="97008" y="129023"/>
                  </a:lnTo>
                  <a:lnTo>
                    <a:pt x="94679" y="129196"/>
                  </a:lnTo>
                  <a:lnTo>
                    <a:pt x="89832" y="131645"/>
                  </a:lnTo>
                  <a:lnTo>
                    <a:pt x="84856" y="134709"/>
                  </a:lnTo>
                  <a:lnTo>
                    <a:pt x="74763" y="136676"/>
                  </a:lnTo>
                  <a:lnTo>
                    <a:pt x="42072" y="137152"/>
                  </a:lnTo>
                  <a:lnTo>
                    <a:pt x="40273" y="136307"/>
                  </a:lnTo>
                  <a:lnTo>
                    <a:pt x="39077" y="134898"/>
                  </a:lnTo>
                  <a:lnTo>
                    <a:pt x="38277" y="133112"/>
                  </a:lnTo>
                  <a:lnTo>
                    <a:pt x="36896" y="131921"/>
                  </a:lnTo>
                  <a:lnTo>
                    <a:pt x="29058" y="1295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318"/>
            <p:cNvSpPr/>
            <p:nvPr/>
          </p:nvSpPr>
          <p:spPr>
            <a:xfrm>
              <a:off x="11567267" y="2080260"/>
              <a:ext cx="167178" cy="144781"/>
            </a:xfrm>
            <a:custGeom>
              <a:avLst/>
              <a:gdLst/>
              <a:ahLst/>
              <a:cxnLst/>
              <a:rect l="0" t="0" r="0" b="0"/>
              <a:pathLst>
                <a:path w="167178" h="144781">
                  <a:moveTo>
                    <a:pt x="106573" y="0"/>
                  </a:moveTo>
                  <a:lnTo>
                    <a:pt x="66456" y="847"/>
                  </a:lnTo>
                  <a:lnTo>
                    <a:pt x="51581" y="6031"/>
                  </a:lnTo>
                  <a:lnTo>
                    <a:pt x="37505" y="9407"/>
                  </a:lnTo>
                  <a:lnTo>
                    <a:pt x="21620" y="14088"/>
                  </a:lnTo>
                  <a:lnTo>
                    <a:pt x="13011" y="14899"/>
                  </a:lnTo>
                  <a:lnTo>
                    <a:pt x="11177" y="15859"/>
                  </a:lnTo>
                  <a:lnTo>
                    <a:pt x="9957" y="17346"/>
                  </a:lnTo>
                  <a:lnTo>
                    <a:pt x="9142" y="19184"/>
                  </a:lnTo>
                  <a:lnTo>
                    <a:pt x="7753" y="20409"/>
                  </a:lnTo>
                  <a:lnTo>
                    <a:pt x="1096" y="22538"/>
                  </a:lnTo>
                  <a:lnTo>
                    <a:pt x="426" y="24975"/>
                  </a:lnTo>
                  <a:lnTo>
                    <a:pt x="0" y="29392"/>
                  </a:lnTo>
                  <a:lnTo>
                    <a:pt x="3969" y="34203"/>
                  </a:lnTo>
                  <a:lnTo>
                    <a:pt x="8195" y="36368"/>
                  </a:lnTo>
                  <a:lnTo>
                    <a:pt x="10509" y="36945"/>
                  </a:lnTo>
                  <a:lnTo>
                    <a:pt x="21149" y="43109"/>
                  </a:lnTo>
                  <a:lnTo>
                    <a:pt x="68533" y="55082"/>
                  </a:lnTo>
                  <a:lnTo>
                    <a:pt x="98960" y="66475"/>
                  </a:lnTo>
                  <a:lnTo>
                    <a:pt x="114193" y="70214"/>
                  </a:lnTo>
                  <a:lnTo>
                    <a:pt x="151623" y="85452"/>
                  </a:lnTo>
                  <a:lnTo>
                    <a:pt x="163473" y="95135"/>
                  </a:lnTo>
                  <a:lnTo>
                    <a:pt x="165730" y="99573"/>
                  </a:lnTo>
                  <a:lnTo>
                    <a:pt x="167177" y="109321"/>
                  </a:lnTo>
                  <a:lnTo>
                    <a:pt x="166449" y="110981"/>
                  </a:lnTo>
                  <a:lnTo>
                    <a:pt x="165117" y="112087"/>
                  </a:lnTo>
                  <a:lnTo>
                    <a:pt x="163382" y="112825"/>
                  </a:lnTo>
                  <a:lnTo>
                    <a:pt x="162226" y="114163"/>
                  </a:lnTo>
                  <a:lnTo>
                    <a:pt x="160940" y="117908"/>
                  </a:lnTo>
                  <a:lnTo>
                    <a:pt x="155855" y="122395"/>
                  </a:lnTo>
                  <a:lnTo>
                    <a:pt x="148795" y="126364"/>
                  </a:lnTo>
                  <a:lnTo>
                    <a:pt x="137366" y="128913"/>
                  </a:lnTo>
                  <a:lnTo>
                    <a:pt x="131265" y="130108"/>
                  </a:lnTo>
                  <a:lnTo>
                    <a:pt x="83713" y="14478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319"/>
            <p:cNvSpPr/>
            <p:nvPr/>
          </p:nvSpPr>
          <p:spPr>
            <a:xfrm>
              <a:off x="10279380" y="2148840"/>
              <a:ext cx="15241" cy="236221"/>
            </a:xfrm>
            <a:custGeom>
              <a:avLst/>
              <a:gdLst/>
              <a:ahLst/>
              <a:cxnLst/>
              <a:rect l="0" t="0" r="0" b="0"/>
              <a:pathLst>
                <a:path w="15241" h="236221">
                  <a:moveTo>
                    <a:pt x="0" y="0"/>
                  </a:moveTo>
                  <a:lnTo>
                    <a:pt x="0" y="45724"/>
                  </a:lnTo>
                  <a:lnTo>
                    <a:pt x="0" y="90312"/>
                  </a:lnTo>
                  <a:lnTo>
                    <a:pt x="0" y="135783"/>
                  </a:lnTo>
                  <a:lnTo>
                    <a:pt x="0" y="176711"/>
                  </a:lnTo>
                  <a:lnTo>
                    <a:pt x="2259" y="182396"/>
                  </a:lnTo>
                  <a:lnTo>
                    <a:pt x="5237" y="187745"/>
                  </a:lnTo>
                  <a:lnTo>
                    <a:pt x="7150" y="198077"/>
                  </a:lnTo>
                  <a:lnTo>
                    <a:pt x="7619" y="227409"/>
                  </a:lnTo>
                  <a:lnTo>
                    <a:pt x="15240" y="2362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320"/>
            <p:cNvSpPr/>
            <p:nvPr/>
          </p:nvSpPr>
          <p:spPr>
            <a:xfrm>
              <a:off x="10378440" y="2110771"/>
              <a:ext cx="372934" cy="281908"/>
            </a:xfrm>
            <a:custGeom>
              <a:avLst/>
              <a:gdLst/>
              <a:ahLst/>
              <a:cxnLst/>
              <a:rect l="0" t="0" r="0" b="0"/>
              <a:pathLst>
                <a:path w="372934" h="281908">
                  <a:moveTo>
                    <a:pt x="0" y="83789"/>
                  </a:moveTo>
                  <a:lnTo>
                    <a:pt x="7307" y="83789"/>
                  </a:lnTo>
                  <a:lnTo>
                    <a:pt x="21260" y="70994"/>
                  </a:lnTo>
                  <a:lnTo>
                    <a:pt x="25820" y="69636"/>
                  </a:lnTo>
                  <a:lnTo>
                    <a:pt x="27372" y="68427"/>
                  </a:lnTo>
                  <a:lnTo>
                    <a:pt x="34117" y="58038"/>
                  </a:lnTo>
                  <a:lnTo>
                    <a:pt x="38588" y="55411"/>
                  </a:lnTo>
                  <a:lnTo>
                    <a:pt x="43397" y="53397"/>
                  </a:lnTo>
                  <a:lnTo>
                    <a:pt x="66891" y="33772"/>
                  </a:lnTo>
                  <a:lnTo>
                    <a:pt x="93432" y="24657"/>
                  </a:lnTo>
                  <a:lnTo>
                    <a:pt x="112859" y="12575"/>
                  </a:lnTo>
                  <a:lnTo>
                    <a:pt x="160025" y="1158"/>
                  </a:lnTo>
                  <a:lnTo>
                    <a:pt x="207312" y="0"/>
                  </a:lnTo>
                  <a:lnTo>
                    <a:pt x="217163" y="2241"/>
                  </a:lnTo>
                  <a:lnTo>
                    <a:pt x="227469" y="6004"/>
                  </a:lnTo>
                  <a:lnTo>
                    <a:pt x="230386" y="6533"/>
                  </a:lnTo>
                  <a:lnTo>
                    <a:pt x="235884" y="9377"/>
                  </a:lnTo>
                  <a:lnTo>
                    <a:pt x="253980" y="25474"/>
                  </a:lnTo>
                  <a:lnTo>
                    <a:pt x="256813" y="32754"/>
                  </a:lnTo>
                  <a:lnTo>
                    <a:pt x="258631" y="47179"/>
                  </a:lnTo>
                  <a:lnTo>
                    <a:pt x="254903" y="59583"/>
                  </a:lnTo>
                  <a:lnTo>
                    <a:pt x="245881" y="75657"/>
                  </a:lnTo>
                  <a:lnTo>
                    <a:pt x="245201" y="78368"/>
                  </a:lnTo>
                  <a:lnTo>
                    <a:pt x="221305" y="106165"/>
                  </a:lnTo>
                  <a:lnTo>
                    <a:pt x="188721" y="136646"/>
                  </a:lnTo>
                  <a:lnTo>
                    <a:pt x="165712" y="148919"/>
                  </a:lnTo>
                  <a:lnTo>
                    <a:pt x="132867" y="160040"/>
                  </a:lnTo>
                  <a:lnTo>
                    <a:pt x="123848" y="164990"/>
                  </a:lnTo>
                  <a:lnTo>
                    <a:pt x="91543" y="167609"/>
                  </a:lnTo>
                  <a:lnTo>
                    <a:pt x="95515" y="167609"/>
                  </a:lnTo>
                  <a:lnTo>
                    <a:pt x="96697" y="166762"/>
                  </a:lnTo>
                  <a:lnTo>
                    <a:pt x="98010" y="163564"/>
                  </a:lnTo>
                  <a:lnTo>
                    <a:pt x="99207" y="162372"/>
                  </a:lnTo>
                  <a:lnTo>
                    <a:pt x="107209" y="158202"/>
                  </a:lnTo>
                  <a:lnTo>
                    <a:pt x="111996" y="154961"/>
                  </a:lnTo>
                  <a:lnTo>
                    <a:pt x="157615" y="141048"/>
                  </a:lnTo>
                  <a:lnTo>
                    <a:pt x="203203" y="130670"/>
                  </a:lnTo>
                  <a:lnTo>
                    <a:pt x="249871" y="129554"/>
                  </a:lnTo>
                  <a:lnTo>
                    <a:pt x="292039" y="130357"/>
                  </a:lnTo>
                  <a:lnTo>
                    <a:pt x="325400" y="138916"/>
                  </a:lnTo>
                  <a:lnTo>
                    <a:pt x="342702" y="150268"/>
                  </a:lnTo>
                  <a:lnTo>
                    <a:pt x="347891" y="152282"/>
                  </a:lnTo>
                  <a:lnTo>
                    <a:pt x="360667" y="162852"/>
                  </a:lnTo>
                  <a:lnTo>
                    <a:pt x="371872" y="180313"/>
                  </a:lnTo>
                  <a:lnTo>
                    <a:pt x="372933" y="190188"/>
                  </a:lnTo>
                  <a:lnTo>
                    <a:pt x="370924" y="196835"/>
                  </a:lnTo>
                  <a:lnTo>
                    <a:pt x="350361" y="228228"/>
                  </a:lnTo>
                  <a:lnTo>
                    <a:pt x="345369" y="232651"/>
                  </a:lnTo>
                  <a:lnTo>
                    <a:pt x="335267" y="237748"/>
                  </a:lnTo>
                  <a:lnTo>
                    <a:pt x="296012" y="261616"/>
                  </a:lnTo>
                  <a:lnTo>
                    <a:pt x="287913" y="264424"/>
                  </a:lnTo>
                  <a:lnTo>
                    <a:pt x="264966" y="268730"/>
                  </a:lnTo>
                  <a:lnTo>
                    <a:pt x="250083" y="273191"/>
                  </a:lnTo>
                  <a:lnTo>
                    <a:pt x="233753" y="274918"/>
                  </a:lnTo>
                  <a:lnTo>
                    <a:pt x="219239" y="280277"/>
                  </a:lnTo>
                  <a:lnTo>
                    <a:pt x="172841" y="281890"/>
                  </a:lnTo>
                  <a:lnTo>
                    <a:pt x="157831" y="281907"/>
                  </a:lnTo>
                  <a:lnTo>
                    <a:pt x="152554" y="279650"/>
                  </a:lnTo>
                  <a:lnTo>
                    <a:pt x="147388" y="276672"/>
                  </a:lnTo>
                  <a:lnTo>
                    <a:pt x="138873" y="274995"/>
                  </a:lnTo>
                  <a:lnTo>
                    <a:pt x="130584" y="274603"/>
                  </a:lnTo>
                  <a:lnTo>
                    <a:pt x="127696" y="273651"/>
                  </a:lnTo>
                  <a:lnTo>
                    <a:pt x="125770" y="272171"/>
                  </a:lnTo>
                  <a:lnTo>
                    <a:pt x="124487" y="270337"/>
                  </a:lnTo>
                  <a:lnTo>
                    <a:pt x="122785" y="269114"/>
                  </a:lnTo>
                  <a:lnTo>
                    <a:pt x="118636" y="267756"/>
                  </a:lnTo>
                  <a:lnTo>
                    <a:pt x="111539" y="266991"/>
                  </a:lnTo>
                  <a:lnTo>
                    <a:pt x="109920" y="266037"/>
                  </a:lnTo>
                  <a:lnTo>
                    <a:pt x="108841" y="264554"/>
                  </a:lnTo>
                  <a:lnTo>
                    <a:pt x="108121" y="262719"/>
                  </a:lnTo>
                  <a:lnTo>
                    <a:pt x="106794" y="261496"/>
                  </a:lnTo>
                  <a:lnTo>
                    <a:pt x="100246" y="259371"/>
                  </a:lnTo>
                  <a:lnTo>
                    <a:pt x="99586" y="256934"/>
                  </a:lnTo>
                  <a:lnTo>
                    <a:pt x="99060" y="25142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SMARTInkShape-321"/>
            <p:cNvSpPr/>
            <p:nvPr/>
          </p:nvSpPr>
          <p:spPr>
            <a:xfrm>
              <a:off x="11209372" y="2080269"/>
              <a:ext cx="174909" cy="106548"/>
            </a:xfrm>
            <a:custGeom>
              <a:avLst/>
              <a:gdLst/>
              <a:ahLst/>
              <a:cxnLst/>
              <a:rect l="0" t="0" r="0" b="0"/>
              <a:pathLst>
                <a:path w="174909" h="106548">
                  <a:moveTo>
                    <a:pt x="98708" y="7611"/>
                  </a:moveTo>
                  <a:lnTo>
                    <a:pt x="92147" y="7611"/>
                  </a:lnTo>
                  <a:lnTo>
                    <a:pt x="91795" y="6764"/>
                  </a:lnTo>
                  <a:lnTo>
                    <a:pt x="91403" y="3566"/>
                  </a:lnTo>
                  <a:lnTo>
                    <a:pt x="90451" y="2374"/>
                  </a:lnTo>
                  <a:lnTo>
                    <a:pt x="87137" y="1050"/>
                  </a:lnTo>
                  <a:lnTo>
                    <a:pt x="85915" y="1544"/>
                  </a:lnTo>
                  <a:lnTo>
                    <a:pt x="85097" y="2720"/>
                  </a:lnTo>
                  <a:lnTo>
                    <a:pt x="84553" y="4350"/>
                  </a:lnTo>
                  <a:lnTo>
                    <a:pt x="83346" y="5437"/>
                  </a:lnTo>
                  <a:lnTo>
                    <a:pt x="75324" y="9439"/>
                  </a:lnTo>
                  <a:lnTo>
                    <a:pt x="70533" y="12657"/>
                  </a:lnTo>
                  <a:lnTo>
                    <a:pt x="63079" y="15315"/>
                  </a:lnTo>
                  <a:lnTo>
                    <a:pt x="50438" y="25737"/>
                  </a:lnTo>
                  <a:lnTo>
                    <a:pt x="12348" y="71084"/>
                  </a:lnTo>
                  <a:lnTo>
                    <a:pt x="9525" y="76179"/>
                  </a:lnTo>
                  <a:lnTo>
                    <a:pt x="7424" y="81266"/>
                  </a:lnTo>
                  <a:lnTo>
                    <a:pt x="838" y="89925"/>
                  </a:lnTo>
                  <a:lnTo>
                    <a:pt x="0" y="95030"/>
                  </a:lnTo>
                  <a:lnTo>
                    <a:pt x="732" y="96370"/>
                  </a:lnTo>
                  <a:lnTo>
                    <a:pt x="2062" y="97264"/>
                  </a:lnTo>
                  <a:lnTo>
                    <a:pt x="6240" y="98698"/>
                  </a:lnTo>
                  <a:lnTo>
                    <a:pt x="28653" y="99048"/>
                  </a:lnTo>
                  <a:lnTo>
                    <a:pt x="62476" y="71085"/>
                  </a:lnTo>
                  <a:lnTo>
                    <a:pt x="78609" y="44229"/>
                  </a:lnTo>
                  <a:lnTo>
                    <a:pt x="81308" y="36304"/>
                  </a:lnTo>
                  <a:lnTo>
                    <a:pt x="83354" y="27984"/>
                  </a:lnTo>
                  <a:lnTo>
                    <a:pt x="89310" y="15743"/>
                  </a:lnTo>
                  <a:lnTo>
                    <a:pt x="91088" y="61"/>
                  </a:lnTo>
                  <a:lnTo>
                    <a:pt x="91086" y="5"/>
                  </a:lnTo>
                  <a:lnTo>
                    <a:pt x="91088" y="0"/>
                  </a:lnTo>
                  <a:lnTo>
                    <a:pt x="91088" y="17903"/>
                  </a:lnTo>
                  <a:lnTo>
                    <a:pt x="93347" y="22910"/>
                  </a:lnTo>
                  <a:lnTo>
                    <a:pt x="95133" y="25430"/>
                  </a:lnTo>
                  <a:lnTo>
                    <a:pt x="97649" y="37068"/>
                  </a:lnTo>
                  <a:lnTo>
                    <a:pt x="99345" y="50087"/>
                  </a:lnTo>
                  <a:lnTo>
                    <a:pt x="104699" y="60812"/>
                  </a:lnTo>
                  <a:lnTo>
                    <a:pt x="107110" y="81266"/>
                  </a:lnTo>
                  <a:lnTo>
                    <a:pt x="110346" y="86349"/>
                  </a:lnTo>
                  <a:lnTo>
                    <a:pt x="114603" y="89172"/>
                  </a:lnTo>
                  <a:lnTo>
                    <a:pt x="116924" y="89925"/>
                  </a:lnTo>
                  <a:lnTo>
                    <a:pt x="118472" y="91274"/>
                  </a:lnTo>
                  <a:lnTo>
                    <a:pt x="125206" y="101905"/>
                  </a:lnTo>
                  <a:lnTo>
                    <a:pt x="129677" y="104553"/>
                  </a:lnTo>
                  <a:lnTo>
                    <a:pt x="139209" y="106044"/>
                  </a:lnTo>
                  <a:lnTo>
                    <a:pt x="153558" y="106547"/>
                  </a:lnTo>
                  <a:lnTo>
                    <a:pt x="174908" y="9905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322"/>
            <p:cNvSpPr/>
            <p:nvPr/>
          </p:nvSpPr>
          <p:spPr>
            <a:xfrm>
              <a:off x="10911840" y="2072652"/>
              <a:ext cx="266701" cy="121909"/>
            </a:xfrm>
            <a:custGeom>
              <a:avLst/>
              <a:gdLst/>
              <a:ahLst/>
              <a:cxnLst/>
              <a:rect l="0" t="0" r="0" b="0"/>
              <a:pathLst>
                <a:path w="266701" h="121909">
                  <a:moveTo>
                    <a:pt x="0" y="15228"/>
                  </a:moveTo>
                  <a:lnTo>
                    <a:pt x="0" y="33361"/>
                  </a:lnTo>
                  <a:lnTo>
                    <a:pt x="2257" y="38245"/>
                  </a:lnTo>
                  <a:lnTo>
                    <a:pt x="5237" y="43238"/>
                  </a:lnTo>
                  <a:lnTo>
                    <a:pt x="7306" y="51832"/>
                  </a:lnTo>
                  <a:lnTo>
                    <a:pt x="7595" y="66318"/>
                  </a:lnTo>
                  <a:lnTo>
                    <a:pt x="13647" y="76561"/>
                  </a:lnTo>
                  <a:lnTo>
                    <a:pt x="15212" y="95034"/>
                  </a:lnTo>
                  <a:lnTo>
                    <a:pt x="16068" y="96372"/>
                  </a:lnTo>
                  <a:lnTo>
                    <a:pt x="17485" y="97264"/>
                  </a:lnTo>
                  <a:lnTo>
                    <a:pt x="19276" y="97859"/>
                  </a:lnTo>
                  <a:lnTo>
                    <a:pt x="20471" y="99102"/>
                  </a:lnTo>
                  <a:lnTo>
                    <a:pt x="22855" y="106648"/>
                  </a:lnTo>
                  <a:lnTo>
                    <a:pt x="22855" y="106655"/>
                  </a:lnTo>
                  <a:lnTo>
                    <a:pt x="22858" y="106659"/>
                  </a:lnTo>
                  <a:lnTo>
                    <a:pt x="22858" y="106662"/>
                  </a:lnTo>
                  <a:lnTo>
                    <a:pt x="22858" y="106664"/>
                  </a:lnTo>
                  <a:lnTo>
                    <a:pt x="22858" y="106666"/>
                  </a:lnTo>
                  <a:lnTo>
                    <a:pt x="22860" y="106667"/>
                  </a:lnTo>
                  <a:lnTo>
                    <a:pt x="22860" y="88756"/>
                  </a:lnTo>
                  <a:lnTo>
                    <a:pt x="25116" y="83749"/>
                  </a:lnTo>
                  <a:lnTo>
                    <a:pt x="28096" y="78702"/>
                  </a:lnTo>
                  <a:lnTo>
                    <a:pt x="29773" y="70254"/>
                  </a:lnTo>
                  <a:lnTo>
                    <a:pt x="31118" y="58249"/>
                  </a:lnTo>
                  <a:lnTo>
                    <a:pt x="37012" y="43481"/>
                  </a:lnTo>
                  <a:lnTo>
                    <a:pt x="40215" y="28251"/>
                  </a:lnTo>
                  <a:lnTo>
                    <a:pt x="46348" y="16829"/>
                  </a:lnTo>
                  <a:lnTo>
                    <a:pt x="52931" y="8148"/>
                  </a:lnTo>
                  <a:lnTo>
                    <a:pt x="59865" y="7656"/>
                  </a:lnTo>
                  <a:lnTo>
                    <a:pt x="64681" y="3577"/>
                  </a:lnTo>
                  <a:lnTo>
                    <a:pt x="65982" y="3227"/>
                  </a:lnTo>
                  <a:lnTo>
                    <a:pt x="66847" y="3841"/>
                  </a:lnTo>
                  <a:lnTo>
                    <a:pt x="67424" y="5097"/>
                  </a:lnTo>
                  <a:lnTo>
                    <a:pt x="68656" y="5934"/>
                  </a:lnTo>
                  <a:lnTo>
                    <a:pt x="72281" y="6864"/>
                  </a:lnTo>
                  <a:lnTo>
                    <a:pt x="73587" y="7959"/>
                  </a:lnTo>
                  <a:lnTo>
                    <a:pt x="82056" y="20562"/>
                  </a:lnTo>
                  <a:lnTo>
                    <a:pt x="88282" y="28003"/>
                  </a:lnTo>
                  <a:lnTo>
                    <a:pt x="90504" y="35570"/>
                  </a:lnTo>
                  <a:lnTo>
                    <a:pt x="91025" y="40638"/>
                  </a:lnTo>
                  <a:lnTo>
                    <a:pt x="93512" y="45712"/>
                  </a:lnTo>
                  <a:lnTo>
                    <a:pt x="96594" y="50790"/>
                  </a:lnTo>
                  <a:lnTo>
                    <a:pt x="98572" y="60948"/>
                  </a:lnTo>
                  <a:lnTo>
                    <a:pt x="99060" y="91425"/>
                  </a:lnTo>
                  <a:lnTo>
                    <a:pt x="103105" y="91427"/>
                  </a:lnTo>
                  <a:lnTo>
                    <a:pt x="104296" y="90580"/>
                  </a:lnTo>
                  <a:lnTo>
                    <a:pt x="105092" y="89170"/>
                  </a:lnTo>
                  <a:lnTo>
                    <a:pt x="118022" y="54572"/>
                  </a:lnTo>
                  <a:lnTo>
                    <a:pt x="144792" y="15742"/>
                  </a:lnTo>
                  <a:lnTo>
                    <a:pt x="157483" y="3442"/>
                  </a:lnTo>
                  <a:lnTo>
                    <a:pt x="162562" y="1523"/>
                  </a:lnTo>
                  <a:lnTo>
                    <a:pt x="193040" y="0"/>
                  </a:lnTo>
                  <a:lnTo>
                    <a:pt x="194733" y="843"/>
                  </a:lnTo>
                  <a:lnTo>
                    <a:pt x="195863" y="2251"/>
                  </a:lnTo>
                  <a:lnTo>
                    <a:pt x="197964" y="6074"/>
                  </a:lnTo>
                  <a:lnTo>
                    <a:pt x="210183" y="20396"/>
                  </a:lnTo>
                  <a:lnTo>
                    <a:pt x="212420" y="27954"/>
                  </a:lnTo>
                  <a:lnTo>
                    <a:pt x="214124" y="48407"/>
                  </a:lnTo>
                  <a:lnTo>
                    <a:pt x="219374" y="62736"/>
                  </a:lnTo>
                  <a:lnTo>
                    <a:pt x="221615" y="80500"/>
                  </a:lnTo>
                  <a:lnTo>
                    <a:pt x="226968" y="91276"/>
                  </a:lnTo>
                  <a:lnTo>
                    <a:pt x="229426" y="112452"/>
                  </a:lnTo>
                  <a:lnTo>
                    <a:pt x="235159" y="120495"/>
                  </a:lnTo>
                  <a:lnTo>
                    <a:pt x="238004" y="121280"/>
                  </a:lnTo>
                  <a:lnTo>
                    <a:pt x="266700" y="12190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SMARTInkShape-Group88"/>
          <p:cNvGrpSpPr/>
          <p:nvPr/>
        </p:nvGrpSpPr>
        <p:grpSpPr>
          <a:xfrm>
            <a:off x="10271760" y="2461364"/>
            <a:ext cx="1714501" cy="327557"/>
            <a:chOff x="10271760" y="2461364"/>
            <a:chExt cx="1714501" cy="327557"/>
          </a:xfrm>
        </p:grpSpPr>
        <p:sp>
          <p:nvSpPr>
            <p:cNvPr id="134" name="SMARTInkShape-323"/>
            <p:cNvSpPr/>
            <p:nvPr/>
          </p:nvSpPr>
          <p:spPr>
            <a:xfrm>
              <a:off x="11041380" y="2529840"/>
              <a:ext cx="22861" cy="167641"/>
            </a:xfrm>
            <a:custGeom>
              <a:avLst/>
              <a:gdLst/>
              <a:ahLst/>
              <a:cxnLst/>
              <a:rect l="0" t="0" r="0" b="0"/>
              <a:pathLst>
                <a:path w="22861" h="167641">
                  <a:moveTo>
                    <a:pt x="0" y="0"/>
                  </a:moveTo>
                  <a:lnTo>
                    <a:pt x="0" y="25504"/>
                  </a:lnTo>
                  <a:lnTo>
                    <a:pt x="7410" y="63449"/>
                  </a:lnTo>
                  <a:lnTo>
                    <a:pt x="8405" y="73739"/>
                  </a:lnTo>
                  <a:lnTo>
                    <a:pt x="22090" y="119949"/>
                  </a:lnTo>
                  <a:lnTo>
                    <a:pt x="22860" y="1676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324"/>
            <p:cNvSpPr/>
            <p:nvPr/>
          </p:nvSpPr>
          <p:spPr>
            <a:xfrm>
              <a:off x="10569034" y="2468880"/>
              <a:ext cx="232808" cy="228581"/>
            </a:xfrm>
            <a:custGeom>
              <a:avLst/>
              <a:gdLst/>
              <a:ahLst/>
              <a:cxnLst/>
              <a:rect l="0" t="0" r="0" b="0"/>
              <a:pathLst>
                <a:path w="232808" h="228581">
                  <a:moveTo>
                    <a:pt x="38006" y="0"/>
                  </a:moveTo>
                  <a:lnTo>
                    <a:pt x="38006" y="33345"/>
                  </a:lnTo>
                  <a:lnTo>
                    <a:pt x="35747" y="38245"/>
                  </a:lnTo>
                  <a:lnTo>
                    <a:pt x="33961" y="40736"/>
                  </a:lnTo>
                  <a:lnTo>
                    <a:pt x="28597" y="59384"/>
                  </a:lnTo>
                  <a:lnTo>
                    <a:pt x="25359" y="65340"/>
                  </a:lnTo>
                  <a:lnTo>
                    <a:pt x="22687" y="73453"/>
                  </a:lnTo>
                  <a:lnTo>
                    <a:pt x="17757" y="82065"/>
                  </a:lnTo>
                  <a:lnTo>
                    <a:pt x="15073" y="94119"/>
                  </a:lnTo>
                  <a:lnTo>
                    <a:pt x="10139" y="104275"/>
                  </a:lnTo>
                  <a:lnTo>
                    <a:pt x="6908" y="126231"/>
                  </a:lnTo>
                  <a:lnTo>
                    <a:pt x="2354" y="135239"/>
                  </a:lnTo>
                  <a:lnTo>
                    <a:pt x="0" y="166282"/>
                  </a:lnTo>
                  <a:lnTo>
                    <a:pt x="2205" y="173528"/>
                  </a:lnTo>
                  <a:lnTo>
                    <a:pt x="5162" y="179570"/>
                  </a:lnTo>
                  <a:lnTo>
                    <a:pt x="7672" y="187732"/>
                  </a:lnTo>
                  <a:lnTo>
                    <a:pt x="32956" y="215898"/>
                  </a:lnTo>
                  <a:lnTo>
                    <a:pt x="38019" y="218721"/>
                  </a:lnTo>
                  <a:lnTo>
                    <a:pt x="43091" y="220823"/>
                  </a:lnTo>
                  <a:lnTo>
                    <a:pt x="48168" y="224578"/>
                  </a:lnTo>
                  <a:lnTo>
                    <a:pt x="55507" y="226812"/>
                  </a:lnTo>
                  <a:lnTo>
                    <a:pt x="100893" y="228580"/>
                  </a:lnTo>
                  <a:lnTo>
                    <a:pt x="129484" y="227752"/>
                  </a:lnTo>
                  <a:lnTo>
                    <a:pt x="154561" y="215602"/>
                  </a:lnTo>
                  <a:lnTo>
                    <a:pt x="200490" y="180181"/>
                  </a:lnTo>
                  <a:lnTo>
                    <a:pt x="212750" y="165852"/>
                  </a:lnTo>
                  <a:lnTo>
                    <a:pt x="226202" y="145292"/>
                  </a:lnTo>
                  <a:lnTo>
                    <a:pt x="227824" y="135054"/>
                  </a:lnTo>
                  <a:lnTo>
                    <a:pt x="229050" y="126911"/>
                  </a:lnTo>
                  <a:lnTo>
                    <a:pt x="232418" y="120469"/>
                  </a:lnTo>
                  <a:lnTo>
                    <a:pt x="232807" y="116719"/>
                  </a:lnTo>
                  <a:lnTo>
                    <a:pt x="227804" y="86588"/>
                  </a:lnTo>
                  <a:lnTo>
                    <a:pt x="221965" y="77735"/>
                  </a:lnTo>
                  <a:lnTo>
                    <a:pt x="221205" y="72609"/>
                  </a:lnTo>
                  <a:lnTo>
                    <a:pt x="220251" y="71266"/>
                  </a:lnTo>
                  <a:lnTo>
                    <a:pt x="218771" y="70371"/>
                  </a:lnTo>
                  <a:lnTo>
                    <a:pt x="212638" y="69110"/>
                  </a:lnTo>
                  <a:lnTo>
                    <a:pt x="202009" y="68611"/>
                  </a:lnTo>
                  <a:lnTo>
                    <a:pt x="197538" y="70851"/>
                  </a:lnTo>
                  <a:lnTo>
                    <a:pt x="186776" y="79932"/>
                  </a:lnTo>
                  <a:lnTo>
                    <a:pt x="184559" y="84350"/>
                  </a:lnTo>
                  <a:lnTo>
                    <a:pt x="183969" y="86713"/>
                  </a:lnTo>
                  <a:lnTo>
                    <a:pt x="177782" y="97436"/>
                  </a:lnTo>
                  <a:lnTo>
                    <a:pt x="175093" y="109398"/>
                  </a:lnTo>
                  <a:lnTo>
                    <a:pt x="170159" y="119527"/>
                  </a:lnTo>
                  <a:lnTo>
                    <a:pt x="167649" y="146979"/>
                  </a:lnTo>
                  <a:lnTo>
                    <a:pt x="169850" y="152248"/>
                  </a:lnTo>
                  <a:lnTo>
                    <a:pt x="171621" y="154839"/>
                  </a:lnTo>
                  <a:lnTo>
                    <a:pt x="176957" y="173658"/>
                  </a:lnTo>
                  <a:lnTo>
                    <a:pt x="188662" y="190929"/>
                  </a:lnTo>
                  <a:lnTo>
                    <a:pt x="189245" y="193326"/>
                  </a:lnTo>
                  <a:lnTo>
                    <a:pt x="190479" y="194924"/>
                  </a:lnTo>
                  <a:lnTo>
                    <a:pt x="195414" y="198020"/>
                  </a:lnTo>
                  <a:lnTo>
                    <a:pt x="196868" y="201744"/>
                  </a:lnTo>
                  <a:lnTo>
                    <a:pt x="198099" y="203076"/>
                  </a:lnTo>
                  <a:lnTo>
                    <a:pt x="204485" y="205389"/>
                  </a:lnTo>
                  <a:lnTo>
                    <a:pt x="209345" y="205636"/>
                  </a:lnTo>
                  <a:lnTo>
                    <a:pt x="220886" y="21336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SMARTInkShape-325"/>
            <p:cNvSpPr/>
            <p:nvPr/>
          </p:nvSpPr>
          <p:spPr>
            <a:xfrm>
              <a:off x="10988040" y="2461364"/>
              <a:ext cx="266594" cy="129437"/>
            </a:xfrm>
            <a:custGeom>
              <a:avLst/>
              <a:gdLst/>
              <a:ahLst/>
              <a:cxnLst/>
              <a:rect l="0" t="0" r="0" b="0"/>
              <a:pathLst>
                <a:path w="266594" h="129437">
                  <a:moveTo>
                    <a:pt x="0" y="114196"/>
                  </a:moveTo>
                  <a:lnTo>
                    <a:pt x="0" y="96284"/>
                  </a:lnTo>
                  <a:lnTo>
                    <a:pt x="4043" y="84711"/>
                  </a:lnTo>
                  <a:lnTo>
                    <a:pt x="13844" y="70868"/>
                  </a:lnTo>
                  <a:lnTo>
                    <a:pt x="35726" y="48923"/>
                  </a:lnTo>
                  <a:lnTo>
                    <a:pt x="78809" y="25316"/>
                  </a:lnTo>
                  <a:lnTo>
                    <a:pt x="109228" y="10905"/>
                  </a:lnTo>
                  <a:lnTo>
                    <a:pt x="156420" y="1087"/>
                  </a:lnTo>
                  <a:lnTo>
                    <a:pt x="183822" y="0"/>
                  </a:lnTo>
                  <a:lnTo>
                    <a:pt x="230354" y="12545"/>
                  </a:lnTo>
                  <a:lnTo>
                    <a:pt x="240314" y="15215"/>
                  </a:lnTo>
                  <a:lnTo>
                    <a:pt x="253868" y="25641"/>
                  </a:lnTo>
                  <a:lnTo>
                    <a:pt x="256766" y="30529"/>
                  </a:lnTo>
                  <a:lnTo>
                    <a:pt x="257535" y="33018"/>
                  </a:lnTo>
                  <a:lnTo>
                    <a:pt x="258897" y="34677"/>
                  </a:lnTo>
                  <a:lnTo>
                    <a:pt x="264013" y="37859"/>
                  </a:lnTo>
                  <a:lnTo>
                    <a:pt x="265504" y="41604"/>
                  </a:lnTo>
                  <a:lnTo>
                    <a:pt x="266593" y="55870"/>
                  </a:lnTo>
                  <a:lnTo>
                    <a:pt x="264395" y="60898"/>
                  </a:lnTo>
                  <a:lnTo>
                    <a:pt x="252832" y="74593"/>
                  </a:lnTo>
                  <a:lnTo>
                    <a:pt x="241258" y="81883"/>
                  </a:lnTo>
                  <a:lnTo>
                    <a:pt x="236020" y="89005"/>
                  </a:lnTo>
                  <a:lnTo>
                    <a:pt x="215594" y="103208"/>
                  </a:lnTo>
                  <a:lnTo>
                    <a:pt x="199815" y="108169"/>
                  </a:lnTo>
                  <a:lnTo>
                    <a:pt x="196708" y="110178"/>
                  </a:lnTo>
                  <a:lnTo>
                    <a:pt x="161397" y="120652"/>
                  </a:lnTo>
                  <a:lnTo>
                    <a:pt x="142857" y="122433"/>
                  </a:lnTo>
                  <a:lnTo>
                    <a:pt x="127414" y="128347"/>
                  </a:lnTo>
                  <a:lnTo>
                    <a:pt x="91440" y="12943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SMARTInkShape-326"/>
            <p:cNvSpPr/>
            <p:nvPr/>
          </p:nvSpPr>
          <p:spPr>
            <a:xfrm>
              <a:off x="10355676" y="2743200"/>
              <a:ext cx="1630585" cy="45721"/>
            </a:xfrm>
            <a:custGeom>
              <a:avLst/>
              <a:gdLst/>
              <a:ahLst/>
              <a:cxnLst/>
              <a:rect l="0" t="0" r="0" b="0"/>
              <a:pathLst>
                <a:path w="1630585" h="45721">
                  <a:moveTo>
                    <a:pt x="53244" y="0"/>
                  </a:moveTo>
                  <a:lnTo>
                    <a:pt x="6957" y="0"/>
                  </a:lnTo>
                  <a:lnTo>
                    <a:pt x="0" y="0"/>
                  </a:lnTo>
                  <a:lnTo>
                    <a:pt x="44599" y="0"/>
                  </a:lnTo>
                  <a:lnTo>
                    <a:pt x="89967" y="0"/>
                  </a:lnTo>
                  <a:lnTo>
                    <a:pt x="131747" y="0"/>
                  </a:lnTo>
                  <a:lnTo>
                    <a:pt x="176358" y="0"/>
                  </a:lnTo>
                  <a:lnTo>
                    <a:pt x="220991" y="0"/>
                  </a:lnTo>
                  <a:lnTo>
                    <a:pt x="266611" y="0"/>
                  </a:lnTo>
                  <a:lnTo>
                    <a:pt x="312994" y="2258"/>
                  </a:lnTo>
                  <a:lnTo>
                    <a:pt x="332095" y="4390"/>
                  </a:lnTo>
                  <a:lnTo>
                    <a:pt x="376923" y="4790"/>
                  </a:lnTo>
                  <a:lnTo>
                    <a:pt x="416680" y="7061"/>
                  </a:lnTo>
                  <a:lnTo>
                    <a:pt x="459404" y="7509"/>
                  </a:lnTo>
                  <a:lnTo>
                    <a:pt x="504314" y="11643"/>
                  </a:lnTo>
                  <a:lnTo>
                    <a:pt x="546644" y="14530"/>
                  </a:lnTo>
                  <a:lnTo>
                    <a:pt x="582505" y="15030"/>
                  </a:lnTo>
                  <a:lnTo>
                    <a:pt x="619096" y="15178"/>
                  </a:lnTo>
                  <a:lnTo>
                    <a:pt x="664489" y="17486"/>
                  </a:lnTo>
                  <a:lnTo>
                    <a:pt x="701430" y="21268"/>
                  </a:lnTo>
                  <a:lnTo>
                    <a:pt x="739186" y="24646"/>
                  </a:lnTo>
                  <a:lnTo>
                    <a:pt x="777187" y="28752"/>
                  </a:lnTo>
                  <a:lnTo>
                    <a:pt x="815256" y="29968"/>
                  </a:lnTo>
                  <a:lnTo>
                    <a:pt x="853349" y="30328"/>
                  </a:lnTo>
                  <a:lnTo>
                    <a:pt x="891447" y="30435"/>
                  </a:lnTo>
                  <a:lnTo>
                    <a:pt x="929547" y="30467"/>
                  </a:lnTo>
                  <a:lnTo>
                    <a:pt x="967647" y="32734"/>
                  </a:lnTo>
                  <a:lnTo>
                    <a:pt x="1005747" y="36510"/>
                  </a:lnTo>
                  <a:lnTo>
                    <a:pt x="1043847" y="37629"/>
                  </a:lnTo>
                  <a:lnTo>
                    <a:pt x="1090598" y="38007"/>
                  </a:lnTo>
                  <a:lnTo>
                    <a:pt x="1126182" y="38072"/>
                  </a:lnTo>
                  <a:lnTo>
                    <a:pt x="1163536" y="38092"/>
                  </a:lnTo>
                  <a:lnTo>
                    <a:pt x="1201420" y="42143"/>
                  </a:lnTo>
                  <a:lnTo>
                    <a:pt x="1239450" y="44660"/>
                  </a:lnTo>
                  <a:lnTo>
                    <a:pt x="1284148" y="45511"/>
                  </a:lnTo>
                  <a:lnTo>
                    <a:pt x="1327845" y="45679"/>
                  </a:lnTo>
                  <a:lnTo>
                    <a:pt x="1372946" y="45712"/>
                  </a:lnTo>
                  <a:lnTo>
                    <a:pt x="1414468" y="45718"/>
                  </a:lnTo>
                  <a:lnTo>
                    <a:pt x="1461411" y="45720"/>
                  </a:lnTo>
                  <a:lnTo>
                    <a:pt x="1506873" y="45719"/>
                  </a:lnTo>
                  <a:lnTo>
                    <a:pt x="1554225" y="45719"/>
                  </a:lnTo>
                  <a:lnTo>
                    <a:pt x="1597110" y="45720"/>
                  </a:lnTo>
                  <a:lnTo>
                    <a:pt x="1630584" y="457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SMARTInkShape-327"/>
            <p:cNvSpPr/>
            <p:nvPr/>
          </p:nvSpPr>
          <p:spPr>
            <a:xfrm>
              <a:off x="10271760" y="2571170"/>
              <a:ext cx="243841" cy="12011"/>
            </a:xfrm>
            <a:custGeom>
              <a:avLst/>
              <a:gdLst/>
              <a:ahLst/>
              <a:cxnLst/>
              <a:rect l="0" t="0" r="0" b="0"/>
              <a:pathLst>
                <a:path w="243841" h="12011">
                  <a:moveTo>
                    <a:pt x="0" y="12010"/>
                  </a:moveTo>
                  <a:lnTo>
                    <a:pt x="8093" y="12010"/>
                  </a:lnTo>
                  <a:lnTo>
                    <a:pt x="14321" y="9752"/>
                  </a:lnTo>
                  <a:lnTo>
                    <a:pt x="19912" y="6773"/>
                  </a:lnTo>
                  <a:lnTo>
                    <a:pt x="28664" y="5096"/>
                  </a:lnTo>
                  <a:lnTo>
                    <a:pt x="74012" y="4398"/>
                  </a:lnTo>
                  <a:lnTo>
                    <a:pt x="116570" y="4390"/>
                  </a:lnTo>
                  <a:lnTo>
                    <a:pt x="160672" y="3544"/>
                  </a:lnTo>
                  <a:lnTo>
                    <a:pt x="177241" y="0"/>
                  </a:lnTo>
                  <a:lnTo>
                    <a:pt x="243840" y="439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SMARTInkShape-Group89"/>
          <p:cNvGrpSpPr/>
          <p:nvPr/>
        </p:nvGrpSpPr>
        <p:grpSpPr>
          <a:xfrm>
            <a:off x="10652760" y="2865120"/>
            <a:ext cx="982981" cy="403861"/>
            <a:chOff x="10652760" y="2865120"/>
            <a:chExt cx="982981" cy="403861"/>
          </a:xfrm>
        </p:grpSpPr>
        <p:sp>
          <p:nvSpPr>
            <p:cNvPr id="140" name="SMARTInkShape-328"/>
            <p:cNvSpPr/>
            <p:nvPr/>
          </p:nvSpPr>
          <p:spPr>
            <a:xfrm>
              <a:off x="10675620" y="2865120"/>
              <a:ext cx="236221" cy="274321"/>
            </a:xfrm>
            <a:custGeom>
              <a:avLst/>
              <a:gdLst/>
              <a:ahLst/>
              <a:cxnLst/>
              <a:rect l="0" t="0" r="0" b="0"/>
              <a:pathLst>
                <a:path w="236221" h="274321">
                  <a:moveTo>
                    <a:pt x="0" y="7620"/>
                  </a:moveTo>
                  <a:lnTo>
                    <a:pt x="29319" y="7620"/>
                  </a:lnTo>
                  <a:lnTo>
                    <a:pt x="36335" y="2383"/>
                  </a:lnTo>
                  <a:lnTo>
                    <a:pt x="44316" y="314"/>
                  </a:lnTo>
                  <a:lnTo>
                    <a:pt x="91482" y="0"/>
                  </a:lnTo>
                  <a:lnTo>
                    <a:pt x="137301" y="0"/>
                  </a:lnTo>
                  <a:lnTo>
                    <a:pt x="182893" y="0"/>
                  </a:lnTo>
                  <a:lnTo>
                    <a:pt x="229235" y="0"/>
                  </a:lnTo>
                  <a:lnTo>
                    <a:pt x="236220" y="0"/>
                  </a:lnTo>
                  <a:lnTo>
                    <a:pt x="236220" y="19191"/>
                  </a:lnTo>
                  <a:lnTo>
                    <a:pt x="235371" y="20414"/>
                  </a:lnTo>
                  <a:lnTo>
                    <a:pt x="233961" y="21230"/>
                  </a:lnTo>
                  <a:lnTo>
                    <a:pt x="232175" y="21773"/>
                  </a:lnTo>
                  <a:lnTo>
                    <a:pt x="230984" y="22982"/>
                  </a:lnTo>
                  <a:lnTo>
                    <a:pt x="228914" y="29325"/>
                  </a:lnTo>
                  <a:lnTo>
                    <a:pt x="228692" y="34183"/>
                  </a:lnTo>
                  <a:lnTo>
                    <a:pt x="227816" y="35489"/>
                  </a:lnTo>
                  <a:lnTo>
                    <a:pt x="226385" y="36359"/>
                  </a:lnTo>
                  <a:lnTo>
                    <a:pt x="224584" y="36939"/>
                  </a:lnTo>
                  <a:lnTo>
                    <a:pt x="223381" y="38173"/>
                  </a:lnTo>
                  <a:lnTo>
                    <a:pt x="221295" y="44559"/>
                  </a:lnTo>
                  <a:lnTo>
                    <a:pt x="221007" y="56224"/>
                  </a:lnTo>
                  <a:lnTo>
                    <a:pt x="220151" y="57803"/>
                  </a:lnTo>
                  <a:lnTo>
                    <a:pt x="218734" y="58855"/>
                  </a:lnTo>
                  <a:lnTo>
                    <a:pt x="216945" y="59557"/>
                  </a:lnTo>
                  <a:lnTo>
                    <a:pt x="215749" y="60871"/>
                  </a:lnTo>
                  <a:lnTo>
                    <a:pt x="212722" y="68638"/>
                  </a:lnTo>
                  <a:lnTo>
                    <a:pt x="208183" y="74430"/>
                  </a:lnTo>
                  <a:lnTo>
                    <a:pt x="206062" y="82416"/>
                  </a:lnTo>
                  <a:lnTo>
                    <a:pt x="205770" y="94303"/>
                  </a:lnTo>
                  <a:lnTo>
                    <a:pt x="203495" y="99204"/>
                  </a:lnTo>
                  <a:lnTo>
                    <a:pt x="191652" y="113111"/>
                  </a:lnTo>
                  <a:lnTo>
                    <a:pt x="190842" y="117993"/>
                  </a:lnTo>
                  <a:lnTo>
                    <a:pt x="190602" y="124802"/>
                  </a:lnTo>
                  <a:lnTo>
                    <a:pt x="188286" y="129692"/>
                  </a:lnTo>
                  <a:lnTo>
                    <a:pt x="185284" y="134688"/>
                  </a:lnTo>
                  <a:lnTo>
                    <a:pt x="183198" y="143284"/>
                  </a:lnTo>
                  <a:lnTo>
                    <a:pt x="182977" y="148382"/>
                  </a:lnTo>
                  <a:lnTo>
                    <a:pt x="180664" y="152872"/>
                  </a:lnTo>
                  <a:lnTo>
                    <a:pt x="170234" y="165824"/>
                  </a:lnTo>
                  <a:lnTo>
                    <a:pt x="168410" y="172934"/>
                  </a:lnTo>
                  <a:lnTo>
                    <a:pt x="167741" y="185448"/>
                  </a:lnTo>
                  <a:lnTo>
                    <a:pt x="166861" y="187132"/>
                  </a:lnTo>
                  <a:lnTo>
                    <a:pt x="165426" y="188255"/>
                  </a:lnTo>
                  <a:lnTo>
                    <a:pt x="163624" y="189003"/>
                  </a:lnTo>
                  <a:lnTo>
                    <a:pt x="162424" y="190349"/>
                  </a:lnTo>
                  <a:lnTo>
                    <a:pt x="159382" y="198173"/>
                  </a:lnTo>
                  <a:lnTo>
                    <a:pt x="154846" y="203968"/>
                  </a:lnTo>
                  <a:lnTo>
                    <a:pt x="152722" y="211956"/>
                  </a:lnTo>
                  <a:lnTo>
                    <a:pt x="152408" y="224675"/>
                  </a:lnTo>
                  <a:lnTo>
                    <a:pt x="151560" y="225983"/>
                  </a:lnTo>
                  <a:lnTo>
                    <a:pt x="150146" y="226855"/>
                  </a:lnTo>
                  <a:lnTo>
                    <a:pt x="145839" y="228255"/>
                  </a:lnTo>
                  <a:lnTo>
                    <a:pt x="145250" y="230705"/>
                  </a:lnTo>
                  <a:lnTo>
                    <a:pt x="144790" y="242685"/>
                  </a:lnTo>
                  <a:lnTo>
                    <a:pt x="137473" y="251116"/>
                  </a:lnTo>
                  <a:lnTo>
                    <a:pt x="137160" y="2743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329"/>
            <p:cNvSpPr/>
            <p:nvPr/>
          </p:nvSpPr>
          <p:spPr>
            <a:xfrm>
              <a:off x="11125200" y="2971800"/>
              <a:ext cx="373373" cy="190480"/>
            </a:xfrm>
            <a:custGeom>
              <a:avLst/>
              <a:gdLst/>
              <a:ahLst/>
              <a:cxnLst/>
              <a:rect l="0" t="0" r="0" b="0"/>
              <a:pathLst>
                <a:path w="373373" h="190480">
                  <a:moveTo>
                    <a:pt x="15240" y="38100"/>
                  </a:moveTo>
                  <a:lnTo>
                    <a:pt x="8679" y="38100"/>
                  </a:lnTo>
                  <a:lnTo>
                    <a:pt x="8327" y="38946"/>
                  </a:lnTo>
                  <a:lnTo>
                    <a:pt x="7648" y="49451"/>
                  </a:lnTo>
                  <a:lnTo>
                    <a:pt x="6792" y="50748"/>
                  </a:lnTo>
                  <a:lnTo>
                    <a:pt x="5375" y="51612"/>
                  </a:lnTo>
                  <a:lnTo>
                    <a:pt x="3584" y="52188"/>
                  </a:lnTo>
                  <a:lnTo>
                    <a:pt x="2389" y="53419"/>
                  </a:lnTo>
                  <a:lnTo>
                    <a:pt x="1062" y="57044"/>
                  </a:lnTo>
                  <a:lnTo>
                    <a:pt x="0" y="104145"/>
                  </a:lnTo>
                  <a:lnTo>
                    <a:pt x="0" y="150895"/>
                  </a:lnTo>
                  <a:lnTo>
                    <a:pt x="0" y="182871"/>
                  </a:lnTo>
                  <a:lnTo>
                    <a:pt x="0" y="157356"/>
                  </a:lnTo>
                  <a:lnTo>
                    <a:pt x="2256" y="152345"/>
                  </a:lnTo>
                  <a:lnTo>
                    <a:pt x="5236" y="147296"/>
                  </a:lnTo>
                  <a:lnTo>
                    <a:pt x="7146" y="137155"/>
                  </a:lnTo>
                  <a:lnTo>
                    <a:pt x="7307" y="134617"/>
                  </a:lnTo>
                  <a:lnTo>
                    <a:pt x="9738" y="129539"/>
                  </a:lnTo>
                  <a:lnTo>
                    <a:pt x="12797" y="124459"/>
                  </a:lnTo>
                  <a:lnTo>
                    <a:pt x="14756" y="114300"/>
                  </a:lnTo>
                  <a:lnTo>
                    <a:pt x="15210" y="96520"/>
                  </a:lnTo>
                  <a:lnTo>
                    <a:pt x="17485" y="91440"/>
                  </a:lnTo>
                  <a:lnTo>
                    <a:pt x="20472" y="86360"/>
                  </a:lnTo>
                  <a:lnTo>
                    <a:pt x="22389" y="76200"/>
                  </a:lnTo>
                  <a:lnTo>
                    <a:pt x="22546" y="73660"/>
                  </a:lnTo>
                  <a:lnTo>
                    <a:pt x="24980" y="68580"/>
                  </a:lnTo>
                  <a:lnTo>
                    <a:pt x="28034" y="63500"/>
                  </a:lnTo>
                  <a:lnTo>
                    <a:pt x="29997" y="53340"/>
                  </a:lnTo>
                  <a:lnTo>
                    <a:pt x="30450" y="39605"/>
                  </a:lnTo>
                  <a:lnTo>
                    <a:pt x="37038" y="31671"/>
                  </a:lnTo>
                  <a:lnTo>
                    <a:pt x="38009" y="24024"/>
                  </a:lnTo>
                  <a:lnTo>
                    <a:pt x="38885" y="23636"/>
                  </a:lnTo>
                  <a:lnTo>
                    <a:pt x="45403" y="22890"/>
                  </a:lnTo>
                  <a:lnTo>
                    <a:pt x="45713" y="30167"/>
                  </a:lnTo>
                  <a:lnTo>
                    <a:pt x="52281" y="37014"/>
                  </a:lnTo>
                  <a:lnTo>
                    <a:pt x="53977" y="43969"/>
                  </a:lnTo>
                  <a:lnTo>
                    <a:pt x="57291" y="48611"/>
                  </a:lnTo>
                  <a:lnTo>
                    <a:pt x="61588" y="51238"/>
                  </a:lnTo>
                  <a:lnTo>
                    <a:pt x="63917" y="51939"/>
                  </a:lnTo>
                  <a:lnTo>
                    <a:pt x="65471" y="53253"/>
                  </a:lnTo>
                  <a:lnTo>
                    <a:pt x="67197" y="56970"/>
                  </a:lnTo>
                  <a:lnTo>
                    <a:pt x="69154" y="66255"/>
                  </a:lnTo>
                  <a:lnTo>
                    <a:pt x="81744" y="83833"/>
                  </a:lnTo>
                  <a:lnTo>
                    <a:pt x="83743" y="88906"/>
                  </a:lnTo>
                  <a:lnTo>
                    <a:pt x="96947" y="106681"/>
                  </a:lnTo>
                  <a:lnTo>
                    <a:pt x="98968" y="111760"/>
                  </a:lnTo>
                  <a:lnTo>
                    <a:pt x="109542" y="124460"/>
                  </a:lnTo>
                  <a:lnTo>
                    <a:pt x="154618" y="160020"/>
                  </a:lnTo>
                  <a:lnTo>
                    <a:pt x="174785" y="175260"/>
                  </a:lnTo>
                  <a:lnTo>
                    <a:pt x="177485" y="177800"/>
                  </a:lnTo>
                  <a:lnTo>
                    <a:pt x="184998" y="180622"/>
                  </a:lnTo>
                  <a:lnTo>
                    <a:pt x="193132" y="182723"/>
                  </a:lnTo>
                  <a:lnTo>
                    <a:pt x="203322" y="187820"/>
                  </a:lnTo>
                  <a:lnTo>
                    <a:pt x="248993" y="190479"/>
                  </a:lnTo>
                  <a:lnTo>
                    <a:pt x="271852" y="189651"/>
                  </a:lnTo>
                  <a:lnTo>
                    <a:pt x="284407" y="184416"/>
                  </a:lnTo>
                  <a:lnTo>
                    <a:pt x="294712" y="178349"/>
                  </a:lnTo>
                  <a:lnTo>
                    <a:pt x="307266" y="175329"/>
                  </a:lnTo>
                  <a:lnTo>
                    <a:pt x="313799" y="171622"/>
                  </a:lnTo>
                  <a:lnTo>
                    <a:pt x="325737" y="157953"/>
                  </a:lnTo>
                  <a:lnTo>
                    <a:pt x="337912" y="152352"/>
                  </a:lnTo>
                  <a:lnTo>
                    <a:pt x="354536" y="132633"/>
                  </a:lnTo>
                  <a:lnTo>
                    <a:pt x="359685" y="122029"/>
                  </a:lnTo>
                  <a:lnTo>
                    <a:pt x="361712" y="119453"/>
                  </a:lnTo>
                  <a:lnTo>
                    <a:pt x="363961" y="112075"/>
                  </a:lnTo>
                  <a:lnTo>
                    <a:pt x="365806" y="103997"/>
                  </a:lnTo>
                  <a:lnTo>
                    <a:pt x="371634" y="91914"/>
                  </a:lnTo>
                  <a:lnTo>
                    <a:pt x="373372" y="54377"/>
                  </a:lnTo>
                  <a:lnTo>
                    <a:pt x="371116" y="47310"/>
                  </a:lnTo>
                  <a:lnTo>
                    <a:pt x="363972" y="36651"/>
                  </a:lnTo>
                  <a:lnTo>
                    <a:pt x="347876" y="20235"/>
                  </a:lnTo>
                  <a:lnTo>
                    <a:pt x="342853" y="17460"/>
                  </a:lnTo>
                  <a:lnTo>
                    <a:pt x="337799" y="15380"/>
                  </a:lnTo>
                  <a:lnTo>
                    <a:pt x="330192" y="10296"/>
                  </a:lnTo>
                  <a:lnTo>
                    <a:pt x="322577" y="7566"/>
                  </a:lnTo>
                  <a:lnTo>
                    <a:pt x="314958" y="2618"/>
                  </a:lnTo>
                  <a:lnTo>
                    <a:pt x="306494" y="776"/>
                  </a:lnTo>
                  <a:lnTo>
                    <a:pt x="260710" y="4"/>
                  </a:lnTo>
                  <a:lnTo>
                    <a:pt x="233708" y="0"/>
                  </a:lnTo>
                  <a:lnTo>
                    <a:pt x="228613" y="2258"/>
                  </a:lnTo>
                  <a:lnTo>
                    <a:pt x="220980" y="76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330"/>
            <p:cNvSpPr/>
            <p:nvPr/>
          </p:nvSpPr>
          <p:spPr>
            <a:xfrm>
              <a:off x="10652760" y="3231195"/>
              <a:ext cx="982981" cy="37786"/>
            </a:xfrm>
            <a:custGeom>
              <a:avLst/>
              <a:gdLst/>
              <a:ahLst/>
              <a:cxnLst/>
              <a:rect l="0" t="0" r="0" b="0"/>
              <a:pathLst>
                <a:path w="982981" h="37786">
                  <a:moveTo>
                    <a:pt x="7620" y="37785"/>
                  </a:moveTo>
                  <a:lnTo>
                    <a:pt x="0" y="37785"/>
                  </a:lnTo>
                  <a:lnTo>
                    <a:pt x="4045" y="37785"/>
                  </a:lnTo>
                  <a:lnTo>
                    <a:pt x="8290" y="35527"/>
                  </a:lnTo>
                  <a:lnTo>
                    <a:pt x="13868" y="31224"/>
                  </a:lnTo>
                  <a:lnTo>
                    <a:pt x="21053" y="30374"/>
                  </a:lnTo>
                  <a:lnTo>
                    <a:pt x="51653" y="29320"/>
                  </a:lnTo>
                  <a:lnTo>
                    <a:pt x="70061" y="23604"/>
                  </a:lnTo>
                  <a:lnTo>
                    <a:pt x="115935" y="22558"/>
                  </a:lnTo>
                  <a:lnTo>
                    <a:pt x="162319" y="22546"/>
                  </a:lnTo>
                  <a:lnTo>
                    <a:pt x="208917" y="22546"/>
                  </a:lnTo>
                  <a:lnTo>
                    <a:pt x="251738" y="22546"/>
                  </a:lnTo>
                  <a:lnTo>
                    <a:pt x="298785" y="22546"/>
                  </a:lnTo>
                  <a:lnTo>
                    <a:pt x="320514" y="20288"/>
                  </a:lnTo>
                  <a:lnTo>
                    <a:pt x="365802" y="15396"/>
                  </a:lnTo>
                  <a:lnTo>
                    <a:pt x="411482" y="14966"/>
                  </a:lnTo>
                  <a:lnTo>
                    <a:pt x="450427" y="14930"/>
                  </a:lnTo>
                  <a:lnTo>
                    <a:pt x="488350" y="14926"/>
                  </a:lnTo>
                  <a:lnTo>
                    <a:pt x="532484" y="14925"/>
                  </a:lnTo>
                  <a:lnTo>
                    <a:pt x="575424" y="14925"/>
                  </a:lnTo>
                  <a:lnTo>
                    <a:pt x="616734" y="14925"/>
                  </a:lnTo>
                  <a:lnTo>
                    <a:pt x="660492" y="14925"/>
                  </a:lnTo>
                  <a:lnTo>
                    <a:pt x="700719" y="14925"/>
                  </a:lnTo>
                  <a:lnTo>
                    <a:pt x="739098" y="12667"/>
                  </a:lnTo>
                  <a:lnTo>
                    <a:pt x="778082" y="8011"/>
                  </a:lnTo>
                  <a:lnTo>
                    <a:pt x="824637" y="7367"/>
                  </a:lnTo>
                  <a:lnTo>
                    <a:pt x="845470" y="6477"/>
                  </a:lnTo>
                  <a:lnTo>
                    <a:pt x="888888" y="0"/>
                  </a:lnTo>
                  <a:lnTo>
                    <a:pt x="908452" y="594"/>
                  </a:lnTo>
                  <a:lnTo>
                    <a:pt x="923605" y="5729"/>
                  </a:lnTo>
                  <a:lnTo>
                    <a:pt x="954961" y="8090"/>
                  </a:lnTo>
                  <a:lnTo>
                    <a:pt x="969935" y="13858"/>
                  </a:lnTo>
                  <a:lnTo>
                    <a:pt x="982980" y="149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SMARTInkShape-Group90"/>
          <p:cNvGrpSpPr/>
          <p:nvPr/>
        </p:nvGrpSpPr>
        <p:grpSpPr>
          <a:xfrm>
            <a:off x="9860286" y="3429000"/>
            <a:ext cx="1485895" cy="327661"/>
            <a:chOff x="9860286" y="3429000"/>
            <a:chExt cx="1485895" cy="327661"/>
          </a:xfrm>
        </p:grpSpPr>
        <p:sp>
          <p:nvSpPr>
            <p:cNvPr id="144" name="SMARTInkShape-331"/>
            <p:cNvSpPr/>
            <p:nvPr/>
          </p:nvSpPr>
          <p:spPr>
            <a:xfrm>
              <a:off x="10892420" y="3726180"/>
              <a:ext cx="453761" cy="30481"/>
            </a:xfrm>
            <a:custGeom>
              <a:avLst/>
              <a:gdLst/>
              <a:ahLst/>
              <a:cxnLst/>
              <a:rect l="0" t="0" r="0" b="0"/>
              <a:pathLst>
                <a:path w="453761" h="30481">
                  <a:moveTo>
                    <a:pt x="11800" y="0"/>
                  </a:moveTo>
                  <a:lnTo>
                    <a:pt x="0" y="0"/>
                  </a:lnTo>
                  <a:lnTo>
                    <a:pt x="45140" y="0"/>
                  </a:lnTo>
                  <a:lnTo>
                    <a:pt x="92036" y="0"/>
                  </a:lnTo>
                  <a:lnTo>
                    <a:pt x="126629" y="2258"/>
                  </a:lnTo>
                  <a:lnTo>
                    <a:pt x="152638" y="6561"/>
                  </a:lnTo>
                  <a:lnTo>
                    <a:pt x="197518" y="967"/>
                  </a:lnTo>
                  <a:lnTo>
                    <a:pt x="240651" y="6646"/>
                  </a:lnTo>
                  <a:lnTo>
                    <a:pt x="286143" y="7534"/>
                  </a:lnTo>
                  <a:lnTo>
                    <a:pt x="318193" y="9866"/>
                  </a:lnTo>
                  <a:lnTo>
                    <a:pt x="359428" y="14925"/>
                  </a:lnTo>
                  <a:lnTo>
                    <a:pt x="405338" y="16081"/>
                  </a:lnTo>
                  <a:lnTo>
                    <a:pt x="427569" y="22154"/>
                  </a:lnTo>
                  <a:lnTo>
                    <a:pt x="436911" y="22767"/>
                  </a:lnTo>
                  <a:lnTo>
                    <a:pt x="445786" y="30164"/>
                  </a:lnTo>
                  <a:lnTo>
                    <a:pt x="453760" y="3048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332"/>
            <p:cNvSpPr/>
            <p:nvPr/>
          </p:nvSpPr>
          <p:spPr>
            <a:xfrm>
              <a:off x="11109968" y="3467128"/>
              <a:ext cx="91433" cy="220953"/>
            </a:xfrm>
            <a:custGeom>
              <a:avLst/>
              <a:gdLst/>
              <a:ahLst/>
              <a:cxnLst/>
              <a:rect l="0" t="0" r="0" b="0"/>
              <a:pathLst>
                <a:path w="91433" h="220953">
                  <a:moveTo>
                    <a:pt x="15232" y="7592"/>
                  </a:moveTo>
                  <a:lnTo>
                    <a:pt x="15232" y="3545"/>
                  </a:lnTo>
                  <a:lnTo>
                    <a:pt x="14386" y="2355"/>
                  </a:lnTo>
                  <a:lnTo>
                    <a:pt x="12976" y="1561"/>
                  </a:lnTo>
                  <a:lnTo>
                    <a:pt x="7470" y="181"/>
                  </a:lnTo>
                  <a:lnTo>
                    <a:pt x="1144" y="0"/>
                  </a:lnTo>
                  <a:lnTo>
                    <a:pt x="759" y="837"/>
                  </a:lnTo>
                  <a:lnTo>
                    <a:pt x="0" y="22896"/>
                  </a:lnTo>
                  <a:lnTo>
                    <a:pt x="2257" y="29352"/>
                  </a:lnTo>
                  <a:lnTo>
                    <a:pt x="5233" y="35042"/>
                  </a:lnTo>
                  <a:lnTo>
                    <a:pt x="6908" y="43853"/>
                  </a:lnTo>
                  <a:lnTo>
                    <a:pt x="8250" y="55966"/>
                  </a:lnTo>
                  <a:lnTo>
                    <a:pt x="12786" y="66140"/>
                  </a:lnTo>
                  <a:lnTo>
                    <a:pt x="26556" y="112822"/>
                  </a:lnTo>
                  <a:lnTo>
                    <a:pt x="47316" y="159336"/>
                  </a:lnTo>
                  <a:lnTo>
                    <a:pt x="65248" y="187200"/>
                  </a:lnTo>
                  <a:lnTo>
                    <a:pt x="70173" y="197948"/>
                  </a:lnTo>
                  <a:lnTo>
                    <a:pt x="72180" y="200536"/>
                  </a:lnTo>
                  <a:lnTo>
                    <a:pt x="76665" y="203412"/>
                  </a:lnTo>
                  <a:lnTo>
                    <a:pt x="79050" y="204178"/>
                  </a:lnTo>
                  <a:lnTo>
                    <a:pt x="91432" y="22095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SMARTInkShape-333"/>
            <p:cNvSpPr/>
            <p:nvPr/>
          </p:nvSpPr>
          <p:spPr>
            <a:xfrm>
              <a:off x="10820427" y="3474746"/>
              <a:ext cx="289534" cy="175138"/>
            </a:xfrm>
            <a:custGeom>
              <a:avLst/>
              <a:gdLst/>
              <a:ahLst/>
              <a:cxnLst/>
              <a:rect l="0" t="0" r="0" b="0"/>
              <a:pathLst>
                <a:path w="289534" h="175138">
                  <a:moveTo>
                    <a:pt x="7593" y="7594"/>
                  </a:moveTo>
                  <a:lnTo>
                    <a:pt x="7593" y="3549"/>
                  </a:lnTo>
                  <a:lnTo>
                    <a:pt x="6746" y="2357"/>
                  </a:lnTo>
                  <a:lnTo>
                    <a:pt x="5333" y="1563"/>
                  </a:lnTo>
                  <a:lnTo>
                    <a:pt x="64" y="0"/>
                  </a:lnTo>
                  <a:lnTo>
                    <a:pt x="0" y="4027"/>
                  </a:lnTo>
                  <a:lnTo>
                    <a:pt x="2243" y="8267"/>
                  </a:lnTo>
                  <a:lnTo>
                    <a:pt x="5215" y="12973"/>
                  </a:lnTo>
                  <a:lnTo>
                    <a:pt x="7125" y="22893"/>
                  </a:lnTo>
                  <a:lnTo>
                    <a:pt x="8434" y="57689"/>
                  </a:lnTo>
                  <a:lnTo>
                    <a:pt x="12830" y="66651"/>
                  </a:lnTo>
                  <a:lnTo>
                    <a:pt x="22607" y="112308"/>
                  </a:lnTo>
                  <a:lnTo>
                    <a:pt x="22803" y="130959"/>
                  </a:lnTo>
                  <a:lnTo>
                    <a:pt x="25078" y="136648"/>
                  </a:lnTo>
                  <a:lnTo>
                    <a:pt x="28064" y="141998"/>
                  </a:lnTo>
                  <a:lnTo>
                    <a:pt x="29982" y="152331"/>
                  </a:lnTo>
                  <a:lnTo>
                    <a:pt x="30425" y="166106"/>
                  </a:lnTo>
                  <a:lnTo>
                    <a:pt x="31281" y="166608"/>
                  </a:lnTo>
                  <a:lnTo>
                    <a:pt x="34489" y="167167"/>
                  </a:lnTo>
                  <a:lnTo>
                    <a:pt x="35684" y="168163"/>
                  </a:lnTo>
                  <a:lnTo>
                    <a:pt x="38046" y="175137"/>
                  </a:lnTo>
                  <a:lnTo>
                    <a:pt x="38073" y="128831"/>
                  </a:lnTo>
                  <a:lnTo>
                    <a:pt x="37227" y="119051"/>
                  </a:lnTo>
                  <a:lnTo>
                    <a:pt x="30927" y="89807"/>
                  </a:lnTo>
                  <a:lnTo>
                    <a:pt x="29667" y="66649"/>
                  </a:lnTo>
                  <a:lnTo>
                    <a:pt x="24434" y="51683"/>
                  </a:lnTo>
                  <a:lnTo>
                    <a:pt x="22833" y="7597"/>
                  </a:lnTo>
                  <a:lnTo>
                    <a:pt x="26878" y="7595"/>
                  </a:lnTo>
                  <a:lnTo>
                    <a:pt x="31123" y="9852"/>
                  </a:lnTo>
                  <a:lnTo>
                    <a:pt x="33439" y="11639"/>
                  </a:lnTo>
                  <a:lnTo>
                    <a:pt x="36013" y="15883"/>
                  </a:lnTo>
                  <a:lnTo>
                    <a:pt x="38006" y="20592"/>
                  </a:lnTo>
                  <a:lnTo>
                    <a:pt x="41711" y="25506"/>
                  </a:lnTo>
                  <a:lnTo>
                    <a:pt x="48439" y="28255"/>
                  </a:lnTo>
                  <a:lnTo>
                    <a:pt x="52604" y="28988"/>
                  </a:lnTo>
                  <a:lnTo>
                    <a:pt x="56228" y="31170"/>
                  </a:lnTo>
                  <a:lnTo>
                    <a:pt x="100809" y="74556"/>
                  </a:lnTo>
                  <a:lnTo>
                    <a:pt x="147174" y="111506"/>
                  </a:lnTo>
                  <a:lnTo>
                    <a:pt x="185621" y="138978"/>
                  </a:lnTo>
                  <a:lnTo>
                    <a:pt x="229924" y="158554"/>
                  </a:lnTo>
                  <a:lnTo>
                    <a:pt x="261249" y="159957"/>
                  </a:lnTo>
                  <a:lnTo>
                    <a:pt x="266522" y="157720"/>
                  </a:lnTo>
                  <a:lnTo>
                    <a:pt x="269112" y="155937"/>
                  </a:lnTo>
                  <a:lnTo>
                    <a:pt x="289533" y="15237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SMARTInkShape-334"/>
            <p:cNvSpPr/>
            <p:nvPr/>
          </p:nvSpPr>
          <p:spPr>
            <a:xfrm>
              <a:off x="10523228" y="3566160"/>
              <a:ext cx="205733" cy="90277"/>
            </a:xfrm>
            <a:custGeom>
              <a:avLst/>
              <a:gdLst/>
              <a:ahLst/>
              <a:cxnLst/>
              <a:rect l="0" t="0" r="0" b="0"/>
              <a:pathLst>
                <a:path w="205733" h="90277">
                  <a:moveTo>
                    <a:pt x="83812" y="0"/>
                  </a:moveTo>
                  <a:lnTo>
                    <a:pt x="57315" y="0"/>
                  </a:lnTo>
                  <a:lnTo>
                    <a:pt x="52844" y="2257"/>
                  </a:lnTo>
                  <a:lnTo>
                    <a:pt x="48035" y="5237"/>
                  </a:lnTo>
                  <a:lnTo>
                    <a:pt x="40569" y="7761"/>
                  </a:lnTo>
                  <a:lnTo>
                    <a:pt x="20310" y="25504"/>
                  </a:lnTo>
                  <a:lnTo>
                    <a:pt x="17488" y="30526"/>
                  </a:lnTo>
                  <a:lnTo>
                    <a:pt x="15388" y="35581"/>
                  </a:lnTo>
                  <a:lnTo>
                    <a:pt x="1403" y="51835"/>
                  </a:lnTo>
                  <a:lnTo>
                    <a:pt x="620" y="54929"/>
                  </a:lnTo>
                  <a:lnTo>
                    <a:pt x="0" y="74722"/>
                  </a:lnTo>
                  <a:lnTo>
                    <a:pt x="11343" y="87513"/>
                  </a:lnTo>
                  <a:lnTo>
                    <a:pt x="15761" y="89695"/>
                  </a:lnTo>
                  <a:lnTo>
                    <a:pt x="18124" y="90276"/>
                  </a:lnTo>
                  <a:lnTo>
                    <a:pt x="20548" y="89818"/>
                  </a:lnTo>
                  <a:lnTo>
                    <a:pt x="30519" y="85255"/>
                  </a:lnTo>
                  <a:lnTo>
                    <a:pt x="52299" y="79859"/>
                  </a:lnTo>
                  <a:lnTo>
                    <a:pt x="68102" y="70650"/>
                  </a:lnTo>
                  <a:lnTo>
                    <a:pt x="73442" y="68653"/>
                  </a:lnTo>
                  <a:lnTo>
                    <a:pt x="78640" y="64944"/>
                  </a:lnTo>
                  <a:lnTo>
                    <a:pt x="81512" y="60473"/>
                  </a:lnTo>
                  <a:lnTo>
                    <a:pt x="83636" y="55664"/>
                  </a:lnTo>
                  <a:lnTo>
                    <a:pt x="96934" y="38087"/>
                  </a:lnTo>
                  <a:lnTo>
                    <a:pt x="98634" y="27938"/>
                  </a:lnTo>
                  <a:lnTo>
                    <a:pt x="99619" y="26245"/>
                  </a:lnTo>
                  <a:lnTo>
                    <a:pt x="101124" y="25117"/>
                  </a:lnTo>
                  <a:lnTo>
                    <a:pt x="102974" y="24364"/>
                  </a:lnTo>
                  <a:lnTo>
                    <a:pt x="104206" y="23016"/>
                  </a:lnTo>
                  <a:lnTo>
                    <a:pt x="106346" y="16431"/>
                  </a:lnTo>
                  <a:lnTo>
                    <a:pt x="106672" y="7621"/>
                  </a:lnTo>
                  <a:lnTo>
                    <a:pt x="106672" y="18225"/>
                  </a:lnTo>
                  <a:lnTo>
                    <a:pt x="108928" y="23058"/>
                  </a:lnTo>
                  <a:lnTo>
                    <a:pt x="111908" y="28028"/>
                  </a:lnTo>
                  <a:lnTo>
                    <a:pt x="113818" y="38117"/>
                  </a:lnTo>
                  <a:lnTo>
                    <a:pt x="113979" y="40651"/>
                  </a:lnTo>
                  <a:lnTo>
                    <a:pt x="116410" y="45725"/>
                  </a:lnTo>
                  <a:lnTo>
                    <a:pt x="133168" y="64559"/>
                  </a:lnTo>
                  <a:lnTo>
                    <a:pt x="137640" y="66794"/>
                  </a:lnTo>
                  <a:lnTo>
                    <a:pt x="140018" y="67389"/>
                  </a:lnTo>
                  <a:lnTo>
                    <a:pt x="150762" y="73581"/>
                  </a:lnTo>
                  <a:lnTo>
                    <a:pt x="162729" y="76271"/>
                  </a:lnTo>
                  <a:lnTo>
                    <a:pt x="174784" y="82078"/>
                  </a:lnTo>
                  <a:lnTo>
                    <a:pt x="205732" y="838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335"/>
            <p:cNvSpPr/>
            <p:nvPr/>
          </p:nvSpPr>
          <p:spPr>
            <a:xfrm>
              <a:off x="10043160" y="3505200"/>
              <a:ext cx="213361" cy="114298"/>
            </a:xfrm>
            <a:custGeom>
              <a:avLst/>
              <a:gdLst/>
              <a:ahLst/>
              <a:cxnLst/>
              <a:rect l="0" t="0" r="0" b="0"/>
              <a:pathLst>
                <a:path w="213361" h="114298">
                  <a:moveTo>
                    <a:pt x="0" y="0"/>
                  </a:moveTo>
                  <a:lnTo>
                    <a:pt x="6561" y="0"/>
                  </a:lnTo>
                  <a:lnTo>
                    <a:pt x="6913" y="847"/>
                  </a:lnTo>
                  <a:lnTo>
                    <a:pt x="7306" y="4045"/>
                  </a:lnTo>
                  <a:lnTo>
                    <a:pt x="9738" y="8289"/>
                  </a:lnTo>
                  <a:lnTo>
                    <a:pt x="33123" y="33117"/>
                  </a:lnTo>
                  <a:lnTo>
                    <a:pt x="77589" y="63500"/>
                  </a:lnTo>
                  <a:lnTo>
                    <a:pt x="123299" y="93980"/>
                  </a:lnTo>
                  <a:lnTo>
                    <a:pt x="131281" y="96802"/>
                  </a:lnTo>
                  <a:lnTo>
                    <a:pt x="150204" y="102659"/>
                  </a:lnTo>
                  <a:lnTo>
                    <a:pt x="167017" y="112182"/>
                  </a:lnTo>
                  <a:lnTo>
                    <a:pt x="182825" y="114114"/>
                  </a:lnTo>
                  <a:lnTo>
                    <a:pt x="196927" y="114297"/>
                  </a:lnTo>
                  <a:lnTo>
                    <a:pt x="213360" y="10668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336"/>
            <p:cNvSpPr/>
            <p:nvPr/>
          </p:nvSpPr>
          <p:spPr>
            <a:xfrm>
              <a:off x="10309860" y="3520440"/>
              <a:ext cx="190501" cy="137153"/>
            </a:xfrm>
            <a:custGeom>
              <a:avLst/>
              <a:gdLst/>
              <a:ahLst/>
              <a:cxnLst/>
              <a:rect l="0" t="0" r="0" b="0"/>
              <a:pathLst>
                <a:path w="190501" h="137153">
                  <a:moveTo>
                    <a:pt x="0" y="53340"/>
                  </a:moveTo>
                  <a:lnTo>
                    <a:pt x="4045" y="53340"/>
                  </a:lnTo>
                  <a:lnTo>
                    <a:pt x="8290" y="55598"/>
                  </a:lnTo>
                  <a:lnTo>
                    <a:pt x="12998" y="58577"/>
                  </a:lnTo>
                  <a:lnTo>
                    <a:pt x="20407" y="61101"/>
                  </a:lnTo>
                  <a:lnTo>
                    <a:pt x="27966" y="65988"/>
                  </a:lnTo>
                  <a:lnTo>
                    <a:pt x="35568" y="67812"/>
                  </a:lnTo>
                  <a:lnTo>
                    <a:pt x="40643" y="68239"/>
                  </a:lnTo>
                  <a:lnTo>
                    <a:pt x="45722" y="70686"/>
                  </a:lnTo>
                  <a:lnTo>
                    <a:pt x="59925" y="79156"/>
                  </a:lnTo>
                  <a:lnTo>
                    <a:pt x="75729" y="85463"/>
                  </a:lnTo>
                  <a:lnTo>
                    <a:pt x="78426" y="87456"/>
                  </a:lnTo>
                  <a:lnTo>
                    <a:pt x="81422" y="91927"/>
                  </a:lnTo>
                  <a:lnTo>
                    <a:pt x="83602" y="96736"/>
                  </a:lnTo>
                  <a:lnTo>
                    <a:pt x="104016" y="120088"/>
                  </a:lnTo>
                  <a:lnTo>
                    <a:pt x="106648" y="129416"/>
                  </a:lnTo>
                  <a:lnTo>
                    <a:pt x="106680" y="137152"/>
                  </a:lnTo>
                  <a:lnTo>
                    <a:pt x="106680" y="111655"/>
                  </a:lnTo>
                  <a:lnTo>
                    <a:pt x="108937" y="106634"/>
                  </a:lnTo>
                  <a:lnTo>
                    <a:pt x="111917" y="101580"/>
                  </a:lnTo>
                  <a:lnTo>
                    <a:pt x="113829" y="91436"/>
                  </a:lnTo>
                  <a:lnTo>
                    <a:pt x="114938" y="85512"/>
                  </a:lnTo>
                  <a:lnTo>
                    <a:pt x="120832" y="67099"/>
                  </a:lnTo>
                  <a:lnTo>
                    <a:pt x="122553" y="56089"/>
                  </a:lnTo>
                  <a:lnTo>
                    <a:pt x="135088" y="38112"/>
                  </a:lnTo>
                  <a:lnTo>
                    <a:pt x="137085" y="33025"/>
                  </a:lnTo>
                  <a:lnTo>
                    <a:pt x="140797" y="27941"/>
                  </a:lnTo>
                  <a:lnTo>
                    <a:pt x="145268" y="25119"/>
                  </a:lnTo>
                  <a:lnTo>
                    <a:pt x="147646" y="24366"/>
                  </a:lnTo>
                  <a:lnTo>
                    <a:pt x="149233" y="23017"/>
                  </a:lnTo>
                  <a:lnTo>
                    <a:pt x="150994" y="19261"/>
                  </a:lnTo>
                  <a:lnTo>
                    <a:pt x="152309" y="17920"/>
                  </a:lnTo>
                  <a:lnTo>
                    <a:pt x="167784" y="9366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SMARTInkShape-337"/>
            <p:cNvSpPr/>
            <p:nvPr/>
          </p:nvSpPr>
          <p:spPr>
            <a:xfrm>
              <a:off x="10302240" y="3467100"/>
              <a:ext cx="45721" cy="182881"/>
            </a:xfrm>
            <a:custGeom>
              <a:avLst/>
              <a:gdLst/>
              <a:ahLst/>
              <a:cxnLst/>
              <a:rect l="0" t="0" r="0" b="0"/>
              <a:pathLst>
                <a:path w="45721" h="182881">
                  <a:moveTo>
                    <a:pt x="0" y="0"/>
                  </a:moveTo>
                  <a:lnTo>
                    <a:pt x="0" y="6560"/>
                  </a:lnTo>
                  <a:lnTo>
                    <a:pt x="6563" y="14088"/>
                  </a:lnTo>
                  <a:lnTo>
                    <a:pt x="7307" y="18944"/>
                  </a:lnTo>
                  <a:lnTo>
                    <a:pt x="8406" y="33407"/>
                  </a:lnTo>
                  <a:lnTo>
                    <a:pt x="12838" y="43388"/>
                  </a:lnTo>
                  <a:lnTo>
                    <a:pt x="15212" y="89246"/>
                  </a:lnTo>
                  <a:lnTo>
                    <a:pt x="16081" y="104051"/>
                  </a:lnTo>
                  <a:lnTo>
                    <a:pt x="21801" y="123278"/>
                  </a:lnTo>
                  <a:lnTo>
                    <a:pt x="23689" y="157250"/>
                  </a:lnTo>
                  <a:lnTo>
                    <a:pt x="29418" y="166105"/>
                  </a:lnTo>
                  <a:lnTo>
                    <a:pt x="45720" y="18288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SMARTInkShape-338"/>
            <p:cNvSpPr/>
            <p:nvPr/>
          </p:nvSpPr>
          <p:spPr>
            <a:xfrm>
              <a:off x="9890768" y="3429000"/>
              <a:ext cx="137153" cy="22861"/>
            </a:xfrm>
            <a:custGeom>
              <a:avLst/>
              <a:gdLst/>
              <a:ahLst/>
              <a:cxnLst/>
              <a:rect l="0" t="0" r="0" b="0"/>
              <a:pathLst>
                <a:path w="137153" h="22861">
                  <a:moveTo>
                    <a:pt x="7612" y="22860"/>
                  </a:moveTo>
                  <a:lnTo>
                    <a:pt x="307" y="22860"/>
                  </a:lnTo>
                  <a:lnTo>
                    <a:pt x="0" y="15554"/>
                  </a:lnTo>
                  <a:lnTo>
                    <a:pt x="12990" y="14412"/>
                  </a:lnTo>
                  <a:lnTo>
                    <a:pt x="22911" y="9213"/>
                  </a:lnTo>
                  <a:lnTo>
                    <a:pt x="69959" y="1067"/>
                  </a:lnTo>
                  <a:lnTo>
                    <a:pt x="116415" y="8"/>
                  </a:lnTo>
                  <a:lnTo>
                    <a:pt x="137152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339"/>
            <p:cNvSpPr/>
            <p:nvPr/>
          </p:nvSpPr>
          <p:spPr>
            <a:xfrm>
              <a:off x="10119360" y="3505200"/>
              <a:ext cx="114301" cy="129541"/>
            </a:xfrm>
            <a:custGeom>
              <a:avLst/>
              <a:gdLst/>
              <a:ahLst/>
              <a:cxnLst/>
              <a:rect l="0" t="0" r="0" b="0"/>
              <a:pathLst>
                <a:path w="114301" h="129541">
                  <a:moveTo>
                    <a:pt x="114300" y="0"/>
                  </a:moveTo>
                  <a:lnTo>
                    <a:pt x="110254" y="0"/>
                  </a:lnTo>
                  <a:lnTo>
                    <a:pt x="109063" y="847"/>
                  </a:lnTo>
                  <a:lnTo>
                    <a:pt x="108269" y="2258"/>
                  </a:lnTo>
                  <a:lnTo>
                    <a:pt x="107738" y="4045"/>
                  </a:lnTo>
                  <a:lnTo>
                    <a:pt x="106538" y="5237"/>
                  </a:lnTo>
                  <a:lnTo>
                    <a:pt x="102947" y="6560"/>
                  </a:lnTo>
                  <a:lnTo>
                    <a:pt x="101652" y="7760"/>
                  </a:lnTo>
                  <a:lnTo>
                    <a:pt x="95356" y="18133"/>
                  </a:lnTo>
                  <a:lnTo>
                    <a:pt x="55031" y="63657"/>
                  </a:lnTo>
                  <a:lnTo>
                    <a:pt x="43869" y="72954"/>
                  </a:lnTo>
                  <a:lnTo>
                    <a:pt x="9869" y="114299"/>
                  </a:lnTo>
                  <a:lnTo>
                    <a:pt x="9121" y="116839"/>
                  </a:lnTo>
                  <a:lnTo>
                    <a:pt x="7775" y="118533"/>
                  </a:lnTo>
                  <a:lnTo>
                    <a:pt x="2680" y="121763"/>
                  </a:lnTo>
                  <a:lnTo>
                    <a:pt x="9" y="129509"/>
                  </a:lnTo>
                  <a:lnTo>
                    <a:pt x="5" y="129526"/>
                  </a:lnTo>
                  <a:lnTo>
                    <a:pt x="2" y="129531"/>
                  </a:lnTo>
                  <a:lnTo>
                    <a:pt x="2" y="129534"/>
                  </a:lnTo>
                  <a:lnTo>
                    <a:pt x="0" y="1295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SMARTInkShape-340"/>
            <p:cNvSpPr/>
            <p:nvPr/>
          </p:nvSpPr>
          <p:spPr>
            <a:xfrm>
              <a:off x="9860286" y="3436620"/>
              <a:ext cx="182875" cy="182850"/>
            </a:xfrm>
            <a:custGeom>
              <a:avLst/>
              <a:gdLst/>
              <a:ahLst/>
              <a:cxnLst/>
              <a:rect l="0" t="0" r="0" b="0"/>
              <a:pathLst>
                <a:path w="182875" h="182850">
                  <a:moveTo>
                    <a:pt x="15234" y="0"/>
                  </a:moveTo>
                  <a:lnTo>
                    <a:pt x="15234" y="13867"/>
                  </a:lnTo>
                  <a:lnTo>
                    <a:pt x="9997" y="21899"/>
                  </a:lnTo>
                  <a:lnTo>
                    <a:pt x="718" y="66124"/>
                  </a:lnTo>
                  <a:lnTo>
                    <a:pt x="0" y="111833"/>
                  </a:lnTo>
                  <a:lnTo>
                    <a:pt x="842" y="124387"/>
                  </a:lnTo>
                  <a:lnTo>
                    <a:pt x="9401" y="144627"/>
                  </a:lnTo>
                  <a:lnTo>
                    <a:pt x="25497" y="162551"/>
                  </a:lnTo>
                  <a:lnTo>
                    <a:pt x="40812" y="171873"/>
                  </a:lnTo>
                  <a:lnTo>
                    <a:pt x="72885" y="182086"/>
                  </a:lnTo>
                  <a:lnTo>
                    <a:pt x="104548" y="182849"/>
                  </a:lnTo>
                  <a:lnTo>
                    <a:pt x="112220" y="180608"/>
                  </a:lnTo>
                  <a:lnTo>
                    <a:pt x="119298" y="177637"/>
                  </a:lnTo>
                  <a:lnTo>
                    <a:pt x="131958" y="175118"/>
                  </a:lnTo>
                  <a:lnTo>
                    <a:pt x="158270" y="159863"/>
                  </a:lnTo>
                  <a:lnTo>
                    <a:pt x="182874" y="14478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SMARTInkShape-341"/>
            <p:cNvSpPr/>
            <p:nvPr/>
          </p:nvSpPr>
          <p:spPr>
            <a:xfrm>
              <a:off x="9875520" y="3535680"/>
              <a:ext cx="114301" cy="15148"/>
            </a:xfrm>
            <a:custGeom>
              <a:avLst/>
              <a:gdLst/>
              <a:ahLst/>
              <a:cxnLst/>
              <a:rect l="0" t="0" r="0" b="0"/>
              <a:pathLst>
                <a:path w="114301" h="15148">
                  <a:moveTo>
                    <a:pt x="0" y="7620"/>
                  </a:moveTo>
                  <a:lnTo>
                    <a:pt x="4046" y="7620"/>
                  </a:lnTo>
                  <a:lnTo>
                    <a:pt x="8290" y="9878"/>
                  </a:lnTo>
                  <a:lnTo>
                    <a:pt x="10606" y="11665"/>
                  </a:lnTo>
                  <a:lnTo>
                    <a:pt x="17696" y="13651"/>
                  </a:lnTo>
                  <a:lnTo>
                    <a:pt x="44382" y="15147"/>
                  </a:lnTo>
                  <a:lnTo>
                    <a:pt x="87935" y="6981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0" name="SMARTInkShape-Group91"/>
          <p:cNvGrpSpPr/>
          <p:nvPr/>
        </p:nvGrpSpPr>
        <p:grpSpPr>
          <a:xfrm>
            <a:off x="11414760" y="3451863"/>
            <a:ext cx="700689" cy="167638"/>
            <a:chOff x="11414760" y="3451863"/>
            <a:chExt cx="700689" cy="167638"/>
          </a:xfrm>
        </p:grpSpPr>
        <p:sp>
          <p:nvSpPr>
            <p:cNvPr id="156" name="SMARTInkShape-342"/>
            <p:cNvSpPr/>
            <p:nvPr/>
          </p:nvSpPr>
          <p:spPr>
            <a:xfrm>
              <a:off x="11414760" y="3451863"/>
              <a:ext cx="251461" cy="121918"/>
            </a:xfrm>
            <a:custGeom>
              <a:avLst/>
              <a:gdLst/>
              <a:ahLst/>
              <a:cxnLst/>
              <a:rect l="0" t="0" r="0" b="0"/>
              <a:pathLst>
                <a:path w="251461" h="121918">
                  <a:moveTo>
                    <a:pt x="15240" y="38097"/>
                  </a:moveTo>
                  <a:lnTo>
                    <a:pt x="15240" y="48704"/>
                  </a:lnTo>
                  <a:lnTo>
                    <a:pt x="12984" y="53535"/>
                  </a:lnTo>
                  <a:lnTo>
                    <a:pt x="11195" y="56009"/>
                  </a:lnTo>
                  <a:lnTo>
                    <a:pt x="8678" y="67581"/>
                  </a:lnTo>
                  <a:lnTo>
                    <a:pt x="6982" y="80579"/>
                  </a:lnTo>
                  <a:lnTo>
                    <a:pt x="1632" y="91299"/>
                  </a:lnTo>
                  <a:lnTo>
                    <a:pt x="0" y="121600"/>
                  </a:lnTo>
                  <a:lnTo>
                    <a:pt x="11571" y="110342"/>
                  </a:lnTo>
                  <a:lnTo>
                    <a:pt x="13611" y="106049"/>
                  </a:lnTo>
                  <a:lnTo>
                    <a:pt x="15873" y="93894"/>
                  </a:lnTo>
                  <a:lnTo>
                    <a:pt x="20413" y="85485"/>
                  </a:lnTo>
                  <a:lnTo>
                    <a:pt x="23490" y="64201"/>
                  </a:lnTo>
                  <a:lnTo>
                    <a:pt x="31105" y="53476"/>
                  </a:lnTo>
                  <a:lnTo>
                    <a:pt x="33439" y="50889"/>
                  </a:lnTo>
                  <a:lnTo>
                    <a:pt x="36029" y="43500"/>
                  </a:lnTo>
                  <a:lnTo>
                    <a:pt x="38098" y="16409"/>
                  </a:lnTo>
                  <a:lnTo>
                    <a:pt x="38946" y="16018"/>
                  </a:lnTo>
                  <a:lnTo>
                    <a:pt x="44661" y="15340"/>
                  </a:lnTo>
                  <a:lnTo>
                    <a:pt x="45013" y="16152"/>
                  </a:lnTo>
                  <a:lnTo>
                    <a:pt x="47980" y="48021"/>
                  </a:lnTo>
                  <a:lnTo>
                    <a:pt x="57292" y="76130"/>
                  </a:lnTo>
                  <a:lnTo>
                    <a:pt x="59363" y="78692"/>
                  </a:lnTo>
                  <a:lnTo>
                    <a:pt x="73743" y="88603"/>
                  </a:lnTo>
                  <a:lnTo>
                    <a:pt x="81305" y="90598"/>
                  </a:lnTo>
                  <a:lnTo>
                    <a:pt x="109220" y="91427"/>
                  </a:lnTo>
                  <a:lnTo>
                    <a:pt x="114298" y="89175"/>
                  </a:lnTo>
                  <a:lnTo>
                    <a:pt x="119380" y="86198"/>
                  </a:lnTo>
                  <a:lnTo>
                    <a:pt x="127000" y="83676"/>
                  </a:lnTo>
                  <a:lnTo>
                    <a:pt x="147320" y="65932"/>
                  </a:lnTo>
                  <a:lnTo>
                    <a:pt x="156631" y="50619"/>
                  </a:lnTo>
                  <a:lnTo>
                    <a:pt x="159864" y="41337"/>
                  </a:lnTo>
                  <a:lnTo>
                    <a:pt x="180664" y="15249"/>
                  </a:lnTo>
                  <a:lnTo>
                    <a:pt x="182741" y="10163"/>
                  </a:lnTo>
                  <a:lnTo>
                    <a:pt x="190494" y="5"/>
                  </a:lnTo>
                  <a:lnTo>
                    <a:pt x="190498" y="2"/>
                  </a:lnTo>
                  <a:lnTo>
                    <a:pt x="190498" y="0"/>
                  </a:lnTo>
                  <a:lnTo>
                    <a:pt x="190500" y="47201"/>
                  </a:lnTo>
                  <a:lnTo>
                    <a:pt x="191346" y="63445"/>
                  </a:lnTo>
                  <a:lnTo>
                    <a:pt x="196585" y="72889"/>
                  </a:lnTo>
                  <a:lnTo>
                    <a:pt x="202652" y="81049"/>
                  </a:lnTo>
                  <a:lnTo>
                    <a:pt x="207387" y="91392"/>
                  </a:lnTo>
                  <a:lnTo>
                    <a:pt x="227124" y="112790"/>
                  </a:lnTo>
                  <a:lnTo>
                    <a:pt x="239631" y="119236"/>
                  </a:lnTo>
                  <a:lnTo>
                    <a:pt x="251460" y="12191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343"/>
            <p:cNvSpPr/>
            <p:nvPr/>
          </p:nvSpPr>
          <p:spPr>
            <a:xfrm>
              <a:off x="11711947" y="3482348"/>
              <a:ext cx="129534" cy="99053"/>
            </a:xfrm>
            <a:custGeom>
              <a:avLst/>
              <a:gdLst/>
              <a:ahLst/>
              <a:cxnLst/>
              <a:rect l="0" t="0" r="0" b="0"/>
              <a:pathLst>
                <a:path w="129534" h="99053">
                  <a:moveTo>
                    <a:pt x="83813" y="7612"/>
                  </a:moveTo>
                  <a:lnTo>
                    <a:pt x="77250" y="1051"/>
                  </a:lnTo>
                  <a:lnTo>
                    <a:pt x="69725" y="85"/>
                  </a:lnTo>
                  <a:lnTo>
                    <a:pt x="58068" y="0"/>
                  </a:lnTo>
                  <a:lnTo>
                    <a:pt x="53181" y="2254"/>
                  </a:lnTo>
                  <a:lnTo>
                    <a:pt x="30470" y="20653"/>
                  </a:lnTo>
                  <a:lnTo>
                    <a:pt x="27928" y="21386"/>
                  </a:lnTo>
                  <a:lnTo>
                    <a:pt x="22851" y="26716"/>
                  </a:lnTo>
                  <a:lnTo>
                    <a:pt x="18619" y="33883"/>
                  </a:lnTo>
                  <a:lnTo>
                    <a:pt x="13643" y="45382"/>
                  </a:lnTo>
                  <a:lnTo>
                    <a:pt x="11634" y="48032"/>
                  </a:lnTo>
                  <a:lnTo>
                    <a:pt x="7142" y="50976"/>
                  </a:lnTo>
                  <a:lnTo>
                    <a:pt x="4760" y="51761"/>
                  </a:lnTo>
                  <a:lnTo>
                    <a:pt x="3170" y="53132"/>
                  </a:lnTo>
                  <a:lnTo>
                    <a:pt x="1405" y="56912"/>
                  </a:lnTo>
                  <a:lnTo>
                    <a:pt x="0" y="72493"/>
                  </a:lnTo>
                  <a:lnTo>
                    <a:pt x="849" y="73726"/>
                  </a:lnTo>
                  <a:lnTo>
                    <a:pt x="2253" y="74548"/>
                  </a:lnTo>
                  <a:lnTo>
                    <a:pt x="8283" y="75705"/>
                  </a:lnTo>
                  <a:lnTo>
                    <a:pt x="25718" y="76184"/>
                  </a:lnTo>
                  <a:lnTo>
                    <a:pt x="30615" y="73931"/>
                  </a:lnTo>
                  <a:lnTo>
                    <a:pt x="35616" y="70954"/>
                  </a:lnTo>
                  <a:lnTo>
                    <a:pt x="43191" y="68431"/>
                  </a:lnTo>
                  <a:lnTo>
                    <a:pt x="82622" y="31663"/>
                  </a:lnTo>
                  <a:lnTo>
                    <a:pt x="83806" y="22954"/>
                  </a:lnTo>
                  <a:lnTo>
                    <a:pt x="83813" y="33467"/>
                  </a:lnTo>
                  <a:lnTo>
                    <a:pt x="84659" y="35009"/>
                  </a:lnTo>
                  <a:lnTo>
                    <a:pt x="86072" y="36036"/>
                  </a:lnTo>
                  <a:lnTo>
                    <a:pt x="87858" y="36722"/>
                  </a:lnTo>
                  <a:lnTo>
                    <a:pt x="89049" y="38025"/>
                  </a:lnTo>
                  <a:lnTo>
                    <a:pt x="90374" y="41731"/>
                  </a:lnTo>
                  <a:lnTo>
                    <a:pt x="92261" y="66051"/>
                  </a:lnTo>
                  <a:lnTo>
                    <a:pt x="97461" y="76195"/>
                  </a:lnTo>
                  <a:lnTo>
                    <a:pt x="98739" y="82308"/>
                  </a:lnTo>
                  <a:lnTo>
                    <a:pt x="103005" y="87411"/>
                  </a:lnTo>
                  <a:lnTo>
                    <a:pt x="107300" y="89645"/>
                  </a:lnTo>
                  <a:lnTo>
                    <a:pt x="109630" y="90241"/>
                  </a:lnTo>
                  <a:lnTo>
                    <a:pt x="121968" y="97306"/>
                  </a:lnTo>
                  <a:lnTo>
                    <a:pt x="129533" y="9905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344"/>
            <p:cNvSpPr/>
            <p:nvPr/>
          </p:nvSpPr>
          <p:spPr>
            <a:xfrm>
              <a:off x="11917680" y="3482341"/>
              <a:ext cx="57642" cy="91440"/>
            </a:xfrm>
            <a:custGeom>
              <a:avLst/>
              <a:gdLst/>
              <a:ahLst/>
              <a:cxnLst/>
              <a:rect l="0" t="0" r="0" b="0"/>
              <a:pathLst>
                <a:path w="57642" h="91440">
                  <a:moveTo>
                    <a:pt x="53340" y="7619"/>
                  </a:moveTo>
                  <a:lnTo>
                    <a:pt x="49293" y="3574"/>
                  </a:lnTo>
                  <a:lnTo>
                    <a:pt x="45052" y="1588"/>
                  </a:lnTo>
                  <a:lnTo>
                    <a:pt x="11638" y="1"/>
                  </a:lnTo>
                  <a:lnTo>
                    <a:pt x="1411" y="0"/>
                  </a:lnTo>
                  <a:lnTo>
                    <a:pt x="941" y="846"/>
                  </a:lnTo>
                  <a:lnTo>
                    <a:pt x="38" y="11350"/>
                  </a:lnTo>
                  <a:lnTo>
                    <a:pt x="872" y="12646"/>
                  </a:lnTo>
                  <a:lnTo>
                    <a:pt x="2275" y="13510"/>
                  </a:lnTo>
                  <a:lnTo>
                    <a:pt x="4057" y="14087"/>
                  </a:lnTo>
                  <a:lnTo>
                    <a:pt x="15438" y="21118"/>
                  </a:lnTo>
                  <a:lnTo>
                    <a:pt x="17912" y="21699"/>
                  </a:lnTo>
                  <a:lnTo>
                    <a:pt x="25441" y="26560"/>
                  </a:lnTo>
                  <a:lnTo>
                    <a:pt x="43182" y="42400"/>
                  </a:lnTo>
                  <a:lnTo>
                    <a:pt x="48260" y="44244"/>
                  </a:lnTo>
                  <a:lnTo>
                    <a:pt x="49954" y="45582"/>
                  </a:lnTo>
                  <a:lnTo>
                    <a:pt x="51835" y="49327"/>
                  </a:lnTo>
                  <a:lnTo>
                    <a:pt x="52893" y="56196"/>
                  </a:lnTo>
                  <a:lnTo>
                    <a:pt x="53891" y="57784"/>
                  </a:lnTo>
                  <a:lnTo>
                    <a:pt x="55396" y="58842"/>
                  </a:lnTo>
                  <a:lnTo>
                    <a:pt x="57253" y="59547"/>
                  </a:lnTo>
                  <a:lnTo>
                    <a:pt x="57641" y="60865"/>
                  </a:lnTo>
                  <a:lnTo>
                    <a:pt x="57054" y="62590"/>
                  </a:lnTo>
                  <a:lnTo>
                    <a:pt x="54992" y="66764"/>
                  </a:lnTo>
                  <a:lnTo>
                    <a:pt x="53558" y="74789"/>
                  </a:lnTo>
                  <a:lnTo>
                    <a:pt x="49358" y="79827"/>
                  </a:lnTo>
                  <a:lnTo>
                    <a:pt x="45077" y="82045"/>
                  </a:lnTo>
                  <a:lnTo>
                    <a:pt x="42755" y="82636"/>
                  </a:lnTo>
                  <a:lnTo>
                    <a:pt x="30423" y="89694"/>
                  </a:lnTo>
                  <a:lnTo>
                    <a:pt x="7480" y="91425"/>
                  </a:lnTo>
                  <a:lnTo>
                    <a:pt x="0" y="9143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SMARTInkShape-345"/>
            <p:cNvSpPr/>
            <p:nvPr/>
          </p:nvSpPr>
          <p:spPr>
            <a:xfrm>
              <a:off x="12039600" y="3505200"/>
              <a:ext cx="75849" cy="114301"/>
            </a:xfrm>
            <a:custGeom>
              <a:avLst/>
              <a:gdLst/>
              <a:ahLst/>
              <a:cxnLst/>
              <a:rect l="0" t="0" r="0" b="0"/>
              <a:pathLst>
                <a:path w="75849" h="114301">
                  <a:moveTo>
                    <a:pt x="38100" y="0"/>
                  </a:moveTo>
                  <a:lnTo>
                    <a:pt x="38100" y="13867"/>
                  </a:lnTo>
                  <a:lnTo>
                    <a:pt x="43336" y="21052"/>
                  </a:lnTo>
                  <a:lnTo>
                    <a:pt x="44662" y="25725"/>
                  </a:lnTo>
                  <a:lnTo>
                    <a:pt x="45862" y="27310"/>
                  </a:lnTo>
                  <a:lnTo>
                    <a:pt x="63604" y="40963"/>
                  </a:lnTo>
                  <a:lnTo>
                    <a:pt x="66369" y="45863"/>
                  </a:lnTo>
                  <a:lnTo>
                    <a:pt x="68445" y="50864"/>
                  </a:lnTo>
                  <a:lnTo>
                    <a:pt x="73526" y="58439"/>
                  </a:lnTo>
                  <a:lnTo>
                    <a:pt x="75408" y="66045"/>
                  </a:lnTo>
                  <a:lnTo>
                    <a:pt x="75848" y="71122"/>
                  </a:lnTo>
                  <a:lnTo>
                    <a:pt x="73786" y="76201"/>
                  </a:lnTo>
                  <a:lnTo>
                    <a:pt x="70893" y="81281"/>
                  </a:lnTo>
                  <a:lnTo>
                    <a:pt x="69036" y="91440"/>
                  </a:lnTo>
                  <a:lnTo>
                    <a:pt x="68884" y="93980"/>
                  </a:lnTo>
                  <a:lnTo>
                    <a:pt x="67938" y="95673"/>
                  </a:lnTo>
                  <a:lnTo>
                    <a:pt x="66454" y="96802"/>
                  </a:lnTo>
                  <a:lnTo>
                    <a:pt x="62556" y="98903"/>
                  </a:lnTo>
                  <a:lnTo>
                    <a:pt x="58001" y="102659"/>
                  </a:lnTo>
                  <a:lnTo>
                    <a:pt x="50897" y="104893"/>
                  </a:lnTo>
                  <a:lnTo>
                    <a:pt x="46630" y="105489"/>
                  </a:lnTo>
                  <a:lnTo>
                    <a:pt x="43788" y="106733"/>
                  </a:lnTo>
                  <a:lnTo>
                    <a:pt x="41890" y="108408"/>
                  </a:lnTo>
                  <a:lnTo>
                    <a:pt x="40629" y="110372"/>
                  </a:lnTo>
                  <a:lnTo>
                    <a:pt x="38090" y="111682"/>
                  </a:lnTo>
                  <a:lnTo>
                    <a:pt x="18338" y="114070"/>
                  </a:lnTo>
                  <a:lnTo>
                    <a:pt x="0" y="1143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1" name="SMARTInkShape-Group92"/>
          <p:cNvGrpSpPr/>
          <p:nvPr/>
        </p:nvGrpSpPr>
        <p:grpSpPr>
          <a:xfrm>
            <a:off x="9860280" y="3802380"/>
            <a:ext cx="1912621" cy="388621"/>
            <a:chOff x="9860280" y="3802380"/>
            <a:chExt cx="1912621" cy="388621"/>
          </a:xfrm>
        </p:grpSpPr>
        <p:sp>
          <p:nvSpPr>
            <p:cNvPr id="161" name="SMARTInkShape-346"/>
            <p:cNvSpPr/>
            <p:nvPr/>
          </p:nvSpPr>
          <p:spPr>
            <a:xfrm>
              <a:off x="9860280" y="3802380"/>
              <a:ext cx="335281" cy="45721"/>
            </a:xfrm>
            <a:custGeom>
              <a:avLst/>
              <a:gdLst/>
              <a:ahLst/>
              <a:cxnLst/>
              <a:rect l="0" t="0" r="0" b="0"/>
              <a:pathLst>
                <a:path w="335281" h="45721">
                  <a:moveTo>
                    <a:pt x="0" y="45720"/>
                  </a:moveTo>
                  <a:lnTo>
                    <a:pt x="0" y="39160"/>
                  </a:lnTo>
                  <a:lnTo>
                    <a:pt x="847" y="38806"/>
                  </a:lnTo>
                  <a:lnTo>
                    <a:pt x="20408" y="37272"/>
                  </a:lnTo>
                  <a:lnTo>
                    <a:pt x="28813" y="32869"/>
                  </a:lnTo>
                  <a:lnTo>
                    <a:pt x="70379" y="25305"/>
                  </a:lnTo>
                  <a:lnTo>
                    <a:pt x="115993" y="16972"/>
                  </a:lnTo>
                  <a:lnTo>
                    <a:pt x="160168" y="9361"/>
                  </a:lnTo>
                  <a:lnTo>
                    <a:pt x="205752" y="7773"/>
                  </a:lnTo>
                  <a:lnTo>
                    <a:pt x="228603" y="5407"/>
                  </a:lnTo>
                  <a:lnTo>
                    <a:pt x="272064" y="475"/>
                  </a:lnTo>
                  <a:lnTo>
                    <a:pt x="312891" y="42"/>
                  </a:lnTo>
                  <a:lnTo>
                    <a:pt x="33528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347"/>
            <p:cNvSpPr/>
            <p:nvPr/>
          </p:nvSpPr>
          <p:spPr>
            <a:xfrm>
              <a:off x="10035882" y="3840480"/>
              <a:ext cx="30139" cy="160021"/>
            </a:xfrm>
            <a:custGeom>
              <a:avLst/>
              <a:gdLst/>
              <a:ahLst/>
              <a:cxnLst/>
              <a:rect l="0" t="0" r="0" b="0"/>
              <a:pathLst>
                <a:path w="30139" h="160021">
                  <a:moveTo>
                    <a:pt x="22518" y="0"/>
                  </a:moveTo>
                  <a:lnTo>
                    <a:pt x="8430" y="0"/>
                  </a:lnTo>
                  <a:lnTo>
                    <a:pt x="817" y="6561"/>
                  </a:lnTo>
                  <a:lnTo>
                    <a:pt x="0" y="11352"/>
                  </a:lnTo>
                  <a:lnTo>
                    <a:pt x="733" y="12648"/>
                  </a:lnTo>
                  <a:lnTo>
                    <a:pt x="2067" y="13512"/>
                  </a:lnTo>
                  <a:lnTo>
                    <a:pt x="3804" y="14088"/>
                  </a:lnTo>
                  <a:lnTo>
                    <a:pt x="4964" y="15318"/>
                  </a:lnTo>
                  <a:lnTo>
                    <a:pt x="6249" y="18944"/>
                  </a:lnTo>
                  <a:lnTo>
                    <a:pt x="8065" y="35628"/>
                  </a:lnTo>
                  <a:lnTo>
                    <a:pt x="13298" y="45734"/>
                  </a:lnTo>
                  <a:lnTo>
                    <a:pt x="15682" y="72954"/>
                  </a:lnTo>
                  <a:lnTo>
                    <a:pt x="20119" y="81917"/>
                  </a:lnTo>
                  <a:lnTo>
                    <a:pt x="24734" y="120188"/>
                  </a:lnTo>
                  <a:lnTo>
                    <a:pt x="27736" y="127077"/>
                  </a:lnTo>
                  <a:lnTo>
                    <a:pt x="30138" y="1600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SMARTInkShape-348"/>
            <p:cNvSpPr/>
            <p:nvPr/>
          </p:nvSpPr>
          <p:spPr>
            <a:xfrm>
              <a:off x="9989820" y="4008120"/>
              <a:ext cx="190501" cy="22861"/>
            </a:xfrm>
            <a:custGeom>
              <a:avLst/>
              <a:gdLst/>
              <a:ahLst/>
              <a:cxnLst/>
              <a:rect l="0" t="0" r="0" b="0"/>
              <a:pathLst>
                <a:path w="190501" h="22861">
                  <a:moveTo>
                    <a:pt x="0" y="22860"/>
                  </a:moveTo>
                  <a:lnTo>
                    <a:pt x="11351" y="22860"/>
                  </a:lnTo>
                  <a:lnTo>
                    <a:pt x="15769" y="20602"/>
                  </a:lnTo>
                  <a:lnTo>
                    <a:pt x="18133" y="18815"/>
                  </a:lnTo>
                  <a:lnTo>
                    <a:pt x="25276" y="16829"/>
                  </a:lnTo>
                  <a:lnTo>
                    <a:pt x="70440" y="15267"/>
                  </a:lnTo>
                  <a:lnTo>
                    <a:pt x="114269" y="8327"/>
                  </a:lnTo>
                  <a:lnTo>
                    <a:pt x="154024" y="2445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SMARTInkShape-349"/>
            <p:cNvSpPr/>
            <p:nvPr/>
          </p:nvSpPr>
          <p:spPr>
            <a:xfrm>
              <a:off x="10233772" y="3916680"/>
              <a:ext cx="181566" cy="129445"/>
            </a:xfrm>
            <a:custGeom>
              <a:avLst/>
              <a:gdLst/>
              <a:ahLst/>
              <a:cxnLst/>
              <a:rect l="0" t="0" r="0" b="0"/>
              <a:pathLst>
                <a:path w="181566" h="129445">
                  <a:moveTo>
                    <a:pt x="121808" y="22860"/>
                  </a:moveTo>
                  <a:lnTo>
                    <a:pt x="107467" y="9366"/>
                  </a:lnTo>
                  <a:lnTo>
                    <a:pt x="96015" y="3151"/>
                  </a:lnTo>
                  <a:lnTo>
                    <a:pt x="86037" y="934"/>
                  </a:lnTo>
                  <a:lnTo>
                    <a:pt x="40198" y="16"/>
                  </a:lnTo>
                  <a:lnTo>
                    <a:pt x="10110" y="0"/>
                  </a:lnTo>
                  <a:lnTo>
                    <a:pt x="6408" y="2258"/>
                  </a:lnTo>
                  <a:lnTo>
                    <a:pt x="269" y="7306"/>
                  </a:lnTo>
                  <a:lnTo>
                    <a:pt x="0" y="11572"/>
                  </a:lnTo>
                  <a:lnTo>
                    <a:pt x="811" y="12794"/>
                  </a:lnTo>
                  <a:lnTo>
                    <a:pt x="2196" y="13610"/>
                  </a:lnTo>
                  <a:lnTo>
                    <a:pt x="3967" y="14154"/>
                  </a:lnTo>
                  <a:lnTo>
                    <a:pt x="13738" y="20262"/>
                  </a:lnTo>
                  <a:lnTo>
                    <a:pt x="60914" y="31104"/>
                  </a:lnTo>
                  <a:lnTo>
                    <a:pt x="87103" y="42416"/>
                  </a:lnTo>
                  <a:lnTo>
                    <a:pt x="106727" y="46434"/>
                  </a:lnTo>
                  <a:lnTo>
                    <a:pt x="153920" y="72666"/>
                  </a:lnTo>
                  <a:lnTo>
                    <a:pt x="160914" y="74629"/>
                  </a:lnTo>
                  <a:lnTo>
                    <a:pt x="166847" y="80018"/>
                  </a:lnTo>
                  <a:lnTo>
                    <a:pt x="181565" y="104363"/>
                  </a:lnTo>
                  <a:lnTo>
                    <a:pt x="181119" y="105982"/>
                  </a:lnTo>
                  <a:lnTo>
                    <a:pt x="176100" y="113038"/>
                  </a:lnTo>
                  <a:lnTo>
                    <a:pt x="164016" y="119287"/>
                  </a:lnTo>
                  <a:lnTo>
                    <a:pt x="119829" y="128814"/>
                  </a:lnTo>
                  <a:lnTo>
                    <a:pt x="100390" y="129444"/>
                  </a:lnTo>
                  <a:lnTo>
                    <a:pt x="55850" y="121135"/>
                  </a:lnTo>
                  <a:lnTo>
                    <a:pt x="45625" y="115901"/>
                  </a:lnTo>
                  <a:lnTo>
                    <a:pt x="37988" y="1143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350"/>
            <p:cNvSpPr/>
            <p:nvPr/>
          </p:nvSpPr>
          <p:spPr>
            <a:xfrm>
              <a:off x="10508010" y="3931920"/>
              <a:ext cx="190471" cy="121921"/>
            </a:xfrm>
            <a:custGeom>
              <a:avLst/>
              <a:gdLst/>
              <a:ahLst/>
              <a:cxnLst/>
              <a:rect l="0" t="0" r="0" b="0"/>
              <a:pathLst>
                <a:path w="190471" h="121921">
                  <a:moveTo>
                    <a:pt x="60930" y="0"/>
                  </a:moveTo>
                  <a:lnTo>
                    <a:pt x="42052" y="0"/>
                  </a:lnTo>
                  <a:lnTo>
                    <a:pt x="37580" y="2258"/>
                  </a:lnTo>
                  <a:lnTo>
                    <a:pt x="35205" y="4045"/>
                  </a:lnTo>
                  <a:lnTo>
                    <a:pt x="32564" y="8289"/>
                  </a:lnTo>
                  <a:lnTo>
                    <a:pt x="30543" y="12997"/>
                  </a:lnTo>
                  <a:lnTo>
                    <a:pt x="9805" y="38105"/>
                  </a:lnTo>
                  <a:lnTo>
                    <a:pt x="7729" y="43182"/>
                  </a:lnTo>
                  <a:lnTo>
                    <a:pt x="2642" y="50801"/>
                  </a:lnTo>
                  <a:lnTo>
                    <a:pt x="761" y="59267"/>
                  </a:lnTo>
                  <a:lnTo>
                    <a:pt x="0" y="86046"/>
                  </a:lnTo>
                  <a:lnTo>
                    <a:pt x="2241" y="91300"/>
                  </a:lnTo>
                  <a:lnTo>
                    <a:pt x="6533" y="97527"/>
                  </a:lnTo>
                  <a:lnTo>
                    <a:pt x="7276" y="102651"/>
                  </a:lnTo>
                  <a:lnTo>
                    <a:pt x="8227" y="103995"/>
                  </a:lnTo>
                  <a:lnTo>
                    <a:pt x="9710" y="104889"/>
                  </a:lnTo>
                  <a:lnTo>
                    <a:pt x="11542" y="105486"/>
                  </a:lnTo>
                  <a:lnTo>
                    <a:pt x="21448" y="113136"/>
                  </a:lnTo>
                  <a:lnTo>
                    <a:pt x="26468" y="113955"/>
                  </a:lnTo>
                  <a:lnTo>
                    <a:pt x="40706" y="114270"/>
                  </a:lnTo>
                  <a:lnTo>
                    <a:pt x="45732" y="112029"/>
                  </a:lnTo>
                  <a:lnTo>
                    <a:pt x="50788" y="109057"/>
                  </a:lnTo>
                  <a:lnTo>
                    <a:pt x="55858" y="107736"/>
                  </a:lnTo>
                  <a:lnTo>
                    <a:pt x="57549" y="106538"/>
                  </a:lnTo>
                  <a:lnTo>
                    <a:pt x="58675" y="104893"/>
                  </a:lnTo>
                  <a:lnTo>
                    <a:pt x="60774" y="100806"/>
                  </a:lnTo>
                  <a:lnTo>
                    <a:pt x="86357" y="69606"/>
                  </a:lnTo>
                  <a:lnTo>
                    <a:pt x="97841" y="43273"/>
                  </a:lnTo>
                  <a:lnTo>
                    <a:pt x="99030" y="22863"/>
                  </a:lnTo>
                  <a:lnTo>
                    <a:pt x="99030" y="26907"/>
                  </a:lnTo>
                  <a:lnTo>
                    <a:pt x="96771" y="31149"/>
                  </a:lnTo>
                  <a:lnTo>
                    <a:pt x="93794" y="35857"/>
                  </a:lnTo>
                  <a:lnTo>
                    <a:pt x="92469" y="40772"/>
                  </a:lnTo>
                  <a:lnTo>
                    <a:pt x="92963" y="43268"/>
                  </a:lnTo>
                  <a:lnTo>
                    <a:pt x="97580" y="53357"/>
                  </a:lnTo>
                  <a:lnTo>
                    <a:pt x="99687" y="66042"/>
                  </a:lnTo>
                  <a:lnTo>
                    <a:pt x="116934" y="92921"/>
                  </a:lnTo>
                  <a:lnTo>
                    <a:pt x="121944" y="96331"/>
                  </a:lnTo>
                  <a:lnTo>
                    <a:pt x="126995" y="98694"/>
                  </a:lnTo>
                  <a:lnTo>
                    <a:pt x="147447" y="111104"/>
                  </a:lnTo>
                  <a:lnTo>
                    <a:pt x="157592" y="113353"/>
                  </a:lnTo>
                  <a:lnTo>
                    <a:pt x="170944" y="114866"/>
                  </a:lnTo>
                  <a:lnTo>
                    <a:pt x="190470" y="1219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351"/>
            <p:cNvSpPr/>
            <p:nvPr/>
          </p:nvSpPr>
          <p:spPr>
            <a:xfrm>
              <a:off x="10729056" y="3870960"/>
              <a:ext cx="68485" cy="175261"/>
            </a:xfrm>
            <a:custGeom>
              <a:avLst/>
              <a:gdLst/>
              <a:ahLst/>
              <a:cxnLst/>
              <a:rect l="0" t="0" r="0" b="0"/>
              <a:pathLst>
                <a:path w="68485" h="175261">
                  <a:moveTo>
                    <a:pt x="15144" y="0"/>
                  </a:moveTo>
                  <a:lnTo>
                    <a:pt x="3508" y="0"/>
                  </a:lnTo>
                  <a:lnTo>
                    <a:pt x="2307" y="847"/>
                  </a:lnTo>
                  <a:lnTo>
                    <a:pt x="1505" y="2257"/>
                  </a:lnTo>
                  <a:lnTo>
                    <a:pt x="222" y="10607"/>
                  </a:lnTo>
                  <a:lnTo>
                    <a:pt x="0" y="17912"/>
                  </a:lnTo>
                  <a:lnTo>
                    <a:pt x="13418" y="61491"/>
                  </a:lnTo>
                  <a:lnTo>
                    <a:pt x="15223" y="70509"/>
                  </a:lnTo>
                  <a:lnTo>
                    <a:pt x="28279" y="99545"/>
                  </a:lnTo>
                  <a:lnTo>
                    <a:pt x="30297" y="108589"/>
                  </a:lnTo>
                  <a:lnTo>
                    <a:pt x="36190" y="118440"/>
                  </a:lnTo>
                  <a:lnTo>
                    <a:pt x="40868" y="124042"/>
                  </a:lnTo>
                  <a:lnTo>
                    <a:pt x="43509" y="131612"/>
                  </a:lnTo>
                  <a:lnTo>
                    <a:pt x="45531" y="139775"/>
                  </a:lnTo>
                  <a:lnTo>
                    <a:pt x="51470" y="151913"/>
                  </a:lnTo>
                  <a:lnTo>
                    <a:pt x="53304" y="157264"/>
                  </a:lnTo>
                  <a:lnTo>
                    <a:pt x="68484" y="17526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352"/>
            <p:cNvSpPr/>
            <p:nvPr/>
          </p:nvSpPr>
          <p:spPr>
            <a:xfrm>
              <a:off x="10759440" y="3939541"/>
              <a:ext cx="319909" cy="114291"/>
            </a:xfrm>
            <a:custGeom>
              <a:avLst/>
              <a:gdLst/>
              <a:ahLst/>
              <a:cxnLst/>
              <a:rect l="0" t="0" r="0" b="0"/>
              <a:pathLst>
                <a:path w="319909" h="114291">
                  <a:moveTo>
                    <a:pt x="0" y="45719"/>
                  </a:moveTo>
                  <a:lnTo>
                    <a:pt x="4043" y="41674"/>
                  </a:lnTo>
                  <a:lnTo>
                    <a:pt x="8288" y="39688"/>
                  </a:lnTo>
                  <a:lnTo>
                    <a:pt x="10605" y="39158"/>
                  </a:lnTo>
                  <a:lnTo>
                    <a:pt x="12149" y="37958"/>
                  </a:lnTo>
                  <a:lnTo>
                    <a:pt x="13866" y="34368"/>
                  </a:lnTo>
                  <a:lnTo>
                    <a:pt x="19147" y="29950"/>
                  </a:lnTo>
                  <a:lnTo>
                    <a:pt x="26291" y="26010"/>
                  </a:lnTo>
                  <a:lnTo>
                    <a:pt x="37775" y="23481"/>
                  </a:lnTo>
                  <a:lnTo>
                    <a:pt x="43882" y="22289"/>
                  </a:lnTo>
                  <a:lnTo>
                    <a:pt x="84349" y="9352"/>
                  </a:lnTo>
                  <a:lnTo>
                    <a:pt x="103205" y="7000"/>
                  </a:lnTo>
                  <a:lnTo>
                    <a:pt x="114115" y="1633"/>
                  </a:lnTo>
                  <a:lnTo>
                    <a:pt x="159694" y="0"/>
                  </a:lnTo>
                  <a:lnTo>
                    <a:pt x="155880" y="0"/>
                  </a:lnTo>
                  <a:lnTo>
                    <a:pt x="154720" y="846"/>
                  </a:lnTo>
                  <a:lnTo>
                    <a:pt x="151757" y="7760"/>
                  </a:lnTo>
                  <a:lnTo>
                    <a:pt x="147223" y="13493"/>
                  </a:lnTo>
                  <a:lnTo>
                    <a:pt x="137930" y="38103"/>
                  </a:lnTo>
                  <a:lnTo>
                    <a:pt x="137262" y="55043"/>
                  </a:lnTo>
                  <a:lnTo>
                    <a:pt x="139462" y="60587"/>
                  </a:lnTo>
                  <a:lnTo>
                    <a:pt x="142416" y="65874"/>
                  </a:lnTo>
                  <a:lnTo>
                    <a:pt x="144926" y="73610"/>
                  </a:lnTo>
                  <a:lnTo>
                    <a:pt x="155294" y="86352"/>
                  </a:lnTo>
                  <a:lnTo>
                    <a:pt x="176772" y="101598"/>
                  </a:lnTo>
                  <a:lnTo>
                    <a:pt x="184683" y="104421"/>
                  </a:lnTo>
                  <a:lnTo>
                    <a:pt x="231867" y="114064"/>
                  </a:lnTo>
                  <a:lnTo>
                    <a:pt x="267764" y="114290"/>
                  </a:lnTo>
                  <a:lnTo>
                    <a:pt x="293849" y="106538"/>
                  </a:lnTo>
                  <a:lnTo>
                    <a:pt x="299368" y="102947"/>
                  </a:lnTo>
                  <a:lnTo>
                    <a:pt x="316632" y="79376"/>
                  </a:lnTo>
                  <a:lnTo>
                    <a:pt x="319030" y="71308"/>
                  </a:lnTo>
                  <a:lnTo>
                    <a:pt x="319908" y="58444"/>
                  </a:lnTo>
                  <a:lnTo>
                    <a:pt x="317725" y="53350"/>
                  </a:lnTo>
                  <a:lnTo>
                    <a:pt x="314776" y="48264"/>
                  </a:lnTo>
                  <a:lnTo>
                    <a:pt x="313469" y="43181"/>
                  </a:lnTo>
                  <a:lnTo>
                    <a:pt x="308370" y="38100"/>
                  </a:lnTo>
                  <a:lnTo>
                    <a:pt x="271664" y="11006"/>
                  </a:lnTo>
                  <a:lnTo>
                    <a:pt x="261491" y="8622"/>
                  </a:lnTo>
                  <a:lnTo>
                    <a:pt x="248128" y="7070"/>
                  </a:lnTo>
                  <a:lnTo>
                    <a:pt x="227634" y="487"/>
                  </a:lnTo>
                  <a:lnTo>
                    <a:pt x="210764" y="28"/>
                  </a:lnTo>
                  <a:lnTo>
                    <a:pt x="209089" y="865"/>
                  </a:lnTo>
                  <a:lnTo>
                    <a:pt x="207975" y="2270"/>
                  </a:lnTo>
                  <a:lnTo>
                    <a:pt x="205740" y="761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SMARTInkShape-353"/>
            <p:cNvSpPr/>
            <p:nvPr/>
          </p:nvSpPr>
          <p:spPr>
            <a:xfrm>
              <a:off x="11125200" y="4015740"/>
              <a:ext cx="99061" cy="175261"/>
            </a:xfrm>
            <a:custGeom>
              <a:avLst/>
              <a:gdLst/>
              <a:ahLst/>
              <a:cxnLst/>
              <a:rect l="0" t="0" r="0" b="0"/>
              <a:pathLst>
                <a:path w="99061" h="175261">
                  <a:moveTo>
                    <a:pt x="0" y="0"/>
                  </a:moveTo>
                  <a:lnTo>
                    <a:pt x="0" y="4045"/>
                  </a:lnTo>
                  <a:lnTo>
                    <a:pt x="4516" y="8289"/>
                  </a:lnTo>
                  <a:lnTo>
                    <a:pt x="11321" y="13844"/>
                  </a:lnTo>
                  <a:lnTo>
                    <a:pt x="40625" y="59522"/>
                  </a:lnTo>
                  <a:lnTo>
                    <a:pt x="61099" y="104575"/>
                  </a:lnTo>
                  <a:lnTo>
                    <a:pt x="63591" y="107817"/>
                  </a:lnTo>
                  <a:lnTo>
                    <a:pt x="66363" y="115934"/>
                  </a:lnTo>
                  <a:lnTo>
                    <a:pt x="68441" y="124339"/>
                  </a:lnTo>
                  <a:lnTo>
                    <a:pt x="76674" y="136634"/>
                  </a:lnTo>
                  <a:lnTo>
                    <a:pt x="79055" y="139349"/>
                  </a:lnTo>
                  <a:lnTo>
                    <a:pt x="81702" y="146882"/>
                  </a:lnTo>
                  <a:lnTo>
                    <a:pt x="83726" y="155028"/>
                  </a:lnTo>
                  <a:lnTo>
                    <a:pt x="91924" y="167155"/>
                  </a:lnTo>
                  <a:lnTo>
                    <a:pt x="99060" y="17526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354"/>
            <p:cNvSpPr/>
            <p:nvPr/>
          </p:nvSpPr>
          <p:spPr>
            <a:xfrm>
              <a:off x="11140440" y="3970048"/>
              <a:ext cx="266566" cy="114269"/>
            </a:xfrm>
            <a:custGeom>
              <a:avLst/>
              <a:gdLst/>
              <a:ahLst/>
              <a:cxnLst/>
              <a:rect l="0" t="0" r="0" b="0"/>
              <a:pathLst>
                <a:path w="266566" h="114269">
                  <a:moveTo>
                    <a:pt x="0" y="30452"/>
                  </a:moveTo>
                  <a:lnTo>
                    <a:pt x="0" y="23892"/>
                  </a:lnTo>
                  <a:lnTo>
                    <a:pt x="10605" y="12319"/>
                  </a:lnTo>
                  <a:lnTo>
                    <a:pt x="15436" y="9693"/>
                  </a:lnTo>
                  <a:lnTo>
                    <a:pt x="56180" y="702"/>
                  </a:lnTo>
                  <a:lnTo>
                    <a:pt x="103092" y="0"/>
                  </a:lnTo>
                  <a:lnTo>
                    <a:pt x="144876" y="820"/>
                  </a:lnTo>
                  <a:lnTo>
                    <a:pt x="191912" y="11323"/>
                  </a:lnTo>
                  <a:lnTo>
                    <a:pt x="225689" y="23592"/>
                  </a:lnTo>
                  <a:lnTo>
                    <a:pt x="242011" y="34710"/>
                  </a:lnTo>
                  <a:lnTo>
                    <a:pt x="248107" y="37424"/>
                  </a:lnTo>
                  <a:lnTo>
                    <a:pt x="261514" y="48481"/>
                  </a:lnTo>
                  <a:lnTo>
                    <a:pt x="264395" y="53423"/>
                  </a:lnTo>
                  <a:lnTo>
                    <a:pt x="266245" y="63493"/>
                  </a:lnTo>
                  <a:lnTo>
                    <a:pt x="266565" y="71099"/>
                  </a:lnTo>
                  <a:lnTo>
                    <a:pt x="264382" y="76175"/>
                  </a:lnTo>
                  <a:lnTo>
                    <a:pt x="256082" y="86333"/>
                  </a:lnTo>
                  <a:lnTo>
                    <a:pt x="251257" y="89154"/>
                  </a:lnTo>
                  <a:lnTo>
                    <a:pt x="237214" y="95011"/>
                  </a:lnTo>
                  <a:lnTo>
                    <a:pt x="223369" y="103475"/>
                  </a:lnTo>
                  <a:lnTo>
                    <a:pt x="176710" y="113922"/>
                  </a:lnTo>
                  <a:lnTo>
                    <a:pt x="131314" y="114268"/>
                  </a:lnTo>
                  <a:lnTo>
                    <a:pt x="124403" y="113424"/>
                  </a:lnTo>
                  <a:lnTo>
                    <a:pt x="100910" y="106966"/>
                  </a:lnTo>
                  <a:lnTo>
                    <a:pt x="83820" y="9141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355"/>
            <p:cNvSpPr/>
            <p:nvPr/>
          </p:nvSpPr>
          <p:spPr>
            <a:xfrm>
              <a:off x="11384280" y="3954876"/>
              <a:ext cx="388621" cy="167544"/>
            </a:xfrm>
            <a:custGeom>
              <a:avLst/>
              <a:gdLst/>
              <a:ahLst/>
              <a:cxnLst/>
              <a:rect l="0" t="0" r="0" b="0"/>
              <a:pathLst>
                <a:path w="388621" h="167544">
                  <a:moveTo>
                    <a:pt x="0" y="83724"/>
                  </a:moveTo>
                  <a:lnTo>
                    <a:pt x="45556" y="83724"/>
                  </a:lnTo>
                  <a:lnTo>
                    <a:pt x="88796" y="83724"/>
                  </a:lnTo>
                  <a:lnTo>
                    <a:pt x="109200" y="82877"/>
                  </a:lnTo>
                  <a:lnTo>
                    <a:pt x="138748" y="76574"/>
                  </a:lnTo>
                  <a:lnTo>
                    <a:pt x="147179" y="75468"/>
                  </a:lnTo>
                  <a:lnTo>
                    <a:pt x="167484" y="66709"/>
                  </a:lnTo>
                  <a:lnTo>
                    <a:pt x="180320" y="56397"/>
                  </a:lnTo>
                  <a:lnTo>
                    <a:pt x="185410" y="54646"/>
                  </a:lnTo>
                  <a:lnTo>
                    <a:pt x="187107" y="53332"/>
                  </a:lnTo>
                  <a:lnTo>
                    <a:pt x="196929" y="39414"/>
                  </a:lnTo>
                  <a:lnTo>
                    <a:pt x="197768" y="34376"/>
                  </a:lnTo>
                  <a:lnTo>
                    <a:pt x="195706" y="29901"/>
                  </a:lnTo>
                  <a:lnTo>
                    <a:pt x="191527" y="24174"/>
                  </a:lnTo>
                  <a:lnTo>
                    <a:pt x="189858" y="16959"/>
                  </a:lnTo>
                  <a:lnTo>
                    <a:pt x="186544" y="12281"/>
                  </a:lnTo>
                  <a:lnTo>
                    <a:pt x="182253" y="9639"/>
                  </a:lnTo>
                  <a:lnTo>
                    <a:pt x="170098" y="6955"/>
                  </a:lnTo>
                  <a:lnTo>
                    <a:pt x="162535" y="2370"/>
                  </a:lnTo>
                  <a:lnTo>
                    <a:pt x="152395" y="391"/>
                  </a:lnTo>
                  <a:lnTo>
                    <a:pt x="142240" y="0"/>
                  </a:lnTo>
                  <a:lnTo>
                    <a:pt x="137162" y="2204"/>
                  </a:lnTo>
                  <a:lnTo>
                    <a:pt x="132080" y="5159"/>
                  </a:lnTo>
                  <a:lnTo>
                    <a:pt x="121920" y="7057"/>
                  </a:lnTo>
                  <a:lnTo>
                    <a:pt x="119380" y="7213"/>
                  </a:lnTo>
                  <a:lnTo>
                    <a:pt x="114303" y="9644"/>
                  </a:lnTo>
                  <a:lnTo>
                    <a:pt x="81280" y="40555"/>
                  </a:lnTo>
                  <a:lnTo>
                    <a:pt x="78460" y="45629"/>
                  </a:lnTo>
                  <a:lnTo>
                    <a:pt x="76356" y="50707"/>
                  </a:lnTo>
                  <a:lnTo>
                    <a:pt x="71260" y="58325"/>
                  </a:lnTo>
                  <a:lnTo>
                    <a:pt x="69375" y="65944"/>
                  </a:lnTo>
                  <a:lnTo>
                    <a:pt x="68687" y="78644"/>
                  </a:lnTo>
                  <a:lnTo>
                    <a:pt x="72656" y="90309"/>
                  </a:lnTo>
                  <a:lnTo>
                    <a:pt x="84022" y="106114"/>
                  </a:lnTo>
                  <a:lnTo>
                    <a:pt x="97390" y="119222"/>
                  </a:lnTo>
                  <a:lnTo>
                    <a:pt x="134756" y="139602"/>
                  </a:lnTo>
                  <a:lnTo>
                    <a:pt x="180345" y="151113"/>
                  </a:lnTo>
                  <a:lnTo>
                    <a:pt x="223239" y="161665"/>
                  </a:lnTo>
                  <a:lnTo>
                    <a:pt x="253294" y="166770"/>
                  </a:lnTo>
                  <a:lnTo>
                    <a:pt x="300547" y="167523"/>
                  </a:lnTo>
                  <a:lnTo>
                    <a:pt x="347665" y="167543"/>
                  </a:lnTo>
                  <a:lnTo>
                    <a:pt x="363849" y="166697"/>
                  </a:lnTo>
                  <a:lnTo>
                    <a:pt x="388620" y="15992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8" name="SMARTInkShape-Group93"/>
          <p:cNvGrpSpPr/>
          <p:nvPr/>
        </p:nvGrpSpPr>
        <p:grpSpPr>
          <a:xfrm>
            <a:off x="7802973" y="4199710"/>
            <a:ext cx="1074328" cy="402762"/>
            <a:chOff x="7802973" y="4199710"/>
            <a:chExt cx="1074328" cy="402762"/>
          </a:xfrm>
        </p:grpSpPr>
        <p:sp>
          <p:nvSpPr>
            <p:cNvPr id="172" name="SMARTInkShape-356"/>
            <p:cNvSpPr/>
            <p:nvPr/>
          </p:nvSpPr>
          <p:spPr>
            <a:xfrm>
              <a:off x="7886700" y="4229100"/>
              <a:ext cx="304801" cy="258976"/>
            </a:xfrm>
            <a:custGeom>
              <a:avLst/>
              <a:gdLst/>
              <a:ahLst/>
              <a:cxnLst/>
              <a:rect l="0" t="0" r="0" b="0"/>
              <a:pathLst>
                <a:path w="304801" h="258976">
                  <a:moveTo>
                    <a:pt x="30480" y="38100"/>
                  </a:moveTo>
                  <a:lnTo>
                    <a:pt x="30480" y="85304"/>
                  </a:lnTo>
                  <a:lnTo>
                    <a:pt x="30480" y="93667"/>
                  </a:lnTo>
                  <a:lnTo>
                    <a:pt x="22953" y="138546"/>
                  </a:lnTo>
                  <a:lnTo>
                    <a:pt x="22031" y="155716"/>
                  </a:lnTo>
                  <a:lnTo>
                    <a:pt x="15948" y="180251"/>
                  </a:lnTo>
                  <a:lnTo>
                    <a:pt x="15332" y="199477"/>
                  </a:lnTo>
                  <a:lnTo>
                    <a:pt x="13023" y="205215"/>
                  </a:lnTo>
                  <a:lnTo>
                    <a:pt x="10022" y="210587"/>
                  </a:lnTo>
                  <a:lnTo>
                    <a:pt x="8095" y="220935"/>
                  </a:lnTo>
                  <a:lnTo>
                    <a:pt x="7936" y="223489"/>
                  </a:lnTo>
                  <a:lnTo>
                    <a:pt x="5504" y="228586"/>
                  </a:lnTo>
                  <a:lnTo>
                    <a:pt x="3" y="236214"/>
                  </a:lnTo>
                  <a:lnTo>
                    <a:pt x="2" y="236216"/>
                  </a:lnTo>
                  <a:lnTo>
                    <a:pt x="1" y="236219"/>
                  </a:lnTo>
                  <a:lnTo>
                    <a:pt x="0" y="232173"/>
                  </a:lnTo>
                  <a:lnTo>
                    <a:pt x="2259" y="227931"/>
                  </a:lnTo>
                  <a:lnTo>
                    <a:pt x="5236" y="223223"/>
                  </a:lnTo>
                  <a:lnTo>
                    <a:pt x="7147" y="213301"/>
                  </a:lnTo>
                  <a:lnTo>
                    <a:pt x="8448" y="192191"/>
                  </a:lnTo>
                  <a:lnTo>
                    <a:pt x="14177" y="173779"/>
                  </a:lnTo>
                  <a:lnTo>
                    <a:pt x="16069" y="127777"/>
                  </a:lnTo>
                  <a:lnTo>
                    <a:pt x="21268" y="112697"/>
                  </a:lnTo>
                  <a:lnTo>
                    <a:pt x="22853" y="66385"/>
                  </a:lnTo>
                  <a:lnTo>
                    <a:pt x="22860" y="50831"/>
                  </a:lnTo>
                  <a:lnTo>
                    <a:pt x="25119" y="45734"/>
                  </a:lnTo>
                  <a:lnTo>
                    <a:pt x="28097" y="40646"/>
                  </a:lnTo>
                  <a:lnTo>
                    <a:pt x="30166" y="31986"/>
                  </a:lnTo>
                  <a:lnTo>
                    <a:pt x="30473" y="23213"/>
                  </a:lnTo>
                  <a:lnTo>
                    <a:pt x="34523" y="22964"/>
                  </a:lnTo>
                  <a:lnTo>
                    <a:pt x="35716" y="22083"/>
                  </a:lnTo>
                  <a:lnTo>
                    <a:pt x="37041" y="18846"/>
                  </a:lnTo>
                  <a:lnTo>
                    <a:pt x="38240" y="17644"/>
                  </a:lnTo>
                  <a:lnTo>
                    <a:pt x="41831" y="16308"/>
                  </a:lnTo>
                  <a:lnTo>
                    <a:pt x="43127" y="16799"/>
                  </a:lnTo>
                  <a:lnTo>
                    <a:pt x="43991" y="17973"/>
                  </a:lnTo>
                  <a:lnTo>
                    <a:pt x="45378" y="21894"/>
                  </a:lnTo>
                  <a:lnTo>
                    <a:pt x="47826" y="22431"/>
                  </a:lnTo>
                  <a:lnTo>
                    <a:pt x="52251" y="22775"/>
                  </a:lnTo>
                  <a:lnTo>
                    <a:pt x="63850" y="33458"/>
                  </a:lnTo>
                  <a:lnTo>
                    <a:pt x="66479" y="38295"/>
                  </a:lnTo>
                  <a:lnTo>
                    <a:pt x="68493" y="43266"/>
                  </a:lnTo>
                  <a:lnTo>
                    <a:pt x="95692" y="86308"/>
                  </a:lnTo>
                  <a:lnTo>
                    <a:pt x="114440" y="129693"/>
                  </a:lnTo>
                  <a:lnTo>
                    <a:pt x="119704" y="142568"/>
                  </a:lnTo>
                  <a:lnTo>
                    <a:pt x="130015" y="168115"/>
                  </a:lnTo>
                  <a:lnTo>
                    <a:pt x="150154" y="206223"/>
                  </a:lnTo>
                  <a:lnTo>
                    <a:pt x="152250" y="215268"/>
                  </a:lnTo>
                  <a:lnTo>
                    <a:pt x="158188" y="225121"/>
                  </a:lnTo>
                  <a:lnTo>
                    <a:pt x="171934" y="241217"/>
                  </a:lnTo>
                  <a:lnTo>
                    <a:pt x="173783" y="246343"/>
                  </a:lnTo>
                  <a:lnTo>
                    <a:pt x="175121" y="248048"/>
                  </a:lnTo>
                  <a:lnTo>
                    <a:pt x="189088" y="257888"/>
                  </a:lnTo>
                  <a:lnTo>
                    <a:pt x="196937" y="258975"/>
                  </a:lnTo>
                  <a:lnTo>
                    <a:pt x="204577" y="252511"/>
                  </a:lnTo>
                  <a:lnTo>
                    <a:pt x="205222" y="249668"/>
                  </a:lnTo>
                  <a:lnTo>
                    <a:pt x="205394" y="247726"/>
                  </a:lnTo>
                  <a:lnTo>
                    <a:pt x="206357" y="246430"/>
                  </a:lnTo>
                  <a:lnTo>
                    <a:pt x="209683" y="244991"/>
                  </a:lnTo>
                  <a:lnTo>
                    <a:pt x="210911" y="243761"/>
                  </a:lnTo>
                  <a:lnTo>
                    <a:pt x="219248" y="222416"/>
                  </a:lnTo>
                  <a:lnTo>
                    <a:pt x="224924" y="192679"/>
                  </a:lnTo>
                  <a:lnTo>
                    <a:pt x="233111" y="177886"/>
                  </a:lnTo>
                  <a:lnTo>
                    <a:pt x="243053" y="134557"/>
                  </a:lnTo>
                  <a:lnTo>
                    <a:pt x="247782" y="105166"/>
                  </a:lnTo>
                  <a:lnTo>
                    <a:pt x="264044" y="59118"/>
                  </a:lnTo>
                  <a:lnTo>
                    <a:pt x="266760" y="49220"/>
                  </a:lnTo>
                  <a:lnTo>
                    <a:pt x="272577" y="38290"/>
                  </a:lnTo>
                  <a:lnTo>
                    <a:pt x="273158" y="35687"/>
                  </a:lnTo>
                  <a:lnTo>
                    <a:pt x="282012" y="18634"/>
                  </a:lnTo>
                  <a:lnTo>
                    <a:pt x="283681" y="17502"/>
                  </a:lnTo>
                  <a:lnTo>
                    <a:pt x="285639" y="16749"/>
                  </a:lnTo>
                  <a:lnTo>
                    <a:pt x="286948" y="15399"/>
                  </a:lnTo>
                  <a:lnTo>
                    <a:pt x="289216" y="8811"/>
                  </a:lnTo>
                  <a:lnTo>
                    <a:pt x="289458" y="3928"/>
                  </a:lnTo>
                  <a:lnTo>
                    <a:pt x="290339" y="2618"/>
                  </a:lnTo>
                  <a:lnTo>
                    <a:pt x="291773" y="1746"/>
                  </a:lnTo>
                  <a:lnTo>
                    <a:pt x="297314" y="230"/>
                  </a:lnTo>
                  <a:lnTo>
                    <a:pt x="3048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SMARTInkShape-357"/>
            <p:cNvSpPr/>
            <p:nvPr/>
          </p:nvSpPr>
          <p:spPr>
            <a:xfrm>
              <a:off x="8298180" y="4282440"/>
              <a:ext cx="22861" cy="198121"/>
            </a:xfrm>
            <a:custGeom>
              <a:avLst/>
              <a:gdLst/>
              <a:ahLst/>
              <a:cxnLst/>
              <a:rect l="0" t="0" r="0" b="0"/>
              <a:pathLst>
                <a:path w="22861" h="198121">
                  <a:moveTo>
                    <a:pt x="0" y="0"/>
                  </a:moveTo>
                  <a:lnTo>
                    <a:pt x="0" y="25218"/>
                  </a:lnTo>
                  <a:lnTo>
                    <a:pt x="7410" y="64291"/>
                  </a:lnTo>
                  <a:lnTo>
                    <a:pt x="8405" y="78128"/>
                  </a:lnTo>
                  <a:lnTo>
                    <a:pt x="13639" y="93075"/>
                  </a:lnTo>
                  <a:lnTo>
                    <a:pt x="15222" y="139578"/>
                  </a:lnTo>
                  <a:lnTo>
                    <a:pt x="15238" y="181437"/>
                  </a:lnTo>
                  <a:lnTo>
                    <a:pt x="21801" y="189314"/>
                  </a:lnTo>
                  <a:lnTo>
                    <a:pt x="22860" y="1981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SMARTInkShape-358"/>
            <p:cNvSpPr/>
            <p:nvPr/>
          </p:nvSpPr>
          <p:spPr>
            <a:xfrm>
              <a:off x="8229627" y="4320540"/>
              <a:ext cx="190474" cy="60961"/>
            </a:xfrm>
            <a:custGeom>
              <a:avLst/>
              <a:gdLst/>
              <a:ahLst/>
              <a:cxnLst/>
              <a:rect l="0" t="0" r="0" b="0"/>
              <a:pathLst>
                <a:path w="190474" h="60961">
                  <a:moveTo>
                    <a:pt x="7593" y="60960"/>
                  </a:moveTo>
                  <a:lnTo>
                    <a:pt x="65" y="60960"/>
                  </a:lnTo>
                  <a:lnTo>
                    <a:pt x="0" y="56915"/>
                  </a:lnTo>
                  <a:lnTo>
                    <a:pt x="839" y="55724"/>
                  </a:lnTo>
                  <a:lnTo>
                    <a:pt x="2243" y="54929"/>
                  </a:lnTo>
                  <a:lnTo>
                    <a:pt x="12971" y="52704"/>
                  </a:lnTo>
                  <a:lnTo>
                    <a:pt x="21367" y="46807"/>
                  </a:lnTo>
                  <a:lnTo>
                    <a:pt x="33863" y="45087"/>
                  </a:lnTo>
                  <a:lnTo>
                    <a:pt x="45364" y="39731"/>
                  </a:lnTo>
                  <a:lnTo>
                    <a:pt x="88800" y="29862"/>
                  </a:lnTo>
                  <a:lnTo>
                    <a:pt x="107141" y="24493"/>
                  </a:lnTo>
                  <a:lnTo>
                    <a:pt x="122038" y="21086"/>
                  </a:lnTo>
                  <a:lnTo>
                    <a:pt x="152385" y="9722"/>
                  </a:lnTo>
                  <a:lnTo>
                    <a:pt x="190473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SMARTInkShape-359"/>
            <p:cNvSpPr/>
            <p:nvPr/>
          </p:nvSpPr>
          <p:spPr>
            <a:xfrm>
              <a:off x="8542020" y="4251960"/>
              <a:ext cx="15241" cy="198121"/>
            </a:xfrm>
            <a:custGeom>
              <a:avLst/>
              <a:gdLst/>
              <a:ahLst/>
              <a:cxnLst/>
              <a:rect l="0" t="0" r="0" b="0"/>
              <a:pathLst>
                <a:path w="15241" h="198121">
                  <a:moveTo>
                    <a:pt x="15240" y="0"/>
                  </a:moveTo>
                  <a:lnTo>
                    <a:pt x="8678" y="0"/>
                  </a:lnTo>
                  <a:lnTo>
                    <a:pt x="8326" y="847"/>
                  </a:lnTo>
                  <a:lnTo>
                    <a:pt x="7933" y="4045"/>
                  </a:lnTo>
                  <a:lnTo>
                    <a:pt x="6982" y="5237"/>
                  </a:lnTo>
                  <a:lnTo>
                    <a:pt x="3668" y="6562"/>
                  </a:lnTo>
                  <a:lnTo>
                    <a:pt x="2446" y="7761"/>
                  </a:lnTo>
                  <a:lnTo>
                    <a:pt x="1086" y="11351"/>
                  </a:lnTo>
                  <a:lnTo>
                    <a:pt x="0" y="58421"/>
                  </a:lnTo>
                  <a:lnTo>
                    <a:pt x="0" y="105552"/>
                  </a:lnTo>
                  <a:lnTo>
                    <a:pt x="0" y="124138"/>
                  </a:lnTo>
                  <a:lnTo>
                    <a:pt x="7527" y="162464"/>
                  </a:lnTo>
                  <a:lnTo>
                    <a:pt x="7593" y="170151"/>
                  </a:lnTo>
                  <a:lnTo>
                    <a:pt x="9866" y="175248"/>
                  </a:lnTo>
                  <a:lnTo>
                    <a:pt x="12852" y="180335"/>
                  </a:lnTo>
                  <a:lnTo>
                    <a:pt x="15240" y="1981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SMARTInkShape-360"/>
            <p:cNvSpPr/>
            <p:nvPr/>
          </p:nvSpPr>
          <p:spPr>
            <a:xfrm>
              <a:off x="8512598" y="4199710"/>
              <a:ext cx="235161" cy="158931"/>
            </a:xfrm>
            <a:custGeom>
              <a:avLst/>
              <a:gdLst/>
              <a:ahLst/>
              <a:cxnLst/>
              <a:rect l="0" t="0" r="0" b="0"/>
              <a:pathLst>
                <a:path w="235161" h="158931">
                  <a:moveTo>
                    <a:pt x="6562" y="90350"/>
                  </a:moveTo>
                  <a:lnTo>
                    <a:pt x="6562" y="86305"/>
                  </a:lnTo>
                  <a:lnTo>
                    <a:pt x="4303" y="82061"/>
                  </a:lnTo>
                  <a:lnTo>
                    <a:pt x="1325" y="77353"/>
                  </a:lnTo>
                  <a:lnTo>
                    <a:pt x="0" y="72438"/>
                  </a:lnTo>
                  <a:lnTo>
                    <a:pt x="495" y="69942"/>
                  </a:lnTo>
                  <a:lnTo>
                    <a:pt x="5112" y="59852"/>
                  </a:lnTo>
                  <a:lnTo>
                    <a:pt x="5595" y="57319"/>
                  </a:lnTo>
                  <a:lnTo>
                    <a:pt x="6763" y="55629"/>
                  </a:lnTo>
                  <a:lnTo>
                    <a:pt x="8391" y="54502"/>
                  </a:lnTo>
                  <a:lnTo>
                    <a:pt x="10321" y="53752"/>
                  </a:lnTo>
                  <a:lnTo>
                    <a:pt x="11608" y="52404"/>
                  </a:lnTo>
                  <a:lnTo>
                    <a:pt x="15932" y="44159"/>
                  </a:lnTo>
                  <a:lnTo>
                    <a:pt x="24688" y="34377"/>
                  </a:lnTo>
                  <a:lnTo>
                    <a:pt x="29576" y="31607"/>
                  </a:lnTo>
                  <a:lnTo>
                    <a:pt x="34569" y="29528"/>
                  </a:lnTo>
                  <a:lnTo>
                    <a:pt x="52285" y="16267"/>
                  </a:lnTo>
                  <a:lnTo>
                    <a:pt x="57364" y="14244"/>
                  </a:lnTo>
                  <a:lnTo>
                    <a:pt x="65829" y="9192"/>
                  </a:lnTo>
                  <a:lnTo>
                    <a:pt x="107009" y="0"/>
                  </a:lnTo>
                  <a:lnTo>
                    <a:pt x="151858" y="8661"/>
                  </a:lnTo>
                  <a:lnTo>
                    <a:pt x="167718" y="13065"/>
                  </a:lnTo>
                  <a:lnTo>
                    <a:pt x="184241" y="14782"/>
                  </a:lnTo>
                  <a:lnTo>
                    <a:pt x="193735" y="20170"/>
                  </a:lnTo>
                  <a:lnTo>
                    <a:pt x="201908" y="26282"/>
                  </a:lnTo>
                  <a:lnTo>
                    <a:pt x="212255" y="31034"/>
                  </a:lnTo>
                  <a:lnTo>
                    <a:pt x="230078" y="47266"/>
                  </a:lnTo>
                  <a:lnTo>
                    <a:pt x="232903" y="52293"/>
                  </a:lnTo>
                  <a:lnTo>
                    <a:pt x="235030" y="65987"/>
                  </a:lnTo>
                  <a:lnTo>
                    <a:pt x="235160" y="85363"/>
                  </a:lnTo>
                  <a:lnTo>
                    <a:pt x="232903" y="90391"/>
                  </a:lnTo>
                  <a:lnTo>
                    <a:pt x="217250" y="108132"/>
                  </a:lnTo>
                  <a:lnTo>
                    <a:pt x="212243" y="110954"/>
                  </a:lnTo>
                  <a:lnTo>
                    <a:pt x="207195" y="113054"/>
                  </a:lnTo>
                  <a:lnTo>
                    <a:pt x="168981" y="140322"/>
                  </a:lnTo>
                  <a:lnTo>
                    <a:pt x="153069" y="145282"/>
                  </a:lnTo>
                  <a:lnTo>
                    <a:pt x="149953" y="147292"/>
                  </a:lnTo>
                  <a:lnTo>
                    <a:pt x="114620" y="157766"/>
                  </a:lnTo>
                  <a:lnTo>
                    <a:pt x="67674" y="158926"/>
                  </a:lnTo>
                  <a:lnTo>
                    <a:pt x="34817" y="158930"/>
                  </a:lnTo>
                  <a:lnTo>
                    <a:pt x="33018" y="158083"/>
                  </a:lnTo>
                  <a:lnTo>
                    <a:pt x="31820" y="156672"/>
                  </a:lnTo>
                  <a:lnTo>
                    <a:pt x="31021" y="154884"/>
                  </a:lnTo>
                  <a:lnTo>
                    <a:pt x="29642" y="153693"/>
                  </a:lnTo>
                  <a:lnTo>
                    <a:pt x="25850" y="152368"/>
                  </a:lnTo>
                  <a:lnTo>
                    <a:pt x="14182" y="15131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MARTInkShape-361"/>
            <p:cNvSpPr/>
            <p:nvPr/>
          </p:nvSpPr>
          <p:spPr>
            <a:xfrm>
              <a:off x="7802973" y="4466741"/>
              <a:ext cx="1074328" cy="135731"/>
            </a:xfrm>
            <a:custGeom>
              <a:avLst/>
              <a:gdLst/>
              <a:ahLst/>
              <a:cxnLst/>
              <a:rect l="0" t="0" r="0" b="0"/>
              <a:pathLst>
                <a:path w="1074328" h="135731">
                  <a:moveTo>
                    <a:pt x="7527" y="21439"/>
                  </a:moveTo>
                  <a:lnTo>
                    <a:pt x="0" y="21439"/>
                  </a:lnTo>
                  <a:lnTo>
                    <a:pt x="3980" y="21439"/>
                  </a:lnTo>
                  <a:lnTo>
                    <a:pt x="5162" y="22286"/>
                  </a:lnTo>
                  <a:lnTo>
                    <a:pt x="7388" y="28588"/>
                  </a:lnTo>
                  <a:lnTo>
                    <a:pt x="7436" y="28745"/>
                  </a:lnTo>
                  <a:lnTo>
                    <a:pt x="14079" y="35593"/>
                  </a:lnTo>
                  <a:lnTo>
                    <a:pt x="15782" y="42548"/>
                  </a:lnTo>
                  <a:lnTo>
                    <a:pt x="28316" y="59585"/>
                  </a:lnTo>
                  <a:lnTo>
                    <a:pt x="30311" y="64639"/>
                  </a:lnTo>
                  <a:lnTo>
                    <a:pt x="34023" y="69708"/>
                  </a:lnTo>
                  <a:lnTo>
                    <a:pt x="38495" y="72525"/>
                  </a:lnTo>
                  <a:lnTo>
                    <a:pt x="40872" y="73276"/>
                  </a:lnTo>
                  <a:lnTo>
                    <a:pt x="42457" y="75471"/>
                  </a:lnTo>
                  <a:lnTo>
                    <a:pt x="47259" y="88901"/>
                  </a:lnTo>
                  <a:lnTo>
                    <a:pt x="66271" y="112850"/>
                  </a:lnTo>
                  <a:lnTo>
                    <a:pt x="68350" y="117946"/>
                  </a:lnTo>
                  <a:lnTo>
                    <a:pt x="72095" y="123033"/>
                  </a:lnTo>
                  <a:lnTo>
                    <a:pt x="76582" y="125859"/>
                  </a:lnTo>
                  <a:lnTo>
                    <a:pt x="81398" y="127961"/>
                  </a:lnTo>
                  <a:lnTo>
                    <a:pt x="88870" y="133058"/>
                  </a:lnTo>
                  <a:lnTo>
                    <a:pt x="96445" y="134945"/>
                  </a:lnTo>
                  <a:lnTo>
                    <a:pt x="124367" y="135730"/>
                  </a:lnTo>
                  <a:lnTo>
                    <a:pt x="129447" y="133477"/>
                  </a:lnTo>
                  <a:lnTo>
                    <a:pt x="134527" y="130501"/>
                  </a:lnTo>
                  <a:lnTo>
                    <a:pt x="155004" y="122244"/>
                  </a:lnTo>
                  <a:lnTo>
                    <a:pt x="169772" y="110234"/>
                  </a:lnTo>
                  <a:lnTo>
                    <a:pt x="185004" y="91594"/>
                  </a:lnTo>
                  <a:lnTo>
                    <a:pt x="230706" y="57007"/>
                  </a:lnTo>
                  <a:lnTo>
                    <a:pt x="238233" y="54180"/>
                  </a:lnTo>
                  <a:lnTo>
                    <a:pt x="246374" y="52077"/>
                  </a:lnTo>
                  <a:lnTo>
                    <a:pt x="258503" y="46086"/>
                  </a:lnTo>
                  <a:lnTo>
                    <a:pt x="261205" y="45491"/>
                  </a:lnTo>
                  <a:lnTo>
                    <a:pt x="263852" y="45940"/>
                  </a:lnTo>
                  <a:lnTo>
                    <a:pt x="272469" y="49771"/>
                  </a:lnTo>
                  <a:lnTo>
                    <a:pt x="284524" y="52130"/>
                  </a:lnTo>
                  <a:lnTo>
                    <a:pt x="293834" y="57814"/>
                  </a:lnTo>
                  <a:lnTo>
                    <a:pt x="324302" y="80726"/>
                  </a:lnTo>
                  <a:lnTo>
                    <a:pt x="365666" y="128107"/>
                  </a:lnTo>
                  <a:lnTo>
                    <a:pt x="371782" y="134232"/>
                  </a:lnTo>
                  <a:lnTo>
                    <a:pt x="391905" y="135700"/>
                  </a:lnTo>
                  <a:lnTo>
                    <a:pt x="402980" y="131682"/>
                  </a:lnTo>
                  <a:lnTo>
                    <a:pt x="418569" y="120299"/>
                  </a:lnTo>
                  <a:lnTo>
                    <a:pt x="462822" y="77527"/>
                  </a:lnTo>
                  <a:lnTo>
                    <a:pt x="487104" y="61809"/>
                  </a:lnTo>
                  <a:lnTo>
                    <a:pt x="520285" y="52272"/>
                  </a:lnTo>
                  <a:lnTo>
                    <a:pt x="539863" y="51950"/>
                  </a:lnTo>
                  <a:lnTo>
                    <a:pt x="546945" y="54191"/>
                  </a:lnTo>
                  <a:lnTo>
                    <a:pt x="563647" y="65101"/>
                  </a:lnTo>
                  <a:lnTo>
                    <a:pt x="568805" y="67091"/>
                  </a:lnTo>
                  <a:lnTo>
                    <a:pt x="596962" y="86697"/>
                  </a:lnTo>
                  <a:lnTo>
                    <a:pt x="606261" y="89881"/>
                  </a:lnTo>
                  <a:lnTo>
                    <a:pt x="624706" y="103142"/>
                  </a:lnTo>
                  <a:lnTo>
                    <a:pt x="634899" y="104841"/>
                  </a:lnTo>
                  <a:lnTo>
                    <a:pt x="646570" y="105135"/>
                  </a:lnTo>
                  <a:lnTo>
                    <a:pt x="653637" y="102946"/>
                  </a:lnTo>
                  <a:lnTo>
                    <a:pt x="699590" y="72227"/>
                  </a:lnTo>
                  <a:lnTo>
                    <a:pt x="706834" y="64896"/>
                  </a:lnTo>
                  <a:lnTo>
                    <a:pt x="713724" y="56839"/>
                  </a:lnTo>
                  <a:lnTo>
                    <a:pt x="744562" y="34561"/>
                  </a:lnTo>
                  <a:lnTo>
                    <a:pt x="751658" y="26424"/>
                  </a:lnTo>
                  <a:lnTo>
                    <a:pt x="764327" y="17930"/>
                  </a:lnTo>
                  <a:lnTo>
                    <a:pt x="776623" y="12373"/>
                  </a:lnTo>
                  <a:lnTo>
                    <a:pt x="791248" y="3373"/>
                  </a:lnTo>
                  <a:lnTo>
                    <a:pt x="801458" y="0"/>
                  </a:lnTo>
                  <a:lnTo>
                    <a:pt x="804361" y="372"/>
                  </a:lnTo>
                  <a:lnTo>
                    <a:pt x="822824" y="8042"/>
                  </a:lnTo>
                  <a:lnTo>
                    <a:pt x="825379" y="9968"/>
                  </a:lnTo>
                  <a:lnTo>
                    <a:pt x="832732" y="12107"/>
                  </a:lnTo>
                  <a:lnTo>
                    <a:pt x="840799" y="13904"/>
                  </a:lnTo>
                  <a:lnTo>
                    <a:pt x="850100" y="19677"/>
                  </a:lnTo>
                  <a:lnTo>
                    <a:pt x="855572" y="24325"/>
                  </a:lnTo>
                  <a:lnTo>
                    <a:pt x="863086" y="26955"/>
                  </a:lnTo>
                  <a:lnTo>
                    <a:pt x="867458" y="27656"/>
                  </a:lnTo>
                  <a:lnTo>
                    <a:pt x="870374" y="28970"/>
                  </a:lnTo>
                  <a:lnTo>
                    <a:pt x="872319" y="30693"/>
                  </a:lnTo>
                  <a:lnTo>
                    <a:pt x="873615" y="32688"/>
                  </a:lnTo>
                  <a:lnTo>
                    <a:pt x="876172" y="34019"/>
                  </a:lnTo>
                  <a:lnTo>
                    <a:pt x="896811" y="36445"/>
                  </a:lnTo>
                  <a:lnTo>
                    <a:pt x="936032" y="36676"/>
                  </a:lnTo>
                  <a:lnTo>
                    <a:pt x="943155" y="34420"/>
                  </a:lnTo>
                  <a:lnTo>
                    <a:pt x="949989" y="31441"/>
                  </a:lnTo>
                  <a:lnTo>
                    <a:pt x="962509" y="28918"/>
                  </a:lnTo>
                  <a:lnTo>
                    <a:pt x="971957" y="23185"/>
                  </a:lnTo>
                  <a:lnTo>
                    <a:pt x="977465" y="18547"/>
                  </a:lnTo>
                  <a:lnTo>
                    <a:pt x="984993" y="15920"/>
                  </a:lnTo>
                  <a:lnTo>
                    <a:pt x="993138" y="13907"/>
                  </a:lnTo>
                  <a:lnTo>
                    <a:pt x="1003327" y="8859"/>
                  </a:lnTo>
                  <a:lnTo>
                    <a:pt x="1012009" y="7381"/>
                  </a:lnTo>
                  <a:lnTo>
                    <a:pt x="1019255" y="8982"/>
                  </a:lnTo>
                  <a:lnTo>
                    <a:pt x="1025297" y="11670"/>
                  </a:lnTo>
                  <a:lnTo>
                    <a:pt x="1033461" y="14029"/>
                  </a:lnTo>
                  <a:lnTo>
                    <a:pt x="1041240" y="18868"/>
                  </a:lnTo>
                  <a:lnTo>
                    <a:pt x="1046357" y="20296"/>
                  </a:lnTo>
                  <a:lnTo>
                    <a:pt x="1051454" y="25446"/>
                  </a:lnTo>
                  <a:lnTo>
                    <a:pt x="1057388" y="32534"/>
                  </a:lnTo>
                  <a:lnTo>
                    <a:pt x="1074327" y="4429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1" name="SMARTInkShape-Group94"/>
          <p:cNvGrpSpPr/>
          <p:nvPr/>
        </p:nvGrpSpPr>
        <p:grpSpPr>
          <a:xfrm>
            <a:off x="5753100" y="3055620"/>
            <a:ext cx="1348741" cy="2202181"/>
            <a:chOff x="5753100" y="3055620"/>
            <a:chExt cx="1348741" cy="2202181"/>
          </a:xfrm>
        </p:grpSpPr>
        <p:sp>
          <p:nvSpPr>
            <p:cNvPr id="179" name="SMARTInkShape-362"/>
            <p:cNvSpPr/>
            <p:nvPr/>
          </p:nvSpPr>
          <p:spPr>
            <a:xfrm>
              <a:off x="5768340" y="3055620"/>
              <a:ext cx="1333501" cy="2194561"/>
            </a:xfrm>
            <a:custGeom>
              <a:avLst/>
              <a:gdLst/>
              <a:ahLst/>
              <a:cxnLst/>
              <a:rect l="0" t="0" r="0" b="0"/>
              <a:pathLst>
                <a:path w="1333501" h="2194561">
                  <a:moveTo>
                    <a:pt x="1333500" y="0"/>
                  </a:moveTo>
                  <a:lnTo>
                    <a:pt x="1319633" y="0"/>
                  </a:lnTo>
                  <a:lnTo>
                    <a:pt x="1319175" y="847"/>
                  </a:lnTo>
                  <a:lnTo>
                    <a:pt x="1318667" y="4045"/>
                  </a:lnTo>
                  <a:lnTo>
                    <a:pt x="1317685" y="5237"/>
                  </a:lnTo>
                  <a:lnTo>
                    <a:pt x="1307690" y="11352"/>
                  </a:lnTo>
                  <a:lnTo>
                    <a:pt x="1305096" y="15769"/>
                  </a:lnTo>
                  <a:lnTo>
                    <a:pt x="1303096" y="20555"/>
                  </a:lnTo>
                  <a:lnTo>
                    <a:pt x="1298056" y="28009"/>
                  </a:lnTo>
                  <a:lnTo>
                    <a:pt x="1295340" y="35581"/>
                  </a:lnTo>
                  <a:lnTo>
                    <a:pt x="1282266" y="53341"/>
                  </a:lnTo>
                  <a:lnTo>
                    <a:pt x="1276531" y="67545"/>
                  </a:lnTo>
                  <a:lnTo>
                    <a:pt x="1262519" y="85607"/>
                  </a:lnTo>
                  <a:lnTo>
                    <a:pt x="1248170" y="104493"/>
                  </a:lnTo>
                  <a:lnTo>
                    <a:pt x="1217744" y="149869"/>
                  </a:lnTo>
                  <a:lnTo>
                    <a:pt x="1183202" y="196531"/>
                  </a:lnTo>
                  <a:lnTo>
                    <a:pt x="1157756" y="236750"/>
                  </a:lnTo>
                  <a:lnTo>
                    <a:pt x="1122652" y="283030"/>
                  </a:lnTo>
                  <a:lnTo>
                    <a:pt x="1092198" y="327755"/>
                  </a:lnTo>
                  <a:lnTo>
                    <a:pt x="1061720" y="373389"/>
                  </a:lnTo>
                  <a:lnTo>
                    <a:pt x="1036320" y="413739"/>
                  </a:lnTo>
                  <a:lnTo>
                    <a:pt x="1005683" y="456494"/>
                  </a:lnTo>
                  <a:lnTo>
                    <a:pt x="974169" y="499253"/>
                  </a:lnTo>
                  <a:lnTo>
                    <a:pt x="945392" y="542795"/>
                  </a:lnTo>
                  <a:lnTo>
                    <a:pt x="920617" y="582011"/>
                  </a:lnTo>
                  <a:lnTo>
                    <a:pt x="895797" y="626475"/>
                  </a:lnTo>
                  <a:lnTo>
                    <a:pt x="865854" y="670619"/>
                  </a:lnTo>
                  <a:lnTo>
                    <a:pt x="839899" y="709173"/>
                  </a:lnTo>
                  <a:lnTo>
                    <a:pt x="818215" y="749401"/>
                  </a:lnTo>
                  <a:lnTo>
                    <a:pt x="792390" y="789960"/>
                  </a:lnTo>
                  <a:lnTo>
                    <a:pt x="770104" y="830584"/>
                  </a:lnTo>
                  <a:lnTo>
                    <a:pt x="743437" y="876144"/>
                  </a:lnTo>
                  <a:lnTo>
                    <a:pt x="717881" y="914871"/>
                  </a:lnTo>
                  <a:lnTo>
                    <a:pt x="696277" y="955133"/>
                  </a:lnTo>
                  <a:lnTo>
                    <a:pt x="675703" y="994853"/>
                  </a:lnTo>
                  <a:lnTo>
                    <a:pt x="650249" y="1039921"/>
                  </a:lnTo>
                  <a:lnTo>
                    <a:pt x="629075" y="1079710"/>
                  </a:lnTo>
                  <a:lnTo>
                    <a:pt x="597959" y="1126282"/>
                  </a:lnTo>
                  <a:lnTo>
                    <a:pt x="576790" y="1164032"/>
                  </a:lnTo>
                  <a:lnTo>
                    <a:pt x="551208" y="1210169"/>
                  </a:lnTo>
                  <a:lnTo>
                    <a:pt x="525784" y="1257783"/>
                  </a:lnTo>
                  <a:lnTo>
                    <a:pt x="500380" y="1302927"/>
                  </a:lnTo>
                  <a:lnTo>
                    <a:pt x="479026" y="1347557"/>
                  </a:lnTo>
                  <a:lnTo>
                    <a:pt x="456729" y="1388942"/>
                  </a:lnTo>
                  <a:lnTo>
                    <a:pt x="431738" y="1432680"/>
                  </a:lnTo>
                  <a:lnTo>
                    <a:pt x="406392" y="1477125"/>
                  </a:lnTo>
                  <a:lnTo>
                    <a:pt x="375920" y="1523899"/>
                  </a:lnTo>
                  <a:lnTo>
                    <a:pt x="349487" y="1569711"/>
                  </a:lnTo>
                  <a:lnTo>
                    <a:pt x="326312" y="1615439"/>
                  </a:lnTo>
                  <a:lnTo>
                    <a:pt x="303424" y="1661160"/>
                  </a:lnTo>
                  <a:lnTo>
                    <a:pt x="281424" y="1697002"/>
                  </a:lnTo>
                  <a:lnTo>
                    <a:pt x="268805" y="1716089"/>
                  </a:lnTo>
                  <a:lnTo>
                    <a:pt x="257446" y="1735573"/>
                  </a:lnTo>
                  <a:lnTo>
                    <a:pt x="239549" y="1763371"/>
                  </a:lnTo>
                  <a:lnTo>
                    <a:pt x="218352" y="1805370"/>
                  </a:lnTo>
                  <a:lnTo>
                    <a:pt x="189115" y="1848999"/>
                  </a:lnTo>
                  <a:lnTo>
                    <a:pt x="165130" y="1894836"/>
                  </a:lnTo>
                  <a:lnTo>
                    <a:pt x="141254" y="1929553"/>
                  </a:lnTo>
                  <a:lnTo>
                    <a:pt x="136680" y="1940403"/>
                  </a:lnTo>
                  <a:lnTo>
                    <a:pt x="109372" y="1983802"/>
                  </a:lnTo>
                  <a:lnTo>
                    <a:pt x="93707" y="2013273"/>
                  </a:lnTo>
                  <a:lnTo>
                    <a:pt x="87842" y="2032315"/>
                  </a:lnTo>
                  <a:lnTo>
                    <a:pt x="70796" y="2063245"/>
                  </a:lnTo>
                  <a:lnTo>
                    <a:pt x="68718" y="2069311"/>
                  </a:lnTo>
                  <a:lnTo>
                    <a:pt x="56516" y="2090507"/>
                  </a:lnTo>
                  <a:lnTo>
                    <a:pt x="53435" y="2099853"/>
                  </a:lnTo>
                  <a:lnTo>
                    <a:pt x="40215" y="2118318"/>
                  </a:lnTo>
                  <a:lnTo>
                    <a:pt x="34473" y="2132557"/>
                  </a:lnTo>
                  <a:lnTo>
                    <a:pt x="32295" y="2135445"/>
                  </a:lnTo>
                  <a:lnTo>
                    <a:pt x="26032" y="2140356"/>
                  </a:lnTo>
                  <a:lnTo>
                    <a:pt x="24270" y="2144504"/>
                  </a:lnTo>
                  <a:lnTo>
                    <a:pt x="22292" y="2154067"/>
                  </a:lnTo>
                  <a:lnTo>
                    <a:pt x="13470" y="2165678"/>
                  </a:lnTo>
                  <a:lnTo>
                    <a:pt x="11520" y="2167685"/>
                  </a:lnTo>
                  <a:lnTo>
                    <a:pt x="9353" y="2172173"/>
                  </a:lnTo>
                  <a:lnTo>
                    <a:pt x="7721" y="2178902"/>
                  </a:lnTo>
                  <a:lnTo>
                    <a:pt x="27" y="2186912"/>
                  </a:lnTo>
                  <a:lnTo>
                    <a:pt x="0" y="219456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SMARTInkShape-363"/>
            <p:cNvSpPr/>
            <p:nvPr/>
          </p:nvSpPr>
          <p:spPr>
            <a:xfrm>
              <a:off x="5753100" y="5082540"/>
              <a:ext cx="213361" cy="175261"/>
            </a:xfrm>
            <a:custGeom>
              <a:avLst/>
              <a:gdLst/>
              <a:ahLst/>
              <a:cxnLst/>
              <a:rect l="0" t="0" r="0" b="0"/>
              <a:pathLst>
                <a:path w="213361" h="175261">
                  <a:moveTo>
                    <a:pt x="15240" y="0"/>
                  </a:moveTo>
                  <a:lnTo>
                    <a:pt x="341" y="0"/>
                  </a:lnTo>
                  <a:lnTo>
                    <a:pt x="0" y="26583"/>
                  </a:lnTo>
                  <a:lnTo>
                    <a:pt x="847" y="27882"/>
                  </a:lnTo>
                  <a:lnTo>
                    <a:pt x="2258" y="28747"/>
                  </a:lnTo>
                  <a:lnTo>
                    <a:pt x="4045" y="29325"/>
                  </a:lnTo>
                  <a:lnTo>
                    <a:pt x="5236" y="30557"/>
                  </a:lnTo>
                  <a:lnTo>
                    <a:pt x="6560" y="34183"/>
                  </a:lnTo>
                  <a:lnTo>
                    <a:pt x="8256" y="43410"/>
                  </a:lnTo>
                  <a:lnTo>
                    <a:pt x="14153" y="51866"/>
                  </a:lnTo>
                  <a:lnTo>
                    <a:pt x="15025" y="59132"/>
                  </a:lnTo>
                  <a:lnTo>
                    <a:pt x="15144" y="63817"/>
                  </a:lnTo>
                  <a:lnTo>
                    <a:pt x="17455" y="68720"/>
                  </a:lnTo>
                  <a:lnTo>
                    <a:pt x="20459" y="73722"/>
                  </a:lnTo>
                  <a:lnTo>
                    <a:pt x="22385" y="83833"/>
                  </a:lnTo>
                  <a:lnTo>
                    <a:pt x="22833" y="101601"/>
                  </a:lnTo>
                  <a:lnTo>
                    <a:pt x="25106" y="106680"/>
                  </a:lnTo>
                  <a:lnTo>
                    <a:pt x="29419" y="112794"/>
                  </a:lnTo>
                  <a:lnTo>
                    <a:pt x="30270" y="120086"/>
                  </a:lnTo>
                  <a:lnTo>
                    <a:pt x="30480" y="167539"/>
                  </a:lnTo>
                  <a:lnTo>
                    <a:pt x="30480" y="175255"/>
                  </a:lnTo>
                  <a:lnTo>
                    <a:pt x="30480" y="175256"/>
                  </a:lnTo>
                  <a:lnTo>
                    <a:pt x="30480" y="175260"/>
                  </a:lnTo>
                  <a:lnTo>
                    <a:pt x="38007" y="175260"/>
                  </a:lnTo>
                  <a:lnTo>
                    <a:pt x="42118" y="171215"/>
                  </a:lnTo>
                  <a:lnTo>
                    <a:pt x="46377" y="169229"/>
                  </a:lnTo>
                  <a:lnTo>
                    <a:pt x="48697" y="168700"/>
                  </a:lnTo>
                  <a:lnTo>
                    <a:pt x="50245" y="167500"/>
                  </a:lnTo>
                  <a:lnTo>
                    <a:pt x="51964" y="163910"/>
                  </a:lnTo>
                  <a:lnTo>
                    <a:pt x="53269" y="162613"/>
                  </a:lnTo>
                  <a:lnTo>
                    <a:pt x="68725" y="154140"/>
                  </a:lnTo>
                  <a:lnTo>
                    <a:pt x="71217" y="153560"/>
                  </a:lnTo>
                  <a:lnTo>
                    <a:pt x="83832" y="146520"/>
                  </a:lnTo>
                  <a:lnTo>
                    <a:pt x="86369" y="145940"/>
                  </a:lnTo>
                  <a:lnTo>
                    <a:pt x="93983" y="141078"/>
                  </a:lnTo>
                  <a:lnTo>
                    <a:pt x="104141" y="132697"/>
                  </a:lnTo>
                  <a:lnTo>
                    <a:pt x="114300" y="127907"/>
                  </a:lnTo>
                  <a:lnTo>
                    <a:pt x="161667" y="99048"/>
                  </a:lnTo>
                  <a:lnTo>
                    <a:pt x="207313" y="71966"/>
                  </a:lnTo>
                  <a:lnTo>
                    <a:pt x="213360" y="6858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547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4845</TotalTime>
  <Words>904</Words>
  <Application>Microsoft Office PowerPoint</Application>
  <PresentationFormat>Widescreen</PresentationFormat>
  <Paragraphs>166</Paragraphs>
  <Slides>23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8" baseType="lpstr">
      <vt:lpstr>Andalus</vt:lpstr>
      <vt:lpstr>Arial</vt:lpstr>
      <vt:lpstr>Baskerville Old Face</vt:lpstr>
      <vt:lpstr>Bauhaus 93</vt:lpstr>
      <vt:lpstr>Book Antiqua</vt:lpstr>
      <vt:lpstr>Calibri</vt:lpstr>
      <vt:lpstr>Calibri Light</vt:lpstr>
      <vt:lpstr>Footlight MT Light</vt:lpstr>
      <vt:lpstr>Gabriola</vt:lpstr>
      <vt:lpstr>Kristen ITC</vt:lpstr>
      <vt:lpstr>Lucida Handwriting</vt:lpstr>
      <vt:lpstr>Times New Roman</vt:lpstr>
      <vt:lpstr>Verdana</vt:lpstr>
      <vt:lpstr>Office Theme</vt:lpstr>
      <vt:lpstr>Clip</vt:lpstr>
      <vt:lpstr>August 24th  2016</vt:lpstr>
      <vt:lpstr>PowerPoint Presentation</vt:lpstr>
      <vt:lpstr>Atoms, Elements, Molecules, and Compounds!</vt:lpstr>
      <vt:lpstr>Atoms</vt:lpstr>
      <vt:lpstr>Location of Subatomic Particles</vt:lpstr>
      <vt:lpstr>PowerPoint Presentation</vt:lpstr>
      <vt:lpstr>August 25th  2016</vt:lpstr>
      <vt:lpstr>Element</vt:lpstr>
      <vt:lpstr>The Element Square</vt:lpstr>
      <vt:lpstr>Molecules</vt:lpstr>
      <vt:lpstr>Compounds</vt:lpstr>
      <vt:lpstr>Nature of Matter:  The Atom</vt:lpstr>
      <vt:lpstr>PowerPoint Presentation</vt:lpstr>
      <vt:lpstr>Energy Shells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Check Yourself Questions</vt:lpstr>
      <vt:lpstr>PowerPoint Presentation</vt:lpstr>
      <vt:lpstr>Daily Checks</vt:lpstr>
      <vt:lpstr>PowerPoint Presentation</vt:lpstr>
    </vt:vector>
  </TitlesOfParts>
  <Company>Paulding County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Atoms, Elements, and Molecules!</dc:title>
  <dc:creator>Shannon Sigler</dc:creator>
  <cp:lastModifiedBy>Christina Aiken</cp:lastModifiedBy>
  <cp:revision>67</cp:revision>
  <cp:lastPrinted>2014-09-08T12:45:14Z</cp:lastPrinted>
  <dcterms:created xsi:type="dcterms:W3CDTF">2014-09-08T11:38:06Z</dcterms:created>
  <dcterms:modified xsi:type="dcterms:W3CDTF">2016-08-25T20:46:46Z</dcterms:modified>
</cp:coreProperties>
</file>