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85" r:id="rId8"/>
    <p:sldId id="288" r:id="rId9"/>
    <p:sldId id="279" r:id="rId10"/>
    <p:sldId id="289" r:id="rId11"/>
    <p:sldId id="283" r:id="rId12"/>
    <p:sldId id="286" r:id="rId13"/>
    <p:sldId id="291" r:id="rId14"/>
    <p:sldId id="292" r:id="rId15"/>
    <p:sldId id="290" r:id="rId16"/>
    <p:sldId id="259" r:id="rId17"/>
    <p:sldId id="274" r:id="rId18"/>
    <p:sldId id="260" r:id="rId19"/>
    <p:sldId id="261" r:id="rId20"/>
    <p:sldId id="264" r:id="rId21"/>
    <p:sldId id="284" r:id="rId22"/>
    <p:sldId id="263" r:id="rId23"/>
    <p:sldId id="262" r:id="rId24"/>
    <p:sldId id="280" r:id="rId25"/>
    <p:sldId id="265" r:id="rId26"/>
    <p:sldId id="266" r:id="rId27"/>
    <p:sldId id="267" r:id="rId28"/>
    <p:sldId id="268" r:id="rId29"/>
    <p:sldId id="269" r:id="rId30"/>
    <p:sldId id="287" r:id="rId31"/>
    <p:sldId id="270" r:id="rId32"/>
    <p:sldId id="276" r:id="rId33"/>
    <p:sldId id="281" r:id="rId34"/>
    <p:sldId id="277" r:id="rId35"/>
    <p:sldId id="278" r:id="rId36"/>
    <p:sldId id="271" r:id="rId37"/>
    <p:sldId id="275" r:id="rId38"/>
    <p:sldId id="27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5B68AC-057E-4958-8CE6-207444E6E8DD}">
          <p14:sldIdLst>
            <p14:sldId id="256"/>
            <p14:sldId id="257"/>
            <p14:sldId id="258"/>
            <p14:sldId id="285"/>
            <p14:sldId id="288"/>
            <p14:sldId id="279"/>
            <p14:sldId id="289"/>
            <p14:sldId id="283"/>
            <p14:sldId id="286"/>
            <p14:sldId id="291"/>
            <p14:sldId id="292"/>
            <p14:sldId id="290"/>
            <p14:sldId id="259"/>
            <p14:sldId id="274"/>
            <p14:sldId id="260"/>
            <p14:sldId id="261"/>
            <p14:sldId id="264"/>
            <p14:sldId id="284"/>
            <p14:sldId id="263"/>
            <p14:sldId id="262"/>
            <p14:sldId id="280"/>
            <p14:sldId id="265"/>
            <p14:sldId id="266"/>
            <p14:sldId id="267"/>
            <p14:sldId id="268"/>
            <p14:sldId id="269"/>
            <p14:sldId id="287"/>
            <p14:sldId id="270"/>
            <p14:sldId id="276"/>
            <p14:sldId id="281"/>
            <p14:sldId id="277"/>
            <p14:sldId id="278"/>
            <p14:sldId id="271"/>
            <p14:sldId id="275"/>
            <p14:sldId id="27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6A2874-6BCD-4855-9636-D146E04F8D9B}" v="4" dt="2024-08-05T18:51:20.775"/>
    <p1510:client id="{D00C6DB3-0AB6-6C13-B953-C9F8B3A8528E}" v="22" dt="2024-08-06T12:11:12.3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ius A. Hodge" userId="1363d96e-1660-4d8e-8367-bfb3c7f292b7" providerId="ADAL" clId="{8F56E9CB-DC10-42C9-90B8-9538AE722410}"/>
    <pc:docChg chg="addSld modSld">
      <pc:chgData name="Darius A. Hodge" userId="1363d96e-1660-4d8e-8367-bfb3c7f292b7" providerId="ADAL" clId="{8F56E9CB-DC10-42C9-90B8-9538AE722410}" dt="2024-06-24T13:15:58.975" v="11" actId="122"/>
      <pc:docMkLst>
        <pc:docMk/>
      </pc:docMkLst>
      <pc:sldChg chg="modSp mod">
        <pc:chgData name="Darius A. Hodge" userId="1363d96e-1660-4d8e-8367-bfb3c7f292b7" providerId="ADAL" clId="{8F56E9CB-DC10-42C9-90B8-9538AE722410}" dt="2024-06-24T13:15:25.782" v="3" actId="20577"/>
        <pc:sldMkLst>
          <pc:docMk/>
          <pc:sldMk cId="3712182972" sldId="256"/>
        </pc:sldMkLst>
        <pc:spChg chg="mod">
          <ac:chgData name="Darius A. Hodge" userId="1363d96e-1660-4d8e-8367-bfb3c7f292b7" providerId="ADAL" clId="{8F56E9CB-DC10-42C9-90B8-9538AE722410}" dt="2024-06-24T13:15:25.782" v="3" actId="20577"/>
          <ac:spMkLst>
            <pc:docMk/>
            <pc:sldMk cId="3712182972" sldId="256"/>
            <ac:spMk id="3" creationId="{12BFEDD3-E4A2-4F8F-BAD2-EB57F369611D}"/>
          </ac:spMkLst>
        </pc:spChg>
      </pc:sldChg>
      <pc:sldChg chg="modSp new mod">
        <pc:chgData name="Darius A. Hodge" userId="1363d96e-1660-4d8e-8367-bfb3c7f292b7" providerId="ADAL" clId="{8F56E9CB-DC10-42C9-90B8-9538AE722410}" dt="2024-06-24T13:15:58.975" v="11" actId="122"/>
        <pc:sldMkLst>
          <pc:docMk/>
          <pc:sldMk cId="3542501217" sldId="286"/>
        </pc:sldMkLst>
        <pc:spChg chg="mod">
          <ac:chgData name="Darius A. Hodge" userId="1363d96e-1660-4d8e-8367-bfb3c7f292b7" providerId="ADAL" clId="{8F56E9CB-DC10-42C9-90B8-9538AE722410}" dt="2024-06-24T13:15:58.975" v="11" actId="122"/>
          <ac:spMkLst>
            <pc:docMk/>
            <pc:sldMk cId="3542501217" sldId="286"/>
            <ac:spMk id="2" creationId="{8E85176D-0B40-E5E6-59A3-858765995187}"/>
          </ac:spMkLst>
        </pc:spChg>
      </pc:sldChg>
    </pc:docChg>
  </pc:docChgLst>
  <pc:docChgLst>
    <pc:chgData name="Darius A. Hodge" userId="1363d96e-1660-4d8e-8367-bfb3c7f292b7" providerId="ADAL" clId="{F536664E-DB19-4FDA-AA30-B74B5E3CA0D5}"/>
    <pc:docChg chg="custSel modSld sldOrd">
      <pc:chgData name="Darius A. Hodge" userId="1363d96e-1660-4d8e-8367-bfb3c7f292b7" providerId="ADAL" clId="{F536664E-DB19-4FDA-AA30-B74B5E3CA0D5}" dt="2023-08-07T21:34:27.288" v="61"/>
      <pc:docMkLst>
        <pc:docMk/>
      </pc:docMkLst>
      <pc:sldChg chg="modSp mod">
        <pc:chgData name="Darius A. Hodge" userId="1363d96e-1660-4d8e-8367-bfb3c7f292b7" providerId="ADAL" clId="{F536664E-DB19-4FDA-AA30-B74B5E3CA0D5}" dt="2023-08-07T21:24:34.191" v="2" actId="122"/>
        <pc:sldMkLst>
          <pc:docMk/>
          <pc:sldMk cId="605984073" sldId="262"/>
        </pc:sldMkLst>
        <pc:spChg chg="mod">
          <ac:chgData name="Darius A. Hodge" userId="1363d96e-1660-4d8e-8367-bfb3c7f292b7" providerId="ADAL" clId="{F536664E-DB19-4FDA-AA30-B74B5E3CA0D5}" dt="2023-08-07T21:24:34.191" v="2" actId="122"/>
          <ac:spMkLst>
            <pc:docMk/>
            <pc:sldMk cId="605984073" sldId="262"/>
            <ac:spMk id="2" creationId="{15754DCA-ED33-44D9-BA2D-1620BB1A566C}"/>
          </ac:spMkLst>
        </pc:spChg>
      </pc:sldChg>
      <pc:sldChg chg="modSp mod">
        <pc:chgData name="Darius A. Hodge" userId="1363d96e-1660-4d8e-8367-bfb3c7f292b7" providerId="ADAL" clId="{F536664E-DB19-4FDA-AA30-B74B5E3CA0D5}" dt="2023-08-07T21:24:30.645" v="1" actId="122"/>
        <pc:sldMkLst>
          <pc:docMk/>
          <pc:sldMk cId="3173743652" sldId="265"/>
        </pc:sldMkLst>
        <pc:spChg chg="mod">
          <ac:chgData name="Darius A. Hodge" userId="1363d96e-1660-4d8e-8367-bfb3c7f292b7" providerId="ADAL" clId="{F536664E-DB19-4FDA-AA30-B74B5E3CA0D5}" dt="2023-08-07T21:24:30.645" v="1" actId="122"/>
          <ac:spMkLst>
            <pc:docMk/>
            <pc:sldMk cId="3173743652" sldId="265"/>
            <ac:spMk id="2" creationId="{BBB128C5-7CB0-4555-A8B6-C106F01A8117}"/>
          </ac:spMkLst>
        </pc:spChg>
      </pc:sldChg>
      <pc:sldChg chg="modSp mod">
        <pc:chgData name="Darius A. Hodge" userId="1363d96e-1660-4d8e-8367-bfb3c7f292b7" providerId="ADAL" clId="{F536664E-DB19-4FDA-AA30-B74B5E3CA0D5}" dt="2023-08-07T21:24:25.997" v="0" actId="122"/>
        <pc:sldMkLst>
          <pc:docMk/>
          <pc:sldMk cId="1421218204" sldId="266"/>
        </pc:sldMkLst>
        <pc:spChg chg="mod">
          <ac:chgData name="Darius A. Hodge" userId="1363d96e-1660-4d8e-8367-bfb3c7f292b7" providerId="ADAL" clId="{F536664E-DB19-4FDA-AA30-B74B5E3CA0D5}" dt="2023-08-07T21:24:25.997" v="0" actId="122"/>
          <ac:spMkLst>
            <pc:docMk/>
            <pc:sldMk cId="1421218204" sldId="266"/>
            <ac:spMk id="2" creationId="{25334685-7E60-41AF-AA8A-77456381D61D}"/>
          </ac:spMkLst>
        </pc:spChg>
      </pc:sldChg>
      <pc:sldChg chg="modSp mod">
        <pc:chgData name="Darius A. Hodge" userId="1363d96e-1660-4d8e-8367-bfb3c7f292b7" providerId="ADAL" clId="{F536664E-DB19-4FDA-AA30-B74B5E3CA0D5}" dt="2023-08-07T21:24:39.308" v="3" actId="122"/>
        <pc:sldMkLst>
          <pc:docMk/>
          <pc:sldMk cId="3296761031" sldId="267"/>
        </pc:sldMkLst>
        <pc:spChg chg="mod">
          <ac:chgData name="Darius A. Hodge" userId="1363d96e-1660-4d8e-8367-bfb3c7f292b7" providerId="ADAL" clId="{F536664E-DB19-4FDA-AA30-B74B5E3CA0D5}" dt="2023-08-07T21:24:39.308" v="3" actId="122"/>
          <ac:spMkLst>
            <pc:docMk/>
            <pc:sldMk cId="3296761031" sldId="267"/>
            <ac:spMk id="2" creationId="{BDBD4985-1ABE-49EF-95CB-4D7B0D76E9EB}"/>
          </ac:spMkLst>
        </pc:spChg>
      </pc:sldChg>
      <pc:sldChg chg="modSp mod">
        <pc:chgData name="Darius A. Hodge" userId="1363d96e-1660-4d8e-8367-bfb3c7f292b7" providerId="ADAL" clId="{F536664E-DB19-4FDA-AA30-B74B5E3CA0D5}" dt="2023-08-07T21:24:43.193" v="4" actId="122"/>
        <pc:sldMkLst>
          <pc:docMk/>
          <pc:sldMk cId="1290270077" sldId="268"/>
        </pc:sldMkLst>
        <pc:spChg chg="mod">
          <ac:chgData name="Darius A. Hodge" userId="1363d96e-1660-4d8e-8367-bfb3c7f292b7" providerId="ADAL" clId="{F536664E-DB19-4FDA-AA30-B74B5E3CA0D5}" dt="2023-08-07T21:24:43.193" v="4" actId="122"/>
          <ac:spMkLst>
            <pc:docMk/>
            <pc:sldMk cId="1290270077" sldId="268"/>
            <ac:spMk id="2" creationId="{6D54370F-482E-4215-9FDE-0F513E6BAE90}"/>
          </ac:spMkLst>
        </pc:spChg>
      </pc:sldChg>
      <pc:sldChg chg="ord">
        <pc:chgData name="Darius A. Hodge" userId="1363d96e-1660-4d8e-8367-bfb3c7f292b7" providerId="ADAL" clId="{F536664E-DB19-4FDA-AA30-B74B5E3CA0D5}" dt="2023-08-07T21:27:39.892" v="35"/>
        <pc:sldMkLst>
          <pc:docMk/>
          <pc:sldMk cId="2316715139" sldId="269"/>
        </pc:sldMkLst>
      </pc:sldChg>
      <pc:sldChg chg="modSp mod">
        <pc:chgData name="Darius A. Hodge" userId="1363d96e-1660-4d8e-8367-bfb3c7f292b7" providerId="ADAL" clId="{F536664E-DB19-4FDA-AA30-B74B5E3CA0D5}" dt="2023-08-07T21:26:16.299" v="33" actId="20577"/>
        <pc:sldMkLst>
          <pc:docMk/>
          <pc:sldMk cId="3705105687" sldId="270"/>
        </pc:sldMkLst>
        <pc:spChg chg="mod">
          <ac:chgData name="Darius A. Hodge" userId="1363d96e-1660-4d8e-8367-bfb3c7f292b7" providerId="ADAL" clId="{F536664E-DB19-4FDA-AA30-B74B5E3CA0D5}" dt="2023-08-07T21:26:16.299" v="33" actId="20577"/>
          <ac:spMkLst>
            <pc:docMk/>
            <pc:sldMk cId="3705105687" sldId="270"/>
            <ac:spMk id="3" creationId="{00688FF5-64BC-4C71-8DB2-320FAE4D7699}"/>
          </ac:spMkLst>
        </pc:spChg>
      </pc:sldChg>
      <pc:sldChg chg="modSp mod">
        <pc:chgData name="Darius A. Hodge" userId="1363d96e-1660-4d8e-8367-bfb3c7f292b7" providerId="ADAL" clId="{F536664E-DB19-4FDA-AA30-B74B5E3CA0D5}" dt="2023-08-07T21:33:53.685" v="59" actId="20577"/>
        <pc:sldMkLst>
          <pc:docMk/>
          <pc:sldMk cId="1438222930" sldId="276"/>
        </pc:sldMkLst>
        <pc:spChg chg="mod">
          <ac:chgData name="Darius A. Hodge" userId="1363d96e-1660-4d8e-8367-bfb3c7f292b7" providerId="ADAL" clId="{F536664E-DB19-4FDA-AA30-B74B5E3CA0D5}" dt="2023-08-07T21:33:53.685" v="59" actId="20577"/>
          <ac:spMkLst>
            <pc:docMk/>
            <pc:sldMk cId="1438222930" sldId="276"/>
            <ac:spMk id="3" creationId="{00688FF5-64BC-4C71-8DB2-320FAE4D7699}"/>
          </ac:spMkLst>
        </pc:spChg>
      </pc:sldChg>
      <pc:sldChg chg="ord">
        <pc:chgData name="Darius A. Hodge" userId="1363d96e-1660-4d8e-8367-bfb3c7f292b7" providerId="ADAL" clId="{F536664E-DB19-4FDA-AA30-B74B5E3CA0D5}" dt="2023-08-07T21:34:27.288" v="61"/>
        <pc:sldMkLst>
          <pc:docMk/>
          <pc:sldMk cId="1636345431" sldId="281"/>
        </pc:sldMkLst>
      </pc:sldChg>
    </pc:docChg>
  </pc:docChgLst>
  <pc:docChgLst>
    <pc:chgData name="Darius A. Hodge" userId="1363d96e-1660-4d8e-8367-bfb3c7f292b7" providerId="ADAL" clId="{E8F13EB2-679C-4FB5-AECB-7B2649A2FFF4}"/>
    <pc:docChg chg="modSld">
      <pc:chgData name="Darius A. Hodge" userId="1363d96e-1660-4d8e-8367-bfb3c7f292b7" providerId="ADAL" clId="{E8F13EB2-679C-4FB5-AECB-7B2649A2FFF4}" dt="2023-08-08T14:50:40.780" v="7" actId="20577"/>
      <pc:docMkLst>
        <pc:docMk/>
      </pc:docMkLst>
      <pc:sldChg chg="modSp mod">
        <pc:chgData name="Darius A. Hodge" userId="1363d96e-1660-4d8e-8367-bfb3c7f292b7" providerId="ADAL" clId="{E8F13EB2-679C-4FB5-AECB-7B2649A2FFF4}" dt="2023-08-08T14:50:40.780" v="7" actId="20577"/>
        <pc:sldMkLst>
          <pc:docMk/>
          <pc:sldMk cId="2985430960" sldId="258"/>
        </pc:sldMkLst>
        <pc:spChg chg="mod">
          <ac:chgData name="Darius A. Hodge" userId="1363d96e-1660-4d8e-8367-bfb3c7f292b7" providerId="ADAL" clId="{E8F13EB2-679C-4FB5-AECB-7B2649A2FFF4}" dt="2023-08-08T14:50:40.780" v="7" actId="20577"/>
          <ac:spMkLst>
            <pc:docMk/>
            <pc:sldMk cId="2985430960" sldId="258"/>
            <ac:spMk id="3" creationId="{FBCC71A3-BF1D-4519-A34B-87374E6C640F}"/>
          </ac:spMkLst>
        </pc:spChg>
      </pc:sldChg>
    </pc:docChg>
  </pc:docChgLst>
  <pc:docChgLst>
    <pc:chgData name="Amanda H. Graham" userId="S::ahgraham@paulding.k12.ga.us::a59a3020-4191-46af-8482-3ddb1ca008b9" providerId="AD" clId="Web-{D00C6DB3-0AB6-6C13-B953-C9F8B3A8528E}"/>
    <pc:docChg chg="addSld modSld modSection">
      <pc:chgData name="Amanda H. Graham" userId="S::ahgraham@paulding.k12.ga.us::a59a3020-4191-46af-8482-3ddb1ca008b9" providerId="AD" clId="Web-{D00C6DB3-0AB6-6C13-B953-C9F8B3A8528E}" dt="2024-08-06T12:11:12.358" v="18" actId="1076"/>
      <pc:docMkLst>
        <pc:docMk/>
      </pc:docMkLst>
      <pc:sldChg chg="addSp delSp modSp new">
        <pc:chgData name="Amanda H. Graham" userId="S::ahgraham@paulding.k12.ga.us::a59a3020-4191-46af-8482-3ddb1ca008b9" providerId="AD" clId="Web-{D00C6DB3-0AB6-6C13-B953-C9F8B3A8528E}" dt="2024-08-06T12:11:10.546" v="17" actId="1076"/>
        <pc:sldMkLst>
          <pc:docMk/>
          <pc:sldMk cId="2792022152" sldId="291"/>
        </pc:sldMkLst>
        <pc:picChg chg="add mod">
          <ac:chgData name="Amanda H. Graham" userId="S::ahgraham@paulding.k12.ga.us::a59a3020-4191-46af-8482-3ddb1ca008b9" providerId="AD" clId="Web-{D00C6DB3-0AB6-6C13-B953-C9F8B3A8528E}" dt="2024-08-06T12:11:10.546" v="17" actId="1076"/>
          <ac:picMkLst>
            <pc:docMk/>
            <pc:sldMk cId="2792022152" sldId="291"/>
            <ac:picMk id="3" creationId="{3623BA72-EEC2-AD9C-E547-1623AAEF2488}"/>
          </ac:picMkLst>
        </pc:picChg>
        <pc:picChg chg="add del mod">
          <ac:chgData name="Amanda H. Graham" userId="S::ahgraham@paulding.k12.ga.us::a59a3020-4191-46af-8482-3ddb1ca008b9" providerId="AD" clId="Web-{D00C6DB3-0AB6-6C13-B953-C9F8B3A8528E}" dt="2024-08-06T12:09:29.479" v="3"/>
          <ac:picMkLst>
            <pc:docMk/>
            <pc:sldMk cId="2792022152" sldId="291"/>
            <ac:picMk id="4" creationId="{4B9F3899-0D39-59D6-2FA7-F48AAECEA764}"/>
          </ac:picMkLst>
        </pc:picChg>
      </pc:sldChg>
      <pc:sldChg chg="addSp modSp new">
        <pc:chgData name="Amanda H. Graham" userId="S::ahgraham@paulding.k12.ga.us::a59a3020-4191-46af-8482-3ddb1ca008b9" providerId="AD" clId="Web-{D00C6DB3-0AB6-6C13-B953-C9F8B3A8528E}" dt="2024-08-06T12:11:12.358" v="18" actId="1076"/>
        <pc:sldMkLst>
          <pc:docMk/>
          <pc:sldMk cId="2622380849" sldId="292"/>
        </pc:sldMkLst>
        <pc:picChg chg="add mod">
          <ac:chgData name="Amanda H. Graham" userId="S::ahgraham@paulding.k12.ga.us::a59a3020-4191-46af-8482-3ddb1ca008b9" providerId="AD" clId="Web-{D00C6DB3-0AB6-6C13-B953-C9F8B3A8528E}" dt="2024-08-06T12:11:12.358" v="18" actId="1076"/>
          <ac:picMkLst>
            <pc:docMk/>
            <pc:sldMk cId="2622380849" sldId="292"/>
            <ac:picMk id="3" creationId="{E933D788-E947-09AD-4B42-2B7D38984D8B}"/>
          </ac:picMkLst>
        </pc:picChg>
      </pc:sldChg>
    </pc:docChg>
  </pc:docChgLst>
  <pc:docChgLst>
    <pc:chgData name="Darius A. Hodge" userId="1363d96e-1660-4d8e-8367-bfb3c7f292b7" providerId="ADAL" clId="{C86A2874-6BCD-4855-9636-D146E04F8D9B}"/>
    <pc:docChg chg="undo custSel addSld delSld modSld sldOrd">
      <pc:chgData name="Darius A. Hodge" userId="1363d96e-1660-4d8e-8367-bfb3c7f292b7" providerId="ADAL" clId="{C86A2874-6BCD-4855-9636-D146E04F8D9B}" dt="2024-08-05T19:04:26.603" v="2743" actId="27636"/>
      <pc:docMkLst>
        <pc:docMk/>
      </pc:docMkLst>
      <pc:sldChg chg="modSp mod">
        <pc:chgData name="Darius A. Hodge" userId="1363d96e-1660-4d8e-8367-bfb3c7f292b7" providerId="ADAL" clId="{C86A2874-6BCD-4855-9636-D146E04F8D9B}" dt="2024-05-30T18:26:55.142" v="111" actId="5793"/>
        <pc:sldMkLst>
          <pc:docMk/>
          <pc:sldMk cId="2837625384" sldId="257"/>
        </pc:sldMkLst>
        <pc:spChg chg="mod">
          <ac:chgData name="Darius A. Hodge" userId="1363d96e-1660-4d8e-8367-bfb3c7f292b7" providerId="ADAL" clId="{C86A2874-6BCD-4855-9636-D146E04F8D9B}" dt="2024-05-30T18:26:55.142" v="111" actId="5793"/>
          <ac:spMkLst>
            <pc:docMk/>
            <pc:sldMk cId="2837625384" sldId="257"/>
            <ac:spMk id="3" creationId="{C646B27B-37D0-48EB-8469-B3BE125D0142}"/>
          </ac:spMkLst>
        </pc:spChg>
      </pc:sldChg>
      <pc:sldChg chg="modSp mod">
        <pc:chgData name="Darius A. Hodge" userId="1363d96e-1660-4d8e-8367-bfb3c7f292b7" providerId="ADAL" clId="{C86A2874-6BCD-4855-9636-D146E04F8D9B}" dt="2024-08-05T19:03:53.834" v="2737" actId="313"/>
        <pc:sldMkLst>
          <pc:docMk/>
          <pc:sldMk cId="2985430960" sldId="258"/>
        </pc:sldMkLst>
        <pc:spChg chg="mod">
          <ac:chgData name="Darius A. Hodge" userId="1363d96e-1660-4d8e-8367-bfb3c7f292b7" providerId="ADAL" clId="{C86A2874-6BCD-4855-9636-D146E04F8D9B}" dt="2024-08-05T19:03:53.834" v="2737" actId="313"/>
          <ac:spMkLst>
            <pc:docMk/>
            <pc:sldMk cId="2985430960" sldId="258"/>
            <ac:spMk id="3" creationId="{FBCC71A3-BF1D-4519-A34B-87374E6C640F}"/>
          </ac:spMkLst>
        </pc:spChg>
      </pc:sldChg>
      <pc:sldChg chg="modSp mod">
        <pc:chgData name="Darius A. Hodge" userId="1363d96e-1660-4d8e-8367-bfb3c7f292b7" providerId="ADAL" clId="{C86A2874-6BCD-4855-9636-D146E04F8D9B}" dt="2024-05-30T17:43:52.738" v="18" actId="20577"/>
        <pc:sldMkLst>
          <pc:docMk/>
          <pc:sldMk cId="2611880111" sldId="259"/>
        </pc:sldMkLst>
        <pc:spChg chg="mod">
          <ac:chgData name="Darius A. Hodge" userId="1363d96e-1660-4d8e-8367-bfb3c7f292b7" providerId="ADAL" clId="{C86A2874-6BCD-4855-9636-D146E04F8D9B}" dt="2024-05-30T17:43:52.738" v="18" actId="20577"/>
          <ac:spMkLst>
            <pc:docMk/>
            <pc:sldMk cId="2611880111" sldId="259"/>
            <ac:spMk id="2" creationId="{75229C37-4A0B-4C8D-A336-4980A612832D}"/>
          </ac:spMkLst>
        </pc:spChg>
      </pc:sldChg>
      <pc:sldChg chg="modSp mod">
        <pc:chgData name="Darius A. Hodge" userId="1363d96e-1660-4d8e-8367-bfb3c7f292b7" providerId="ADAL" clId="{C86A2874-6BCD-4855-9636-D146E04F8D9B}" dt="2024-05-30T18:41:58.901" v="237" actId="20577"/>
        <pc:sldMkLst>
          <pc:docMk/>
          <pc:sldMk cId="605984073" sldId="262"/>
        </pc:sldMkLst>
        <pc:spChg chg="mod">
          <ac:chgData name="Darius A. Hodge" userId="1363d96e-1660-4d8e-8367-bfb3c7f292b7" providerId="ADAL" clId="{C86A2874-6BCD-4855-9636-D146E04F8D9B}" dt="2024-05-30T18:41:58.901" v="237" actId="20577"/>
          <ac:spMkLst>
            <pc:docMk/>
            <pc:sldMk cId="605984073" sldId="262"/>
            <ac:spMk id="3" creationId="{60BD962F-09DC-43AA-81F3-9491E55664E9}"/>
          </ac:spMkLst>
        </pc:spChg>
      </pc:sldChg>
      <pc:sldChg chg="ord">
        <pc:chgData name="Darius A. Hodge" userId="1363d96e-1660-4d8e-8367-bfb3c7f292b7" providerId="ADAL" clId="{C86A2874-6BCD-4855-9636-D146E04F8D9B}" dt="2024-05-30T18:41:16.495" v="166"/>
        <pc:sldMkLst>
          <pc:docMk/>
          <pc:sldMk cId="1118980401" sldId="264"/>
        </pc:sldMkLst>
      </pc:sldChg>
      <pc:sldChg chg="modSp mod">
        <pc:chgData name="Darius A. Hodge" userId="1363d96e-1660-4d8e-8367-bfb3c7f292b7" providerId="ADAL" clId="{C86A2874-6BCD-4855-9636-D146E04F8D9B}" dt="2024-07-09T21:30:59.681" v="280" actId="20577"/>
        <pc:sldMkLst>
          <pc:docMk/>
          <pc:sldMk cId="3296761031" sldId="267"/>
        </pc:sldMkLst>
        <pc:spChg chg="mod">
          <ac:chgData name="Darius A. Hodge" userId="1363d96e-1660-4d8e-8367-bfb3c7f292b7" providerId="ADAL" clId="{C86A2874-6BCD-4855-9636-D146E04F8D9B}" dt="2024-07-09T21:30:59.681" v="280" actId="20577"/>
          <ac:spMkLst>
            <pc:docMk/>
            <pc:sldMk cId="3296761031" sldId="267"/>
            <ac:spMk id="3" creationId="{F4CB4F7B-991A-47B6-9BB5-2B6B9734363C}"/>
          </ac:spMkLst>
        </pc:spChg>
      </pc:sldChg>
      <pc:sldChg chg="modSp mod">
        <pc:chgData name="Darius A. Hodge" userId="1363d96e-1660-4d8e-8367-bfb3c7f292b7" providerId="ADAL" clId="{C86A2874-6BCD-4855-9636-D146E04F8D9B}" dt="2024-07-26T18:24:45.435" v="2387" actId="20577"/>
        <pc:sldMkLst>
          <pc:docMk/>
          <pc:sldMk cId="1290270077" sldId="268"/>
        </pc:sldMkLst>
        <pc:spChg chg="mod">
          <ac:chgData name="Darius A. Hodge" userId="1363d96e-1660-4d8e-8367-bfb3c7f292b7" providerId="ADAL" clId="{C86A2874-6BCD-4855-9636-D146E04F8D9B}" dt="2024-07-26T18:24:45.435" v="2387" actId="20577"/>
          <ac:spMkLst>
            <pc:docMk/>
            <pc:sldMk cId="1290270077" sldId="268"/>
            <ac:spMk id="3" creationId="{F2ADD43D-B3EC-4DF4-BB9E-CDC541C5C77B}"/>
          </ac:spMkLst>
        </pc:spChg>
      </pc:sldChg>
      <pc:sldChg chg="modSp mod">
        <pc:chgData name="Darius A. Hodge" userId="1363d96e-1660-4d8e-8367-bfb3c7f292b7" providerId="ADAL" clId="{C86A2874-6BCD-4855-9636-D146E04F8D9B}" dt="2024-07-26T17:38:11.144" v="2162" actId="20577"/>
        <pc:sldMkLst>
          <pc:docMk/>
          <pc:sldMk cId="2316715139" sldId="269"/>
        </pc:sldMkLst>
        <pc:spChg chg="mod">
          <ac:chgData name="Darius A. Hodge" userId="1363d96e-1660-4d8e-8367-bfb3c7f292b7" providerId="ADAL" clId="{C86A2874-6BCD-4855-9636-D146E04F8D9B}" dt="2024-07-26T17:33:39.003" v="1965" actId="122"/>
          <ac:spMkLst>
            <pc:docMk/>
            <pc:sldMk cId="2316715139" sldId="269"/>
            <ac:spMk id="2" creationId="{E3EDB4C8-FDA1-4D69-AB5D-68A3C8C154A3}"/>
          </ac:spMkLst>
        </pc:spChg>
        <pc:spChg chg="mod">
          <ac:chgData name="Darius A. Hodge" userId="1363d96e-1660-4d8e-8367-bfb3c7f292b7" providerId="ADAL" clId="{C86A2874-6BCD-4855-9636-D146E04F8D9B}" dt="2024-07-26T17:38:11.144" v="2162" actId="20577"/>
          <ac:spMkLst>
            <pc:docMk/>
            <pc:sldMk cId="2316715139" sldId="269"/>
            <ac:spMk id="3" creationId="{E5B543F2-FA3E-448B-8B0B-AC7459AF92D1}"/>
          </ac:spMkLst>
        </pc:spChg>
      </pc:sldChg>
      <pc:sldChg chg="modSp mod">
        <pc:chgData name="Darius A. Hodge" userId="1363d96e-1660-4d8e-8367-bfb3c7f292b7" providerId="ADAL" clId="{C86A2874-6BCD-4855-9636-D146E04F8D9B}" dt="2024-05-30T17:49:45.207" v="97" actId="20577"/>
        <pc:sldMkLst>
          <pc:docMk/>
          <pc:sldMk cId="779283112" sldId="271"/>
        </pc:sldMkLst>
        <pc:spChg chg="mod">
          <ac:chgData name="Darius A. Hodge" userId="1363d96e-1660-4d8e-8367-bfb3c7f292b7" providerId="ADAL" clId="{C86A2874-6BCD-4855-9636-D146E04F8D9B}" dt="2024-05-30T17:48:24.863" v="77" actId="20577"/>
          <ac:spMkLst>
            <pc:docMk/>
            <pc:sldMk cId="779283112" sldId="271"/>
            <ac:spMk id="2" creationId="{DDC5D716-FACD-4E5B-A3AD-B1164A3E98FD}"/>
          </ac:spMkLst>
        </pc:spChg>
        <pc:spChg chg="mod">
          <ac:chgData name="Darius A. Hodge" userId="1363d96e-1660-4d8e-8367-bfb3c7f292b7" providerId="ADAL" clId="{C86A2874-6BCD-4855-9636-D146E04F8D9B}" dt="2024-05-30T17:49:45.207" v="97" actId="20577"/>
          <ac:spMkLst>
            <pc:docMk/>
            <pc:sldMk cId="779283112" sldId="271"/>
            <ac:spMk id="3" creationId="{D17B47AE-D447-4931-BA22-A98C0AC56FE7}"/>
          </ac:spMkLst>
        </pc:spChg>
      </pc:sldChg>
      <pc:sldChg chg="ord">
        <pc:chgData name="Darius A. Hodge" userId="1363d96e-1660-4d8e-8367-bfb3c7f292b7" providerId="ADAL" clId="{C86A2874-6BCD-4855-9636-D146E04F8D9B}" dt="2024-05-30T18:41:06.444" v="164"/>
        <pc:sldMkLst>
          <pc:docMk/>
          <pc:sldMk cId="2931072898" sldId="274"/>
        </pc:sldMkLst>
      </pc:sldChg>
      <pc:sldChg chg="modSp mod">
        <pc:chgData name="Darius A. Hodge" userId="1363d96e-1660-4d8e-8367-bfb3c7f292b7" providerId="ADAL" clId="{C86A2874-6BCD-4855-9636-D146E04F8D9B}" dt="2024-08-05T19:04:26.603" v="2743" actId="27636"/>
        <pc:sldMkLst>
          <pc:docMk/>
          <pc:sldMk cId="1438222930" sldId="276"/>
        </pc:sldMkLst>
        <pc:spChg chg="mod">
          <ac:chgData name="Darius A. Hodge" userId="1363d96e-1660-4d8e-8367-bfb3c7f292b7" providerId="ADAL" clId="{C86A2874-6BCD-4855-9636-D146E04F8D9B}" dt="2024-08-05T19:04:26.603" v="2743" actId="27636"/>
          <ac:spMkLst>
            <pc:docMk/>
            <pc:sldMk cId="1438222930" sldId="276"/>
            <ac:spMk id="3" creationId="{00688FF5-64BC-4C71-8DB2-320FAE4D7699}"/>
          </ac:spMkLst>
        </pc:spChg>
      </pc:sldChg>
      <pc:sldChg chg="ord">
        <pc:chgData name="Darius A. Hodge" userId="1363d96e-1660-4d8e-8367-bfb3c7f292b7" providerId="ADAL" clId="{C86A2874-6BCD-4855-9636-D146E04F8D9B}" dt="2024-05-30T18:40:24.222" v="131"/>
        <pc:sldMkLst>
          <pc:docMk/>
          <pc:sldMk cId="1303118933" sldId="279"/>
        </pc:sldMkLst>
      </pc:sldChg>
      <pc:sldChg chg="modSp mod ord">
        <pc:chgData name="Darius A. Hodge" userId="1363d96e-1660-4d8e-8367-bfb3c7f292b7" providerId="ADAL" clId="{C86A2874-6BCD-4855-9636-D146E04F8D9B}" dt="2024-05-30T18:42:24.597" v="267" actId="20577"/>
        <pc:sldMkLst>
          <pc:docMk/>
          <pc:sldMk cId="3751448878" sldId="280"/>
        </pc:sldMkLst>
        <pc:spChg chg="mod">
          <ac:chgData name="Darius A. Hodge" userId="1363d96e-1660-4d8e-8367-bfb3c7f292b7" providerId="ADAL" clId="{C86A2874-6BCD-4855-9636-D146E04F8D9B}" dt="2024-05-30T17:46:59.082" v="34" actId="122"/>
          <ac:spMkLst>
            <pc:docMk/>
            <pc:sldMk cId="3751448878" sldId="280"/>
            <ac:spMk id="2" creationId="{8E4DAC76-DD97-4298-845B-DEF8F6584F16}"/>
          </ac:spMkLst>
        </pc:spChg>
        <pc:spChg chg="mod">
          <ac:chgData name="Darius A. Hodge" userId="1363d96e-1660-4d8e-8367-bfb3c7f292b7" providerId="ADAL" clId="{C86A2874-6BCD-4855-9636-D146E04F8D9B}" dt="2024-05-30T18:42:24.597" v="267" actId="20577"/>
          <ac:spMkLst>
            <pc:docMk/>
            <pc:sldMk cId="3751448878" sldId="280"/>
            <ac:spMk id="3" creationId="{00688FF5-64BC-4C71-8DB2-320FAE4D7699}"/>
          </ac:spMkLst>
        </pc:spChg>
      </pc:sldChg>
      <pc:sldChg chg="new del">
        <pc:chgData name="Darius A. Hodge" userId="1363d96e-1660-4d8e-8367-bfb3c7f292b7" providerId="ADAL" clId="{C86A2874-6BCD-4855-9636-D146E04F8D9B}" dt="2024-05-30T18:29:51.284" v="125" actId="47"/>
        <pc:sldMkLst>
          <pc:docMk/>
          <pc:sldMk cId="315491143" sldId="282"/>
        </pc:sldMkLst>
      </pc:sldChg>
      <pc:sldChg chg="modSp add mod ord">
        <pc:chgData name="Darius A. Hodge" userId="1363d96e-1660-4d8e-8367-bfb3c7f292b7" providerId="ADAL" clId="{C86A2874-6BCD-4855-9636-D146E04F8D9B}" dt="2024-07-09T21:30:08.620" v="269" actId="27636"/>
        <pc:sldMkLst>
          <pc:docMk/>
          <pc:sldMk cId="1672479394" sldId="283"/>
        </pc:sldMkLst>
        <pc:spChg chg="mod">
          <ac:chgData name="Darius A. Hodge" userId="1363d96e-1660-4d8e-8367-bfb3c7f292b7" providerId="ADAL" clId="{C86A2874-6BCD-4855-9636-D146E04F8D9B}" dt="2024-05-30T18:28:53.284" v="123" actId="20577"/>
          <ac:spMkLst>
            <pc:docMk/>
            <pc:sldMk cId="1672479394" sldId="283"/>
            <ac:spMk id="2" creationId="{13585D3D-684D-0F57-8B36-2CE98BF70A20}"/>
          </ac:spMkLst>
        </pc:spChg>
        <pc:spChg chg="mod">
          <ac:chgData name="Darius A. Hodge" userId="1363d96e-1660-4d8e-8367-bfb3c7f292b7" providerId="ADAL" clId="{C86A2874-6BCD-4855-9636-D146E04F8D9B}" dt="2024-07-09T21:30:08.620" v="269" actId="27636"/>
          <ac:spMkLst>
            <pc:docMk/>
            <pc:sldMk cId="1672479394" sldId="283"/>
            <ac:spMk id="3" creationId="{599D08D8-095B-B5F5-6091-5CFA42ED22CA}"/>
          </ac:spMkLst>
        </pc:spChg>
      </pc:sldChg>
      <pc:sldChg chg="add ord">
        <pc:chgData name="Darius A. Hodge" userId="1363d96e-1660-4d8e-8367-bfb3c7f292b7" providerId="ADAL" clId="{C86A2874-6BCD-4855-9636-D146E04F8D9B}" dt="2024-05-30T18:30:30.134" v="129"/>
        <pc:sldMkLst>
          <pc:docMk/>
          <pc:sldMk cId="3785126729" sldId="284"/>
        </pc:sldMkLst>
      </pc:sldChg>
      <pc:sldChg chg="modSp mod">
        <pc:chgData name="Darius A. Hodge" userId="1363d96e-1660-4d8e-8367-bfb3c7f292b7" providerId="ADAL" clId="{C86A2874-6BCD-4855-9636-D146E04F8D9B}" dt="2024-05-30T18:40:49.884" v="162" actId="20577"/>
        <pc:sldMkLst>
          <pc:docMk/>
          <pc:sldMk cId="739383466" sldId="285"/>
        </pc:sldMkLst>
        <pc:spChg chg="mod">
          <ac:chgData name="Darius A. Hodge" userId="1363d96e-1660-4d8e-8367-bfb3c7f292b7" providerId="ADAL" clId="{C86A2874-6BCD-4855-9636-D146E04F8D9B}" dt="2024-05-30T18:40:49.884" v="162" actId="20577"/>
          <ac:spMkLst>
            <pc:docMk/>
            <pc:sldMk cId="739383466" sldId="285"/>
            <ac:spMk id="3" creationId="{FBCC71A3-BF1D-4519-A34B-87374E6C640F}"/>
          </ac:spMkLst>
        </pc:spChg>
      </pc:sldChg>
      <pc:sldChg chg="addSp modSp mod">
        <pc:chgData name="Darius A. Hodge" userId="1363d96e-1660-4d8e-8367-bfb3c7f292b7" providerId="ADAL" clId="{C86A2874-6BCD-4855-9636-D146E04F8D9B}" dt="2024-07-26T15:06:50.210" v="1105" actId="20577"/>
        <pc:sldMkLst>
          <pc:docMk/>
          <pc:sldMk cId="3542501217" sldId="286"/>
        </pc:sldMkLst>
        <pc:spChg chg="mod">
          <ac:chgData name="Darius A. Hodge" userId="1363d96e-1660-4d8e-8367-bfb3c7f292b7" providerId="ADAL" clId="{C86A2874-6BCD-4855-9636-D146E04F8D9B}" dt="2024-07-26T15:05:53.564" v="1087" actId="2711"/>
          <ac:spMkLst>
            <pc:docMk/>
            <pc:sldMk cId="3542501217" sldId="286"/>
            <ac:spMk id="2" creationId="{8E85176D-0B40-E5E6-59A3-858765995187}"/>
          </ac:spMkLst>
        </pc:spChg>
        <pc:spChg chg="mod">
          <ac:chgData name="Darius A. Hodge" userId="1363d96e-1660-4d8e-8367-bfb3c7f292b7" providerId="ADAL" clId="{C86A2874-6BCD-4855-9636-D146E04F8D9B}" dt="2024-07-26T15:06:50.210" v="1105" actId="20577"/>
          <ac:spMkLst>
            <pc:docMk/>
            <pc:sldMk cId="3542501217" sldId="286"/>
            <ac:spMk id="3" creationId="{2E7FB9AD-2495-43A2-5CD3-9C0DEF612E2D}"/>
          </ac:spMkLst>
        </pc:spChg>
        <pc:picChg chg="add mod">
          <ac:chgData name="Darius A. Hodge" userId="1363d96e-1660-4d8e-8367-bfb3c7f292b7" providerId="ADAL" clId="{C86A2874-6BCD-4855-9636-D146E04F8D9B}" dt="2024-07-26T15:05:37.335" v="1084" actId="1076"/>
          <ac:picMkLst>
            <pc:docMk/>
            <pc:sldMk cId="3542501217" sldId="286"/>
            <ac:picMk id="5" creationId="{65E49918-0BAC-1295-5B88-9AC17DD897BF}"/>
          </ac:picMkLst>
        </pc:picChg>
      </pc:sldChg>
      <pc:sldChg chg="modSp new mod">
        <pc:chgData name="Darius A. Hodge" userId="1363d96e-1660-4d8e-8367-bfb3c7f292b7" providerId="ADAL" clId="{C86A2874-6BCD-4855-9636-D146E04F8D9B}" dt="2024-07-18T12:58:19.433" v="756" actId="20577"/>
        <pc:sldMkLst>
          <pc:docMk/>
          <pc:sldMk cId="330933423" sldId="287"/>
        </pc:sldMkLst>
        <pc:spChg chg="mod">
          <ac:chgData name="Darius A. Hodge" userId="1363d96e-1660-4d8e-8367-bfb3c7f292b7" providerId="ADAL" clId="{C86A2874-6BCD-4855-9636-D146E04F8D9B}" dt="2024-07-18T12:58:19.433" v="756" actId="20577"/>
          <ac:spMkLst>
            <pc:docMk/>
            <pc:sldMk cId="330933423" sldId="287"/>
            <ac:spMk id="2" creationId="{B50CE28E-6024-E9C5-F9DE-4D0CEDB998FD}"/>
          </ac:spMkLst>
        </pc:spChg>
        <pc:spChg chg="mod">
          <ac:chgData name="Darius A. Hodge" userId="1363d96e-1660-4d8e-8367-bfb3c7f292b7" providerId="ADAL" clId="{C86A2874-6BCD-4855-9636-D146E04F8D9B}" dt="2024-07-18T12:53:23.266" v="754" actId="255"/>
          <ac:spMkLst>
            <pc:docMk/>
            <pc:sldMk cId="330933423" sldId="287"/>
            <ac:spMk id="3" creationId="{1A668C6C-10FD-3909-B839-0A7B048D88FA}"/>
          </ac:spMkLst>
        </pc:spChg>
      </pc:sldChg>
      <pc:sldChg chg="modSp new mod">
        <pc:chgData name="Darius A. Hodge" userId="1363d96e-1660-4d8e-8367-bfb3c7f292b7" providerId="ADAL" clId="{C86A2874-6BCD-4855-9636-D146E04F8D9B}" dt="2024-08-05T19:04:08.042" v="2738" actId="20577"/>
        <pc:sldMkLst>
          <pc:docMk/>
          <pc:sldMk cId="329384661" sldId="288"/>
        </pc:sldMkLst>
        <pc:spChg chg="mod">
          <ac:chgData name="Darius A. Hodge" userId="1363d96e-1660-4d8e-8367-bfb3c7f292b7" providerId="ADAL" clId="{C86A2874-6BCD-4855-9636-D146E04F8D9B}" dt="2024-07-26T17:39:18.287" v="2164" actId="113"/>
          <ac:spMkLst>
            <pc:docMk/>
            <pc:sldMk cId="329384661" sldId="288"/>
            <ac:spMk id="2" creationId="{3590D559-F7FF-9878-EBE7-7CAAEEC39070}"/>
          </ac:spMkLst>
        </pc:spChg>
        <pc:spChg chg="mod">
          <ac:chgData name="Darius A. Hodge" userId="1363d96e-1660-4d8e-8367-bfb3c7f292b7" providerId="ADAL" clId="{C86A2874-6BCD-4855-9636-D146E04F8D9B}" dt="2024-08-05T19:04:08.042" v="2738" actId="20577"/>
          <ac:spMkLst>
            <pc:docMk/>
            <pc:sldMk cId="329384661" sldId="288"/>
            <ac:spMk id="3" creationId="{AD0BF67D-E74E-8BB2-B198-607A2A805FBE}"/>
          </ac:spMkLst>
        </pc:spChg>
      </pc:sldChg>
      <pc:sldChg chg="addSp delSp modSp new mod">
        <pc:chgData name="Darius A. Hodge" userId="1363d96e-1660-4d8e-8367-bfb3c7f292b7" providerId="ADAL" clId="{C86A2874-6BCD-4855-9636-D146E04F8D9B}" dt="2024-08-05T18:52:15.606" v="2735" actId="122"/>
        <pc:sldMkLst>
          <pc:docMk/>
          <pc:sldMk cId="1455218330" sldId="289"/>
        </pc:sldMkLst>
        <pc:spChg chg="mod">
          <ac:chgData name="Darius A. Hodge" userId="1363d96e-1660-4d8e-8367-bfb3c7f292b7" providerId="ADAL" clId="{C86A2874-6BCD-4855-9636-D146E04F8D9B}" dt="2024-07-26T15:40:41.298" v="1918" actId="113"/>
          <ac:spMkLst>
            <pc:docMk/>
            <pc:sldMk cId="1455218330" sldId="289"/>
            <ac:spMk id="2" creationId="{AC042DFF-71E1-CADF-1831-FFDD8E94CD57}"/>
          </ac:spMkLst>
        </pc:spChg>
        <pc:spChg chg="del mod">
          <ac:chgData name="Darius A. Hodge" userId="1363d96e-1660-4d8e-8367-bfb3c7f292b7" providerId="ADAL" clId="{C86A2874-6BCD-4855-9636-D146E04F8D9B}" dt="2024-08-05T18:45:07.698" v="2426" actId="3680"/>
          <ac:spMkLst>
            <pc:docMk/>
            <pc:sldMk cId="1455218330" sldId="289"/>
            <ac:spMk id="3" creationId="{A05933F8-2CC2-8B3C-8CE3-0B9637B510F4}"/>
          </ac:spMkLst>
        </pc:spChg>
        <pc:graphicFrameChg chg="add mod ord modGraphic">
          <ac:chgData name="Darius A. Hodge" userId="1363d96e-1660-4d8e-8367-bfb3c7f292b7" providerId="ADAL" clId="{C86A2874-6BCD-4855-9636-D146E04F8D9B}" dt="2024-08-05T18:52:15.606" v="2735" actId="122"/>
          <ac:graphicFrameMkLst>
            <pc:docMk/>
            <pc:sldMk cId="1455218330" sldId="289"/>
            <ac:graphicFrameMk id="4" creationId="{C0D6424B-D3C7-C517-94EA-0918251CC104}"/>
          </ac:graphicFrameMkLst>
        </pc:graphicFrameChg>
      </pc:sldChg>
      <pc:sldChg chg="delSp add del ord setBg delDesignElem">
        <pc:chgData name="Darius A. Hodge" userId="1363d96e-1660-4d8e-8367-bfb3c7f292b7" providerId="ADAL" clId="{C86A2874-6BCD-4855-9636-D146E04F8D9B}" dt="2024-07-26T17:39:11.100" v="2163" actId="47"/>
        <pc:sldMkLst>
          <pc:docMk/>
          <pc:sldMk cId="1252097992" sldId="290"/>
        </pc:sldMkLst>
        <pc:spChg chg="del">
          <ac:chgData name="Darius A. Hodge" userId="1363d96e-1660-4d8e-8367-bfb3c7f292b7" providerId="ADAL" clId="{C86A2874-6BCD-4855-9636-D146E04F8D9B}" dt="2024-07-26T15:39:31.890" v="1875"/>
          <ac:spMkLst>
            <pc:docMk/>
            <pc:sldMk cId="1252097992" sldId="290"/>
            <ac:spMk id="39" creationId="{BCED4D40-4B67-4331-AC48-79B82B4A47D8}"/>
          </ac:spMkLst>
        </pc:spChg>
        <pc:spChg chg="del">
          <ac:chgData name="Darius A. Hodge" userId="1363d96e-1660-4d8e-8367-bfb3c7f292b7" providerId="ADAL" clId="{C86A2874-6BCD-4855-9636-D146E04F8D9B}" dt="2024-07-26T15:39:31.890" v="1875"/>
          <ac:spMkLst>
            <pc:docMk/>
            <pc:sldMk cId="1252097992" sldId="290"/>
            <ac:spMk id="41" creationId="{670CEDEF-4F34-412E-84EE-329C1E936AF5}"/>
          </ac:spMkLst>
        </pc:spChg>
      </pc:sldChg>
    </pc:docChg>
  </pc:docChgLst>
  <pc:docChgLst>
    <pc:chgData name="Darius A. Hodge" userId="1363d96e-1660-4d8e-8367-bfb3c7f292b7" providerId="ADAL" clId="{443F0545-E00E-47C6-9855-0909977FCEA1}"/>
    <pc:docChg chg="custSel addSld delSld modSld delMainMaster addSection delSection modSection">
      <pc:chgData name="Darius A. Hodge" userId="1363d96e-1660-4d8e-8367-bfb3c7f292b7" providerId="ADAL" clId="{443F0545-E00E-47C6-9855-0909977FCEA1}" dt="2024-07-29T19:58:29.763" v="17" actId="14100"/>
      <pc:docMkLst>
        <pc:docMk/>
      </pc:docMkLst>
      <pc:sldChg chg="delSp mod">
        <pc:chgData name="Darius A. Hodge" userId="1363d96e-1660-4d8e-8367-bfb3c7f292b7" providerId="ADAL" clId="{443F0545-E00E-47C6-9855-0909977FCEA1}" dt="2024-07-29T19:57:34.016" v="6" actId="21"/>
        <pc:sldMkLst>
          <pc:docMk/>
          <pc:sldMk cId="3542501217" sldId="286"/>
        </pc:sldMkLst>
        <pc:picChg chg="del">
          <ac:chgData name="Darius A. Hodge" userId="1363d96e-1660-4d8e-8367-bfb3c7f292b7" providerId="ADAL" clId="{443F0545-E00E-47C6-9855-0909977FCEA1}" dt="2024-07-29T19:57:34.016" v="6" actId="21"/>
          <ac:picMkLst>
            <pc:docMk/>
            <pc:sldMk cId="3542501217" sldId="286"/>
            <ac:picMk id="4" creationId="{F85EEBBC-592C-55F0-2267-DE5E631867BF}"/>
          </ac:picMkLst>
        </pc:picChg>
      </pc:sldChg>
      <pc:sldChg chg="addSp delSp modSp new mod chgLayout">
        <pc:chgData name="Darius A. Hodge" userId="1363d96e-1660-4d8e-8367-bfb3c7f292b7" providerId="ADAL" clId="{443F0545-E00E-47C6-9855-0909977FCEA1}" dt="2024-07-29T19:58:29.763" v="17" actId="14100"/>
        <pc:sldMkLst>
          <pc:docMk/>
          <pc:sldMk cId="2368940921" sldId="290"/>
        </pc:sldMkLst>
        <pc:spChg chg="del">
          <ac:chgData name="Darius A. Hodge" userId="1363d96e-1660-4d8e-8367-bfb3c7f292b7" providerId="ADAL" clId="{443F0545-E00E-47C6-9855-0909977FCEA1}" dt="2024-07-29T19:57:48.430" v="7" actId="700"/>
          <ac:spMkLst>
            <pc:docMk/>
            <pc:sldMk cId="2368940921" sldId="290"/>
            <ac:spMk id="2" creationId="{13B3953B-1EAD-09D8-28F1-65962B6CD007}"/>
          </ac:spMkLst>
        </pc:spChg>
        <pc:spChg chg="del">
          <ac:chgData name="Darius A. Hodge" userId="1363d96e-1660-4d8e-8367-bfb3c7f292b7" providerId="ADAL" clId="{443F0545-E00E-47C6-9855-0909977FCEA1}" dt="2024-07-29T19:57:48.430" v="7" actId="700"/>
          <ac:spMkLst>
            <pc:docMk/>
            <pc:sldMk cId="2368940921" sldId="290"/>
            <ac:spMk id="3" creationId="{6BB4BD7D-5021-356C-B163-A9C64ECB6ABD}"/>
          </ac:spMkLst>
        </pc:spChg>
        <pc:spChg chg="add del mod ord">
          <ac:chgData name="Darius A. Hodge" userId="1363d96e-1660-4d8e-8367-bfb3c7f292b7" providerId="ADAL" clId="{443F0545-E00E-47C6-9855-0909977FCEA1}" dt="2024-07-29T19:58:04.874" v="9" actId="478"/>
          <ac:spMkLst>
            <pc:docMk/>
            <pc:sldMk cId="2368940921" sldId="290"/>
            <ac:spMk id="4" creationId="{959100AD-1207-2AE3-77CC-F7B728672DB5}"/>
          </ac:spMkLst>
        </pc:spChg>
        <pc:spChg chg="add del mod ord">
          <ac:chgData name="Darius A. Hodge" userId="1363d96e-1660-4d8e-8367-bfb3c7f292b7" providerId="ADAL" clId="{443F0545-E00E-47C6-9855-0909977FCEA1}" dt="2024-07-29T19:57:57.845" v="8"/>
          <ac:spMkLst>
            <pc:docMk/>
            <pc:sldMk cId="2368940921" sldId="290"/>
            <ac:spMk id="5" creationId="{2E9B083B-A6C6-068C-1DB1-65E3D0AFBD74}"/>
          </ac:spMkLst>
        </pc:spChg>
        <pc:picChg chg="add mod">
          <ac:chgData name="Darius A. Hodge" userId="1363d96e-1660-4d8e-8367-bfb3c7f292b7" providerId="ADAL" clId="{443F0545-E00E-47C6-9855-0909977FCEA1}" dt="2024-07-29T19:58:29.763" v="17" actId="14100"/>
          <ac:picMkLst>
            <pc:docMk/>
            <pc:sldMk cId="2368940921" sldId="290"/>
            <ac:picMk id="6" creationId="{F8430811-33B5-C838-9FC0-35814805ECFE}"/>
          </ac:picMkLst>
        </pc:picChg>
      </pc:sldChg>
      <pc:sldChg chg="add del">
        <pc:chgData name="Darius A. Hodge" userId="1363d96e-1660-4d8e-8367-bfb3c7f292b7" providerId="ADAL" clId="{443F0545-E00E-47C6-9855-0909977FCEA1}" dt="2024-07-29T19:57:15.603" v="4" actId="47"/>
        <pc:sldMkLst>
          <pc:docMk/>
          <pc:sldMk cId="3287538954" sldId="290"/>
        </pc:sldMkLst>
      </pc:sldChg>
      <pc:sldMasterChg chg="del delSldLayout">
        <pc:chgData name="Darius A. Hodge" userId="1363d96e-1660-4d8e-8367-bfb3c7f292b7" providerId="ADAL" clId="{443F0545-E00E-47C6-9855-0909977FCEA1}" dt="2024-07-29T19:57:15.603" v="4" actId="47"/>
        <pc:sldMasterMkLst>
          <pc:docMk/>
          <pc:sldMasterMk cId="1754932818" sldId="2147483660"/>
        </pc:sldMasterMkLst>
        <pc:sldLayoutChg chg="del">
          <pc:chgData name="Darius A. Hodge" userId="1363d96e-1660-4d8e-8367-bfb3c7f292b7" providerId="ADAL" clId="{443F0545-E00E-47C6-9855-0909977FCEA1}" dt="2024-07-29T19:57:15.603" v="4" actId="47"/>
          <pc:sldLayoutMkLst>
            <pc:docMk/>
            <pc:sldMasterMk cId="1754932818" sldId="2147483660"/>
            <pc:sldLayoutMk cId="3496047671" sldId="2147483661"/>
          </pc:sldLayoutMkLst>
        </pc:sldLayoutChg>
        <pc:sldLayoutChg chg="del">
          <pc:chgData name="Darius A. Hodge" userId="1363d96e-1660-4d8e-8367-bfb3c7f292b7" providerId="ADAL" clId="{443F0545-E00E-47C6-9855-0909977FCEA1}" dt="2024-07-29T19:57:15.603" v="4" actId="47"/>
          <pc:sldLayoutMkLst>
            <pc:docMk/>
            <pc:sldMasterMk cId="1754932818" sldId="2147483660"/>
            <pc:sldLayoutMk cId="1509989710" sldId="2147483662"/>
          </pc:sldLayoutMkLst>
        </pc:sldLayoutChg>
        <pc:sldLayoutChg chg="del">
          <pc:chgData name="Darius A. Hodge" userId="1363d96e-1660-4d8e-8367-bfb3c7f292b7" providerId="ADAL" clId="{443F0545-E00E-47C6-9855-0909977FCEA1}" dt="2024-07-29T19:57:15.603" v="4" actId="47"/>
          <pc:sldLayoutMkLst>
            <pc:docMk/>
            <pc:sldMasterMk cId="1754932818" sldId="2147483660"/>
            <pc:sldLayoutMk cId="2190190941" sldId="2147483663"/>
          </pc:sldLayoutMkLst>
        </pc:sldLayoutChg>
        <pc:sldLayoutChg chg="del">
          <pc:chgData name="Darius A. Hodge" userId="1363d96e-1660-4d8e-8367-bfb3c7f292b7" providerId="ADAL" clId="{443F0545-E00E-47C6-9855-0909977FCEA1}" dt="2024-07-29T19:57:15.603" v="4" actId="47"/>
          <pc:sldLayoutMkLst>
            <pc:docMk/>
            <pc:sldMasterMk cId="1754932818" sldId="2147483660"/>
            <pc:sldLayoutMk cId="460017629" sldId="2147483664"/>
          </pc:sldLayoutMkLst>
        </pc:sldLayoutChg>
        <pc:sldLayoutChg chg="del">
          <pc:chgData name="Darius A. Hodge" userId="1363d96e-1660-4d8e-8367-bfb3c7f292b7" providerId="ADAL" clId="{443F0545-E00E-47C6-9855-0909977FCEA1}" dt="2024-07-29T19:57:15.603" v="4" actId="47"/>
          <pc:sldLayoutMkLst>
            <pc:docMk/>
            <pc:sldMasterMk cId="1754932818" sldId="2147483660"/>
            <pc:sldLayoutMk cId="3014941929" sldId="2147483665"/>
          </pc:sldLayoutMkLst>
        </pc:sldLayoutChg>
        <pc:sldLayoutChg chg="del">
          <pc:chgData name="Darius A. Hodge" userId="1363d96e-1660-4d8e-8367-bfb3c7f292b7" providerId="ADAL" clId="{443F0545-E00E-47C6-9855-0909977FCEA1}" dt="2024-07-29T19:57:15.603" v="4" actId="47"/>
          <pc:sldLayoutMkLst>
            <pc:docMk/>
            <pc:sldMasterMk cId="1754932818" sldId="2147483660"/>
            <pc:sldLayoutMk cId="2354157714" sldId="2147483666"/>
          </pc:sldLayoutMkLst>
        </pc:sldLayoutChg>
        <pc:sldLayoutChg chg="del">
          <pc:chgData name="Darius A. Hodge" userId="1363d96e-1660-4d8e-8367-bfb3c7f292b7" providerId="ADAL" clId="{443F0545-E00E-47C6-9855-0909977FCEA1}" dt="2024-07-29T19:57:15.603" v="4" actId="47"/>
          <pc:sldLayoutMkLst>
            <pc:docMk/>
            <pc:sldMasterMk cId="1754932818" sldId="2147483660"/>
            <pc:sldLayoutMk cId="3910751462" sldId="2147483667"/>
          </pc:sldLayoutMkLst>
        </pc:sldLayoutChg>
        <pc:sldLayoutChg chg="del">
          <pc:chgData name="Darius A. Hodge" userId="1363d96e-1660-4d8e-8367-bfb3c7f292b7" providerId="ADAL" clId="{443F0545-E00E-47C6-9855-0909977FCEA1}" dt="2024-07-29T19:57:15.603" v="4" actId="47"/>
          <pc:sldLayoutMkLst>
            <pc:docMk/>
            <pc:sldMasterMk cId="1754932818" sldId="2147483660"/>
            <pc:sldLayoutMk cId="1684550056" sldId="2147483668"/>
          </pc:sldLayoutMkLst>
        </pc:sldLayoutChg>
        <pc:sldLayoutChg chg="del">
          <pc:chgData name="Darius A. Hodge" userId="1363d96e-1660-4d8e-8367-bfb3c7f292b7" providerId="ADAL" clId="{443F0545-E00E-47C6-9855-0909977FCEA1}" dt="2024-07-29T19:57:15.603" v="4" actId="47"/>
          <pc:sldLayoutMkLst>
            <pc:docMk/>
            <pc:sldMasterMk cId="1754932818" sldId="2147483660"/>
            <pc:sldLayoutMk cId="1826620084" sldId="2147483669"/>
          </pc:sldLayoutMkLst>
        </pc:sldLayoutChg>
        <pc:sldLayoutChg chg="del">
          <pc:chgData name="Darius A. Hodge" userId="1363d96e-1660-4d8e-8367-bfb3c7f292b7" providerId="ADAL" clId="{443F0545-E00E-47C6-9855-0909977FCEA1}" dt="2024-07-29T19:57:15.603" v="4" actId="47"/>
          <pc:sldLayoutMkLst>
            <pc:docMk/>
            <pc:sldMasterMk cId="1754932818" sldId="2147483660"/>
            <pc:sldLayoutMk cId="1383843500" sldId="2147483670"/>
          </pc:sldLayoutMkLst>
        </pc:sldLayoutChg>
        <pc:sldLayoutChg chg="del">
          <pc:chgData name="Darius A. Hodge" userId="1363d96e-1660-4d8e-8367-bfb3c7f292b7" providerId="ADAL" clId="{443F0545-E00E-47C6-9855-0909977FCEA1}" dt="2024-07-29T19:57:15.603" v="4" actId="47"/>
          <pc:sldLayoutMkLst>
            <pc:docMk/>
            <pc:sldMasterMk cId="1754932818" sldId="2147483660"/>
            <pc:sldLayoutMk cId="2642856531" sldId="2147483671"/>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60FC1-4923-44A0-87E5-B77AD24A47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361C53-D313-4934-A544-A47566FD86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9E10A1-ECFB-49E2-BA0F-9E905393DD52}"/>
              </a:ext>
            </a:extLst>
          </p:cNvPr>
          <p:cNvSpPr>
            <a:spLocks noGrp="1"/>
          </p:cNvSpPr>
          <p:nvPr>
            <p:ph type="dt" sz="half" idx="10"/>
          </p:nvPr>
        </p:nvSpPr>
        <p:spPr/>
        <p:txBody>
          <a:bodyPr/>
          <a:lstStyle/>
          <a:p>
            <a:fld id="{56D949E7-6E1B-4A16-9607-E527AE2EAE85}" type="datetimeFigureOut">
              <a:rPr lang="en-US" smtClean="0"/>
              <a:t>8/6/2024</a:t>
            </a:fld>
            <a:endParaRPr lang="en-US"/>
          </a:p>
        </p:txBody>
      </p:sp>
      <p:sp>
        <p:nvSpPr>
          <p:cNvPr id="5" name="Footer Placeholder 4">
            <a:extLst>
              <a:ext uri="{FF2B5EF4-FFF2-40B4-BE49-F238E27FC236}">
                <a16:creationId xmlns:a16="http://schemas.microsoft.com/office/drawing/2014/main" id="{9E4B7C0C-25DD-4F15-B27C-36A32A46BE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D1FB9F-BD40-48ED-B02F-17F863DD9A7A}"/>
              </a:ext>
            </a:extLst>
          </p:cNvPr>
          <p:cNvSpPr>
            <a:spLocks noGrp="1"/>
          </p:cNvSpPr>
          <p:nvPr>
            <p:ph type="sldNum" sz="quarter" idx="12"/>
          </p:nvPr>
        </p:nvSpPr>
        <p:spPr/>
        <p:txBody>
          <a:bodyPr/>
          <a:lstStyle/>
          <a:p>
            <a:fld id="{331ADFE3-4597-4B8F-9EA0-63069972D556}" type="slidenum">
              <a:rPr lang="en-US" smtClean="0"/>
              <a:t>‹#›</a:t>
            </a:fld>
            <a:endParaRPr lang="en-US"/>
          </a:p>
        </p:txBody>
      </p:sp>
    </p:spTree>
    <p:extLst>
      <p:ext uri="{BB962C8B-B14F-4D97-AF65-F5344CB8AC3E}">
        <p14:creationId xmlns:p14="http://schemas.microsoft.com/office/powerpoint/2010/main" val="3060150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3D2C9-6411-4E76-98E4-D0E5CFE9F1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B4D46F-98C7-4A40-8C6A-AA7FE70802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1977E2-ABFB-4C3E-B7FE-A7F40F517F76}"/>
              </a:ext>
            </a:extLst>
          </p:cNvPr>
          <p:cNvSpPr>
            <a:spLocks noGrp="1"/>
          </p:cNvSpPr>
          <p:nvPr>
            <p:ph type="dt" sz="half" idx="10"/>
          </p:nvPr>
        </p:nvSpPr>
        <p:spPr/>
        <p:txBody>
          <a:bodyPr/>
          <a:lstStyle/>
          <a:p>
            <a:fld id="{56D949E7-6E1B-4A16-9607-E527AE2EAE85}" type="datetimeFigureOut">
              <a:rPr lang="en-US" smtClean="0"/>
              <a:t>8/6/2024</a:t>
            </a:fld>
            <a:endParaRPr lang="en-US"/>
          </a:p>
        </p:txBody>
      </p:sp>
      <p:sp>
        <p:nvSpPr>
          <p:cNvPr id="5" name="Footer Placeholder 4">
            <a:extLst>
              <a:ext uri="{FF2B5EF4-FFF2-40B4-BE49-F238E27FC236}">
                <a16:creationId xmlns:a16="http://schemas.microsoft.com/office/drawing/2014/main" id="{E2B7F3EE-1C16-4AA7-B149-AC6D409CDB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CBFB72-99BD-4CB9-A4FA-929E3506D018}"/>
              </a:ext>
            </a:extLst>
          </p:cNvPr>
          <p:cNvSpPr>
            <a:spLocks noGrp="1"/>
          </p:cNvSpPr>
          <p:nvPr>
            <p:ph type="sldNum" sz="quarter" idx="12"/>
          </p:nvPr>
        </p:nvSpPr>
        <p:spPr/>
        <p:txBody>
          <a:bodyPr/>
          <a:lstStyle/>
          <a:p>
            <a:fld id="{331ADFE3-4597-4B8F-9EA0-63069972D556}" type="slidenum">
              <a:rPr lang="en-US" smtClean="0"/>
              <a:t>‹#›</a:t>
            </a:fld>
            <a:endParaRPr lang="en-US"/>
          </a:p>
        </p:txBody>
      </p:sp>
    </p:spTree>
    <p:extLst>
      <p:ext uri="{BB962C8B-B14F-4D97-AF65-F5344CB8AC3E}">
        <p14:creationId xmlns:p14="http://schemas.microsoft.com/office/powerpoint/2010/main" val="2499650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1023EC-6182-467D-A472-3AFA0E0CA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60BA3A-6C08-48BF-B44A-23EE979DAC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D2EC73-0B21-4591-9329-EA6FCA944E6A}"/>
              </a:ext>
            </a:extLst>
          </p:cNvPr>
          <p:cNvSpPr>
            <a:spLocks noGrp="1"/>
          </p:cNvSpPr>
          <p:nvPr>
            <p:ph type="dt" sz="half" idx="10"/>
          </p:nvPr>
        </p:nvSpPr>
        <p:spPr/>
        <p:txBody>
          <a:bodyPr/>
          <a:lstStyle/>
          <a:p>
            <a:fld id="{56D949E7-6E1B-4A16-9607-E527AE2EAE85}" type="datetimeFigureOut">
              <a:rPr lang="en-US" smtClean="0"/>
              <a:t>8/6/2024</a:t>
            </a:fld>
            <a:endParaRPr lang="en-US"/>
          </a:p>
        </p:txBody>
      </p:sp>
      <p:sp>
        <p:nvSpPr>
          <p:cNvPr id="5" name="Footer Placeholder 4">
            <a:extLst>
              <a:ext uri="{FF2B5EF4-FFF2-40B4-BE49-F238E27FC236}">
                <a16:creationId xmlns:a16="http://schemas.microsoft.com/office/drawing/2014/main" id="{8AC924FE-C6B3-4C36-A5B7-588FC656D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87EE8-6C49-47C1-AA67-9D121DBD7E53}"/>
              </a:ext>
            </a:extLst>
          </p:cNvPr>
          <p:cNvSpPr>
            <a:spLocks noGrp="1"/>
          </p:cNvSpPr>
          <p:nvPr>
            <p:ph type="sldNum" sz="quarter" idx="12"/>
          </p:nvPr>
        </p:nvSpPr>
        <p:spPr/>
        <p:txBody>
          <a:bodyPr/>
          <a:lstStyle/>
          <a:p>
            <a:fld id="{331ADFE3-4597-4B8F-9EA0-63069972D556}" type="slidenum">
              <a:rPr lang="en-US" smtClean="0"/>
              <a:t>‹#›</a:t>
            </a:fld>
            <a:endParaRPr lang="en-US"/>
          </a:p>
        </p:txBody>
      </p:sp>
    </p:spTree>
    <p:extLst>
      <p:ext uri="{BB962C8B-B14F-4D97-AF65-F5344CB8AC3E}">
        <p14:creationId xmlns:p14="http://schemas.microsoft.com/office/powerpoint/2010/main" val="3542613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400FB-FE0A-4389-AC3D-74D845403E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5EEA1D-0777-442B-979C-95D5F1B507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F160C4-3385-406D-8C30-DF44D9818216}"/>
              </a:ext>
            </a:extLst>
          </p:cNvPr>
          <p:cNvSpPr>
            <a:spLocks noGrp="1"/>
          </p:cNvSpPr>
          <p:nvPr>
            <p:ph type="dt" sz="half" idx="10"/>
          </p:nvPr>
        </p:nvSpPr>
        <p:spPr/>
        <p:txBody>
          <a:bodyPr/>
          <a:lstStyle/>
          <a:p>
            <a:fld id="{56D949E7-6E1B-4A16-9607-E527AE2EAE85}" type="datetimeFigureOut">
              <a:rPr lang="en-US" smtClean="0"/>
              <a:t>8/6/2024</a:t>
            </a:fld>
            <a:endParaRPr lang="en-US"/>
          </a:p>
        </p:txBody>
      </p:sp>
      <p:sp>
        <p:nvSpPr>
          <p:cNvPr id="5" name="Footer Placeholder 4">
            <a:extLst>
              <a:ext uri="{FF2B5EF4-FFF2-40B4-BE49-F238E27FC236}">
                <a16:creationId xmlns:a16="http://schemas.microsoft.com/office/drawing/2014/main" id="{85C05CA2-B330-4417-B0FA-F523C9758D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78DCF-927E-46F5-BAE5-56675C846528}"/>
              </a:ext>
            </a:extLst>
          </p:cNvPr>
          <p:cNvSpPr>
            <a:spLocks noGrp="1"/>
          </p:cNvSpPr>
          <p:nvPr>
            <p:ph type="sldNum" sz="quarter" idx="12"/>
          </p:nvPr>
        </p:nvSpPr>
        <p:spPr/>
        <p:txBody>
          <a:bodyPr/>
          <a:lstStyle/>
          <a:p>
            <a:fld id="{331ADFE3-4597-4B8F-9EA0-63069972D556}" type="slidenum">
              <a:rPr lang="en-US" smtClean="0"/>
              <a:t>‹#›</a:t>
            </a:fld>
            <a:endParaRPr lang="en-US"/>
          </a:p>
        </p:txBody>
      </p:sp>
    </p:spTree>
    <p:extLst>
      <p:ext uri="{BB962C8B-B14F-4D97-AF65-F5344CB8AC3E}">
        <p14:creationId xmlns:p14="http://schemas.microsoft.com/office/powerpoint/2010/main" val="17482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B2A5-0274-4DBA-8E83-72038A3F71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A417FC-C6DB-44A3-AD02-2B0D6611CC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75E2B4-8A17-47E5-8C1A-DD58C329A28B}"/>
              </a:ext>
            </a:extLst>
          </p:cNvPr>
          <p:cNvSpPr>
            <a:spLocks noGrp="1"/>
          </p:cNvSpPr>
          <p:nvPr>
            <p:ph type="dt" sz="half" idx="10"/>
          </p:nvPr>
        </p:nvSpPr>
        <p:spPr/>
        <p:txBody>
          <a:bodyPr/>
          <a:lstStyle/>
          <a:p>
            <a:fld id="{56D949E7-6E1B-4A16-9607-E527AE2EAE85}" type="datetimeFigureOut">
              <a:rPr lang="en-US" smtClean="0"/>
              <a:t>8/6/2024</a:t>
            </a:fld>
            <a:endParaRPr lang="en-US"/>
          </a:p>
        </p:txBody>
      </p:sp>
      <p:sp>
        <p:nvSpPr>
          <p:cNvPr id="5" name="Footer Placeholder 4">
            <a:extLst>
              <a:ext uri="{FF2B5EF4-FFF2-40B4-BE49-F238E27FC236}">
                <a16:creationId xmlns:a16="http://schemas.microsoft.com/office/drawing/2014/main" id="{8C770364-7DAE-4017-B5DC-F30CC12EB0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7AE32A-0845-4251-BB1E-A3CB4369E8BF}"/>
              </a:ext>
            </a:extLst>
          </p:cNvPr>
          <p:cNvSpPr>
            <a:spLocks noGrp="1"/>
          </p:cNvSpPr>
          <p:nvPr>
            <p:ph type="sldNum" sz="quarter" idx="12"/>
          </p:nvPr>
        </p:nvSpPr>
        <p:spPr/>
        <p:txBody>
          <a:bodyPr/>
          <a:lstStyle/>
          <a:p>
            <a:fld id="{331ADFE3-4597-4B8F-9EA0-63069972D556}" type="slidenum">
              <a:rPr lang="en-US" smtClean="0"/>
              <a:t>‹#›</a:t>
            </a:fld>
            <a:endParaRPr lang="en-US"/>
          </a:p>
        </p:txBody>
      </p:sp>
    </p:spTree>
    <p:extLst>
      <p:ext uri="{BB962C8B-B14F-4D97-AF65-F5344CB8AC3E}">
        <p14:creationId xmlns:p14="http://schemas.microsoft.com/office/powerpoint/2010/main" val="1988088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9E96-0F83-493F-8AB2-52E67DC525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17F073-7166-47D3-BBD9-9C1112B9C9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F5615D-D5C6-4864-A983-3AF549A711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9DA651-BD33-40A4-A719-D17901FB17D7}"/>
              </a:ext>
            </a:extLst>
          </p:cNvPr>
          <p:cNvSpPr>
            <a:spLocks noGrp="1"/>
          </p:cNvSpPr>
          <p:nvPr>
            <p:ph type="dt" sz="half" idx="10"/>
          </p:nvPr>
        </p:nvSpPr>
        <p:spPr/>
        <p:txBody>
          <a:bodyPr/>
          <a:lstStyle/>
          <a:p>
            <a:fld id="{56D949E7-6E1B-4A16-9607-E527AE2EAE85}" type="datetimeFigureOut">
              <a:rPr lang="en-US" smtClean="0"/>
              <a:t>8/6/2024</a:t>
            </a:fld>
            <a:endParaRPr lang="en-US"/>
          </a:p>
        </p:txBody>
      </p:sp>
      <p:sp>
        <p:nvSpPr>
          <p:cNvPr id="6" name="Footer Placeholder 5">
            <a:extLst>
              <a:ext uri="{FF2B5EF4-FFF2-40B4-BE49-F238E27FC236}">
                <a16:creationId xmlns:a16="http://schemas.microsoft.com/office/drawing/2014/main" id="{9B4FE2B6-ACEB-43F5-98B1-6468564162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467402-A706-4FF3-AD08-F0439D82D7E6}"/>
              </a:ext>
            </a:extLst>
          </p:cNvPr>
          <p:cNvSpPr>
            <a:spLocks noGrp="1"/>
          </p:cNvSpPr>
          <p:nvPr>
            <p:ph type="sldNum" sz="quarter" idx="12"/>
          </p:nvPr>
        </p:nvSpPr>
        <p:spPr/>
        <p:txBody>
          <a:bodyPr/>
          <a:lstStyle/>
          <a:p>
            <a:fld id="{331ADFE3-4597-4B8F-9EA0-63069972D556}" type="slidenum">
              <a:rPr lang="en-US" smtClean="0"/>
              <a:t>‹#›</a:t>
            </a:fld>
            <a:endParaRPr lang="en-US"/>
          </a:p>
        </p:txBody>
      </p:sp>
    </p:spTree>
    <p:extLst>
      <p:ext uri="{BB962C8B-B14F-4D97-AF65-F5344CB8AC3E}">
        <p14:creationId xmlns:p14="http://schemas.microsoft.com/office/powerpoint/2010/main" val="2042328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C0ED7-E876-48AF-8878-BD2E59EE05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B040D5-D1DF-4D29-A6FC-6E0615CB91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780FB2-A359-4F1D-B4D8-8E694ADDA4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E79584-54EC-4EF3-89B1-B3FC078EA6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968C95-A98A-45A8-9806-09EBAF8A48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958122-F087-42B0-98D5-4C094A6B32E9}"/>
              </a:ext>
            </a:extLst>
          </p:cNvPr>
          <p:cNvSpPr>
            <a:spLocks noGrp="1"/>
          </p:cNvSpPr>
          <p:nvPr>
            <p:ph type="dt" sz="half" idx="10"/>
          </p:nvPr>
        </p:nvSpPr>
        <p:spPr/>
        <p:txBody>
          <a:bodyPr/>
          <a:lstStyle/>
          <a:p>
            <a:fld id="{56D949E7-6E1B-4A16-9607-E527AE2EAE85}" type="datetimeFigureOut">
              <a:rPr lang="en-US" smtClean="0"/>
              <a:t>8/6/2024</a:t>
            </a:fld>
            <a:endParaRPr lang="en-US"/>
          </a:p>
        </p:txBody>
      </p:sp>
      <p:sp>
        <p:nvSpPr>
          <p:cNvPr id="8" name="Footer Placeholder 7">
            <a:extLst>
              <a:ext uri="{FF2B5EF4-FFF2-40B4-BE49-F238E27FC236}">
                <a16:creationId xmlns:a16="http://schemas.microsoft.com/office/drawing/2014/main" id="{D6B2F7DD-E73E-41DB-AEDE-2CAFF25708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61412F-A032-4833-A5DF-D7B9ED72EBE9}"/>
              </a:ext>
            </a:extLst>
          </p:cNvPr>
          <p:cNvSpPr>
            <a:spLocks noGrp="1"/>
          </p:cNvSpPr>
          <p:nvPr>
            <p:ph type="sldNum" sz="quarter" idx="12"/>
          </p:nvPr>
        </p:nvSpPr>
        <p:spPr/>
        <p:txBody>
          <a:bodyPr/>
          <a:lstStyle/>
          <a:p>
            <a:fld id="{331ADFE3-4597-4B8F-9EA0-63069972D556}" type="slidenum">
              <a:rPr lang="en-US" smtClean="0"/>
              <a:t>‹#›</a:t>
            </a:fld>
            <a:endParaRPr lang="en-US"/>
          </a:p>
        </p:txBody>
      </p:sp>
    </p:spTree>
    <p:extLst>
      <p:ext uri="{BB962C8B-B14F-4D97-AF65-F5344CB8AC3E}">
        <p14:creationId xmlns:p14="http://schemas.microsoft.com/office/powerpoint/2010/main" val="1297430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6C6FC-FA7D-4896-A0DF-1DC38555C8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F0EA40-2C07-47A7-95F2-C41EC3B142A6}"/>
              </a:ext>
            </a:extLst>
          </p:cNvPr>
          <p:cNvSpPr>
            <a:spLocks noGrp="1"/>
          </p:cNvSpPr>
          <p:nvPr>
            <p:ph type="dt" sz="half" idx="10"/>
          </p:nvPr>
        </p:nvSpPr>
        <p:spPr/>
        <p:txBody>
          <a:bodyPr/>
          <a:lstStyle/>
          <a:p>
            <a:fld id="{56D949E7-6E1B-4A16-9607-E527AE2EAE85}" type="datetimeFigureOut">
              <a:rPr lang="en-US" smtClean="0"/>
              <a:t>8/6/2024</a:t>
            </a:fld>
            <a:endParaRPr lang="en-US"/>
          </a:p>
        </p:txBody>
      </p:sp>
      <p:sp>
        <p:nvSpPr>
          <p:cNvPr id="4" name="Footer Placeholder 3">
            <a:extLst>
              <a:ext uri="{FF2B5EF4-FFF2-40B4-BE49-F238E27FC236}">
                <a16:creationId xmlns:a16="http://schemas.microsoft.com/office/drawing/2014/main" id="{E263911E-9D1F-47A1-BE1B-B9063A3D3A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EC7EB7-A198-4A84-83E4-313EDA2C4943}"/>
              </a:ext>
            </a:extLst>
          </p:cNvPr>
          <p:cNvSpPr>
            <a:spLocks noGrp="1"/>
          </p:cNvSpPr>
          <p:nvPr>
            <p:ph type="sldNum" sz="quarter" idx="12"/>
          </p:nvPr>
        </p:nvSpPr>
        <p:spPr/>
        <p:txBody>
          <a:bodyPr/>
          <a:lstStyle/>
          <a:p>
            <a:fld id="{331ADFE3-4597-4B8F-9EA0-63069972D556}" type="slidenum">
              <a:rPr lang="en-US" smtClean="0"/>
              <a:t>‹#›</a:t>
            </a:fld>
            <a:endParaRPr lang="en-US"/>
          </a:p>
        </p:txBody>
      </p:sp>
    </p:spTree>
    <p:extLst>
      <p:ext uri="{BB962C8B-B14F-4D97-AF65-F5344CB8AC3E}">
        <p14:creationId xmlns:p14="http://schemas.microsoft.com/office/powerpoint/2010/main" val="52519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954754-A279-4E74-8E1B-F54D7DB815FD}"/>
              </a:ext>
            </a:extLst>
          </p:cNvPr>
          <p:cNvSpPr>
            <a:spLocks noGrp="1"/>
          </p:cNvSpPr>
          <p:nvPr>
            <p:ph type="dt" sz="half" idx="10"/>
          </p:nvPr>
        </p:nvSpPr>
        <p:spPr/>
        <p:txBody>
          <a:bodyPr/>
          <a:lstStyle/>
          <a:p>
            <a:fld id="{56D949E7-6E1B-4A16-9607-E527AE2EAE85}" type="datetimeFigureOut">
              <a:rPr lang="en-US" smtClean="0"/>
              <a:t>8/6/2024</a:t>
            </a:fld>
            <a:endParaRPr lang="en-US"/>
          </a:p>
        </p:txBody>
      </p:sp>
      <p:sp>
        <p:nvSpPr>
          <p:cNvPr id="3" name="Footer Placeholder 2">
            <a:extLst>
              <a:ext uri="{FF2B5EF4-FFF2-40B4-BE49-F238E27FC236}">
                <a16:creationId xmlns:a16="http://schemas.microsoft.com/office/drawing/2014/main" id="{C8FB7226-3AFA-4ACB-9200-342889A4A5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B77D65-8191-47BA-B78F-E1F294C3E0FC}"/>
              </a:ext>
            </a:extLst>
          </p:cNvPr>
          <p:cNvSpPr>
            <a:spLocks noGrp="1"/>
          </p:cNvSpPr>
          <p:nvPr>
            <p:ph type="sldNum" sz="quarter" idx="12"/>
          </p:nvPr>
        </p:nvSpPr>
        <p:spPr/>
        <p:txBody>
          <a:bodyPr/>
          <a:lstStyle/>
          <a:p>
            <a:fld id="{331ADFE3-4597-4B8F-9EA0-63069972D556}" type="slidenum">
              <a:rPr lang="en-US" smtClean="0"/>
              <a:t>‹#›</a:t>
            </a:fld>
            <a:endParaRPr lang="en-US"/>
          </a:p>
        </p:txBody>
      </p:sp>
    </p:spTree>
    <p:extLst>
      <p:ext uri="{BB962C8B-B14F-4D97-AF65-F5344CB8AC3E}">
        <p14:creationId xmlns:p14="http://schemas.microsoft.com/office/powerpoint/2010/main" val="2605263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17E2-3088-47B4-8363-668E61540E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66F962-0178-428A-A559-B406F43DA7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098C83-4E98-4A0B-AA2C-895F2EE192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8861F7-0039-431D-AE51-902CA51FB857}"/>
              </a:ext>
            </a:extLst>
          </p:cNvPr>
          <p:cNvSpPr>
            <a:spLocks noGrp="1"/>
          </p:cNvSpPr>
          <p:nvPr>
            <p:ph type="dt" sz="half" idx="10"/>
          </p:nvPr>
        </p:nvSpPr>
        <p:spPr/>
        <p:txBody>
          <a:bodyPr/>
          <a:lstStyle/>
          <a:p>
            <a:fld id="{56D949E7-6E1B-4A16-9607-E527AE2EAE85}" type="datetimeFigureOut">
              <a:rPr lang="en-US" smtClean="0"/>
              <a:t>8/6/2024</a:t>
            </a:fld>
            <a:endParaRPr lang="en-US"/>
          </a:p>
        </p:txBody>
      </p:sp>
      <p:sp>
        <p:nvSpPr>
          <p:cNvPr id="6" name="Footer Placeholder 5">
            <a:extLst>
              <a:ext uri="{FF2B5EF4-FFF2-40B4-BE49-F238E27FC236}">
                <a16:creationId xmlns:a16="http://schemas.microsoft.com/office/drawing/2014/main" id="{961DCFFE-2106-4EA3-B0BC-F4B9E20B17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005847-1558-4766-ADED-753D6E0C025A}"/>
              </a:ext>
            </a:extLst>
          </p:cNvPr>
          <p:cNvSpPr>
            <a:spLocks noGrp="1"/>
          </p:cNvSpPr>
          <p:nvPr>
            <p:ph type="sldNum" sz="quarter" idx="12"/>
          </p:nvPr>
        </p:nvSpPr>
        <p:spPr/>
        <p:txBody>
          <a:bodyPr/>
          <a:lstStyle/>
          <a:p>
            <a:fld id="{331ADFE3-4597-4B8F-9EA0-63069972D556}" type="slidenum">
              <a:rPr lang="en-US" smtClean="0"/>
              <a:t>‹#›</a:t>
            </a:fld>
            <a:endParaRPr lang="en-US"/>
          </a:p>
        </p:txBody>
      </p:sp>
    </p:spTree>
    <p:extLst>
      <p:ext uri="{BB962C8B-B14F-4D97-AF65-F5344CB8AC3E}">
        <p14:creationId xmlns:p14="http://schemas.microsoft.com/office/powerpoint/2010/main" val="3751687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BEE0F-5D44-4D22-8BCE-0103C8C31D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519191-9C1F-49F2-832E-6E28815CA5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8D3667-F793-42A6-A55E-AE7345D586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21D42B-6B23-4F1B-BD11-BC699614E963}"/>
              </a:ext>
            </a:extLst>
          </p:cNvPr>
          <p:cNvSpPr>
            <a:spLocks noGrp="1"/>
          </p:cNvSpPr>
          <p:nvPr>
            <p:ph type="dt" sz="half" idx="10"/>
          </p:nvPr>
        </p:nvSpPr>
        <p:spPr/>
        <p:txBody>
          <a:bodyPr/>
          <a:lstStyle/>
          <a:p>
            <a:fld id="{56D949E7-6E1B-4A16-9607-E527AE2EAE85}" type="datetimeFigureOut">
              <a:rPr lang="en-US" smtClean="0"/>
              <a:t>8/6/2024</a:t>
            </a:fld>
            <a:endParaRPr lang="en-US"/>
          </a:p>
        </p:txBody>
      </p:sp>
      <p:sp>
        <p:nvSpPr>
          <p:cNvPr id="6" name="Footer Placeholder 5">
            <a:extLst>
              <a:ext uri="{FF2B5EF4-FFF2-40B4-BE49-F238E27FC236}">
                <a16:creationId xmlns:a16="http://schemas.microsoft.com/office/drawing/2014/main" id="{DA5ACEF1-C9E2-4F5D-A4D3-15BE8BD04A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79B999-5229-49E4-A78B-71545148729D}"/>
              </a:ext>
            </a:extLst>
          </p:cNvPr>
          <p:cNvSpPr>
            <a:spLocks noGrp="1"/>
          </p:cNvSpPr>
          <p:nvPr>
            <p:ph type="sldNum" sz="quarter" idx="12"/>
          </p:nvPr>
        </p:nvSpPr>
        <p:spPr/>
        <p:txBody>
          <a:bodyPr/>
          <a:lstStyle/>
          <a:p>
            <a:fld id="{331ADFE3-4597-4B8F-9EA0-63069972D556}" type="slidenum">
              <a:rPr lang="en-US" smtClean="0"/>
              <a:t>‹#›</a:t>
            </a:fld>
            <a:endParaRPr lang="en-US"/>
          </a:p>
        </p:txBody>
      </p:sp>
    </p:spTree>
    <p:extLst>
      <p:ext uri="{BB962C8B-B14F-4D97-AF65-F5344CB8AC3E}">
        <p14:creationId xmlns:p14="http://schemas.microsoft.com/office/powerpoint/2010/main" val="4160634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2603E0-6B93-4CB0-939D-E46F424D8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1A1C4E-BDD4-4082-9E06-C37FD6FEC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811865-D230-40E3-9A2B-4B81D3323A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D949E7-6E1B-4A16-9607-E527AE2EAE85}" type="datetimeFigureOut">
              <a:rPr lang="en-US" smtClean="0"/>
              <a:t>8/6/2024</a:t>
            </a:fld>
            <a:endParaRPr lang="en-US"/>
          </a:p>
        </p:txBody>
      </p:sp>
      <p:sp>
        <p:nvSpPr>
          <p:cNvPr id="5" name="Footer Placeholder 4">
            <a:extLst>
              <a:ext uri="{FF2B5EF4-FFF2-40B4-BE49-F238E27FC236}">
                <a16:creationId xmlns:a16="http://schemas.microsoft.com/office/drawing/2014/main" id="{29408210-49AC-4FC3-A032-40D859CED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5C0133-D096-44B2-8C59-01D09E9DAE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1ADFE3-4597-4B8F-9EA0-63069972D556}" type="slidenum">
              <a:rPr lang="en-US" smtClean="0"/>
              <a:t>‹#›</a:t>
            </a:fld>
            <a:endParaRPr lang="en-US"/>
          </a:p>
        </p:txBody>
      </p:sp>
    </p:spTree>
    <p:extLst>
      <p:ext uri="{BB962C8B-B14F-4D97-AF65-F5344CB8AC3E}">
        <p14:creationId xmlns:p14="http://schemas.microsoft.com/office/powerpoint/2010/main" val="77559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www.paulding.k12.ga.us/Page/21049"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hiramschoolcounsel.wixsite.com/hhscounseling"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nam12.safelinks.protection.outlook.com/?url=https%3A%2F%2Fwww.youtube.com%2Fwatch%3Fv%3Dpkha3MLCzhM&amp;data=05%7C01%7CDHodge%40paulding.k12.ga.us%7Ca248cea0d99b4bf1c97908da38ed0a76%7C0a4d13eb5a664a7092f1392d6edba3aa%7C0%7C0%7C637884888002102928%7CUnknown%7CTWFpbGZsb3d8eyJWIjoiMC4wLjAwMDAiLCJQIjoiV2luMzIiLCJBTiI6Ik1haWwiLCJXVCI6Mn0%3D%7C3000%7C%7C%7C&amp;sdata=QyQYrE9Sls6vb7CTWhM3jel5Ct4dOhRTPDG2NPKwuNs%3D&amp;reserved=0"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4" descr="Magnifying glass and question mark">
            <a:extLst>
              <a:ext uri="{FF2B5EF4-FFF2-40B4-BE49-F238E27FC236}">
                <a16:creationId xmlns:a16="http://schemas.microsoft.com/office/drawing/2014/main" id="{7DB7A7CF-8A32-B708-E085-DC3A37B4197B}"/>
              </a:ext>
            </a:extLst>
          </p:cNvPr>
          <p:cNvPicPr>
            <a:picLocks noChangeAspect="1"/>
          </p:cNvPicPr>
          <p:nvPr/>
        </p:nvPicPr>
        <p:blipFill rotWithShape="1">
          <a:blip r:embed="rId2"/>
          <a:srcRect l="4997" t="9091" r="4094"/>
          <a:stretch/>
        </p:blipFill>
        <p:spPr>
          <a:xfrm>
            <a:off x="20" y="10"/>
            <a:ext cx="12191981" cy="6857990"/>
          </a:xfrm>
          <a:prstGeom prst="rect">
            <a:avLst/>
          </a:prstGeom>
        </p:spPr>
      </p:pic>
      <p:sp>
        <p:nvSpPr>
          <p:cNvPr id="30" name="Rectangle 2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DAD27C-39B0-44FB-ABDC-C23F0F4CEC9C}"/>
              </a:ext>
            </a:extLst>
          </p:cNvPr>
          <p:cNvSpPr>
            <a:spLocks noGrp="1"/>
          </p:cNvSpPr>
          <p:nvPr>
            <p:ph type="ctrTitle"/>
          </p:nvPr>
        </p:nvSpPr>
        <p:spPr>
          <a:xfrm>
            <a:off x="145760" y="3091928"/>
            <a:ext cx="9337355" cy="2387600"/>
          </a:xfrm>
        </p:spPr>
        <p:txBody>
          <a:bodyPr>
            <a:normAutofit/>
          </a:bodyPr>
          <a:lstStyle/>
          <a:p>
            <a:pPr algn="l"/>
            <a:r>
              <a:rPr lang="en-US" sz="5100">
                <a:latin typeface="Cambria Math"/>
                <a:ea typeface="Cambria Math"/>
                <a:cs typeface="Biome"/>
              </a:rPr>
              <a:t>WHO ARE WE?</a:t>
            </a:r>
            <a:br>
              <a:rPr lang="en-US" sz="5100">
                <a:latin typeface="Cambria Math"/>
                <a:ea typeface="Cambria Math"/>
                <a:cs typeface="Biome"/>
              </a:rPr>
            </a:br>
            <a:br>
              <a:rPr lang="en-US" sz="5100">
                <a:latin typeface="Cambria Math"/>
                <a:ea typeface="Cambria Math"/>
                <a:cs typeface="Biome"/>
              </a:rPr>
            </a:br>
            <a:r>
              <a:rPr lang="en-US" sz="5100">
                <a:ea typeface="+mj-lt"/>
                <a:cs typeface="+mj-lt"/>
              </a:rPr>
              <a:t>WE ARE THE HIRAM HORNETS!</a:t>
            </a:r>
            <a:endParaRPr lang="en-US" sz="5100">
              <a:latin typeface="Cambria Math"/>
              <a:ea typeface="Cambria Math"/>
              <a:cs typeface="Biome"/>
            </a:endParaRPr>
          </a:p>
        </p:txBody>
      </p:sp>
      <p:sp>
        <p:nvSpPr>
          <p:cNvPr id="32" name="Rectangle: Rounded Corners 3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12BFEDD3-E4A2-4F8F-BAD2-EB57F369611D}"/>
              </a:ext>
            </a:extLst>
          </p:cNvPr>
          <p:cNvSpPr>
            <a:spLocks noGrp="1"/>
          </p:cNvSpPr>
          <p:nvPr>
            <p:ph type="subTitle" idx="1"/>
          </p:nvPr>
        </p:nvSpPr>
        <p:spPr>
          <a:xfrm>
            <a:off x="404553" y="5624945"/>
            <a:ext cx="9078562" cy="592975"/>
          </a:xfrm>
        </p:spPr>
        <p:txBody>
          <a:bodyPr vert="horz" lIns="91440" tIns="45720" rIns="91440" bIns="45720" rtlCol="0" anchor="ctr">
            <a:normAutofit/>
          </a:bodyPr>
          <a:lstStyle/>
          <a:p>
            <a:pPr algn="l"/>
            <a:r>
              <a:rPr lang="en-US">
                <a:latin typeface="Cambria Math"/>
                <a:ea typeface="Cambria Math"/>
                <a:cs typeface="Aharoni"/>
              </a:rPr>
              <a:t> 24-25 CLASS PRESENTATIONS</a:t>
            </a:r>
            <a:endParaRPr lang="en-US">
              <a:latin typeface="Cambria Math" panose="02040503050406030204" pitchFamily="18" charset="0"/>
              <a:ea typeface="Cambria Math" panose="02040503050406030204" pitchFamily="18" charset="0"/>
              <a:cs typeface="Aharoni" panose="02010803020104030203" pitchFamily="2" charset="-79"/>
            </a:endParaRPr>
          </a:p>
        </p:txBody>
      </p:sp>
    </p:spTree>
    <p:extLst>
      <p:ext uri="{BB962C8B-B14F-4D97-AF65-F5344CB8AC3E}">
        <p14:creationId xmlns:p14="http://schemas.microsoft.com/office/powerpoint/2010/main" val="37121829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3500"/>
    </mc:Choice>
    <mc:Fallback>
      <p:transition spd="slow" advTm="135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0E896-95C7-8939-AF5F-4B52561984E9}"/>
              </a:ext>
            </a:extLst>
          </p:cNvPr>
          <p:cNvSpPr>
            <a:spLocks noGrp="1"/>
          </p:cNvSpPr>
          <p:nvPr>
            <p:ph type="title"/>
          </p:nvPr>
        </p:nvSpPr>
        <p:spPr/>
        <p:txBody>
          <a:bodyPr/>
          <a:lstStyle/>
          <a:p>
            <a:endParaRPr lang="en-US"/>
          </a:p>
        </p:txBody>
      </p:sp>
      <p:pic>
        <p:nvPicPr>
          <p:cNvPr id="3" name="Picture 2" descr="A screenshot of a computer check&#10;&#10;Description automatically generated">
            <a:extLst>
              <a:ext uri="{FF2B5EF4-FFF2-40B4-BE49-F238E27FC236}">
                <a16:creationId xmlns:a16="http://schemas.microsoft.com/office/drawing/2014/main" id="{3623BA72-EEC2-AD9C-E547-1623AAEF2488}"/>
              </a:ext>
            </a:extLst>
          </p:cNvPr>
          <p:cNvPicPr>
            <a:picLocks noChangeAspect="1"/>
          </p:cNvPicPr>
          <p:nvPr/>
        </p:nvPicPr>
        <p:blipFill>
          <a:blip r:embed="rId2"/>
          <a:stretch>
            <a:fillRect/>
          </a:stretch>
        </p:blipFill>
        <p:spPr>
          <a:xfrm>
            <a:off x="146539" y="102576"/>
            <a:ext cx="11889152" cy="6662614"/>
          </a:xfrm>
          <a:prstGeom prst="rect">
            <a:avLst/>
          </a:prstGeom>
        </p:spPr>
      </p:pic>
    </p:spTree>
    <p:extLst>
      <p:ext uri="{BB962C8B-B14F-4D97-AF65-F5344CB8AC3E}">
        <p14:creationId xmlns:p14="http://schemas.microsoft.com/office/powerpoint/2010/main" val="2792022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6F9EE-3D4D-C03E-3E2F-60408A032A5B}"/>
              </a:ext>
            </a:extLst>
          </p:cNvPr>
          <p:cNvSpPr>
            <a:spLocks noGrp="1"/>
          </p:cNvSpPr>
          <p:nvPr>
            <p:ph type="title"/>
          </p:nvPr>
        </p:nvSpPr>
        <p:spPr/>
        <p:txBody>
          <a:bodyPr/>
          <a:lstStyle/>
          <a:p>
            <a:endParaRPr lang="en-US"/>
          </a:p>
        </p:txBody>
      </p:sp>
      <p:pic>
        <p:nvPicPr>
          <p:cNvPr id="3" name="Picture 2" descr="A purple card with white text&#10;&#10;Description automatically generated">
            <a:extLst>
              <a:ext uri="{FF2B5EF4-FFF2-40B4-BE49-F238E27FC236}">
                <a16:creationId xmlns:a16="http://schemas.microsoft.com/office/drawing/2014/main" id="{E933D788-E947-09AD-4B42-2B7D38984D8B}"/>
              </a:ext>
            </a:extLst>
          </p:cNvPr>
          <p:cNvPicPr>
            <a:picLocks noChangeAspect="1"/>
          </p:cNvPicPr>
          <p:nvPr/>
        </p:nvPicPr>
        <p:blipFill>
          <a:blip r:embed="rId2"/>
          <a:stretch>
            <a:fillRect/>
          </a:stretch>
        </p:blipFill>
        <p:spPr>
          <a:xfrm>
            <a:off x="175848" y="122116"/>
            <a:ext cx="11840305" cy="6613767"/>
          </a:xfrm>
          <a:prstGeom prst="rect">
            <a:avLst/>
          </a:prstGeom>
        </p:spPr>
      </p:pic>
    </p:spTree>
    <p:extLst>
      <p:ext uri="{BB962C8B-B14F-4D97-AF65-F5344CB8AC3E}">
        <p14:creationId xmlns:p14="http://schemas.microsoft.com/office/powerpoint/2010/main" val="2622380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8430811-33B5-C838-9FC0-35814805ECFE}"/>
              </a:ext>
            </a:extLst>
          </p:cNvPr>
          <p:cNvPicPr>
            <a:picLocks noGrp="1" noChangeAspect="1"/>
          </p:cNvPicPr>
          <p:nvPr>
            <p:ph idx="1"/>
          </p:nvPr>
        </p:nvPicPr>
        <p:blipFill>
          <a:blip r:embed="rId2"/>
          <a:stretch>
            <a:fillRect/>
          </a:stretch>
        </p:blipFill>
        <p:spPr>
          <a:xfrm>
            <a:off x="2332235" y="0"/>
            <a:ext cx="7849456" cy="6857999"/>
          </a:xfrm>
          <a:prstGeom prst="rect">
            <a:avLst/>
          </a:prstGeom>
        </p:spPr>
      </p:pic>
    </p:spTree>
    <p:extLst>
      <p:ext uri="{BB962C8B-B14F-4D97-AF65-F5344CB8AC3E}">
        <p14:creationId xmlns:p14="http://schemas.microsoft.com/office/powerpoint/2010/main" val="2368940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29C37-4A0B-4C8D-A336-4980A612832D}"/>
              </a:ext>
            </a:extLst>
          </p:cNvPr>
          <p:cNvSpPr>
            <a:spLocks noGrp="1"/>
          </p:cNvSpPr>
          <p:nvPr>
            <p:ph type="title"/>
          </p:nvPr>
        </p:nvSpPr>
        <p:spPr/>
        <p:txBody>
          <a:bodyPr/>
          <a:lstStyle/>
          <a:p>
            <a:r>
              <a:rPr kumimoji="0" lang="en-US" sz="6600" b="1" i="0" u="none" strike="noStrike" kern="1200" cap="none" spc="0" normalizeH="0" baseline="0" noProof="0">
                <a:ln w="9525">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HHS 24-25 Dress Code </a:t>
            </a:r>
            <a:endParaRPr lang="en-US" b="1">
              <a:latin typeface="Cambria Math" panose="02040503050406030204" pitchFamily="18" charset="0"/>
              <a:ea typeface="Cambria Math" panose="02040503050406030204" pitchFamily="18" charset="0"/>
            </a:endParaRPr>
          </a:p>
        </p:txBody>
      </p:sp>
      <p:sp>
        <p:nvSpPr>
          <p:cNvPr id="3" name="Content Placeholder 2">
            <a:extLst>
              <a:ext uri="{FF2B5EF4-FFF2-40B4-BE49-F238E27FC236}">
                <a16:creationId xmlns:a16="http://schemas.microsoft.com/office/drawing/2014/main" id="{52899FFB-F2C8-46D2-A394-52C215B9D3FE}"/>
              </a:ext>
            </a:extLst>
          </p:cNvPr>
          <p:cNvSpPr>
            <a:spLocks noGrp="1"/>
          </p:cNvSpPr>
          <p:nvPr>
            <p:ph idx="1"/>
          </p:nvPr>
        </p:nvSpPr>
        <p:spPr>
          <a:xfrm>
            <a:off x="838200" y="1532238"/>
            <a:ext cx="10515600" cy="5231027"/>
          </a:xfrm>
        </p:spPr>
        <p:txBody>
          <a:bodyPr>
            <a:normAutofit fontScale="92500" lnSpcReduction="20000"/>
          </a:bodyPr>
          <a:lstStyle/>
          <a:p>
            <a:pPr>
              <a:buBlip>
                <a:blip r:embed="rId2"/>
              </a:buBlip>
            </a:pPr>
            <a:r>
              <a:rPr lang="en-US" b="1">
                <a:solidFill>
                  <a:srgbClr val="7030A0"/>
                </a:solidFill>
                <a:latin typeface="Cambria Math" panose="02040503050406030204" pitchFamily="18" charset="0"/>
                <a:ea typeface="Cambria Math" panose="02040503050406030204" pitchFamily="18" charset="0"/>
              </a:rPr>
              <a:t>Masks are allowed but not mandated</a:t>
            </a:r>
          </a:p>
          <a:p>
            <a:pPr>
              <a:buBlip>
                <a:blip r:embed="rId2"/>
              </a:buBlip>
            </a:pPr>
            <a:r>
              <a:rPr lang="en-US" b="1">
                <a:solidFill>
                  <a:srgbClr val="7030A0"/>
                </a:solidFill>
                <a:latin typeface="Cambria Math" panose="02040503050406030204" pitchFamily="18" charset="0"/>
                <a:ea typeface="Cambria Math" panose="02040503050406030204" pitchFamily="18" charset="0"/>
              </a:rPr>
              <a:t>Pants MUST fit appropriately – no sagging</a:t>
            </a:r>
          </a:p>
          <a:p>
            <a:pPr marR="0" lvl="0" algn="l" defTabSz="914400" rtl="0" eaLnBrk="1" fontAlgn="auto" latinLnBrk="0" hangingPunct="1">
              <a:lnSpc>
                <a:spcPct val="90000"/>
              </a:lnSpc>
              <a:spcBef>
                <a:spcPts val="1000"/>
              </a:spcBef>
              <a:spcAft>
                <a:spcPts val="0"/>
              </a:spcAft>
              <a:buClrTx/>
              <a:buSzTx/>
              <a:buBlip>
                <a:blip r:embed="rId2"/>
              </a:buBlip>
              <a:tabLst/>
              <a:defRPr/>
            </a:pPr>
            <a:r>
              <a:rPr kumimoji="0" lang="en-US" sz="28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Shirts MUST fit appropriately – No cropped/cut off tops unless you have a tank/</a:t>
            </a:r>
            <a:r>
              <a:rPr kumimoji="0" lang="en-US" sz="2800" b="1" i="0" u="none" strike="noStrike" kern="1200" cap="none" spc="0" normalizeH="0" baseline="0" noProof="0" err="1">
                <a:ln>
                  <a:noFill/>
                </a:ln>
                <a:solidFill>
                  <a:srgbClr val="7030A0"/>
                </a:solidFill>
                <a:effectLst/>
                <a:uLnTx/>
                <a:uFillTx/>
                <a:latin typeface="Cambria Math" panose="02040503050406030204" pitchFamily="18" charset="0"/>
                <a:ea typeface="Cambria Math" panose="02040503050406030204" pitchFamily="18" charset="0"/>
              </a:rPr>
              <a:t>cami</a:t>
            </a:r>
            <a:r>
              <a:rPr kumimoji="0" lang="en-US" sz="28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 on under it, arm holes must fit appropriately</a:t>
            </a:r>
            <a:endParaRPr lang="en-US" b="1">
              <a:solidFill>
                <a:srgbClr val="7030A0"/>
              </a:solidFill>
              <a:latin typeface="Cambria Math" panose="02040503050406030204" pitchFamily="18" charset="0"/>
              <a:ea typeface="Cambria Math" panose="02040503050406030204" pitchFamily="18" charset="0"/>
            </a:endParaRPr>
          </a:p>
          <a:p>
            <a:pPr>
              <a:buBlip>
                <a:blip r:embed="rId2"/>
              </a:buBlip>
            </a:pPr>
            <a:r>
              <a:rPr lang="en-US" b="1">
                <a:solidFill>
                  <a:srgbClr val="7030A0"/>
                </a:solidFill>
                <a:latin typeface="Cambria Math" panose="02040503050406030204" pitchFamily="18" charset="0"/>
                <a:ea typeface="Cambria Math" panose="02040503050406030204" pitchFamily="18" charset="0"/>
              </a:rPr>
              <a:t>Rips/Holes in jeans/pants are fine as long as they go no higher than mid thigh – higher than that requires shorts or legging under the jeans/pants</a:t>
            </a:r>
          </a:p>
          <a:p>
            <a:pPr>
              <a:buBlip>
                <a:blip r:embed="rId2"/>
              </a:buBlip>
            </a:pPr>
            <a:r>
              <a:rPr lang="en-US" b="1">
                <a:solidFill>
                  <a:srgbClr val="7030A0"/>
                </a:solidFill>
                <a:latin typeface="Cambria Math" panose="02040503050406030204" pitchFamily="18" charset="0"/>
                <a:ea typeface="Cambria Math" panose="02040503050406030204" pitchFamily="18" charset="0"/>
              </a:rPr>
              <a:t>Shorts/skirts/dresses – must come to mid-thigh</a:t>
            </a:r>
          </a:p>
          <a:p>
            <a:pPr>
              <a:buBlip>
                <a:blip r:embed="rId2"/>
              </a:buBlip>
            </a:pPr>
            <a:r>
              <a:rPr lang="en-US" b="1">
                <a:solidFill>
                  <a:srgbClr val="7030A0"/>
                </a:solidFill>
                <a:latin typeface="Cambria Math" panose="02040503050406030204" pitchFamily="18" charset="0"/>
                <a:ea typeface="Cambria Math" panose="02040503050406030204" pitchFamily="18" charset="0"/>
              </a:rPr>
              <a:t>HATS are allowed, BUT no hoods, no </a:t>
            </a:r>
            <a:r>
              <a:rPr lang="en-US" b="1" err="1">
                <a:solidFill>
                  <a:srgbClr val="7030A0"/>
                </a:solidFill>
                <a:latin typeface="Cambria Math" panose="02040503050406030204" pitchFamily="18" charset="0"/>
                <a:ea typeface="Cambria Math" panose="02040503050406030204" pitchFamily="18" charset="0"/>
              </a:rPr>
              <a:t>durags</a:t>
            </a:r>
            <a:r>
              <a:rPr lang="en-US" b="1">
                <a:solidFill>
                  <a:srgbClr val="7030A0"/>
                </a:solidFill>
                <a:latin typeface="Cambria Math" panose="02040503050406030204" pitchFamily="18" charset="0"/>
                <a:ea typeface="Cambria Math" panose="02040503050406030204" pitchFamily="18" charset="0"/>
              </a:rPr>
              <a:t>, head scarfs, bonnets, and no bandanas</a:t>
            </a:r>
          </a:p>
          <a:p>
            <a:pPr algn="l">
              <a:buBlip>
                <a:blip r:embed="rId2"/>
              </a:buBlip>
            </a:pPr>
            <a:r>
              <a:rPr lang="en-US" b="1" i="0">
                <a:solidFill>
                  <a:srgbClr val="7030A0"/>
                </a:solidFill>
                <a:effectLst/>
                <a:latin typeface="Cambria Math" panose="02040503050406030204" pitchFamily="18" charset="0"/>
                <a:ea typeface="Cambria Math" panose="02040503050406030204" pitchFamily="18" charset="0"/>
              </a:rPr>
              <a:t>Clothing MAY NOT depict, advertise or advocate:</a:t>
            </a:r>
          </a:p>
          <a:p>
            <a:pPr lvl="1">
              <a:buBlip>
                <a:blip r:embed="rId2"/>
              </a:buBlip>
            </a:pPr>
            <a:r>
              <a:rPr lang="en-US" b="1" i="0">
                <a:solidFill>
                  <a:srgbClr val="7030A0"/>
                </a:solidFill>
                <a:effectLst/>
                <a:latin typeface="Cambria Math" panose="02040503050406030204" pitchFamily="18" charset="0"/>
                <a:ea typeface="Cambria Math" panose="02040503050406030204" pitchFamily="18" charset="0"/>
              </a:rPr>
              <a:t> the use of alcohol, tobacco, marijuana or other controlled substances</a:t>
            </a:r>
          </a:p>
          <a:p>
            <a:pPr lvl="1">
              <a:buBlip>
                <a:blip r:embed="rId2"/>
              </a:buBlip>
            </a:pPr>
            <a:r>
              <a:rPr lang="en-US" b="1" i="0">
                <a:solidFill>
                  <a:srgbClr val="7030A0"/>
                </a:solidFill>
                <a:effectLst/>
                <a:latin typeface="Cambria Math" panose="02040503050406030204" pitchFamily="18" charset="0"/>
                <a:ea typeface="Cambria Math" panose="02040503050406030204" pitchFamily="18" charset="0"/>
              </a:rPr>
              <a:t>pornography, nudity or sexual acts</a:t>
            </a:r>
          </a:p>
          <a:p>
            <a:pPr lvl="1">
              <a:buBlip>
                <a:blip r:embed="rId2"/>
              </a:buBlip>
            </a:pPr>
            <a:r>
              <a:rPr lang="en-US" b="1" i="0">
                <a:solidFill>
                  <a:srgbClr val="7030A0"/>
                </a:solidFill>
                <a:effectLst/>
                <a:latin typeface="Cambria Math" panose="02040503050406030204" pitchFamily="18" charset="0"/>
                <a:ea typeface="Cambria Math" panose="02040503050406030204" pitchFamily="18" charset="0"/>
              </a:rPr>
              <a:t>hate speech targeting groups based on race, ethnicity, gender, sexual orientation, gender identity, religious affiliation or any other protected groups.</a:t>
            </a:r>
          </a:p>
          <a:p>
            <a:endParaRPr lang="en-US"/>
          </a:p>
        </p:txBody>
      </p:sp>
    </p:spTree>
    <p:extLst>
      <p:ext uri="{BB962C8B-B14F-4D97-AF65-F5344CB8AC3E}">
        <p14:creationId xmlns:p14="http://schemas.microsoft.com/office/powerpoint/2010/main" val="2611880111"/>
      </p:ext>
    </p:extLst>
  </p:cSld>
  <p:clrMapOvr>
    <a:masterClrMapping/>
  </p:clrMapOvr>
  <mc:AlternateContent xmlns:mc="http://schemas.openxmlformats.org/markup-compatibility/2006">
    <mc:Choice xmlns:p14="http://schemas.microsoft.com/office/powerpoint/2010/main" Requires="p14">
      <p:transition spd="slow" p14:dur="2000" advTm="274701"/>
    </mc:Choice>
    <mc:Fallback>
      <p:transition spd="slow" advTm="27470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14B3B-F71E-4B01-A6DD-F4484762BD72}"/>
              </a:ext>
            </a:extLst>
          </p:cNvPr>
          <p:cNvSpPr>
            <a:spLocks noGrp="1"/>
          </p:cNvSpPr>
          <p:nvPr>
            <p:ph type="title"/>
          </p:nvPr>
        </p:nvSpPr>
        <p:spPr>
          <a:xfrm>
            <a:off x="659295" y="22165"/>
            <a:ext cx="10515600" cy="1325563"/>
          </a:xfrm>
        </p:spPr>
        <p:txBody>
          <a:bodyPr/>
          <a:lstStyle/>
          <a:p>
            <a:pPr algn="ctr"/>
            <a:r>
              <a:rPr lang="en-US" b="1">
                <a:solidFill>
                  <a:srgbClr val="7030A0"/>
                </a:solidFill>
                <a:latin typeface="Cambria Math" panose="02040503050406030204" pitchFamily="18" charset="0"/>
                <a:ea typeface="Cambria Math" panose="02040503050406030204" pitchFamily="18" charset="0"/>
              </a:rPr>
              <a:t>Dress Code</a:t>
            </a:r>
            <a:br>
              <a:rPr lang="en-US" b="1">
                <a:solidFill>
                  <a:srgbClr val="7030A0"/>
                </a:solidFill>
                <a:latin typeface="Cambria Math" panose="02040503050406030204" pitchFamily="18" charset="0"/>
                <a:ea typeface="Cambria Math" panose="02040503050406030204" pitchFamily="18" charset="0"/>
              </a:rPr>
            </a:br>
            <a:r>
              <a:rPr lang="en-US" b="1">
                <a:solidFill>
                  <a:srgbClr val="7030A0"/>
                </a:solidFill>
                <a:latin typeface="Cambria Math" panose="02040503050406030204" pitchFamily="18" charset="0"/>
                <a:ea typeface="Cambria Math" panose="02040503050406030204" pitchFamily="18" charset="0"/>
              </a:rPr>
              <a:t>Not Appropriate For Hiram HS</a:t>
            </a:r>
          </a:p>
        </p:txBody>
      </p:sp>
      <p:sp>
        <p:nvSpPr>
          <p:cNvPr id="6" name="Content Placeholder 5">
            <a:extLst>
              <a:ext uri="{FF2B5EF4-FFF2-40B4-BE49-F238E27FC236}">
                <a16:creationId xmlns:a16="http://schemas.microsoft.com/office/drawing/2014/main" id="{B2B3F264-A8C9-4362-B022-92CEAA60CC93}"/>
              </a:ext>
            </a:extLst>
          </p:cNvPr>
          <p:cNvSpPr>
            <a:spLocks noGrp="1"/>
          </p:cNvSpPr>
          <p:nvPr>
            <p:ph idx="1"/>
          </p:nvPr>
        </p:nvSpPr>
        <p:spPr/>
        <p:txBody>
          <a:bodyPr/>
          <a:lstStyle/>
          <a:p>
            <a:pPr marL="0" indent="0">
              <a:buNone/>
            </a:pPr>
            <a:endParaRPr lang="en-US"/>
          </a:p>
          <a:p>
            <a:endParaRPr lang="en-US"/>
          </a:p>
        </p:txBody>
      </p:sp>
      <p:pic>
        <p:nvPicPr>
          <p:cNvPr id="10" name="Content Placeholder 9">
            <a:extLst>
              <a:ext uri="{FF2B5EF4-FFF2-40B4-BE49-F238E27FC236}">
                <a16:creationId xmlns:a16="http://schemas.microsoft.com/office/drawing/2014/main" id="{3E4EDE6C-A9D5-45C6-8CF7-E3C81CD49A1B}"/>
              </a:ext>
            </a:extLst>
          </p:cNvPr>
          <p:cNvPicPr>
            <a:picLocks noGrp="1" noChangeAspect="1"/>
          </p:cNvPicPr>
          <p:nvPr>
            <p:ph sz="quarter" idx="4294967295"/>
          </p:nvPr>
        </p:nvPicPr>
        <p:blipFill>
          <a:blip r:embed="rId2"/>
          <a:stretch>
            <a:fillRect/>
          </a:stretch>
        </p:blipFill>
        <p:spPr>
          <a:xfrm>
            <a:off x="4817846" y="1294207"/>
            <a:ext cx="2162923" cy="1827755"/>
          </a:xfrm>
          <a:prstGeom prst="rect">
            <a:avLst/>
          </a:prstGeom>
        </p:spPr>
      </p:pic>
      <p:pic>
        <p:nvPicPr>
          <p:cNvPr id="13" name="Picture 12">
            <a:extLst>
              <a:ext uri="{FF2B5EF4-FFF2-40B4-BE49-F238E27FC236}">
                <a16:creationId xmlns:a16="http://schemas.microsoft.com/office/drawing/2014/main" id="{27FD13EA-3E44-4D61-8E99-26F136E24620}"/>
              </a:ext>
            </a:extLst>
          </p:cNvPr>
          <p:cNvPicPr>
            <a:picLocks noChangeAspect="1"/>
          </p:cNvPicPr>
          <p:nvPr/>
        </p:nvPicPr>
        <p:blipFill>
          <a:blip r:embed="rId3"/>
          <a:stretch>
            <a:fillRect/>
          </a:stretch>
        </p:blipFill>
        <p:spPr>
          <a:xfrm>
            <a:off x="918171" y="1271489"/>
            <a:ext cx="1685432" cy="1741153"/>
          </a:xfrm>
          <a:prstGeom prst="rect">
            <a:avLst/>
          </a:prstGeom>
        </p:spPr>
      </p:pic>
      <p:pic>
        <p:nvPicPr>
          <p:cNvPr id="15" name="Picture 14">
            <a:extLst>
              <a:ext uri="{FF2B5EF4-FFF2-40B4-BE49-F238E27FC236}">
                <a16:creationId xmlns:a16="http://schemas.microsoft.com/office/drawing/2014/main" id="{A6E7B778-D9F8-4389-9050-7D27F579D374}"/>
              </a:ext>
            </a:extLst>
          </p:cNvPr>
          <p:cNvPicPr>
            <a:picLocks noChangeAspect="1"/>
          </p:cNvPicPr>
          <p:nvPr/>
        </p:nvPicPr>
        <p:blipFill>
          <a:blip r:embed="rId4"/>
          <a:stretch>
            <a:fillRect/>
          </a:stretch>
        </p:blipFill>
        <p:spPr>
          <a:xfrm>
            <a:off x="754853" y="3179567"/>
            <a:ext cx="1960141" cy="1960141"/>
          </a:xfrm>
          <a:prstGeom prst="rect">
            <a:avLst/>
          </a:prstGeom>
        </p:spPr>
      </p:pic>
      <p:pic>
        <p:nvPicPr>
          <p:cNvPr id="16" name="Picture 15">
            <a:extLst>
              <a:ext uri="{FF2B5EF4-FFF2-40B4-BE49-F238E27FC236}">
                <a16:creationId xmlns:a16="http://schemas.microsoft.com/office/drawing/2014/main" id="{ED287738-4FCC-46A7-9DFC-171743782E2C}"/>
              </a:ext>
            </a:extLst>
          </p:cNvPr>
          <p:cNvPicPr>
            <a:picLocks noChangeAspect="1"/>
          </p:cNvPicPr>
          <p:nvPr/>
        </p:nvPicPr>
        <p:blipFill>
          <a:blip r:embed="rId5"/>
          <a:stretch>
            <a:fillRect/>
          </a:stretch>
        </p:blipFill>
        <p:spPr>
          <a:xfrm>
            <a:off x="2683574" y="1271489"/>
            <a:ext cx="2054301" cy="1638825"/>
          </a:xfrm>
          <a:prstGeom prst="rect">
            <a:avLst/>
          </a:prstGeom>
        </p:spPr>
      </p:pic>
      <p:pic>
        <p:nvPicPr>
          <p:cNvPr id="17" name="Picture 16">
            <a:extLst>
              <a:ext uri="{FF2B5EF4-FFF2-40B4-BE49-F238E27FC236}">
                <a16:creationId xmlns:a16="http://schemas.microsoft.com/office/drawing/2014/main" id="{9557932D-C018-466D-AA89-A5CAD82AEAB4}"/>
              </a:ext>
            </a:extLst>
          </p:cNvPr>
          <p:cNvPicPr>
            <a:picLocks noChangeAspect="1"/>
          </p:cNvPicPr>
          <p:nvPr/>
        </p:nvPicPr>
        <p:blipFill>
          <a:blip r:embed="rId6"/>
          <a:stretch>
            <a:fillRect/>
          </a:stretch>
        </p:blipFill>
        <p:spPr>
          <a:xfrm>
            <a:off x="2745620" y="3179567"/>
            <a:ext cx="2577991" cy="1827755"/>
          </a:xfrm>
          <a:prstGeom prst="rect">
            <a:avLst/>
          </a:prstGeom>
        </p:spPr>
      </p:pic>
      <p:pic>
        <p:nvPicPr>
          <p:cNvPr id="21" name="Picture 20">
            <a:extLst>
              <a:ext uri="{FF2B5EF4-FFF2-40B4-BE49-F238E27FC236}">
                <a16:creationId xmlns:a16="http://schemas.microsoft.com/office/drawing/2014/main" id="{6C6C1D0C-E0B1-4AC7-B107-B38764932575}"/>
              </a:ext>
            </a:extLst>
          </p:cNvPr>
          <p:cNvPicPr>
            <a:picLocks noChangeAspect="1"/>
          </p:cNvPicPr>
          <p:nvPr/>
        </p:nvPicPr>
        <p:blipFill>
          <a:blip r:embed="rId7"/>
          <a:stretch>
            <a:fillRect/>
          </a:stretch>
        </p:blipFill>
        <p:spPr>
          <a:xfrm>
            <a:off x="7060740" y="1271489"/>
            <a:ext cx="2619375" cy="1743075"/>
          </a:xfrm>
          <a:prstGeom prst="rect">
            <a:avLst/>
          </a:prstGeom>
        </p:spPr>
      </p:pic>
      <p:pic>
        <p:nvPicPr>
          <p:cNvPr id="3" name="Picture 2">
            <a:extLst>
              <a:ext uri="{FF2B5EF4-FFF2-40B4-BE49-F238E27FC236}">
                <a16:creationId xmlns:a16="http://schemas.microsoft.com/office/drawing/2014/main" id="{76D08CD6-673D-4CA1-A104-248A60D9FE2C}"/>
              </a:ext>
            </a:extLst>
          </p:cNvPr>
          <p:cNvPicPr>
            <a:picLocks noChangeAspect="1"/>
          </p:cNvPicPr>
          <p:nvPr/>
        </p:nvPicPr>
        <p:blipFill>
          <a:blip r:embed="rId8"/>
          <a:stretch>
            <a:fillRect/>
          </a:stretch>
        </p:blipFill>
        <p:spPr>
          <a:xfrm>
            <a:off x="8068528" y="3179566"/>
            <a:ext cx="1823841" cy="1827755"/>
          </a:xfrm>
          <a:prstGeom prst="rect">
            <a:avLst/>
          </a:prstGeom>
        </p:spPr>
      </p:pic>
      <p:sp>
        <p:nvSpPr>
          <p:cNvPr id="14" name="TextBox 13">
            <a:extLst>
              <a:ext uri="{FF2B5EF4-FFF2-40B4-BE49-F238E27FC236}">
                <a16:creationId xmlns:a16="http://schemas.microsoft.com/office/drawing/2014/main" id="{A7A0A13F-EA66-43B0-9552-C4782F1F6699}"/>
              </a:ext>
            </a:extLst>
          </p:cNvPr>
          <p:cNvSpPr txBox="1"/>
          <p:nvPr/>
        </p:nvSpPr>
        <p:spPr>
          <a:xfrm>
            <a:off x="556590" y="5197313"/>
            <a:ext cx="10797209" cy="1421928"/>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1" u="sng" strike="noStrike" kern="1200" cap="none" spc="0" normalizeH="0" baseline="0" noProof="0">
                <a:ln w="12700">
                  <a:solidFill>
                    <a:srgbClr val="FFC000">
                      <a:lumMod val="60000"/>
                      <a:lumOff val="40000"/>
                    </a:srgbClr>
                  </a:solidFill>
                </a:ln>
                <a:effectLst/>
                <a:uLnTx/>
                <a:uFillTx/>
                <a:latin typeface="Cambria Math" panose="02040503050406030204" pitchFamily="18" charset="0"/>
                <a:ea typeface="Cambria Math" panose="02040503050406030204" pitchFamily="18" charset="0"/>
              </a:rPr>
              <a:t>**</a:t>
            </a:r>
            <a:r>
              <a:rPr kumimoji="0" lang="en-US" sz="3200" b="1" i="1" u="sng" strike="noStrike" kern="1200" cap="none" spc="0" normalizeH="0" baseline="0" noProof="0">
                <a:ln w="12700">
                  <a:solidFill>
                    <a:srgbClr val="FFC000">
                      <a:lumMod val="60000"/>
                      <a:lumOff val="40000"/>
                    </a:srgbClr>
                  </a:solidFill>
                </a:ln>
                <a:effectLst/>
                <a:uLnTx/>
                <a:uFillTx/>
                <a:latin typeface="Cambria Math" panose="02040503050406030204" pitchFamily="18" charset="0"/>
                <a:ea typeface="Cambria Math" panose="02040503050406030204" pitchFamily="18" charset="0"/>
              </a:rPr>
              <a:t>The administration reserves the right to determine if items of clothing are too casual, too revealing, disruptive, or distracting within the school environment**</a:t>
            </a:r>
            <a:endParaRPr kumimoji="0" lang="en-US" sz="3200" b="1" i="0" u="none" strike="noStrike" kern="1200" cap="none" spc="0" normalizeH="0" baseline="0" noProof="0">
              <a:ln w="12700">
                <a:solidFill>
                  <a:srgbClr val="FFC000">
                    <a:lumMod val="60000"/>
                    <a:lumOff val="40000"/>
                  </a:srgbClr>
                </a:solidFill>
              </a:ln>
              <a:effectLst/>
              <a:uLnTx/>
              <a:uFillTx/>
              <a:latin typeface="Cambria Math" panose="02040503050406030204" pitchFamily="18" charset="0"/>
              <a:ea typeface="Cambria Math" panose="02040503050406030204" pitchFamily="18" charset="0"/>
            </a:endParaRPr>
          </a:p>
        </p:txBody>
      </p:sp>
      <p:pic>
        <p:nvPicPr>
          <p:cNvPr id="1026" name="Picture 2" descr="How to Wear a Mask With Glasses | GQ">
            <a:extLst>
              <a:ext uri="{FF2B5EF4-FFF2-40B4-BE49-F238E27FC236}">
                <a16:creationId xmlns:a16="http://schemas.microsoft.com/office/drawing/2014/main" id="{469C6D8E-310E-464C-B0AA-FD4E7C0929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6958" y="3206551"/>
            <a:ext cx="2577992" cy="1933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072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0E481A-D6D6-4384-9507-B03BC9B739C1}"/>
              </a:ext>
            </a:extLst>
          </p:cNvPr>
          <p:cNvSpPr>
            <a:spLocks noGrp="1"/>
          </p:cNvSpPr>
          <p:nvPr>
            <p:ph idx="1"/>
          </p:nvPr>
        </p:nvSpPr>
        <p:spPr>
          <a:xfrm>
            <a:off x="838200" y="914400"/>
            <a:ext cx="10515600" cy="5262563"/>
          </a:xfrm>
        </p:spPr>
        <p:txBody>
          <a:bodyPr>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000" b="1" i="1" u="sng" strike="noStrike" kern="1200" cap="none" spc="0" normalizeH="0" baseline="0" noProof="0">
                <a:ln w="1270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**The administration reserves the right to determine if items of clothing are too casual, too revealing, disruptive, or distracting within the school environment**</a:t>
            </a:r>
            <a:endParaRPr kumimoji="0" lang="en-US" sz="6000" b="1" i="0" u="none" strike="noStrike" kern="1200" cap="none" spc="0" normalizeH="0" baseline="0" noProof="0">
              <a:ln w="1270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endParaRPr>
          </a:p>
          <a:p>
            <a:endParaRPr lang="en-US"/>
          </a:p>
        </p:txBody>
      </p:sp>
    </p:spTree>
    <p:extLst>
      <p:ext uri="{BB962C8B-B14F-4D97-AF65-F5344CB8AC3E}">
        <p14:creationId xmlns:p14="http://schemas.microsoft.com/office/powerpoint/2010/main" val="3864017901"/>
      </p:ext>
    </p:extLst>
  </p:cSld>
  <p:clrMapOvr>
    <a:masterClrMapping/>
  </p:clrMapOvr>
  <mc:AlternateContent xmlns:mc="http://schemas.openxmlformats.org/markup-compatibility/2006">
    <mc:Choice xmlns:p14="http://schemas.microsoft.com/office/powerpoint/2010/main" Requires="p14">
      <p:transition spd="slow" p14:dur="2000" advTm="48377"/>
    </mc:Choice>
    <mc:Fallback>
      <p:transition spd="slow" advTm="4837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4DE03-7575-4357-888D-7DFCC435AE81}"/>
              </a:ext>
            </a:extLst>
          </p:cNvPr>
          <p:cNvSpPr>
            <a:spLocks noGrp="1"/>
          </p:cNvSpPr>
          <p:nvPr>
            <p:ph type="title"/>
          </p:nvPr>
        </p:nvSpPr>
        <p:spPr/>
        <p:txBody>
          <a:bodyPr/>
          <a:lstStyle/>
          <a:p>
            <a:pPr algn="ctr"/>
            <a:r>
              <a:rPr lang="en-US" b="1">
                <a:solidFill>
                  <a:srgbClr val="7030A0"/>
                </a:solidFill>
                <a:latin typeface="Cambria Math" panose="02040503050406030204" pitchFamily="18" charset="0"/>
                <a:ea typeface="Cambria Math" panose="02040503050406030204" pitchFamily="18" charset="0"/>
              </a:rPr>
              <a:t>What happens when I do not follow Dress Code?</a:t>
            </a:r>
          </a:p>
        </p:txBody>
      </p:sp>
      <p:sp>
        <p:nvSpPr>
          <p:cNvPr id="3" name="Content Placeholder 2">
            <a:extLst>
              <a:ext uri="{FF2B5EF4-FFF2-40B4-BE49-F238E27FC236}">
                <a16:creationId xmlns:a16="http://schemas.microsoft.com/office/drawing/2014/main" id="{E13A510D-4E27-4429-ADC6-9247D7EA80FA}"/>
              </a:ext>
            </a:extLst>
          </p:cNvPr>
          <p:cNvSpPr>
            <a:spLocks noGrp="1"/>
          </p:cNvSpPr>
          <p:nvPr>
            <p:ph idx="1"/>
          </p:nvPr>
        </p:nvSpPr>
        <p:spPr>
          <a:xfrm>
            <a:off x="838200" y="1825625"/>
            <a:ext cx="10515600" cy="4667250"/>
          </a:xfrm>
        </p:spPr>
        <p:txBody>
          <a:bodyPr vert="horz" lIns="91440" tIns="45720" rIns="91440" bIns="45720" rtlCol="0" anchor="t">
            <a:normAutofit fontScale="92500"/>
          </a:bodyPr>
          <a:lstStyle/>
          <a:p>
            <a:pPr marL="0" marR="0" lvl="0" indent="0" algn="l" defTabSz="914400" rtl="0" eaLnBrk="1" fontAlgn="base" latinLnBrk="0" hangingPunct="0">
              <a:lnSpc>
                <a:spcPct val="107000"/>
              </a:lnSpc>
              <a:spcBef>
                <a:spcPts val="0"/>
              </a:spcBef>
              <a:spcAft>
                <a:spcPts val="0"/>
              </a:spcAft>
              <a:buClrTx/>
              <a:buSzTx/>
              <a:buFontTx/>
              <a:buNone/>
              <a:tabLst/>
              <a:defRPr/>
            </a:pPr>
            <a:r>
              <a:rPr kumimoji="0" lang="en-US" sz="3000" b="0" i="0" u="sng" strike="noStrike" kern="1200" cap="none" spc="0" normalizeH="0" baseline="0" noProof="0">
                <a:ln w="15875">
                  <a:solidFill>
                    <a:srgbClr val="FFC000">
                      <a:lumMod val="60000"/>
                      <a:lumOff val="40000"/>
                    </a:srgbClr>
                  </a:solidFill>
                </a:ln>
                <a:solidFill>
                  <a:srgbClr val="7030A0"/>
                </a:solidFill>
                <a:effectLst/>
                <a:uLnTx/>
                <a:uFillTx/>
                <a:latin typeface="Berlin Sans FB" panose="020E0602020502020306" pitchFamily="34" charset="0"/>
                <a:ea typeface="Times New Roman" panose="02020603050405020304" pitchFamily="18" charset="0"/>
                <a:cs typeface="Times New Roman" panose="02020603050405020304" pitchFamily="18" charset="0"/>
              </a:rPr>
              <a:t>1</a:t>
            </a:r>
            <a:r>
              <a:rPr kumimoji="0" lang="en-US" sz="3000" b="0" i="0" u="sng" strike="noStrike" kern="1200" cap="none" spc="0" normalizeH="0" baseline="30000" noProof="0">
                <a:ln w="15875">
                  <a:solidFill>
                    <a:srgbClr val="FFC000">
                      <a:lumMod val="60000"/>
                      <a:lumOff val="40000"/>
                    </a:srgbClr>
                  </a:solidFill>
                </a:ln>
                <a:solidFill>
                  <a:srgbClr val="7030A0"/>
                </a:solidFill>
                <a:effectLst/>
                <a:uLnTx/>
                <a:uFillTx/>
                <a:latin typeface="Berlin Sans FB" panose="020E0602020502020306" pitchFamily="34" charset="0"/>
                <a:ea typeface="Times New Roman" panose="02020603050405020304" pitchFamily="18" charset="0"/>
                <a:cs typeface="Times New Roman" panose="02020603050405020304" pitchFamily="18" charset="0"/>
              </a:rPr>
              <a:t>st</a:t>
            </a:r>
            <a:r>
              <a:rPr kumimoji="0" lang="en-US" sz="3000" b="0" i="0" u="sng" strike="noStrike" kern="1200" cap="none" spc="0" normalizeH="0" baseline="0" noProof="0">
                <a:ln w="15875">
                  <a:solidFill>
                    <a:srgbClr val="FFC000">
                      <a:lumMod val="60000"/>
                      <a:lumOff val="40000"/>
                    </a:srgbClr>
                  </a:solidFill>
                </a:ln>
                <a:solidFill>
                  <a:srgbClr val="7030A0"/>
                </a:solidFill>
                <a:effectLst/>
                <a:uLnTx/>
                <a:uFillTx/>
                <a:latin typeface="Berlin Sans FB" panose="020E0602020502020306" pitchFamily="34" charset="0"/>
                <a:ea typeface="Times New Roman" panose="02020603050405020304" pitchFamily="18" charset="0"/>
                <a:cs typeface="Times New Roman" panose="02020603050405020304" pitchFamily="18" charset="0"/>
              </a:rPr>
              <a:t> offense</a:t>
            </a:r>
            <a:r>
              <a:rPr kumimoji="0" lang="en-US" sz="3000" b="0" i="0" u="none" strike="noStrike" kern="1200" cap="none" spc="0" normalizeH="0" baseline="0" noProof="0">
                <a:ln>
                  <a:noFill/>
                </a:ln>
                <a:solidFill>
                  <a:srgbClr val="7030A0"/>
                </a:solidFill>
                <a:effectLst/>
                <a:uLnTx/>
                <a:uFillTx/>
                <a:latin typeface="Berlin Sans FB" panose="020E0602020502020306" pitchFamily="34" charset="0"/>
                <a:ea typeface="Times New Roman" panose="02020603050405020304" pitchFamily="18" charset="0"/>
                <a:cs typeface="Times New Roman" panose="02020603050405020304" pitchFamily="18" charset="0"/>
              </a:rPr>
              <a:t>…Student will have an opportunity to call home for a change of clothes – if no change is brought, student will stay in ISS for the remainder of the day</a:t>
            </a:r>
            <a:endParaRPr kumimoji="0" lang="en-US" sz="3000" b="0" i="0" u="none" strike="noStrike" kern="1200" cap="none" spc="0" normalizeH="0" baseline="0" noProof="0">
              <a:ln>
                <a:noFill/>
              </a:ln>
              <a:solidFill>
                <a:srgbClr val="7030A0"/>
              </a:solidFill>
              <a:effectLst/>
              <a:uLnTx/>
              <a:uFillTx/>
              <a:latin typeface="Berlin Sans FB" panose="020E0602020502020306"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0">
              <a:lnSpc>
                <a:spcPct val="107000"/>
              </a:lnSpc>
              <a:spcBef>
                <a:spcPts val="0"/>
              </a:spcBef>
              <a:spcAft>
                <a:spcPts val="0"/>
              </a:spcAft>
              <a:buClrTx/>
              <a:buSzTx/>
              <a:buFontTx/>
              <a:buNone/>
              <a:tabLst/>
              <a:defRPr/>
            </a:pPr>
            <a:r>
              <a:rPr kumimoji="0" lang="en-US" sz="3000" b="0" i="0" u="sng" strike="noStrike" kern="1200" cap="none" spc="0" normalizeH="0" baseline="0" noProof="0">
                <a:ln w="15875">
                  <a:solidFill>
                    <a:srgbClr val="FFC000">
                      <a:lumMod val="60000"/>
                      <a:lumOff val="40000"/>
                    </a:srgbClr>
                  </a:solidFill>
                </a:ln>
                <a:solidFill>
                  <a:srgbClr val="7030A0"/>
                </a:solidFill>
                <a:effectLst/>
                <a:uLnTx/>
                <a:uFillTx/>
                <a:latin typeface="Berlin Sans FB"/>
                <a:ea typeface="Times New Roman" panose="02020603050405020304" pitchFamily="18" charset="0"/>
                <a:cs typeface="Times New Roman"/>
              </a:rPr>
              <a:t>2</a:t>
            </a:r>
            <a:r>
              <a:rPr kumimoji="0" lang="en-US" sz="3000" b="0" i="0" u="sng" strike="noStrike" kern="1200" cap="none" spc="0" normalizeH="0" baseline="30000" noProof="0">
                <a:ln w="15875">
                  <a:solidFill>
                    <a:srgbClr val="FFC000">
                      <a:lumMod val="60000"/>
                      <a:lumOff val="40000"/>
                    </a:srgbClr>
                  </a:solidFill>
                </a:ln>
                <a:solidFill>
                  <a:srgbClr val="7030A0"/>
                </a:solidFill>
                <a:effectLst/>
                <a:uLnTx/>
                <a:uFillTx/>
                <a:latin typeface="Berlin Sans FB"/>
                <a:ea typeface="Times New Roman" panose="02020603050405020304" pitchFamily="18" charset="0"/>
                <a:cs typeface="Times New Roman"/>
              </a:rPr>
              <a:t>nd</a:t>
            </a:r>
            <a:r>
              <a:rPr kumimoji="0" lang="en-US" sz="3000" b="0" i="0" u="sng" strike="noStrike" kern="1200" cap="none" spc="0" normalizeH="0" baseline="0" noProof="0">
                <a:ln w="15875">
                  <a:solidFill>
                    <a:srgbClr val="FFC000">
                      <a:lumMod val="60000"/>
                      <a:lumOff val="40000"/>
                    </a:srgbClr>
                  </a:solidFill>
                </a:ln>
                <a:solidFill>
                  <a:srgbClr val="7030A0"/>
                </a:solidFill>
                <a:effectLst/>
                <a:uLnTx/>
                <a:uFillTx/>
                <a:latin typeface="Berlin Sans FB"/>
                <a:ea typeface="Times New Roman" panose="02020603050405020304" pitchFamily="18" charset="0"/>
                <a:cs typeface="Times New Roman"/>
              </a:rPr>
              <a:t> offense</a:t>
            </a:r>
            <a:r>
              <a:rPr kumimoji="0" lang="en-US" sz="3000" b="0" i="0" u="none" strike="noStrike" kern="1200" cap="none" spc="0" normalizeH="0" baseline="0" noProof="0">
                <a:ln>
                  <a:noFill/>
                </a:ln>
                <a:solidFill>
                  <a:srgbClr val="7030A0"/>
                </a:solidFill>
                <a:effectLst/>
                <a:uLnTx/>
                <a:uFillTx/>
                <a:latin typeface="Berlin Sans FB"/>
                <a:ea typeface="Times New Roman" panose="02020603050405020304" pitchFamily="18" charset="0"/>
                <a:cs typeface="Times New Roman"/>
              </a:rPr>
              <a:t>…Student will have an opportunity to call home for a change of clothes – if </a:t>
            </a:r>
            <a:r>
              <a:rPr lang="en-US" sz="3000">
                <a:solidFill>
                  <a:srgbClr val="7030A0"/>
                </a:solidFill>
                <a:latin typeface="Berlin Sans FB"/>
                <a:ea typeface="Times New Roman" panose="02020603050405020304" pitchFamily="18" charset="0"/>
                <a:cs typeface="Times New Roman"/>
              </a:rPr>
              <a:t>no</a:t>
            </a:r>
            <a:r>
              <a:rPr kumimoji="0" lang="en-US" sz="3000" b="0" i="0" u="none" strike="noStrike" kern="1200" cap="none" spc="0" normalizeH="0" baseline="0" noProof="0">
                <a:ln>
                  <a:noFill/>
                </a:ln>
                <a:solidFill>
                  <a:srgbClr val="7030A0"/>
                </a:solidFill>
                <a:effectLst/>
                <a:uLnTx/>
                <a:uFillTx/>
                <a:latin typeface="Berlin Sans FB"/>
                <a:ea typeface="Times New Roman" panose="02020603050405020304" pitchFamily="18" charset="0"/>
                <a:cs typeface="Times New Roman"/>
              </a:rPr>
              <a:t> change is brought, student will stay in ISS for the remainder of the day</a:t>
            </a:r>
            <a:endParaRPr kumimoji="0" lang="en-US" sz="3000" b="0" i="0" u="none" strike="noStrike" kern="1200" cap="none" spc="0" normalizeH="0" baseline="0" noProof="0">
              <a:ln>
                <a:noFill/>
              </a:ln>
              <a:solidFill>
                <a:srgbClr val="7030A0"/>
              </a:solidFill>
              <a:effectLst/>
              <a:uLnTx/>
              <a:uFillTx/>
              <a:latin typeface="Berlin Sans FB"/>
              <a:ea typeface="Calibri" panose="020F0502020204030204" pitchFamily="34" charset="0"/>
              <a:cs typeface="Times New Roman"/>
            </a:endParaRPr>
          </a:p>
          <a:p>
            <a:pPr marL="0" marR="0" lvl="0" indent="0" algn="l" defTabSz="914400" rtl="0" eaLnBrk="1" fontAlgn="base" latinLnBrk="0" hangingPunct="0">
              <a:lnSpc>
                <a:spcPct val="107000"/>
              </a:lnSpc>
              <a:spcBef>
                <a:spcPts val="0"/>
              </a:spcBef>
              <a:spcAft>
                <a:spcPts val="0"/>
              </a:spcAft>
              <a:buClrTx/>
              <a:buSzTx/>
              <a:buFontTx/>
              <a:buNone/>
              <a:tabLst/>
              <a:defRPr/>
            </a:pPr>
            <a:r>
              <a:rPr kumimoji="0" lang="en-US" sz="3000" b="0" i="0" u="sng" strike="noStrike" kern="1200" cap="none" spc="0" normalizeH="0" baseline="0" noProof="0">
                <a:ln w="15875">
                  <a:solidFill>
                    <a:srgbClr val="FFC000">
                      <a:lumMod val="60000"/>
                      <a:lumOff val="40000"/>
                    </a:srgbClr>
                  </a:solidFill>
                </a:ln>
                <a:solidFill>
                  <a:srgbClr val="7030A0"/>
                </a:solidFill>
                <a:effectLst/>
                <a:uLnTx/>
                <a:uFillTx/>
                <a:latin typeface="Berlin Sans FB" panose="020E0602020502020306" pitchFamily="34" charset="0"/>
                <a:ea typeface="Times New Roman" panose="02020603050405020304" pitchFamily="18" charset="0"/>
                <a:cs typeface="Times New Roman" panose="02020603050405020304" pitchFamily="18" charset="0"/>
              </a:rPr>
              <a:t>3</a:t>
            </a:r>
            <a:r>
              <a:rPr kumimoji="0" lang="en-US" sz="3000" b="0" i="0" u="sng" strike="noStrike" kern="1200" cap="none" spc="0" normalizeH="0" baseline="30000" noProof="0">
                <a:ln w="15875">
                  <a:solidFill>
                    <a:srgbClr val="FFC000">
                      <a:lumMod val="60000"/>
                      <a:lumOff val="40000"/>
                    </a:srgbClr>
                  </a:solidFill>
                </a:ln>
                <a:solidFill>
                  <a:srgbClr val="7030A0"/>
                </a:solidFill>
                <a:effectLst/>
                <a:uLnTx/>
                <a:uFillTx/>
                <a:latin typeface="Berlin Sans FB" panose="020E0602020502020306" pitchFamily="34" charset="0"/>
                <a:ea typeface="Times New Roman" panose="02020603050405020304" pitchFamily="18" charset="0"/>
                <a:cs typeface="Times New Roman" panose="02020603050405020304" pitchFamily="18" charset="0"/>
              </a:rPr>
              <a:t>rd</a:t>
            </a:r>
            <a:r>
              <a:rPr kumimoji="0" lang="en-US" sz="3000" b="0" i="0" u="sng" strike="noStrike" kern="1200" cap="none" spc="0" normalizeH="0" baseline="0" noProof="0">
                <a:ln w="15875">
                  <a:solidFill>
                    <a:srgbClr val="FFC000">
                      <a:lumMod val="60000"/>
                      <a:lumOff val="40000"/>
                    </a:srgbClr>
                  </a:solidFill>
                </a:ln>
                <a:solidFill>
                  <a:srgbClr val="7030A0"/>
                </a:solidFill>
                <a:effectLst/>
                <a:uLnTx/>
                <a:uFillTx/>
                <a:latin typeface="Berlin Sans FB" panose="020E0602020502020306" pitchFamily="34" charset="0"/>
                <a:ea typeface="Times New Roman" panose="02020603050405020304" pitchFamily="18" charset="0"/>
                <a:cs typeface="Times New Roman" panose="02020603050405020304" pitchFamily="18" charset="0"/>
              </a:rPr>
              <a:t> offense</a:t>
            </a:r>
            <a:r>
              <a:rPr kumimoji="0" lang="en-US" sz="3000" b="0" i="0" u="none" strike="noStrike" kern="1200" cap="none" spc="0" normalizeH="0" baseline="0" noProof="0">
                <a:ln>
                  <a:noFill/>
                </a:ln>
                <a:solidFill>
                  <a:srgbClr val="7030A0"/>
                </a:solidFill>
                <a:effectLst/>
                <a:uLnTx/>
                <a:uFillTx/>
                <a:latin typeface="Berlin Sans FB" panose="020E0602020502020306" pitchFamily="34" charset="0"/>
                <a:ea typeface="Times New Roman" panose="02020603050405020304" pitchFamily="18" charset="0"/>
                <a:cs typeface="Times New Roman" panose="02020603050405020304" pitchFamily="18" charset="0"/>
              </a:rPr>
              <a:t>…Student will report to ISS for the remainder of the day. </a:t>
            </a:r>
            <a:endParaRPr kumimoji="0" lang="en-US" sz="3000" b="0" i="0" u="none" strike="noStrike" kern="1200" cap="none" spc="0" normalizeH="0" baseline="0" noProof="0">
              <a:ln>
                <a:noFill/>
              </a:ln>
              <a:solidFill>
                <a:srgbClr val="7030A0"/>
              </a:solidFill>
              <a:effectLst/>
              <a:uLnTx/>
              <a:uFillTx/>
              <a:latin typeface="Berlin Sans FB" panose="020E0602020502020306"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0">
              <a:lnSpc>
                <a:spcPct val="107000"/>
              </a:lnSpc>
              <a:spcBef>
                <a:spcPts val="0"/>
              </a:spcBef>
              <a:spcAft>
                <a:spcPts val="0"/>
              </a:spcAft>
              <a:buClrTx/>
              <a:buSzTx/>
              <a:buFontTx/>
              <a:buNone/>
              <a:tabLst/>
              <a:defRPr/>
            </a:pPr>
            <a:r>
              <a:rPr kumimoji="0" lang="en-US" sz="3000" b="0" i="0" u="sng" strike="noStrike" kern="1200" cap="none" spc="0" normalizeH="0" baseline="0" noProof="0">
                <a:ln w="15875">
                  <a:solidFill>
                    <a:srgbClr val="FFC000">
                      <a:lumMod val="60000"/>
                      <a:lumOff val="40000"/>
                    </a:srgbClr>
                  </a:solidFill>
                </a:ln>
                <a:solidFill>
                  <a:srgbClr val="7030A0"/>
                </a:solidFill>
                <a:effectLst/>
                <a:uLnTx/>
                <a:uFillTx/>
                <a:latin typeface="Berlin Sans FB" panose="020E0602020502020306" pitchFamily="34" charset="0"/>
                <a:ea typeface="Times New Roman" panose="02020603050405020304" pitchFamily="18" charset="0"/>
                <a:cs typeface="Times New Roman" panose="02020603050405020304" pitchFamily="18" charset="0"/>
              </a:rPr>
              <a:t>4</a:t>
            </a:r>
            <a:r>
              <a:rPr kumimoji="0" lang="en-US" sz="3000" b="0" i="0" u="sng" strike="noStrike" kern="1200" cap="none" spc="0" normalizeH="0" baseline="30000" noProof="0">
                <a:ln w="15875">
                  <a:solidFill>
                    <a:srgbClr val="FFC000">
                      <a:lumMod val="60000"/>
                      <a:lumOff val="40000"/>
                    </a:srgbClr>
                  </a:solidFill>
                </a:ln>
                <a:solidFill>
                  <a:srgbClr val="7030A0"/>
                </a:solidFill>
                <a:effectLst/>
                <a:uLnTx/>
                <a:uFillTx/>
                <a:latin typeface="Berlin Sans FB" panose="020E0602020502020306" pitchFamily="34" charset="0"/>
                <a:ea typeface="Times New Roman" panose="02020603050405020304" pitchFamily="18" charset="0"/>
                <a:cs typeface="Times New Roman" panose="02020603050405020304" pitchFamily="18" charset="0"/>
              </a:rPr>
              <a:t>th</a:t>
            </a:r>
            <a:r>
              <a:rPr kumimoji="0" lang="en-US" sz="3000" b="0" i="0" u="sng" strike="noStrike" kern="1200" cap="none" spc="0" normalizeH="0" baseline="0" noProof="0">
                <a:ln w="15875">
                  <a:solidFill>
                    <a:srgbClr val="FFC000">
                      <a:lumMod val="60000"/>
                      <a:lumOff val="40000"/>
                    </a:srgbClr>
                  </a:solidFill>
                </a:ln>
                <a:solidFill>
                  <a:srgbClr val="7030A0"/>
                </a:solidFill>
                <a:effectLst/>
                <a:uLnTx/>
                <a:uFillTx/>
                <a:latin typeface="Berlin Sans FB" panose="020E0602020502020306" pitchFamily="34" charset="0"/>
                <a:ea typeface="Times New Roman" panose="02020603050405020304" pitchFamily="18" charset="0"/>
                <a:cs typeface="Times New Roman" panose="02020603050405020304" pitchFamily="18" charset="0"/>
              </a:rPr>
              <a:t> offense or more</a:t>
            </a:r>
            <a:r>
              <a:rPr kumimoji="0" lang="en-US" sz="3000" b="0" i="0" u="none" strike="noStrike" kern="1200" cap="none" spc="0" normalizeH="0" baseline="0" noProof="0">
                <a:ln>
                  <a:noFill/>
                </a:ln>
                <a:solidFill>
                  <a:srgbClr val="7030A0"/>
                </a:solidFill>
                <a:effectLst/>
                <a:uLnTx/>
                <a:uFillTx/>
                <a:latin typeface="Berlin Sans FB" panose="020E0602020502020306" pitchFamily="34" charset="0"/>
                <a:ea typeface="Times New Roman" panose="02020603050405020304" pitchFamily="18" charset="0"/>
                <a:cs typeface="Times New Roman" panose="02020603050405020304" pitchFamily="18" charset="0"/>
              </a:rPr>
              <a:t>…Student will report to ISS and will receive a discipline referral for insubordination. Student may receive further consequences based on discipline history</a:t>
            </a:r>
            <a:r>
              <a:rPr kumimoji="0" lang="en-US" sz="1700" b="0" i="0" u="none" strike="noStrike" kern="1200" cap="none" spc="0" normalizeH="0" baseline="0" noProof="0">
                <a:ln>
                  <a:noFill/>
                </a:ln>
                <a:solidFill>
                  <a:srgbClr val="7030A0"/>
                </a:solidFill>
                <a:effectLst/>
                <a:uLnTx/>
                <a:uFillTx/>
                <a:latin typeface="Berlin Sans FB" panose="020E0602020502020306" pitchFamily="34" charset="0"/>
                <a:ea typeface="Times New Roman" panose="02020603050405020304" pitchFamily="18" charset="0"/>
                <a:cs typeface="Times New Roman" panose="02020603050405020304" pitchFamily="18" charset="0"/>
              </a:rPr>
              <a:t>.</a:t>
            </a:r>
            <a:endParaRPr kumimoji="0" lang="en-US" sz="2200" b="0" i="0" u="none" strike="noStrike" kern="1200" cap="none" spc="0" normalizeH="0" baseline="0" noProof="0">
              <a:ln>
                <a:noFill/>
              </a:ln>
              <a:solidFill>
                <a:srgbClr val="7030A0"/>
              </a:solidFill>
              <a:effectLst/>
              <a:uLnTx/>
              <a:uFillTx/>
              <a:latin typeface="Berlin Sans FB" panose="020E0602020502020306"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212966885"/>
      </p:ext>
    </p:extLst>
  </p:cSld>
  <p:clrMapOvr>
    <a:masterClrMapping/>
  </p:clrMapOvr>
  <mc:AlternateContent xmlns:mc="http://schemas.openxmlformats.org/markup-compatibility/2006">
    <mc:Choice xmlns:p14="http://schemas.microsoft.com/office/powerpoint/2010/main" Requires="p14">
      <p:transition spd="slow" p14:dur="2000" advTm="41805"/>
    </mc:Choice>
    <mc:Fallback>
      <p:transition spd="slow" advTm="4180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23ED9-03ED-49A1-BA5A-2620CF2E5592}"/>
              </a:ext>
            </a:extLst>
          </p:cNvPr>
          <p:cNvSpPr>
            <a:spLocks noGrp="1"/>
          </p:cNvSpPr>
          <p:nvPr>
            <p:ph type="title"/>
          </p:nvPr>
        </p:nvSpPr>
        <p:spPr/>
        <p:txBody>
          <a:bodyPr/>
          <a:lstStyle/>
          <a:p>
            <a:pPr algn="ctr"/>
            <a:r>
              <a:rPr lang="en-US" b="1">
                <a:solidFill>
                  <a:srgbClr val="7030A0"/>
                </a:solidFill>
                <a:latin typeface="Cambria Math" panose="02040503050406030204" pitchFamily="18" charset="0"/>
                <a:ea typeface="Cambria Math" panose="02040503050406030204" pitchFamily="18" charset="0"/>
              </a:rPr>
              <a:t>NO DRAMA! </a:t>
            </a:r>
          </a:p>
        </p:txBody>
      </p:sp>
      <p:sp>
        <p:nvSpPr>
          <p:cNvPr id="3" name="Content Placeholder 2">
            <a:extLst>
              <a:ext uri="{FF2B5EF4-FFF2-40B4-BE49-F238E27FC236}">
                <a16:creationId xmlns:a16="http://schemas.microsoft.com/office/drawing/2014/main" id="{CC793592-7842-458D-80DA-21B2340D16E8}"/>
              </a:ext>
            </a:extLst>
          </p:cNvPr>
          <p:cNvSpPr>
            <a:spLocks noGrp="1"/>
          </p:cNvSpPr>
          <p:nvPr>
            <p:ph idx="1"/>
          </p:nvPr>
        </p:nvSpPr>
        <p:spPr>
          <a:xfrm>
            <a:off x="838200" y="1392195"/>
            <a:ext cx="10515600" cy="5100680"/>
          </a:xfrm>
        </p:spPr>
        <p:txBody>
          <a:bodyPr vert="horz" lIns="91440" tIns="45720" rIns="91440" bIns="45720" rtlCol="0" anchor="t">
            <a:normAutofit fontScale="92500"/>
          </a:bodyPr>
          <a:lstStyle/>
          <a:p>
            <a:pPr marL="0" indent="0" algn="ctr">
              <a:buNone/>
            </a:pPr>
            <a:r>
              <a:rPr lang="en-US" b="1">
                <a:solidFill>
                  <a:srgbClr val="7030A0"/>
                </a:solidFill>
                <a:latin typeface="Cambria Math"/>
                <a:ea typeface="Cambria Math"/>
              </a:rPr>
              <a:t>We do NOT have time to deal with these issues at HHS – so DO NOT engage in them! </a:t>
            </a:r>
            <a:endParaRPr lang="en-US" b="1">
              <a:solidFill>
                <a:srgbClr val="7030A0"/>
              </a:solidFill>
              <a:latin typeface="Cambria Math" panose="02040503050406030204" pitchFamily="18" charset="0"/>
              <a:ea typeface="Cambria Math" panose="02040503050406030204" pitchFamily="18" charset="0"/>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100" b="0" i="0" u="none" strike="noStrike" kern="1200" cap="none" spc="0" normalizeH="0" baseline="0" noProof="0">
                <a:ln>
                  <a:noFill/>
                </a:ln>
                <a:solidFill>
                  <a:srgbClr val="7030A0"/>
                </a:solidFill>
                <a:effectLst/>
                <a:uLnTx/>
                <a:uFillTx/>
                <a:latin typeface="Cambria Math"/>
                <a:ea typeface="Cambria Math"/>
              </a:rPr>
              <a:t>Drugs of ANY kind</a:t>
            </a:r>
            <a:endParaRPr lang="en-US" sz="3100" b="0" i="0" u="none" strike="noStrike" kern="1200" cap="none" spc="0" normalizeH="0" baseline="0" noProof="0">
              <a:ln>
                <a:noFill/>
              </a:ln>
              <a:solidFill>
                <a:srgbClr val="7030A0"/>
              </a:solidFill>
              <a:effectLst/>
              <a:uLnTx/>
              <a:uFillTx/>
              <a:latin typeface="Cambria Math"/>
              <a:ea typeface="Cambria Math"/>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100" b="0" i="0" u="none" strike="noStrike" kern="1200" cap="none" spc="0" normalizeH="0" baseline="0" noProof="0">
                <a:ln>
                  <a:noFill/>
                </a:ln>
                <a:solidFill>
                  <a:srgbClr val="7030A0"/>
                </a:solidFill>
                <a:effectLst/>
                <a:uLnTx/>
                <a:uFillTx/>
                <a:latin typeface="Cambria Math"/>
                <a:ea typeface="Cambria Math"/>
              </a:rPr>
              <a:t>Alcohol</a:t>
            </a:r>
            <a:endParaRPr lang="en-US" sz="3100" b="0" i="0" u="none" strike="noStrike" kern="1200" cap="none" spc="0" normalizeH="0" baseline="0" noProof="0">
              <a:ln>
                <a:noFill/>
              </a:ln>
              <a:solidFill>
                <a:srgbClr val="7030A0"/>
              </a:solidFill>
              <a:effectLst/>
              <a:uLnTx/>
              <a:uFillTx/>
              <a:latin typeface="Cambria Math"/>
              <a:ea typeface="Cambria Math"/>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100" b="0" i="0" u="none" strike="noStrike" kern="1200" cap="none" spc="0" normalizeH="0" baseline="0" noProof="0">
                <a:ln>
                  <a:noFill/>
                </a:ln>
                <a:solidFill>
                  <a:srgbClr val="7030A0"/>
                </a:solidFill>
                <a:effectLst/>
                <a:uLnTx/>
                <a:uFillTx/>
                <a:latin typeface="Cambria Math"/>
                <a:ea typeface="Cambria Math"/>
              </a:rPr>
              <a:t>Weapons</a:t>
            </a:r>
            <a:endParaRPr lang="en-US" sz="3100" b="0" i="0" u="none" strike="noStrike" kern="1200" cap="none" spc="0" normalizeH="0" baseline="0" noProof="0">
              <a:ln>
                <a:noFill/>
              </a:ln>
              <a:solidFill>
                <a:srgbClr val="7030A0"/>
              </a:solidFill>
              <a:effectLst/>
              <a:uLnTx/>
              <a:uFillTx/>
              <a:latin typeface="Cambria Math"/>
              <a:ea typeface="Cambria Math"/>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100" b="0" i="0" u="none" strike="noStrike" kern="1200" cap="none" spc="0" normalizeH="0" baseline="0" noProof="0">
                <a:ln>
                  <a:noFill/>
                </a:ln>
                <a:solidFill>
                  <a:srgbClr val="7030A0"/>
                </a:solidFill>
                <a:effectLst/>
                <a:uLnTx/>
                <a:uFillTx/>
                <a:latin typeface="Cambria Math"/>
                <a:ea typeface="Cambria Math"/>
              </a:rPr>
              <a:t>Gangs/gang paraphernalia (this includes ANY type of bandana)</a:t>
            </a:r>
            <a:endParaRPr lang="en-US" sz="3100" b="0" i="0" u="none" strike="noStrike" kern="1200" cap="none" spc="0" normalizeH="0" baseline="0" noProof="0">
              <a:ln>
                <a:noFill/>
              </a:ln>
              <a:solidFill>
                <a:srgbClr val="7030A0"/>
              </a:solidFill>
              <a:effectLst/>
              <a:uLnTx/>
              <a:uFillTx/>
              <a:latin typeface="Cambria Math"/>
              <a:ea typeface="Cambria Math"/>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100" b="0" i="0" u="none" strike="noStrike" kern="1200" cap="none" spc="0" normalizeH="0" baseline="0" noProof="0">
                <a:ln>
                  <a:noFill/>
                </a:ln>
                <a:solidFill>
                  <a:srgbClr val="7030A0"/>
                </a:solidFill>
                <a:effectLst/>
                <a:uLnTx/>
                <a:uFillTx/>
                <a:latin typeface="Cambria Math"/>
                <a:ea typeface="Cambria Math"/>
              </a:rPr>
              <a:t>Cultural insensitivity and/or disrespect</a:t>
            </a:r>
            <a:endParaRPr lang="en-US" sz="3100" b="0" i="0" u="none" strike="noStrike" kern="1200" cap="none" spc="0" normalizeH="0" baseline="0" noProof="0">
              <a:ln>
                <a:noFill/>
              </a:ln>
              <a:solidFill>
                <a:srgbClr val="7030A0"/>
              </a:solidFill>
              <a:effectLst/>
              <a:uLnTx/>
              <a:uFillTx/>
              <a:latin typeface="Cambria Math"/>
              <a:ea typeface="Cambria Math"/>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100" b="0" i="0" u="none" strike="noStrike" kern="1200" cap="none" spc="0" normalizeH="0" baseline="0" noProof="0">
                <a:ln>
                  <a:noFill/>
                </a:ln>
                <a:solidFill>
                  <a:srgbClr val="7030A0"/>
                </a:solidFill>
                <a:effectLst/>
                <a:uLnTx/>
                <a:uFillTx/>
                <a:latin typeface="Cambria Math"/>
                <a:ea typeface="Cambria Math"/>
              </a:rPr>
              <a:t>Fighting</a:t>
            </a:r>
            <a:endParaRPr lang="en-US" sz="3100" b="0" i="0" u="none" strike="noStrike" kern="1200" cap="none" spc="0" normalizeH="0" baseline="0" noProof="0">
              <a:ln>
                <a:noFill/>
              </a:ln>
              <a:solidFill>
                <a:srgbClr val="7030A0"/>
              </a:solidFill>
              <a:effectLst/>
              <a:uLnTx/>
              <a:uFillTx/>
              <a:latin typeface="Cambria Math"/>
              <a:ea typeface="Cambria Math"/>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100" b="0" i="0" u="none" strike="noStrike" kern="1200" cap="none" spc="0" normalizeH="0" baseline="0" noProof="0">
                <a:ln>
                  <a:noFill/>
                </a:ln>
                <a:solidFill>
                  <a:srgbClr val="7030A0"/>
                </a:solidFill>
                <a:effectLst/>
                <a:uLnTx/>
                <a:uFillTx/>
                <a:latin typeface="Cambria Math"/>
                <a:ea typeface="Cambria Math"/>
              </a:rPr>
              <a:t>Bullying (physical, verbal, cyber)</a:t>
            </a:r>
            <a:endParaRPr lang="en-US" sz="3100" b="0" i="0" u="none" strike="noStrike" kern="1200" cap="none" spc="0" normalizeH="0" baseline="0" noProof="0">
              <a:ln>
                <a:noFill/>
              </a:ln>
              <a:solidFill>
                <a:srgbClr val="7030A0"/>
              </a:solidFill>
              <a:effectLst/>
              <a:uLnTx/>
              <a:uFillTx/>
              <a:latin typeface="Cambria Math"/>
              <a:ea typeface="Cambria Math"/>
            </a:endParaRPr>
          </a:p>
          <a:p>
            <a:pPr algn="ctr">
              <a:buBlip>
                <a:blip r:embed="rId2"/>
              </a:buBlip>
              <a:defRPr/>
            </a:pPr>
            <a:r>
              <a:rPr kumimoji="0" lang="en-US" sz="3100" b="0" i="1" u="sng" strike="noStrike" kern="1200" cap="none" spc="0" normalizeH="0" baseline="0" noProof="0">
                <a:ln>
                  <a:noFill/>
                </a:ln>
                <a:solidFill>
                  <a:srgbClr val="7030A0"/>
                </a:solidFill>
                <a:effectLst/>
                <a:uLnTx/>
                <a:uFillTx/>
                <a:latin typeface="Cambria Math"/>
                <a:ea typeface="Cambria Math"/>
              </a:rPr>
              <a:t>ANY</a:t>
            </a:r>
            <a:r>
              <a:rPr lang="en-US" sz="3100">
                <a:solidFill>
                  <a:srgbClr val="7030A0"/>
                </a:solidFill>
                <a:latin typeface="Cambria Math"/>
                <a:ea typeface="Cambria Math"/>
              </a:rPr>
              <a:t>  </a:t>
            </a:r>
            <a:r>
              <a:rPr kumimoji="0" lang="en-US" sz="3100" b="0" i="0" u="none" strike="noStrike" kern="1200" cap="none" spc="0" normalizeH="0" baseline="0" noProof="0">
                <a:ln>
                  <a:noFill/>
                </a:ln>
                <a:solidFill>
                  <a:srgbClr val="7030A0"/>
                </a:solidFill>
                <a:effectLst/>
                <a:uLnTx/>
                <a:uFillTx/>
                <a:latin typeface="Cambria Math"/>
                <a:ea typeface="Cambria Math"/>
              </a:rPr>
              <a:t>Drama that disrupts the school</a:t>
            </a:r>
            <a:endParaRPr lang="en-US" sz="3100" b="0" i="0" u="none" strike="noStrike" kern="1200" cap="none" spc="0" normalizeH="0" baseline="0" noProof="0">
              <a:ln>
                <a:noFill/>
              </a:ln>
              <a:solidFill>
                <a:srgbClr val="7030A0"/>
              </a:solidFill>
              <a:effectLst/>
              <a:uLnTx/>
              <a:uFillTx/>
              <a:latin typeface="Cambria Math"/>
              <a:ea typeface="Cambria Math"/>
            </a:endParaRPr>
          </a:p>
          <a:p>
            <a:pPr marL="0" indent="0">
              <a:buNone/>
            </a:pPr>
            <a:endParaRPr lang="en-US"/>
          </a:p>
        </p:txBody>
      </p:sp>
    </p:spTree>
    <p:extLst>
      <p:ext uri="{BB962C8B-B14F-4D97-AF65-F5344CB8AC3E}">
        <p14:creationId xmlns:p14="http://schemas.microsoft.com/office/powerpoint/2010/main" val="1118980401"/>
      </p:ext>
    </p:extLst>
  </p:cSld>
  <p:clrMapOvr>
    <a:masterClrMapping/>
  </p:clrMapOvr>
  <mc:AlternateContent xmlns:mc="http://schemas.openxmlformats.org/markup-compatibility/2006">
    <mc:Choice xmlns:p14="http://schemas.microsoft.com/office/powerpoint/2010/main" Requires="p14">
      <p:transition spd="slow" p14:dur="2000" advTm="152587"/>
    </mc:Choice>
    <mc:Fallback>
      <p:transition spd="slow" advTm="15258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D4087-DFAD-ADB7-DC07-F7693D67FBD5}"/>
              </a:ext>
            </a:extLst>
          </p:cNvPr>
          <p:cNvSpPr>
            <a:spLocks noGrp="1"/>
          </p:cNvSpPr>
          <p:nvPr>
            <p:ph type="title"/>
          </p:nvPr>
        </p:nvSpPr>
        <p:spPr/>
        <p:txBody>
          <a:bodyPr/>
          <a:lstStyle/>
          <a:p>
            <a:pPr algn="ctr"/>
            <a:r>
              <a:rPr lang="en-US" b="1">
                <a:solidFill>
                  <a:srgbClr val="7030A0"/>
                </a:solidFill>
                <a:latin typeface="Cambria Math" panose="02040503050406030204" pitchFamily="18" charset="0"/>
                <a:ea typeface="Cambria Math" panose="02040503050406030204" pitchFamily="18" charset="0"/>
              </a:rPr>
              <a:t>Resolving Conflict</a:t>
            </a:r>
          </a:p>
        </p:txBody>
      </p:sp>
      <p:sp>
        <p:nvSpPr>
          <p:cNvPr id="3" name="Content Placeholder 2">
            <a:extLst>
              <a:ext uri="{FF2B5EF4-FFF2-40B4-BE49-F238E27FC236}">
                <a16:creationId xmlns:a16="http://schemas.microsoft.com/office/drawing/2014/main" id="{965A70CE-5DE6-A4A5-9CD5-4799FA3E3965}"/>
              </a:ext>
            </a:extLst>
          </p:cNvPr>
          <p:cNvSpPr>
            <a:spLocks noGrp="1"/>
          </p:cNvSpPr>
          <p:nvPr>
            <p:ph idx="1"/>
          </p:nvPr>
        </p:nvSpPr>
        <p:spPr/>
        <p:txBody>
          <a:bodyPr>
            <a:normAutofit fontScale="92500" lnSpcReduction="10000"/>
          </a:bodyPr>
          <a:lstStyle/>
          <a:p>
            <a:r>
              <a:rPr lang="en-US">
                <a:solidFill>
                  <a:srgbClr val="7030A0"/>
                </a:solidFill>
                <a:latin typeface="Cambria Math" panose="02040503050406030204" pitchFamily="18" charset="0"/>
                <a:ea typeface="Cambria Math" panose="02040503050406030204" pitchFamily="18" charset="0"/>
              </a:rPr>
              <a:t>Manage your emotions</a:t>
            </a:r>
          </a:p>
          <a:p>
            <a:pPr lvl="1"/>
            <a:r>
              <a:rPr lang="en-US">
                <a:solidFill>
                  <a:srgbClr val="7030A0"/>
                </a:solidFill>
                <a:latin typeface="Cambria Math" panose="02040503050406030204" pitchFamily="18" charset="0"/>
                <a:ea typeface="Cambria Math" panose="02040503050406030204" pitchFamily="18" charset="0"/>
              </a:rPr>
              <a:t>25 seconds of not regulating your emotions could cost you 25 </a:t>
            </a:r>
            <a:r>
              <a:rPr lang="en-US" err="1">
                <a:solidFill>
                  <a:srgbClr val="7030A0"/>
                </a:solidFill>
                <a:latin typeface="Cambria Math" panose="02040503050406030204" pitchFamily="18" charset="0"/>
                <a:ea typeface="Cambria Math" panose="02040503050406030204" pitchFamily="18" charset="0"/>
              </a:rPr>
              <a:t>yrs</a:t>
            </a:r>
            <a:r>
              <a:rPr lang="en-US">
                <a:solidFill>
                  <a:srgbClr val="7030A0"/>
                </a:solidFill>
                <a:latin typeface="Cambria Math" panose="02040503050406030204" pitchFamily="18" charset="0"/>
                <a:ea typeface="Cambria Math" panose="02040503050406030204" pitchFamily="18" charset="0"/>
              </a:rPr>
              <a:t> to Life </a:t>
            </a:r>
          </a:p>
          <a:p>
            <a:r>
              <a:rPr lang="en-US">
                <a:solidFill>
                  <a:srgbClr val="7030A0"/>
                </a:solidFill>
                <a:latin typeface="Cambria Math" panose="02040503050406030204" pitchFamily="18" charset="0"/>
                <a:ea typeface="Cambria Math" panose="02040503050406030204" pitchFamily="18" charset="0"/>
              </a:rPr>
              <a:t>Ignore negative comments about you</a:t>
            </a:r>
          </a:p>
          <a:p>
            <a:pPr lvl="1"/>
            <a:r>
              <a:rPr lang="en-US">
                <a:solidFill>
                  <a:srgbClr val="7030A0"/>
                </a:solidFill>
                <a:latin typeface="Cambria Math" panose="02040503050406030204" pitchFamily="18" charset="0"/>
                <a:ea typeface="Cambria Math" panose="02040503050406030204" pitchFamily="18" charset="0"/>
              </a:rPr>
              <a:t>You know who you are &amp; you know your truth, be comfortable in your own skin</a:t>
            </a:r>
          </a:p>
          <a:p>
            <a:r>
              <a:rPr lang="en-US">
                <a:solidFill>
                  <a:srgbClr val="7030A0"/>
                </a:solidFill>
                <a:latin typeface="Cambria Math" panose="02040503050406030204" pitchFamily="18" charset="0"/>
                <a:ea typeface="Cambria Math" panose="02040503050406030204" pitchFamily="18" charset="0"/>
              </a:rPr>
              <a:t>Eliminate/Reduce your Social Media usage, Text Messages or Listening to “He/She said”</a:t>
            </a:r>
          </a:p>
          <a:p>
            <a:pPr lvl="1"/>
            <a:r>
              <a:rPr lang="en-US">
                <a:solidFill>
                  <a:srgbClr val="7030A0"/>
                </a:solidFill>
                <a:latin typeface="Cambria Math" panose="02040503050406030204" pitchFamily="18" charset="0"/>
                <a:ea typeface="Cambria Math" panose="02040503050406030204" pitchFamily="18" charset="0"/>
              </a:rPr>
              <a:t>You do not have to befriend everyone nor be concerned who does not like you</a:t>
            </a:r>
          </a:p>
          <a:p>
            <a:pPr lvl="1"/>
            <a:r>
              <a:rPr lang="en-US">
                <a:solidFill>
                  <a:srgbClr val="7030A0"/>
                </a:solidFill>
                <a:latin typeface="Cambria Math" panose="02040503050406030204" pitchFamily="18" charset="0"/>
                <a:ea typeface="Cambria Math" panose="02040503050406030204" pitchFamily="18" charset="0"/>
              </a:rPr>
              <a:t>Hard to understand/read people’s emotions through text communication</a:t>
            </a:r>
          </a:p>
          <a:p>
            <a:r>
              <a:rPr lang="en-US">
                <a:solidFill>
                  <a:srgbClr val="7030A0"/>
                </a:solidFill>
                <a:latin typeface="Cambria Math" panose="02040503050406030204" pitchFamily="18" charset="0"/>
                <a:ea typeface="Cambria Math" panose="02040503050406030204" pitchFamily="18" charset="0"/>
              </a:rPr>
              <a:t>Communicate with trusted adults in the building to mediate issues that you are having </a:t>
            </a:r>
          </a:p>
          <a:p>
            <a:pPr lvl="1"/>
            <a:r>
              <a:rPr lang="en-US">
                <a:solidFill>
                  <a:srgbClr val="7030A0"/>
                </a:solidFill>
                <a:latin typeface="Cambria Math" panose="02040503050406030204" pitchFamily="18" charset="0"/>
                <a:ea typeface="Cambria Math" panose="02040503050406030204" pitchFamily="18" charset="0"/>
              </a:rPr>
              <a:t>Counselors &amp; Administrators are available to help mediate conflict</a:t>
            </a:r>
          </a:p>
        </p:txBody>
      </p:sp>
    </p:spTree>
    <p:extLst>
      <p:ext uri="{BB962C8B-B14F-4D97-AF65-F5344CB8AC3E}">
        <p14:creationId xmlns:p14="http://schemas.microsoft.com/office/powerpoint/2010/main" val="3785126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52390-33F0-4CE8-8A0B-96200200E465}"/>
              </a:ext>
            </a:extLst>
          </p:cNvPr>
          <p:cNvSpPr>
            <a:spLocks noGrp="1"/>
          </p:cNvSpPr>
          <p:nvPr>
            <p:ph type="title"/>
          </p:nvPr>
        </p:nvSpPr>
        <p:spPr/>
        <p:txBody>
          <a:bodyPr/>
          <a:lstStyle/>
          <a:p>
            <a:r>
              <a:rPr kumimoji="0" lang="en-US" sz="5400" b="1" i="0" u="none" strike="noStrike" kern="1200" cap="none" spc="0" normalizeH="0" baseline="0" noProof="0">
                <a:ln w="9525">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Cell Phone/Electronic Devices</a:t>
            </a:r>
            <a:endParaRPr lang="en-US" b="1">
              <a:latin typeface="Cambria Math" panose="02040503050406030204" pitchFamily="18" charset="0"/>
              <a:ea typeface="Cambria Math" panose="02040503050406030204" pitchFamily="18" charset="0"/>
            </a:endParaRPr>
          </a:p>
        </p:txBody>
      </p:sp>
      <p:sp>
        <p:nvSpPr>
          <p:cNvPr id="3" name="Content Placeholder 2">
            <a:extLst>
              <a:ext uri="{FF2B5EF4-FFF2-40B4-BE49-F238E27FC236}">
                <a16:creationId xmlns:a16="http://schemas.microsoft.com/office/drawing/2014/main" id="{AB1B9A83-E9B9-46E0-A214-63E6B8CB6AC2}"/>
              </a:ext>
            </a:extLst>
          </p:cNvPr>
          <p:cNvSpPr>
            <a:spLocks noGrp="1"/>
          </p:cNvSpPr>
          <p:nvPr>
            <p:ph idx="1"/>
          </p:nvPr>
        </p:nvSpPr>
        <p:spPr>
          <a:xfrm>
            <a:off x="838200" y="1573426"/>
            <a:ext cx="10515600" cy="4819135"/>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8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Cell Phones may be used between classes and during lunch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8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You may only use cell phones during class time with teacher permission for academic purposes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8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Cell phones cannot be used to distribute any type of inappropriate materials which includes but isn’t limited to:</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Blip>
                <a:blip r:embed="rId2"/>
              </a:buBlip>
              <a:tabLst/>
              <a:defRPr/>
            </a:pPr>
            <a:r>
              <a:rPr kumimoji="0" lang="en-US" sz="24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Profane, vulgar, lewd, obscene, offensive, indecent, pornographic, or threatening material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Blip>
                <a:blip r:embed="rId2"/>
              </a:buBlip>
              <a:tabLst/>
              <a:defRPr/>
            </a:pPr>
            <a:r>
              <a:rPr kumimoji="0" lang="en-US" sz="24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Advocating illegal acts, dangerous acts, or advocating violence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Blip>
                <a:blip r:embed="rId3"/>
              </a:buBlip>
              <a:tabLst/>
              <a:defRPr/>
            </a:pPr>
            <a:r>
              <a:rPr kumimoji="0" lang="en-US" sz="24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Causing a disruption to the school or its normal operations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Blip>
                <a:blip r:embed="rId3"/>
              </a:buBlip>
              <a:tabLst/>
              <a:defRPr/>
            </a:pPr>
            <a:r>
              <a:rPr kumimoji="0" lang="en-US" sz="24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Is harmful to minors as defined by Children’s Internet Protection Act 21</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Link in Student Handbook: </a:t>
            </a:r>
            <a:r>
              <a:rPr kumimoji="0" lang="en-US" sz="2000" b="1"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hlinkClick r:id="rId4"/>
              </a:rPr>
              <a:t>https://www.paulding.k12.ga.us/Page/21049</a:t>
            </a:r>
            <a:endParaRPr kumimoji="0" lang="en-US" sz="2000" b="1"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endParaRPr>
          </a:p>
          <a:p>
            <a:endParaRPr lang="en-US"/>
          </a:p>
        </p:txBody>
      </p:sp>
    </p:spTree>
    <p:extLst>
      <p:ext uri="{BB962C8B-B14F-4D97-AF65-F5344CB8AC3E}">
        <p14:creationId xmlns:p14="http://schemas.microsoft.com/office/powerpoint/2010/main" val="1412294497"/>
      </p:ext>
    </p:extLst>
  </p:cSld>
  <p:clrMapOvr>
    <a:masterClrMapping/>
  </p:clrMapOvr>
  <mc:AlternateContent xmlns:mc="http://schemas.openxmlformats.org/markup-compatibility/2006">
    <mc:Choice xmlns:p14="http://schemas.microsoft.com/office/powerpoint/2010/main" Requires="p14">
      <p:transition spd="slow" p14:dur="2000" advTm="108980"/>
    </mc:Choice>
    <mc:Fallback>
      <p:transition spd="slow" advTm="10898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590BC-5B1C-461F-837C-50A02032A8DF}"/>
              </a:ext>
            </a:extLst>
          </p:cNvPr>
          <p:cNvSpPr>
            <a:spLocks noGrp="1"/>
          </p:cNvSpPr>
          <p:nvPr>
            <p:ph type="title"/>
          </p:nvPr>
        </p:nvSpPr>
        <p:spPr/>
        <p:txBody>
          <a:bodyPr>
            <a:normAutofit/>
          </a:bodyPr>
          <a:lstStyle/>
          <a:p>
            <a:r>
              <a:rPr kumimoji="0" lang="en-US" sz="6000" b="0" i="0" u="none" strike="noStrike" kern="1200" cap="none" spc="0" normalizeH="0" baseline="0" noProof="0">
                <a:ln w="15875">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Who’s Who at HHS?</a:t>
            </a:r>
            <a:endParaRPr lang="en-US">
              <a:latin typeface="Cambria Math" panose="02040503050406030204" pitchFamily="18" charset="0"/>
              <a:ea typeface="Cambria Math" panose="02040503050406030204" pitchFamily="18" charset="0"/>
            </a:endParaRPr>
          </a:p>
        </p:txBody>
      </p:sp>
      <p:sp>
        <p:nvSpPr>
          <p:cNvPr id="3" name="Content Placeholder 2">
            <a:extLst>
              <a:ext uri="{FF2B5EF4-FFF2-40B4-BE49-F238E27FC236}">
                <a16:creationId xmlns:a16="http://schemas.microsoft.com/office/drawing/2014/main" id="{C646B27B-37D0-48EB-8469-B3BE125D0142}"/>
              </a:ext>
            </a:extLst>
          </p:cNvPr>
          <p:cNvSpPr>
            <a:spLocks noGrp="1"/>
          </p:cNvSpPr>
          <p:nvPr>
            <p:ph idx="1"/>
          </p:nvPr>
        </p:nvSpPr>
        <p:spPr>
          <a:xfrm>
            <a:off x="838200" y="1433384"/>
            <a:ext cx="10515600" cy="5424616"/>
          </a:xfrm>
        </p:spPr>
        <p:txBody>
          <a:bodyPr>
            <a:normAutofit/>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200" b="0"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Mr. Hodge – Principal</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200" b="1"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Mrs. Byrne – Assistant Principal (Students A-C)</a:t>
            </a:r>
          </a:p>
          <a:p>
            <a:pPr algn="ctr">
              <a:buBlip>
                <a:blip r:embed="rId2"/>
              </a:buBlip>
              <a:defRPr/>
            </a:pPr>
            <a:r>
              <a:rPr kumimoji="0" lang="en-US" sz="3200" b="1"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Mr. Wallace – Assistant Principal (Students D-H)</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200" b="1"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Dr. Gammon – Assistant Principal (Students I-M)</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200" b="1"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Mr. Tittle – Assistant Principal (Students N-S)</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lang="en-US" sz="3200" b="1">
                <a:ln w="6350">
                  <a:solidFill>
                    <a:srgbClr val="FFC000">
                      <a:lumMod val="60000"/>
                      <a:lumOff val="40000"/>
                    </a:srgbClr>
                  </a:solidFill>
                </a:ln>
                <a:solidFill>
                  <a:srgbClr val="7030A0"/>
                </a:solidFill>
                <a:latin typeface="Cambria Math" panose="02040503050406030204" pitchFamily="18" charset="0"/>
                <a:ea typeface="Cambria Math" panose="02040503050406030204" pitchFamily="18" charset="0"/>
              </a:rPr>
              <a:t>Dr. Sublett – Assistant Principal (Students T-Z)</a:t>
            </a:r>
            <a:endParaRPr kumimoji="0" lang="en-US" sz="3200" b="1"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200" b="1"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Ms. Stubbs – </a:t>
            </a:r>
            <a:r>
              <a:rPr lang="en-US" sz="3200" b="1">
                <a:ln w="6350">
                  <a:solidFill>
                    <a:srgbClr val="FFC000">
                      <a:lumMod val="60000"/>
                      <a:lumOff val="40000"/>
                    </a:srgbClr>
                  </a:solidFill>
                </a:ln>
                <a:solidFill>
                  <a:srgbClr val="7030A0"/>
                </a:solidFill>
                <a:latin typeface="Cambria Math" panose="02040503050406030204" pitchFamily="18" charset="0"/>
                <a:ea typeface="Cambria Math" panose="02040503050406030204" pitchFamily="18" charset="0"/>
              </a:rPr>
              <a:t>Evaluation Assessment Coordinator</a:t>
            </a:r>
            <a:endParaRPr kumimoji="0" lang="en-US" sz="3200" b="1"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200" b="1"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Deputy </a:t>
            </a:r>
            <a:r>
              <a:rPr lang="en-US" sz="3200" b="1">
                <a:ln w="6350">
                  <a:solidFill>
                    <a:srgbClr val="FFC000">
                      <a:lumMod val="60000"/>
                      <a:lumOff val="40000"/>
                    </a:srgbClr>
                  </a:solidFill>
                </a:ln>
                <a:solidFill>
                  <a:srgbClr val="7030A0"/>
                </a:solidFill>
                <a:latin typeface="Cambria Math" panose="02040503050406030204" pitchFamily="18" charset="0"/>
                <a:ea typeface="Cambria Math" panose="02040503050406030204" pitchFamily="18" charset="0"/>
              </a:rPr>
              <a:t>Whitley</a:t>
            </a:r>
            <a:r>
              <a:rPr kumimoji="0" lang="en-US" sz="3200" b="1"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 - SRO</a:t>
            </a:r>
            <a:endParaRPr lang="en-US" b="1">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837625384"/>
      </p:ext>
    </p:extLst>
  </p:cSld>
  <p:clrMapOvr>
    <a:masterClrMapping/>
  </p:clrMapOvr>
  <mc:AlternateContent xmlns:mc="http://schemas.openxmlformats.org/markup-compatibility/2006">
    <mc:Choice xmlns:p14="http://schemas.microsoft.com/office/powerpoint/2010/main" Requires="p14">
      <p:transition spd="slow" p14:dur="2000" advTm="53740"/>
    </mc:Choice>
    <mc:Fallback>
      <p:transition spd="slow" advTm="5374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54DCA-ED33-44D9-BA2D-1620BB1A566C}"/>
              </a:ext>
            </a:extLst>
          </p:cNvPr>
          <p:cNvSpPr>
            <a:spLocks noGrp="1"/>
          </p:cNvSpPr>
          <p:nvPr>
            <p:ph type="title"/>
          </p:nvPr>
        </p:nvSpPr>
        <p:spPr/>
        <p:txBody>
          <a:bodyPr/>
          <a:lstStyle/>
          <a:p>
            <a:pPr algn="ctr"/>
            <a:r>
              <a:rPr kumimoji="0" lang="en-US" sz="5400" b="0" i="0" u="none" strike="noStrike" kern="1200" cap="none" spc="0" normalizeH="0" baseline="0" noProof="0">
                <a:ln w="9525">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Cell Phone/Electronic Devices</a:t>
            </a:r>
            <a:endParaRPr lang="en-US">
              <a:latin typeface="Cambria Math" panose="02040503050406030204" pitchFamily="18" charset="0"/>
              <a:ea typeface="Cambria Math" panose="02040503050406030204" pitchFamily="18" charset="0"/>
            </a:endParaRPr>
          </a:p>
        </p:txBody>
      </p:sp>
      <p:sp>
        <p:nvSpPr>
          <p:cNvPr id="3" name="Content Placeholder 2">
            <a:extLst>
              <a:ext uri="{FF2B5EF4-FFF2-40B4-BE49-F238E27FC236}">
                <a16:creationId xmlns:a16="http://schemas.microsoft.com/office/drawing/2014/main" id="{60BD962F-09DC-43AA-81F3-9491E55664E9}"/>
              </a:ext>
            </a:extLst>
          </p:cNvPr>
          <p:cNvSpPr>
            <a:spLocks noGrp="1"/>
          </p:cNvSpPr>
          <p:nvPr>
            <p:ph idx="1"/>
          </p:nvPr>
        </p:nvSpPr>
        <p:spPr/>
        <p:txBody>
          <a:bodyPr vert="horz" lIns="91440" tIns="45720" rIns="91440" bIns="45720" rtlCol="0" anchor="t">
            <a:normAutofit fontScale="92500"/>
          </a:bodyPr>
          <a:lstStyle/>
          <a:p>
            <a:pPr algn="ctr">
              <a:buBlip>
                <a:blip r:embed="rId2"/>
              </a:buBlip>
              <a:defRPr/>
            </a:pPr>
            <a:r>
              <a:rPr kumimoji="0" lang="en-US" sz="3200" b="1" i="0" u="none" strike="noStrike" kern="1200" cap="none" spc="0" normalizeH="0" baseline="0" noProof="0">
                <a:ln>
                  <a:noFill/>
                </a:ln>
                <a:solidFill>
                  <a:srgbClr val="7030A0"/>
                </a:solidFill>
                <a:effectLst/>
                <a:uLnTx/>
                <a:uFillTx/>
                <a:latin typeface="Cambria Math"/>
                <a:ea typeface="Cambria Math"/>
              </a:rPr>
              <a:t>Students shall not use audio or visual recording devices without the permission of a school administrator. This includes but is not limited to using recording devices to video or record misbehaviors or to violate the privacy of others.</a:t>
            </a:r>
            <a:r>
              <a:rPr lang="en-US" sz="3200" b="1">
                <a:solidFill>
                  <a:srgbClr val="7030A0"/>
                </a:solidFill>
                <a:latin typeface="Cambria Math"/>
                <a:ea typeface="Cambria Math"/>
              </a:rPr>
              <a:t> </a:t>
            </a:r>
            <a:endParaRPr lang="en-US"/>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6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Students shall not use personal technology devices to access chat rooms/social networking sites such as Facebook, Twitter or Instagram during the school day that causes disruption to the learning environment </a:t>
            </a:r>
          </a:p>
          <a:p>
            <a:endParaRPr lang="en-US"/>
          </a:p>
        </p:txBody>
      </p:sp>
    </p:spTree>
    <p:extLst>
      <p:ext uri="{BB962C8B-B14F-4D97-AF65-F5344CB8AC3E}">
        <p14:creationId xmlns:p14="http://schemas.microsoft.com/office/powerpoint/2010/main" val="605984073"/>
      </p:ext>
    </p:extLst>
  </p:cSld>
  <p:clrMapOvr>
    <a:masterClrMapping/>
  </p:clrMapOvr>
  <mc:AlternateContent xmlns:mc="http://schemas.openxmlformats.org/markup-compatibility/2006">
    <mc:Choice xmlns:p14="http://schemas.microsoft.com/office/powerpoint/2010/main" Requires="p14">
      <p:transition spd="slow" p14:dur="2000" advTm="53067"/>
    </mc:Choice>
    <mc:Fallback>
      <p:transition spd="slow" advTm="5306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DAC76-DD97-4298-845B-DEF8F6584F16}"/>
              </a:ext>
            </a:extLst>
          </p:cNvPr>
          <p:cNvSpPr>
            <a:spLocks noGrp="1"/>
          </p:cNvSpPr>
          <p:nvPr>
            <p:ph type="title"/>
          </p:nvPr>
        </p:nvSpPr>
        <p:spPr/>
        <p:txBody>
          <a:bodyPr>
            <a:normAutofit/>
          </a:bodyPr>
          <a:lstStyle/>
          <a:p>
            <a:pPr algn="ctr"/>
            <a:r>
              <a:rPr lang="en-US" sz="6000" b="1">
                <a:ln w="9525">
                  <a:solidFill>
                    <a:srgbClr val="FFC000">
                      <a:lumMod val="60000"/>
                      <a:lumOff val="40000"/>
                    </a:srgbClr>
                  </a:solidFill>
                </a:ln>
                <a:solidFill>
                  <a:srgbClr val="7030A0"/>
                </a:solidFill>
                <a:latin typeface="Cambria Math" panose="02040503050406030204" pitchFamily="18" charset="0"/>
                <a:ea typeface="Cambria Math" panose="02040503050406030204" pitchFamily="18" charset="0"/>
              </a:rPr>
              <a:t>1:1 Technology </a:t>
            </a:r>
            <a:endParaRPr lang="en-US" sz="6000" b="1">
              <a:latin typeface="Cambria Math" panose="02040503050406030204" pitchFamily="18" charset="0"/>
              <a:ea typeface="Cambria Math" panose="02040503050406030204" pitchFamily="18" charset="0"/>
            </a:endParaRPr>
          </a:p>
        </p:txBody>
      </p:sp>
      <p:sp>
        <p:nvSpPr>
          <p:cNvPr id="3" name="Content Placeholder 2">
            <a:extLst>
              <a:ext uri="{FF2B5EF4-FFF2-40B4-BE49-F238E27FC236}">
                <a16:creationId xmlns:a16="http://schemas.microsoft.com/office/drawing/2014/main" id="{00688FF5-64BC-4C71-8DB2-320FAE4D7699}"/>
              </a:ext>
            </a:extLst>
          </p:cNvPr>
          <p:cNvSpPr>
            <a:spLocks noGrp="1"/>
          </p:cNvSpPr>
          <p:nvPr>
            <p:ph idx="1"/>
          </p:nvPr>
        </p:nvSpPr>
        <p:spPr/>
        <p:txBody>
          <a:bodyPr vert="horz" lIns="91440" tIns="45720" rIns="91440" bIns="45720" rtlCol="0" anchor="t">
            <a:normAutofit/>
          </a:bodyPr>
          <a:lstStyle/>
          <a:p>
            <a:pPr marL="0" marR="0" lvl="0" indent="0" algn="l" defTabSz="914400" rtl="0" eaLnBrk="1" fontAlgn="auto" latinLnBrk="0" hangingPunct="1">
              <a:lnSpc>
                <a:spcPct val="90000"/>
              </a:lnSpc>
              <a:spcBef>
                <a:spcPts val="1000"/>
              </a:spcBef>
              <a:spcAft>
                <a:spcPts val="0"/>
              </a:spcAft>
              <a:buClrTx/>
              <a:buSzTx/>
              <a:buNone/>
              <a:tabLst/>
              <a:defRPr/>
            </a:pPr>
            <a:r>
              <a:rPr lang="en-US" sz="3200" b="1">
                <a:solidFill>
                  <a:srgbClr val="7030A0"/>
                </a:solidFill>
                <a:latin typeface="Cambria Math" panose="02040503050406030204" pitchFamily="18" charset="0"/>
                <a:ea typeface="Cambria Math" panose="02040503050406030204" pitchFamily="18" charset="0"/>
              </a:rPr>
              <a:t>Each student has the ability receive their personal laptop.</a:t>
            </a:r>
          </a:p>
          <a:p>
            <a:pPr marL="0" marR="0" lvl="0" indent="0" algn="l" defTabSz="914400" rtl="0" eaLnBrk="1" fontAlgn="auto" latinLnBrk="0" hangingPunct="1">
              <a:lnSpc>
                <a:spcPct val="90000"/>
              </a:lnSpc>
              <a:spcBef>
                <a:spcPts val="1000"/>
              </a:spcBef>
              <a:spcAft>
                <a:spcPts val="0"/>
              </a:spcAft>
              <a:buClrTx/>
              <a:buSzTx/>
              <a:buNone/>
              <a:tabLst/>
              <a:defRPr/>
            </a:pPr>
            <a:r>
              <a:rPr lang="en-US" sz="3200" b="1">
                <a:solidFill>
                  <a:srgbClr val="7030A0"/>
                </a:solidFill>
                <a:latin typeface="Cambria Math" panose="02040503050406030204" pitchFamily="18" charset="0"/>
                <a:ea typeface="Cambria Math" panose="02040503050406030204" pitchFamily="18" charset="0"/>
              </a:rPr>
              <a:t>Receiving your own laptop also comes with responsibility. </a:t>
            </a:r>
          </a:p>
          <a:p>
            <a:pPr marL="0" marR="0" lvl="0" indent="0" algn="l" defTabSz="914400" rtl="0" eaLnBrk="1" fontAlgn="auto" latinLnBrk="0" hangingPunct="1">
              <a:lnSpc>
                <a:spcPct val="90000"/>
              </a:lnSpc>
              <a:spcBef>
                <a:spcPts val="1000"/>
              </a:spcBef>
              <a:spcAft>
                <a:spcPts val="0"/>
              </a:spcAft>
              <a:buClrTx/>
              <a:buSzTx/>
              <a:buNone/>
              <a:tabLst/>
              <a:defRPr/>
            </a:pPr>
            <a:r>
              <a:rPr kumimoji="0" lang="en-US" sz="3200" b="1" i="0" u="sng"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Be Prepared to</a:t>
            </a:r>
            <a:r>
              <a:rPr kumimoji="0" 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a:t>
            </a:r>
          </a:p>
          <a:p>
            <a:pPr lvl="1">
              <a:spcBef>
                <a:spcPts val="1000"/>
              </a:spcBef>
              <a:buBlip>
                <a:blip r:embed="rId2"/>
              </a:buBlip>
              <a:defRPr/>
            </a:pPr>
            <a:r>
              <a:rPr lang="en-US" sz="2800" b="1">
                <a:solidFill>
                  <a:srgbClr val="7030A0"/>
                </a:solidFill>
                <a:latin typeface="Cambria Math" panose="02040503050406030204" pitchFamily="18" charset="0"/>
                <a:ea typeface="Cambria Math" panose="02040503050406030204" pitchFamily="18" charset="0"/>
              </a:rPr>
              <a:t>Purchase Insurance to </a:t>
            </a:r>
            <a:r>
              <a:rPr lang="en-US" sz="2800" b="1">
                <a:solidFill>
                  <a:srgbClr val="FFC000"/>
                </a:solidFill>
                <a:latin typeface="Cambria Math" panose="02040503050406030204" pitchFamily="18" charset="0"/>
                <a:ea typeface="Cambria Math" panose="02040503050406030204" pitchFamily="18" charset="0"/>
              </a:rPr>
              <a:t>protect</a:t>
            </a:r>
            <a:r>
              <a:rPr lang="en-US" sz="2800" b="1">
                <a:solidFill>
                  <a:srgbClr val="7030A0"/>
                </a:solidFill>
                <a:latin typeface="Cambria Math" panose="02040503050406030204" pitchFamily="18" charset="0"/>
                <a:ea typeface="Cambria Math" panose="02040503050406030204" pitchFamily="18" charset="0"/>
              </a:rPr>
              <a:t> your device. $25/Year</a:t>
            </a:r>
            <a:endParaRPr kumimoji="0" lang="en-US" sz="28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Blip>
                <a:blip r:embed="rId2"/>
              </a:buBlip>
              <a:tabLst/>
              <a:defRPr/>
            </a:pPr>
            <a:r>
              <a:rPr kumimoji="0" lang="en-US" alt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Update your device </a:t>
            </a:r>
            <a:r>
              <a:rPr kumimoji="0" lang="en-US" altLang="en-US" sz="3200" b="1" i="0" u="none" strike="noStrike" kern="1200" cap="none" spc="0" normalizeH="0" baseline="0" noProof="0">
                <a:ln>
                  <a:noFill/>
                </a:ln>
                <a:solidFill>
                  <a:srgbClr val="FFC000"/>
                </a:solidFill>
                <a:effectLst/>
                <a:uLnTx/>
                <a:uFillTx/>
                <a:latin typeface="Cambria Math" panose="02040503050406030204" pitchFamily="18" charset="0"/>
                <a:ea typeface="Cambria Math" panose="02040503050406030204" pitchFamily="18" charset="0"/>
              </a:rPr>
              <a:t>weekly</a:t>
            </a:r>
            <a:r>
              <a:rPr kumimoji="0" lang="en-US" alt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Blip>
                <a:blip r:embed="rId2"/>
              </a:buBlip>
              <a:tabLst/>
              <a:defRPr/>
            </a:pPr>
            <a:r>
              <a:rPr kumimoji="0" lang="en-US" alt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Charge your device </a:t>
            </a:r>
            <a:r>
              <a:rPr kumimoji="0" lang="en-US" altLang="en-US" sz="3200" b="1" i="0" u="none" strike="noStrike" kern="1200" cap="none" spc="0" normalizeH="0" baseline="0" noProof="0">
                <a:ln>
                  <a:noFill/>
                </a:ln>
                <a:solidFill>
                  <a:srgbClr val="FFC000"/>
                </a:solidFill>
                <a:effectLst/>
                <a:uLnTx/>
                <a:uFillTx/>
                <a:latin typeface="Cambria Math" panose="02040503050406030204" pitchFamily="18" charset="0"/>
                <a:ea typeface="Cambria Math" panose="02040503050406030204" pitchFamily="18" charset="0"/>
              </a:rPr>
              <a:t>daily</a:t>
            </a:r>
            <a:r>
              <a:rPr kumimoji="0" lang="en-US" alt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Blip>
                <a:blip r:embed="rId2"/>
              </a:buBlip>
              <a:tabLst/>
              <a:defRPr/>
            </a:pPr>
            <a:r>
              <a:rPr lang="en-US" altLang="en-US" sz="3200" b="1">
                <a:solidFill>
                  <a:srgbClr val="7030A0"/>
                </a:solidFill>
                <a:latin typeface="Cambria Math" panose="02040503050406030204" pitchFamily="18" charset="0"/>
                <a:ea typeface="Cambria Math" panose="02040503050406030204" pitchFamily="18" charset="0"/>
              </a:rPr>
              <a:t>Bring your device EVERYDAY!</a:t>
            </a:r>
            <a:endParaRPr kumimoji="0" lang="en-US" alt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Blip>
                <a:blip r:embed="rId2"/>
              </a:buBlip>
              <a:tabLst/>
              <a:defRPr/>
            </a:pPr>
            <a:r>
              <a:rPr kumimoji="0" lang="en-US" alt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Take care of your personal device.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endParaRPr kumimoji="0" lang="en-US" sz="2800" b="1"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endParaRPr>
          </a:p>
          <a:p>
            <a:endParaRPr lang="en-US"/>
          </a:p>
        </p:txBody>
      </p:sp>
    </p:spTree>
    <p:extLst>
      <p:ext uri="{BB962C8B-B14F-4D97-AF65-F5344CB8AC3E}">
        <p14:creationId xmlns:p14="http://schemas.microsoft.com/office/powerpoint/2010/main" val="3751448878"/>
      </p:ext>
    </p:extLst>
  </p:cSld>
  <p:clrMapOvr>
    <a:masterClrMapping/>
  </p:clrMapOvr>
  <mc:AlternateContent xmlns:mc="http://schemas.openxmlformats.org/markup-compatibility/2006">
    <mc:Choice xmlns:p14="http://schemas.microsoft.com/office/powerpoint/2010/main" Requires="p14">
      <p:transition spd="slow" p14:dur="2000" advTm="21999"/>
    </mc:Choice>
    <mc:Fallback>
      <p:transition spd="slow" advTm="21999"/>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128C5-7CB0-4555-A8B6-C106F01A8117}"/>
              </a:ext>
            </a:extLst>
          </p:cNvPr>
          <p:cNvSpPr>
            <a:spLocks noGrp="1"/>
          </p:cNvSpPr>
          <p:nvPr>
            <p:ph type="title"/>
          </p:nvPr>
        </p:nvSpPr>
        <p:spPr/>
        <p:txBody>
          <a:bodyPr/>
          <a:lstStyle/>
          <a:p>
            <a:pPr algn="ctr"/>
            <a:r>
              <a:rPr kumimoji="0" lang="en-US" sz="7200" b="1" i="0" u="none" strike="noStrike" kern="1200" cap="none" spc="0" normalizeH="0" baseline="0" noProof="0">
                <a:ln w="9525">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Searches on Campus</a:t>
            </a:r>
            <a:endParaRPr lang="en-US" b="1">
              <a:solidFill>
                <a:srgbClr val="7030A0"/>
              </a:solidFill>
              <a:latin typeface="Cambria Math" panose="02040503050406030204" pitchFamily="18" charset="0"/>
              <a:ea typeface="Cambria Math" panose="02040503050406030204" pitchFamily="18" charset="0"/>
            </a:endParaRPr>
          </a:p>
        </p:txBody>
      </p:sp>
      <p:sp>
        <p:nvSpPr>
          <p:cNvPr id="3" name="Content Placeholder 2">
            <a:extLst>
              <a:ext uri="{FF2B5EF4-FFF2-40B4-BE49-F238E27FC236}">
                <a16:creationId xmlns:a16="http://schemas.microsoft.com/office/drawing/2014/main" id="{1118B1EF-3339-4998-8FD5-0001F94EE2D6}"/>
              </a:ext>
            </a:extLst>
          </p:cNvPr>
          <p:cNvSpPr>
            <a:spLocks noGrp="1"/>
          </p:cNvSpPr>
          <p:nvPr>
            <p:ph idx="1"/>
          </p:nvPr>
        </p:nvSpPr>
        <p:spPr/>
        <p:txBody>
          <a:bodyPr>
            <a:normAutofit fontScale="92500" lnSpcReduction="1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40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The school has the legal right and responsibility to maintain a safe and orderly environment.  Where, in the opinion of the school administration, there is suspicion that the school rules or legal codes are or have been violated, all personal items can be searched, including but not limited to person, purse, bags, clothing, lockers and vehicles. </a:t>
            </a:r>
            <a:r>
              <a:rPr kumimoji="0" lang="en-US" altLang="en-US" sz="4000" b="1" i="0" u="sng"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Please do not put us in the position to have to search you or your belongings!</a:t>
            </a:r>
          </a:p>
          <a:p>
            <a:endParaRPr lang="en-US"/>
          </a:p>
        </p:txBody>
      </p:sp>
    </p:spTree>
    <p:extLst>
      <p:ext uri="{BB962C8B-B14F-4D97-AF65-F5344CB8AC3E}">
        <p14:creationId xmlns:p14="http://schemas.microsoft.com/office/powerpoint/2010/main" val="3173743652"/>
      </p:ext>
    </p:extLst>
  </p:cSld>
  <p:clrMapOvr>
    <a:masterClrMapping/>
  </p:clrMapOvr>
  <mc:AlternateContent xmlns:mc="http://schemas.openxmlformats.org/markup-compatibility/2006">
    <mc:Choice xmlns:p14="http://schemas.microsoft.com/office/powerpoint/2010/main" Requires="p14">
      <p:transition spd="slow" p14:dur="2000" advTm="78470"/>
    </mc:Choice>
    <mc:Fallback>
      <p:transition spd="slow" advTm="7847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34685-7E60-41AF-AA8A-77456381D61D}"/>
              </a:ext>
            </a:extLst>
          </p:cNvPr>
          <p:cNvSpPr>
            <a:spLocks noGrp="1"/>
          </p:cNvSpPr>
          <p:nvPr>
            <p:ph type="title"/>
          </p:nvPr>
        </p:nvSpPr>
        <p:spPr/>
        <p:txBody>
          <a:bodyPr/>
          <a:lstStyle/>
          <a:p>
            <a:pPr algn="ctr"/>
            <a:r>
              <a:rPr kumimoji="0" lang="en-US" sz="7200" b="1" i="0" u="none" strike="noStrike" kern="1200" cap="none" spc="0" normalizeH="0" baseline="0" noProof="0">
                <a:ln w="9525">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Theft on Campus</a:t>
            </a:r>
            <a:endParaRPr lang="en-US" b="1">
              <a:latin typeface="Cambria Math" panose="02040503050406030204" pitchFamily="18" charset="0"/>
              <a:ea typeface="Cambria Math" panose="02040503050406030204" pitchFamily="18" charset="0"/>
            </a:endParaRPr>
          </a:p>
        </p:txBody>
      </p:sp>
      <p:sp>
        <p:nvSpPr>
          <p:cNvPr id="3" name="Content Placeholder 2">
            <a:extLst>
              <a:ext uri="{FF2B5EF4-FFF2-40B4-BE49-F238E27FC236}">
                <a16:creationId xmlns:a16="http://schemas.microsoft.com/office/drawing/2014/main" id="{CCFF5F97-3D65-47CB-B007-B7EA874DCA10}"/>
              </a:ext>
            </a:extLst>
          </p:cNvPr>
          <p:cNvSpPr>
            <a:spLocks noGrp="1"/>
          </p:cNvSpPr>
          <p:nvPr>
            <p:ph idx="1"/>
          </p:nvPr>
        </p:nvSpPr>
        <p:spPr/>
        <p:txBody>
          <a:bodyPr>
            <a:normAutofit fontScale="92500"/>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altLang="en-US" sz="37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We cannot stress enough the importance of keeping all personal belongings either with you at all times or locked away safely in your locker or car.  </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altLang="en-US" sz="3700" b="1" i="1" u="sng"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Do not leave anything you value unattended for any amount of time or someone will take it. </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altLang="en-US" sz="37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Do NOT leave your items unlocked in the locker room! </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altLang="en-US" sz="37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The school is not responsible for lost or stolen items!</a:t>
            </a:r>
          </a:p>
          <a:p>
            <a:endParaRPr lang="en-US"/>
          </a:p>
        </p:txBody>
      </p:sp>
    </p:spTree>
    <p:extLst>
      <p:ext uri="{BB962C8B-B14F-4D97-AF65-F5344CB8AC3E}">
        <p14:creationId xmlns:p14="http://schemas.microsoft.com/office/powerpoint/2010/main" val="1421218204"/>
      </p:ext>
    </p:extLst>
  </p:cSld>
  <p:clrMapOvr>
    <a:masterClrMapping/>
  </p:clrMapOvr>
  <mc:AlternateContent xmlns:mc="http://schemas.openxmlformats.org/markup-compatibility/2006">
    <mc:Choice xmlns:p14="http://schemas.microsoft.com/office/powerpoint/2010/main" Requires="p14">
      <p:transition spd="slow" p14:dur="2000" advTm="53671"/>
    </mc:Choice>
    <mc:Fallback>
      <p:transition spd="slow" advTm="5367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D4985-1ABE-49EF-95CB-4D7B0D76E9EB}"/>
              </a:ext>
            </a:extLst>
          </p:cNvPr>
          <p:cNvSpPr>
            <a:spLocks noGrp="1"/>
          </p:cNvSpPr>
          <p:nvPr>
            <p:ph type="title"/>
          </p:nvPr>
        </p:nvSpPr>
        <p:spPr/>
        <p:txBody>
          <a:bodyPr/>
          <a:lstStyle/>
          <a:p>
            <a:pPr algn="ctr"/>
            <a:r>
              <a:rPr kumimoji="0" lang="en-US" sz="7200" b="1" i="0" u="none" strike="noStrike" kern="1200" cap="none" spc="0" normalizeH="0" baseline="0" noProof="0">
                <a:ln w="9525">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Arrivals &amp; Departures </a:t>
            </a:r>
            <a:endParaRPr lang="en-US" b="1">
              <a:latin typeface="Cambria Math" panose="02040503050406030204" pitchFamily="18" charset="0"/>
              <a:ea typeface="Cambria Math" panose="02040503050406030204" pitchFamily="18" charset="0"/>
            </a:endParaRPr>
          </a:p>
        </p:txBody>
      </p:sp>
      <p:sp>
        <p:nvSpPr>
          <p:cNvPr id="3" name="Content Placeholder 2">
            <a:extLst>
              <a:ext uri="{FF2B5EF4-FFF2-40B4-BE49-F238E27FC236}">
                <a16:creationId xmlns:a16="http://schemas.microsoft.com/office/drawing/2014/main" id="{F4CB4F7B-991A-47B6-9BB5-2B6B9734363C}"/>
              </a:ext>
            </a:extLst>
          </p:cNvPr>
          <p:cNvSpPr>
            <a:spLocks noGrp="1"/>
          </p:cNvSpPr>
          <p:nvPr>
            <p:ph idx="1"/>
          </p:nvPr>
        </p:nvSpPr>
        <p:spPr>
          <a:xfrm>
            <a:off x="838200" y="1690688"/>
            <a:ext cx="10515600" cy="4677161"/>
          </a:xfrm>
        </p:spPr>
        <p:txBody>
          <a:bodyPr vert="horz" lIns="91440" tIns="45720" rIns="91440" bIns="45720" rtlCol="0" anchor="t">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8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Doors are unlocked at 7:55 am each morning. Students report to media center until 8:00 am</a:t>
            </a:r>
          </a:p>
          <a:p>
            <a:pPr>
              <a:buBlip>
                <a:blip r:embed="rId2"/>
              </a:buBlip>
              <a:defRPr/>
            </a:pPr>
            <a:r>
              <a:rPr kumimoji="0" lang="en-US" sz="2800" b="1" i="0" u="none" strike="noStrike" kern="1200" cap="none" spc="0" normalizeH="0" baseline="0" noProof="0">
                <a:ln>
                  <a:noFill/>
                </a:ln>
                <a:solidFill>
                  <a:srgbClr val="7030A0"/>
                </a:solidFill>
                <a:effectLst/>
                <a:uLnTx/>
                <a:uFillTx/>
                <a:latin typeface="Cambria Math"/>
                <a:ea typeface="Cambria Math"/>
              </a:rPr>
              <a:t>At 8:00 am, students may get breakfast and then report to their Advisement/1</a:t>
            </a:r>
            <a:r>
              <a:rPr kumimoji="0" lang="en-US" sz="2800" b="1" i="0" u="none" strike="noStrike" kern="1200" cap="none" spc="0" normalizeH="0" baseline="30000" noProof="0">
                <a:ln>
                  <a:noFill/>
                </a:ln>
                <a:solidFill>
                  <a:srgbClr val="7030A0"/>
                </a:solidFill>
                <a:effectLst/>
                <a:uLnTx/>
                <a:uFillTx/>
                <a:latin typeface="Cambria Math"/>
                <a:ea typeface="Cambria Math"/>
              </a:rPr>
              <a:t>st</a:t>
            </a:r>
            <a:r>
              <a:rPr kumimoji="0" lang="en-US" sz="2800" b="1" i="0" u="none" strike="noStrike" kern="1200" cap="none" spc="0" normalizeH="0" baseline="0" noProof="0">
                <a:ln>
                  <a:noFill/>
                </a:ln>
                <a:solidFill>
                  <a:srgbClr val="7030A0"/>
                </a:solidFill>
                <a:effectLst/>
                <a:uLnTx/>
                <a:uFillTx/>
                <a:latin typeface="Cambria Math"/>
                <a:ea typeface="Cambria Math"/>
              </a:rPr>
              <a:t> </a:t>
            </a:r>
            <a:r>
              <a:rPr lang="en-US" b="1">
                <a:solidFill>
                  <a:srgbClr val="7030A0"/>
                </a:solidFill>
                <a:latin typeface="Cambria Math"/>
                <a:ea typeface="Cambria Math"/>
              </a:rPr>
              <a:t>Block</a:t>
            </a:r>
            <a:r>
              <a:rPr kumimoji="0" lang="en-US" sz="2800" b="1" i="0" u="none" strike="noStrike" kern="1200" cap="none" spc="0" normalizeH="0" baseline="0" noProof="0">
                <a:ln>
                  <a:noFill/>
                </a:ln>
                <a:solidFill>
                  <a:srgbClr val="7030A0"/>
                </a:solidFill>
                <a:effectLst/>
                <a:uLnTx/>
                <a:uFillTx/>
                <a:latin typeface="Cambria Math"/>
                <a:ea typeface="Cambria Math"/>
              </a:rPr>
              <a:t> class. </a:t>
            </a:r>
            <a:endParaRPr lang="en-US" b="1">
              <a:solidFill>
                <a:srgbClr val="7030A0"/>
              </a:solidFill>
              <a:latin typeface="Cambria Math"/>
              <a:ea typeface="Cambria Math"/>
            </a:endParaRPr>
          </a:p>
          <a:p>
            <a:pPr marL="228600" marR="0" lvl="0" indent="-228600" algn="l" defTabSz="914400">
              <a:lnSpc>
                <a:spcPct val="90000"/>
              </a:lnSpc>
              <a:spcBef>
                <a:spcPts val="1000"/>
              </a:spcBef>
              <a:spcAft>
                <a:spcPts val="0"/>
              </a:spcAft>
              <a:buClrTx/>
              <a:buSzTx/>
              <a:buFont typeface="Arial" panose="020B0604020202020204" pitchFamily="34" charset="0"/>
              <a:buBlip>
                <a:blip r:embed="rId2"/>
              </a:buBlip>
              <a:tabLst/>
              <a:defRPr/>
            </a:pPr>
            <a:r>
              <a:rPr kumimoji="0" lang="en-US" sz="2800" b="1" i="0" u="none" strike="noStrike" kern="1200" cap="none" spc="0" normalizeH="0" baseline="0" noProof="0">
                <a:ln>
                  <a:noFill/>
                </a:ln>
                <a:solidFill>
                  <a:srgbClr val="7030A0"/>
                </a:solidFill>
                <a:effectLst/>
                <a:uLnTx/>
                <a:uFillTx/>
                <a:latin typeface="Cambria Math"/>
                <a:ea typeface="Cambria Math"/>
              </a:rPr>
              <a:t>When students are dismissed, they must:</a:t>
            </a:r>
            <a:endParaRPr lang="en-US"/>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Blip>
                <a:blip r:embed="rId2"/>
              </a:buBlip>
              <a:tabLst/>
              <a:defRPr/>
            </a:pPr>
            <a:r>
              <a:rPr kumimoji="0" lang="en-US" sz="24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Go to their bus or car in the student parking lot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Blip>
                <a:blip r:embed="rId2"/>
              </a:buBlip>
              <a:tabLst/>
              <a:defRPr/>
            </a:pPr>
            <a:r>
              <a:rPr kumimoji="0" lang="en-US" sz="24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Go to their ride in the front loop of the school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Blip>
                <a:blip r:embed="rId2"/>
              </a:buBlip>
              <a:tabLst/>
              <a:defRPr/>
            </a:pPr>
            <a:r>
              <a:rPr kumimoji="0" lang="en-US" sz="24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Go to their specific extra-curricular activity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Blip>
                <a:blip r:embed="rId2"/>
              </a:buBlip>
              <a:tabLst/>
              <a:defRPr/>
            </a:pPr>
            <a:r>
              <a:rPr kumimoji="0" lang="en-US" sz="24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Go to their specific tutoring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3"/>
              </a:buBlip>
              <a:tabLst/>
              <a:defRPr/>
            </a:pPr>
            <a:r>
              <a:rPr kumimoji="0" lang="en-US" sz="28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ALL students in the building after 3:40 pm MUST be with a teacher/staff member. </a:t>
            </a:r>
          </a:p>
          <a:p>
            <a:endParaRPr lang="en-US"/>
          </a:p>
        </p:txBody>
      </p:sp>
    </p:spTree>
    <p:extLst>
      <p:ext uri="{BB962C8B-B14F-4D97-AF65-F5344CB8AC3E}">
        <p14:creationId xmlns:p14="http://schemas.microsoft.com/office/powerpoint/2010/main" val="3296761031"/>
      </p:ext>
    </p:extLst>
  </p:cSld>
  <p:clrMapOvr>
    <a:masterClrMapping/>
  </p:clrMapOvr>
  <mc:AlternateContent xmlns:mc="http://schemas.openxmlformats.org/markup-compatibility/2006">
    <mc:Choice xmlns:p14="http://schemas.microsoft.com/office/powerpoint/2010/main" Requires="p14">
      <p:transition spd="slow" p14:dur="2000" advTm="79189"/>
    </mc:Choice>
    <mc:Fallback>
      <p:transition spd="slow" advTm="79189"/>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4370F-482E-4215-9FDE-0F513E6BAE90}"/>
              </a:ext>
            </a:extLst>
          </p:cNvPr>
          <p:cNvSpPr>
            <a:spLocks noGrp="1"/>
          </p:cNvSpPr>
          <p:nvPr>
            <p:ph type="title"/>
          </p:nvPr>
        </p:nvSpPr>
        <p:spPr/>
        <p:txBody>
          <a:bodyPr/>
          <a:lstStyle/>
          <a:p>
            <a:pPr algn="ctr"/>
            <a:r>
              <a:rPr kumimoji="0" lang="en-US" sz="7200" b="0" i="0" u="none" strike="noStrike" kern="1200" cap="none" spc="0" normalizeH="0" baseline="0" noProof="0">
                <a:ln w="9525">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Attendance</a:t>
            </a:r>
            <a:endParaRPr lang="en-US">
              <a:latin typeface="Cambria Math" panose="02040503050406030204" pitchFamily="18" charset="0"/>
              <a:ea typeface="Cambria Math" panose="02040503050406030204" pitchFamily="18" charset="0"/>
            </a:endParaRPr>
          </a:p>
        </p:txBody>
      </p:sp>
      <p:sp>
        <p:nvSpPr>
          <p:cNvPr id="3" name="Content Placeholder 2">
            <a:extLst>
              <a:ext uri="{FF2B5EF4-FFF2-40B4-BE49-F238E27FC236}">
                <a16:creationId xmlns:a16="http://schemas.microsoft.com/office/drawing/2014/main" id="{F2ADD43D-B3EC-4DF4-BB9E-CDC541C5C77B}"/>
              </a:ext>
            </a:extLst>
          </p:cNvPr>
          <p:cNvSpPr>
            <a:spLocks noGrp="1"/>
          </p:cNvSpPr>
          <p:nvPr>
            <p:ph idx="1"/>
          </p:nvPr>
        </p:nvSpPr>
        <p:spPr>
          <a:xfrm>
            <a:off x="838200" y="1614616"/>
            <a:ext cx="10515600" cy="4562347"/>
          </a:xfrm>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8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Exam Exemptions are in place – 5 or more unexcused absences cancels your chance to exempt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lang="en-US" b="1">
                <a:solidFill>
                  <a:srgbClr val="7030A0"/>
                </a:solidFill>
                <a:latin typeface="Cambria Math" panose="02040503050406030204" pitchFamily="18" charset="0"/>
                <a:ea typeface="Cambria Math" panose="02040503050406030204" pitchFamily="18" charset="0"/>
              </a:rPr>
              <a:t>If you are out sick, a parent note will excuse it (You get 5 Parent Notes per semester)</a:t>
            </a:r>
            <a:endParaRPr kumimoji="0" lang="en-US" sz="28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8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Students can turn in a parent note for missing school due to illness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8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Notes are turned in at the attendance window in the front of the school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8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Students who are late to school after 9am MUST check in through the front office.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8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Students have 5 minutes to get from class to class – that is plenty of time to get from one class to another</a:t>
            </a:r>
          </a:p>
          <a:p>
            <a:endParaRPr lang="en-US"/>
          </a:p>
        </p:txBody>
      </p:sp>
    </p:spTree>
    <p:extLst>
      <p:ext uri="{BB962C8B-B14F-4D97-AF65-F5344CB8AC3E}">
        <p14:creationId xmlns:p14="http://schemas.microsoft.com/office/powerpoint/2010/main" val="1290270077"/>
      </p:ext>
    </p:extLst>
  </p:cSld>
  <p:clrMapOvr>
    <a:masterClrMapping/>
  </p:clrMapOvr>
  <mc:AlternateContent xmlns:mc="http://schemas.openxmlformats.org/markup-compatibility/2006">
    <mc:Choice xmlns:p14="http://schemas.microsoft.com/office/powerpoint/2010/main" Requires="p14">
      <p:transition spd="slow" p14:dur="2000" advTm="94282"/>
    </mc:Choice>
    <mc:Fallback>
      <p:transition spd="slow" advTm="94282"/>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DB4C8-FDA1-4D69-AB5D-68A3C8C154A3}"/>
              </a:ext>
            </a:extLst>
          </p:cNvPr>
          <p:cNvSpPr>
            <a:spLocks noGrp="1"/>
          </p:cNvSpPr>
          <p:nvPr>
            <p:ph type="title"/>
          </p:nvPr>
        </p:nvSpPr>
        <p:spPr>
          <a:xfrm>
            <a:off x="838200" y="365125"/>
            <a:ext cx="10515600" cy="1006475"/>
          </a:xfrm>
        </p:spPr>
        <p:txBody>
          <a:bodyPr>
            <a:normAutofit fontScale="90000"/>
          </a:bodyPr>
          <a:lstStyle/>
          <a:p>
            <a:pPr algn="ctr"/>
            <a:r>
              <a:rPr kumimoji="0" lang="en-US" sz="8000" b="1" i="0" u="none" strike="noStrike" kern="1200" cap="none" spc="0" normalizeH="0" baseline="0" noProof="0">
                <a:ln w="9525">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Attendance</a:t>
            </a:r>
            <a:endParaRPr lang="en-US" b="1">
              <a:latin typeface="Cambria Math" panose="02040503050406030204" pitchFamily="18" charset="0"/>
              <a:ea typeface="Cambria Math" panose="02040503050406030204" pitchFamily="18" charset="0"/>
            </a:endParaRPr>
          </a:p>
        </p:txBody>
      </p:sp>
      <p:sp>
        <p:nvSpPr>
          <p:cNvPr id="3" name="Content Placeholder 2">
            <a:extLst>
              <a:ext uri="{FF2B5EF4-FFF2-40B4-BE49-F238E27FC236}">
                <a16:creationId xmlns:a16="http://schemas.microsoft.com/office/drawing/2014/main" id="{E5B543F2-FA3E-448B-8B0B-AC7459AF92D1}"/>
              </a:ext>
            </a:extLst>
          </p:cNvPr>
          <p:cNvSpPr>
            <a:spLocks noGrp="1"/>
          </p:cNvSpPr>
          <p:nvPr>
            <p:ph idx="1"/>
          </p:nvPr>
        </p:nvSpPr>
        <p:spPr>
          <a:xfrm>
            <a:off x="314026" y="1371600"/>
            <a:ext cx="11294076" cy="5001768"/>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8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rPr>
              <a:t>All parent/doctor notes, early check out notes should be turned into the attendance window by 8:35 each morning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8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rPr>
              <a:t>Unexcused Tardies:</a:t>
            </a:r>
          </a:p>
          <a:p>
            <a:pPr marL="457200" marR="0" lvl="0" indent="0" algn="just" defTabSz="914400" rtl="0" eaLnBrk="1" fontAlgn="auto" latinLnBrk="0" hangingPunct="0">
              <a:lnSpc>
                <a:spcPct val="9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rPr>
              <a:t>1st </a:t>
            </a:r>
            <a:r>
              <a:rPr lang="en-US" sz="2400" b="1">
                <a:solidFill>
                  <a:srgbClr val="632B8D"/>
                </a:solidFill>
                <a:latin typeface="Cambria Math" panose="02040503050406030204" pitchFamily="18" charset="0"/>
                <a:ea typeface="Cambria Math" panose="02040503050406030204" pitchFamily="18" charset="0"/>
              </a:rPr>
              <a:t>-3</a:t>
            </a:r>
            <a:r>
              <a:rPr lang="en-US" sz="2400" b="1" baseline="30000">
                <a:solidFill>
                  <a:srgbClr val="632B8D"/>
                </a:solidFill>
                <a:latin typeface="Cambria Math" panose="02040503050406030204" pitchFamily="18" charset="0"/>
                <a:ea typeface="Cambria Math" panose="02040503050406030204" pitchFamily="18" charset="0"/>
              </a:rPr>
              <a:t>rd</a:t>
            </a:r>
            <a:r>
              <a:rPr lang="en-US" sz="2400" b="1">
                <a:solidFill>
                  <a:srgbClr val="632B8D"/>
                </a:solidFill>
                <a:latin typeface="Cambria Math" panose="02040503050406030204" pitchFamily="18" charset="0"/>
                <a:ea typeface="Cambria Math" panose="02040503050406030204" pitchFamily="18" charset="0"/>
              </a:rPr>
              <a:t> </a:t>
            </a:r>
            <a:r>
              <a:rPr kumimoji="0" lang="en-US" sz="24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rPr>
              <a:t>Tardy:	 	Student Warning</a:t>
            </a:r>
            <a:endParaRPr kumimoji="0" lang="en-US" sz="36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endParaRPr>
          </a:p>
          <a:p>
            <a:pPr marL="457200" marR="0" lvl="0" indent="0" algn="just" defTabSz="914400" rtl="0" eaLnBrk="1" fontAlgn="auto" latinLnBrk="0" hangingPunct="0">
              <a:lnSpc>
                <a:spcPct val="90000"/>
              </a:lnSpc>
              <a:spcBef>
                <a:spcPts val="0"/>
              </a:spcBef>
              <a:spcAft>
                <a:spcPts val="0"/>
              </a:spcAft>
              <a:buClrTx/>
              <a:buSzTx/>
              <a:buFont typeface="Arial" panose="020B0604020202020204" pitchFamily="34" charset="0"/>
              <a:buNone/>
              <a:tabLst/>
              <a:defRPr/>
            </a:pPr>
            <a:r>
              <a:rPr lang="en-US" sz="2400" b="1">
                <a:solidFill>
                  <a:srgbClr val="632B8D"/>
                </a:solidFill>
                <a:latin typeface="Cambria Math" panose="02040503050406030204" pitchFamily="18" charset="0"/>
                <a:ea typeface="Cambria Math" panose="02040503050406030204" pitchFamily="18" charset="0"/>
              </a:rPr>
              <a:t>4</a:t>
            </a:r>
            <a:r>
              <a:rPr lang="en-US" sz="2400" b="1" baseline="30000">
                <a:solidFill>
                  <a:srgbClr val="632B8D"/>
                </a:solidFill>
                <a:latin typeface="Cambria Math" panose="02040503050406030204" pitchFamily="18" charset="0"/>
                <a:ea typeface="Cambria Math" panose="02040503050406030204" pitchFamily="18" charset="0"/>
              </a:rPr>
              <a:t>th</a:t>
            </a:r>
            <a:r>
              <a:rPr lang="en-US" sz="2400" b="1">
                <a:solidFill>
                  <a:srgbClr val="632B8D"/>
                </a:solidFill>
                <a:latin typeface="Cambria Math" panose="02040503050406030204" pitchFamily="18" charset="0"/>
                <a:ea typeface="Cambria Math" panose="02040503050406030204" pitchFamily="18" charset="0"/>
              </a:rPr>
              <a:t>-6</a:t>
            </a:r>
            <a:r>
              <a:rPr lang="en-US" sz="2400" b="1" baseline="30000">
                <a:solidFill>
                  <a:srgbClr val="632B8D"/>
                </a:solidFill>
                <a:latin typeface="Cambria Math" panose="02040503050406030204" pitchFamily="18" charset="0"/>
                <a:ea typeface="Cambria Math" panose="02040503050406030204" pitchFamily="18" charset="0"/>
              </a:rPr>
              <a:t>th</a:t>
            </a:r>
            <a:r>
              <a:rPr lang="en-US" sz="2400" b="1">
                <a:solidFill>
                  <a:srgbClr val="632B8D"/>
                </a:solidFill>
                <a:latin typeface="Cambria Math" panose="02040503050406030204" pitchFamily="18" charset="0"/>
                <a:ea typeface="Cambria Math" panose="02040503050406030204" pitchFamily="18" charset="0"/>
              </a:rPr>
              <a:t> </a:t>
            </a:r>
            <a:r>
              <a:rPr kumimoji="0" lang="en-US" sz="24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rPr>
              <a:t> Tardy:	 	</a:t>
            </a:r>
            <a:r>
              <a:rPr lang="en-US" sz="2400" b="1">
                <a:solidFill>
                  <a:srgbClr val="632B8D"/>
                </a:solidFill>
                <a:latin typeface="Cambria Math" panose="02040503050406030204" pitchFamily="18" charset="0"/>
                <a:ea typeface="Cambria Math" panose="02040503050406030204" pitchFamily="18" charset="0"/>
              </a:rPr>
              <a:t>Lunch Detention</a:t>
            </a:r>
            <a:endParaRPr lang="en-US" sz="3600" b="1">
              <a:solidFill>
                <a:srgbClr val="632B8D"/>
              </a:solidFill>
              <a:latin typeface="Cambria Math" panose="02040503050406030204" pitchFamily="18" charset="0"/>
              <a:ea typeface="Cambria Math" panose="02040503050406030204" pitchFamily="18" charset="0"/>
            </a:endParaRPr>
          </a:p>
          <a:p>
            <a:pPr marL="457200" marR="0" lvl="0" indent="0" algn="just" defTabSz="914400" rtl="0" eaLnBrk="1" fontAlgn="auto" latinLnBrk="0" hangingPunct="0">
              <a:lnSpc>
                <a:spcPct val="9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rPr>
              <a:t>7</a:t>
            </a:r>
            <a:r>
              <a:rPr kumimoji="0" lang="en-US" sz="2400" b="1" i="0" u="none" strike="noStrike" kern="1200" cap="none" spc="0" normalizeH="0" baseline="30000" noProof="0">
                <a:ln>
                  <a:noFill/>
                </a:ln>
                <a:solidFill>
                  <a:srgbClr val="632B8D"/>
                </a:solidFill>
                <a:effectLst/>
                <a:uLnTx/>
                <a:uFillTx/>
                <a:latin typeface="Cambria Math" panose="02040503050406030204" pitchFamily="18" charset="0"/>
                <a:ea typeface="Cambria Math" panose="02040503050406030204" pitchFamily="18" charset="0"/>
              </a:rPr>
              <a:t>th</a:t>
            </a:r>
            <a:r>
              <a:rPr kumimoji="0" lang="en-US" sz="24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rPr>
              <a:t> &amp; 8</a:t>
            </a:r>
            <a:r>
              <a:rPr kumimoji="0" lang="en-US" sz="2400" b="1" i="0" u="none" strike="noStrike" kern="1200" cap="none" spc="0" normalizeH="0" baseline="30000" noProof="0">
                <a:ln>
                  <a:noFill/>
                </a:ln>
                <a:solidFill>
                  <a:srgbClr val="632B8D"/>
                </a:solidFill>
                <a:effectLst/>
                <a:uLnTx/>
                <a:uFillTx/>
                <a:latin typeface="Cambria Math" panose="02040503050406030204" pitchFamily="18" charset="0"/>
                <a:ea typeface="Cambria Math" panose="02040503050406030204" pitchFamily="18" charset="0"/>
              </a:rPr>
              <a:t>th</a:t>
            </a:r>
            <a:r>
              <a:rPr kumimoji="0" lang="en-US" sz="24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rPr>
              <a:t> Tardy:		</a:t>
            </a:r>
            <a:r>
              <a:rPr lang="en-US" sz="2400" b="1">
                <a:solidFill>
                  <a:srgbClr val="632B8D"/>
                </a:solidFill>
                <a:latin typeface="Cambria Math" panose="02040503050406030204" pitchFamily="18" charset="0"/>
                <a:ea typeface="Cambria Math" panose="02040503050406030204" pitchFamily="18" charset="0"/>
              </a:rPr>
              <a:t>Saturday School</a:t>
            </a:r>
            <a:r>
              <a:rPr kumimoji="0" lang="en-US" sz="24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rPr>
              <a:t>  </a:t>
            </a:r>
            <a:endParaRPr kumimoji="0" lang="en-US" sz="36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endParaRPr>
          </a:p>
          <a:p>
            <a:pPr marL="457200" marR="0" lvl="0" indent="0" algn="just" defTabSz="914400" rtl="0" eaLnBrk="1" fontAlgn="auto" latinLnBrk="0" hangingPunct="0">
              <a:lnSpc>
                <a:spcPct val="90000"/>
              </a:lnSpc>
              <a:spcBef>
                <a:spcPts val="0"/>
              </a:spcBef>
              <a:spcAft>
                <a:spcPts val="0"/>
              </a:spcAft>
              <a:buClrTx/>
              <a:buSzTx/>
              <a:buFont typeface="Arial" panose="020B0604020202020204" pitchFamily="34" charset="0"/>
              <a:buNone/>
              <a:tabLst/>
              <a:defRPr/>
            </a:pPr>
            <a:r>
              <a:rPr lang="en-US" sz="2400" b="1">
                <a:solidFill>
                  <a:srgbClr val="632B8D"/>
                </a:solidFill>
                <a:latin typeface="Cambria Math" panose="02040503050406030204" pitchFamily="18" charset="0"/>
                <a:ea typeface="Cambria Math" panose="02040503050406030204" pitchFamily="18" charset="0"/>
              </a:rPr>
              <a:t>9</a:t>
            </a:r>
            <a:r>
              <a:rPr kumimoji="0" lang="en-US" sz="24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rPr>
              <a:t>-11</a:t>
            </a:r>
            <a:r>
              <a:rPr kumimoji="0" lang="en-US" sz="2400" b="1" i="0" u="none" strike="noStrike" kern="1200" cap="none" spc="0" normalizeH="0" baseline="30000" noProof="0">
                <a:ln>
                  <a:noFill/>
                </a:ln>
                <a:solidFill>
                  <a:srgbClr val="632B8D"/>
                </a:solidFill>
                <a:effectLst/>
                <a:uLnTx/>
                <a:uFillTx/>
                <a:latin typeface="Cambria Math" panose="02040503050406030204" pitchFamily="18" charset="0"/>
                <a:ea typeface="Cambria Math" panose="02040503050406030204" pitchFamily="18" charset="0"/>
              </a:rPr>
              <a:t>th</a:t>
            </a:r>
            <a:r>
              <a:rPr kumimoji="0" lang="en-US" sz="24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rPr>
              <a:t> Tardy:  		1 day ISS each time</a:t>
            </a:r>
            <a:endParaRPr kumimoji="0" lang="en-US" sz="36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endParaRPr>
          </a:p>
          <a:p>
            <a:pPr marL="457200" marR="0" lvl="0" indent="0" algn="just" defTabSz="914400" rtl="0" eaLnBrk="1" fontAlgn="auto" latinLnBrk="0" hangingPunct="0">
              <a:lnSpc>
                <a:spcPct val="9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rPr>
              <a:t>12</a:t>
            </a:r>
            <a:r>
              <a:rPr kumimoji="0" lang="en-US" sz="2400" b="1" i="0" u="none" strike="noStrike" kern="1200" cap="none" spc="0" normalizeH="0" baseline="30000" noProof="0">
                <a:ln>
                  <a:noFill/>
                </a:ln>
                <a:solidFill>
                  <a:srgbClr val="632B8D"/>
                </a:solidFill>
                <a:effectLst/>
                <a:uLnTx/>
                <a:uFillTx/>
                <a:latin typeface="Cambria Math" panose="02040503050406030204" pitchFamily="18" charset="0"/>
                <a:ea typeface="Cambria Math" panose="02040503050406030204" pitchFamily="18" charset="0"/>
              </a:rPr>
              <a:t>th</a:t>
            </a:r>
            <a:r>
              <a:rPr lang="en-US" sz="2400" b="1">
                <a:solidFill>
                  <a:srgbClr val="632B8D"/>
                </a:solidFill>
                <a:latin typeface="Cambria Math" panose="02040503050406030204" pitchFamily="18" charset="0"/>
                <a:ea typeface="Cambria Math" panose="02040503050406030204" pitchFamily="18" charset="0"/>
              </a:rPr>
              <a:t> -</a:t>
            </a:r>
            <a:r>
              <a:rPr kumimoji="0" lang="en-US" sz="24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rPr>
              <a:t>13</a:t>
            </a:r>
            <a:r>
              <a:rPr kumimoji="0" lang="en-US" sz="2400" b="1" i="0" u="none" strike="noStrike" kern="1200" cap="none" spc="0" normalizeH="0" baseline="30000" noProof="0">
                <a:ln>
                  <a:noFill/>
                </a:ln>
                <a:solidFill>
                  <a:srgbClr val="632B8D"/>
                </a:solidFill>
                <a:effectLst/>
                <a:uLnTx/>
                <a:uFillTx/>
                <a:latin typeface="Cambria Math" panose="02040503050406030204" pitchFamily="18" charset="0"/>
                <a:ea typeface="Cambria Math" panose="02040503050406030204" pitchFamily="18" charset="0"/>
              </a:rPr>
              <a:t>th</a:t>
            </a:r>
            <a:r>
              <a:rPr kumimoji="0" lang="en-US" sz="24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rPr>
              <a:t> Tardy:  		2 days ISS each time</a:t>
            </a:r>
            <a:endParaRPr kumimoji="0" lang="en-US" sz="36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endParaRPr>
          </a:p>
          <a:p>
            <a:pPr marL="457200" marR="0" lvl="0" indent="0" algn="just" defTabSz="914400" rtl="0" eaLnBrk="1" fontAlgn="auto" latinLnBrk="0" hangingPunct="0">
              <a:lnSpc>
                <a:spcPct val="9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rPr>
              <a:t>14</a:t>
            </a:r>
            <a:r>
              <a:rPr kumimoji="0" lang="en-US" sz="2400" b="1" i="0" u="none" strike="noStrike" kern="1200" cap="none" spc="0" normalizeH="0" baseline="30000" noProof="0">
                <a:ln>
                  <a:noFill/>
                </a:ln>
                <a:solidFill>
                  <a:srgbClr val="632B8D"/>
                </a:solidFill>
                <a:effectLst/>
                <a:uLnTx/>
                <a:uFillTx/>
                <a:latin typeface="Cambria Math" panose="02040503050406030204" pitchFamily="18" charset="0"/>
                <a:ea typeface="Cambria Math" panose="02040503050406030204" pitchFamily="18" charset="0"/>
              </a:rPr>
              <a:t>th</a:t>
            </a:r>
            <a:r>
              <a:rPr kumimoji="0" lang="en-US" sz="24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rPr>
              <a:t> or more: 		OSS each time</a:t>
            </a:r>
            <a:endParaRPr kumimoji="0" lang="en-US" sz="36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endParaRPr>
          </a:p>
          <a:p>
            <a:r>
              <a:rPr lang="en-US" b="1">
                <a:solidFill>
                  <a:srgbClr val="7030A0"/>
                </a:solidFill>
                <a:latin typeface="Cambria Math" panose="02040503050406030204" pitchFamily="18" charset="0"/>
                <a:ea typeface="Cambria Math" panose="02040503050406030204" pitchFamily="18" charset="0"/>
              </a:rPr>
              <a:t>If you are late to class 1</a:t>
            </a:r>
            <a:r>
              <a:rPr lang="en-US" b="1" baseline="30000">
                <a:solidFill>
                  <a:srgbClr val="7030A0"/>
                </a:solidFill>
                <a:latin typeface="Cambria Math" panose="02040503050406030204" pitchFamily="18" charset="0"/>
                <a:ea typeface="Cambria Math" panose="02040503050406030204" pitchFamily="18" charset="0"/>
              </a:rPr>
              <a:t>st </a:t>
            </a:r>
            <a:r>
              <a:rPr lang="en-US" b="1">
                <a:solidFill>
                  <a:srgbClr val="7030A0"/>
                </a:solidFill>
                <a:latin typeface="Cambria Math" panose="02040503050406030204" pitchFamily="18" charset="0"/>
                <a:ea typeface="Cambria Math" panose="02040503050406030204" pitchFamily="18" charset="0"/>
              </a:rPr>
              <a:t>- 4</a:t>
            </a:r>
            <a:r>
              <a:rPr lang="en-US" b="1" baseline="30000">
                <a:solidFill>
                  <a:srgbClr val="7030A0"/>
                </a:solidFill>
                <a:latin typeface="Cambria Math" panose="02040503050406030204" pitchFamily="18" charset="0"/>
                <a:ea typeface="Cambria Math" panose="02040503050406030204" pitchFamily="18" charset="0"/>
              </a:rPr>
              <a:t>th</a:t>
            </a:r>
            <a:r>
              <a:rPr lang="en-US" b="1">
                <a:solidFill>
                  <a:srgbClr val="7030A0"/>
                </a:solidFill>
                <a:latin typeface="Cambria Math" panose="02040503050406030204" pitchFamily="18" charset="0"/>
                <a:ea typeface="Cambria Math" panose="02040503050406030204" pitchFamily="18" charset="0"/>
              </a:rPr>
              <a:t> Block you scan the QR Code located strategically throughout the school &amp; by teacher door</a:t>
            </a:r>
          </a:p>
          <a:p>
            <a:r>
              <a:rPr lang="en-US" b="1">
                <a:solidFill>
                  <a:srgbClr val="7030A0"/>
                </a:solidFill>
                <a:latin typeface="Cambria Math" panose="02040503050406030204" pitchFamily="18" charset="0"/>
                <a:ea typeface="Cambria Math" panose="02040503050406030204" pitchFamily="18" charset="0"/>
              </a:rPr>
              <a:t>Any tardies after 9am check-in Front Office.</a:t>
            </a:r>
          </a:p>
        </p:txBody>
      </p:sp>
    </p:spTree>
    <p:extLst>
      <p:ext uri="{BB962C8B-B14F-4D97-AF65-F5344CB8AC3E}">
        <p14:creationId xmlns:p14="http://schemas.microsoft.com/office/powerpoint/2010/main" val="2316715139"/>
      </p:ext>
    </p:extLst>
  </p:cSld>
  <p:clrMapOvr>
    <a:masterClrMapping/>
  </p:clrMapOvr>
  <mc:AlternateContent xmlns:mc="http://schemas.openxmlformats.org/markup-compatibility/2006">
    <mc:Choice xmlns:p14="http://schemas.microsoft.com/office/powerpoint/2010/main" Requires="p14">
      <p:transition spd="slow" p14:dur="2000" advTm="50838"/>
    </mc:Choice>
    <mc:Fallback>
      <p:transition spd="slow" advTm="50838"/>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CE28E-6024-E9C5-F9DE-4D0CEDB998FD}"/>
              </a:ext>
            </a:extLst>
          </p:cNvPr>
          <p:cNvSpPr>
            <a:spLocks noGrp="1"/>
          </p:cNvSpPr>
          <p:nvPr>
            <p:ph type="title"/>
          </p:nvPr>
        </p:nvSpPr>
        <p:spPr/>
        <p:txBody>
          <a:bodyPr/>
          <a:lstStyle/>
          <a:p>
            <a:pPr algn="ctr"/>
            <a:r>
              <a:rPr lang="en-US" b="1">
                <a:solidFill>
                  <a:srgbClr val="7030A0"/>
                </a:solidFill>
                <a:latin typeface="Cambria Math" panose="02040503050406030204" pitchFamily="18" charset="0"/>
                <a:ea typeface="Cambria Math" panose="02040503050406030204" pitchFamily="18" charset="0"/>
              </a:rPr>
              <a:t>Certificate of Attendance/Drivers License</a:t>
            </a:r>
          </a:p>
        </p:txBody>
      </p:sp>
      <p:sp>
        <p:nvSpPr>
          <p:cNvPr id="3" name="Content Placeholder 2">
            <a:extLst>
              <a:ext uri="{FF2B5EF4-FFF2-40B4-BE49-F238E27FC236}">
                <a16:creationId xmlns:a16="http://schemas.microsoft.com/office/drawing/2014/main" id="{1A668C6C-10FD-3909-B839-0A7B048D88FA}"/>
              </a:ext>
            </a:extLst>
          </p:cNvPr>
          <p:cNvSpPr>
            <a:spLocks noGrp="1"/>
          </p:cNvSpPr>
          <p:nvPr>
            <p:ph idx="1"/>
          </p:nvPr>
        </p:nvSpPr>
        <p:spPr/>
        <p:txBody>
          <a:bodyPr/>
          <a:lstStyle/>
          <a:p>
            <a:r>
              <a:rPr lang="en-US" b="1">
                <a:solidFill>
                  <a:srgbClr val="7030A0"/>
                </a:solidFill>
                <a:latin typeface="Cambria Math" panose="02040503050406030204" pitchFamily="18" charset="0"/>
                <a:ea typeface="Cambria Math" panose="02040503050406030204" pitchFamily="18" charset="0"/>
              </a:rPr>
              <a:t>NO Longer need Certificate of Attendance</a:t>
            </a:r>
          </a:p>
          <a:p>
            <a:r>
              <a:rPr lang="en-US" b="1">
                <a:solidFill>
                  <a:srgbClr val="7030A0"/>
                </a:solidFill>
                <a:latin typeface="Cambria Math" panose="02040503050406030204" pitchFamily="18" charset="0"/>
                <a:ea typeface="Cambria Math" panose="02040503050406030204" pitchFamily="18" charset="0"/>
              </a:rPr>
              <a:t>Items Department of Drivers Services will take</a:t>
            </a:r>
          </a:p>
          <a:p>
            <a:pPr lvl="1"/>
            <a:r>
              <a:rPr lang="en-US" b="1">
                <a:solidFill>
                  <a:srgbClr val="7030A0"/>
                </a:solidFill>
                <a:latin typeface="Cambria Math" panose="02040503050406030204" pitchFamily="18" charset="0"/>
                <a:ea typeface="Cambria Math" panose="02040503050406030204" pitchFamily="18" charset="0"/>
              </a:rPr>
              <a:t>Copy of Class Schedule – Infinite Campus</a:t>
            </a:r>
          </a:p>
          <a:p>
            <a:pPr lvl="1"/>
            <a:r>
              <a:rPr lang="en-US" b="1">
                <a:solidFill>
                  <a:srgbClr val="7030A0"/>
                </a:solidFill>
                <a:latin typeface="Cambria Math" panose="02040503050406030204" pitchFamily="18" charset="0"/>
                <a:ea typeface="Cambria Math" panose="02040503050406030204" pitchFamily="18" charset="0"/>
              </a:rPr>
              <a:t>Copy of Student ID – Once you take Class Photo</a:t>
            </a:r>
          </a:p>
          <a:p>
            <a:pPr lvl="1"/>
            <a:r>
              <a:rPr lang="en-US" b="1">
                <a:solidFill>
                  <a:srgbClr val="7030A0"/>
                </a:solidFill>
                <a:latin typeface="Cambria Math" panose="02040503050406030204" pitchFamily="18" charset="0"/>
                <a:ea typeface="Cambria Math" panose="02040503050406030204" pitchFamily="18" charset="0"/>
              </a:rPr>
              <a:t>Copy Unofficial Transcript – Infinite Campus</a:t>
            </a:r>
          </a:p>
          <a:p>
            <a:pPr lvl="1"/>
            <a:r>
              <a:rPr lang="en-US" b="1">
                <a:solidFill>
                  <a:srgbClr val="7030A0"/>
                </a:solidFill>
                <a:latin typeface="Cambria Math" panose="02040503050406030204" pitchFamily="18" charset="0"/>
                <a:ea typeface="Cambria Math" panose="02040503050406030204" pitchFamily="18" charset="0"/>
              </a:rPr>
              <a:t>Copy of recent Grade Report – Infinite Campus</a:t>
            </a:r>
          </a:p>
          <a:p>
            <a:pPr lvl="1"/>
            <a:endParaRPr lang="en-US" b="1">
              <a:solidFill>
                <a:srgbClr val="7030A0"/>
              </a:solidFill>
              <a:latin typeface="Cambria Math" panose="02040503050406030204" pitchFamily="18" charset="0"/>
              <a:ea typeface="Cambria Math" panose="02040503050406030204" pitchFamily="18" charset="0"/>
            </a:endParaRPr>
          </a:p>
          <a:p>
            <a:pPr marL="457200" lvl="1" indent="0">
              <a:buNone/>
            </a:pPr>
            <a:r>
              <a:rPr lang="en-US" sz="4800" b="1">
                <a:solidFill>
                  <a:srgbClr val="7030A0"/>
                </a:solidFill>
                <a:latin typeface="Cambria Math" panose="02040503050406030204" pitchFamily="18" charset="0"/>
                <a:ea typeface="Cambria Math" panose="02040503050406030204" pitchFamily="18" charset="0"/>
              </a:rPr>
              <a:t>STUDENT RESPONSIBILITY</a:t>
            </a:r>
            <a:endParaRPr lang="en-US" sz="4800"/>
          </a:p>
        </p:txBody>
      </p:sp>
    </p:spTree>
    <p:extLst>
      <p:ext uri="{BB962C8B-B14F-4D97-AF65-F5344CB8AC3E}">
        <p14:creationId xmlns:p14="http://schemas.microsoft.com/office/powerpoint/2010/main" val="330933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DAC76-DD97-4298-845B-DEF8F6584F16}"/>
              </a:ext>
            </a:extLst>
          </p:cNvPr>
          <p:cNvSpPr>
            <a:spLocks noGrp="1"/>
          </p:cNvSpPr>
          <p:nvPr>
            <p:ph type="title"/>
          </p:nvPr>
        </p:nvSpPr>
        <p:spPr/>
        <p:txBody>
          <a:bodyPr/>
          <a:lstStyle/>
          <a:p>
            <a:r>
              <a:rPr kumimoji="0" lang="en-US" sz="8000" b="1" i="0" u="none" strike="noStrike" kern="1200" cap="none" spc="0" normalizeH="0" baseline="0" noProof="0">
                <a:ln w="9525">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Do You Drive to School?</a:t>
            </a:r>
            <a:endParaRPr lang="en-US" b="1">
              <a:latin typeface="Cambria Math" panose="02040503050406030204" pitchFamily="18" charset="0"/>
              <a:ea typeface="Cambria Math" panose="02040503050406030204" pitchFamily="18" charset="0"/>
            </a:endParaRPr>
          </a:p>
        </p:txBody>
      </p:sp>
      <p:sp>
        <p:nvSpPr>
          <p:cNvPr id="3" name="Content Placeholder 2">
            <a:extLst>
              <a:ext uri="{FF2B5EF4-FFF2-40B4-BE49-F238E27FC236}">
                <a16:creationId xmlns:a16="http://schemas.microsoft.com/office/drawing/2014/main" id="{00688FF5-64BC-4C71-8DB2-320FAE4D7699}"/>
              </a:ext>
            </a:extLst>
          </p:cNvPr>
          <p:cNvSpPr>
            <a:spLocks noGrp="1"/>
          </p:cNvSpPr>
          <p:nvPr>
            <p:ph idx="1"/>
          </p:nvPr>
        </p:nvSpPr>
        <p:spPr/>
        <p:txBody>
          <a:bodyPr vert="horz" lIns="91440" tIns="45720" rIns="91440" bIns="45720" rtlCol="0" anchor="t">
            <a:normAutofit fontScale="92500" lnSpcReduction="2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Remember that you can lose your parking if you have: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endParaRPr kumimoji="0" 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Blip>
                <a:blip r:embed="rId2"/>
              </a:buBlip>
              <a:tabLst/>
              <a:defRPr/>
            </a:pPr>
            <a:r>
              <a:rPr kumimoji="0" lang="en-US" alt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5 or more unexcused absences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Blip>
                <a:blip r:embed="rId2"/>
              </a:buBlip>
              <a:tabLst/>
              <a:defRPr/>
            </a:pPr>
            <a:r>
              <a:rPr kumimoji="0" lang="en-US" alt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3 or more discipline referrals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Blip>
                <a:blip r:embed="rId2"/>
              </a:buBlip>
              <a:tabLst/>
              <a:defRPr/>
            </a:pPr>
            <a:r>
              <a:rPr kumimoji="0" lang="en-US" alt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5 or more unexcused tardies to school or unexcused check outs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Blip>
                <a:blip r:embed="rId2"/>
              </a:buBlip>
              <a:tabLst/>
              <a:defRPr/>
            </a:pPr>
            <a:r>
              <a:rPr kumimoji="0" lang="en-US" alt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Park in your assigned space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endParaRPr kumimoji="0" lang="en-US" sz="2800" b="1"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endParaRPr>
          </a:p>
          <a:p>
            <a:pPr algn="ctr">
              <a:buBlip>
                <a:blip r:embed="rId2"/>
              </a:buBlip>
              <a:defRPr/>
            </a:pPr>
            <a:r>
              <a:rPr kumimoji="0" lang="en-US" sz="3600" b="1" i="0" u="none" strike="noStrike" kern="1200" cap="none" spc="0" normalizeH="0" baseline="0" noProof="0">
                <a:ln>
                  <a:noFill/>
                </a:ln>
                <a:solidFill>
                  <a:srgbClr val="7030A0"/>
                </a:solidFill>
                <a:effectLst/>
                <a:uLnTx/>
                <a:uFillTx/>
                <a:latin typeface="Cambria Math"/>
                <a:ea typeface="Cambria Math"/>
              </a:rPr>
              <a:t>YOU </a:t>
            </a:r>
            <a:r>
              <a:rPr kumimoji="0" lang="en-US" sz="3600" b="1" i="1" u="sng" strike="noStrike" kern="1200" cap="none" spc="0" normalizeH="0" baseline="0" noProof="0">
                <a:ln>
                  <a:noFill/>
                </a:ln>
                <a:solidFill>
                  <a:srgbClr val="7030A0"/>
                </a:solidFill>
                <a:effectLst/>
                <a:uLnTx/>
                <a:uFillTx/>
                <a:latin typeface="Cambria Math"/>
                <a:ea typeface="Cambria Math"/>
              </a:rPr>
              <a:t>WILL NOT</a:t>
            </a:r>
            <a:r>
              <a:rPr lang="en-US" sz="3600" b="1" i="1">
                <a:solidFill>
                  <a:srgbClr val="7030A0"/>
                </a:solidFill>
                <a:latin typeface="Cambria Math"/>
                <a:ea typeface="Cambria Math"/>
              </a:rPr>
              <a:t>  </a:t>
            </a:r>
            <a:r>
              <a:rPr kumimoji="0" lang="en-US" sz="3600" b="1" i="0" u="none" strike="noStrike" kern="1200" cap="none" spc="0" normalizeH="0" baseline="0" noProof="0">
                <a:ln>
                  <a:noFill/>
                </a:ln>
                <a:solidFill>
                  <a:srgbClr val="7030A0"/>
                </a:solidFill>
                <a:effectLst/>
                <a:uLnTx/>
                <a:uFillTx/>
                <a:latin typeface="Cambria Math"/>
                <a:ea typeface="Cambria Math"/>
              </a:rPr>
              <a:t>RECEIVE A REFUND FOR PARKING IF YOU LOSE IT!</a:t>
            </a:r>
            <a:endParaRPr lang="en-US" sz="3600" b="1" i="0" u="none" strike="noStrike" kern="1200" cap="none" spc="0" normalizeH="0" baseline="0" noProof="0">
              <a:ln>
                <a:noFill/>
              </a:ln>
              <a:solidFill>
                <a:srgbClr val="7030A0"/>
              </a:solidFill>
              <a:effectLst/>
              <a:uLnTx/>
              <a:uFillTx/>
              <a:latin typeface="Cambria Math"/>
              <a:ea typeface="Cambria Math"/>
            </a:endParaRPr>
          </a:p>
          <a:p>
            <a:endParaRPr lang="en-US"/>
          </a:p>
        </p:txBody>
      </p:sp>
    </p:spTree>
    <p:extLst>
      <p:ext uri="{BB962C8B-B14F-4D97-AF65-F5344CB8AC3E}">
        <p14:creationId xmlns:p14="http://schemas.microsoft.com/office/powerpoint/2010/main" val="3705105687"/>
      </p:ext>
    </p:extLst>
  </p:cSld>
  <p:clrMapOvr>
    <a:masterClrMapping/>
  </p:clrMapOvr>
  <mc:AlternateContent xmlns:mc="http://schemas.openxmlformats.org/markup-compatibility/2006">
    <mc:Choice xmlns:p14="http://schemas.microsoft.com/office/powerpoint/2010/main" Requires="p14">
      <p:transition spd="slow" p14:dur="2000" advTm="21999"/>
    </mc:Choice>
    <mc:Fallback>
      <p:transition spd="slow" advTm="21999"/>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DAC76-DD97-4298-845B-DEF8F6584F16}"/>
              </a:ext>
            </a:extLst>
          </p:cNvPr>
          <p:cNvSpPr>
            <a:spLocks noGrp="1"/>
          </p:cNvSpPr>
          <p:nvPr>
            <p:ph type="title"/>
          </p:nvPr>
        </p:nvSpPr>
        <p:spPr/>
        <p:txBody>
          <a:bodyPr/>
          <a:lstStyle/>
          <a:p>
            <a:r>
              <a:rPr lang="en-US" sz="8000" b="1">
                <a:ln w="9525">
                  <a:solidFill>
                    <a:srgbClr val="FFC000">
                      <a:lumMod val="60000"/>
                      <a:lumOff val="40000"/>
                    </a:srgbClr>
                  </a:solidFill>
                </a:ln>
                <a:solidFill>
                  <a:srgbClr val="7030A0"/>
                </a:solidFill>
                <a:latin typeface="Cambria Math" panose="02040503050406030204" pitchFamily="18" charset="0"/>
                <a:ea typeface="Cambria Math" panose="02040503050406030204" pitchFamily="18" charset="0"/>
              </a:rPr>
              <a:t>Clubs &amp; Organizations</a:t>
            </a:r>
            <a:endParaRPr lang="en-US" b="1">
              <a:latin typeface="Cambria Math" panose="02040503050406030204" pitchFamily="18" charset="0"/>
              <a:ea typeface="Cambria Math" panose="02040503050406030204" pitchFamily="18" charset="0"/>
            </a:endParaRPr>
          </a:p>
        </p:txBody>
      </p:sp>
      <p:sp>
        <p:nvSpPr>
          <p:cNvPr id="3" name="Content Placeholder 2">
            <a:extLst>
              <a:ext uri="{FF2B5EF4-FFF2-40B4-BE49-F238E27FC236}">
                <a16:creationId xmlns:a16="http://schemas.microsoft.com/office/drawing/2014/main" id="{00688FF5-64BC-4C71-8DB2-320FAE4D7699}"/>
              </a:ext>
            </a:extLst>
          </p:cNvPr>
          <p:cNvSpPr>
            <a:spLocks noGrp="1"/>
          </p:cNvSpPr>
          <p:nvPr>
            <p:ph idx="1"/>
          </p:nvPr>
        </p:nvSpPr>
        <p:spPr>
          <a:xfrm>
            <a:off x="838200" y="1611517"/>
            <a:ext cx="10515600" cy="4881358"/>
          </a:xfrm>
        </p:spPr>
        <p:txBody>
          <a:bodyPr vert="horz" lIns="91440" tIns="45720" rIns="91440" bIns="45720" rtlCol="0" anchor="t">
            <a:normAutofit fontScale="85000" lnSpcReduction="20000"/>
          </a:bodyPr>
          <a:lstStyle/>
          <a:p>
            <a:pPr marL="0" marR="0" lvl="0" indent="0" algn="ctr" defTabSz="914400" rtl="0" eaLnBrk="1" fontAlgn="auto" latinLnBrk="0" hangingPunct="1">
              <a:lnSpc>
                <a:spcPct val="90000"/>
              </a:lnSpc>
              <a:spcBef>
                <a:spcPts val="1000"/>
              </a:spcBef>
              <a:spcAft>
                <a:spcPts val="0"/>
              </a:spcAft>
              <a:buClrTx/>
              <a:buSzTx/>
              <a:buNone/>
              <a:tabLst/>
              <a:defRPr/>
            </a:pPr>
            <a:r>
              <a:rPr lang="en-US" sz="4600" b="1">
                <a:solidFill>
                  <a:srgbClr val="7030A0"/>
                </a:solidFill>
                <a:latin typeface="Cambria Math" panose="02040503050406030204" pitchFamily="18" charset="0"/>
                <a:ea typeface="Cambria Math" panose="02040503050406030204" pitchFamily="18" charset="0"/>
              </a:rPr>
              <a:t>Get Involved! High School is what </a:t>
            </a:r>
            <a:r>
              <a:rPr lang="en-US" sz="4600" b="1">
                <a:solidFill>
                  <a:srgbClr val="FFC000"/>
                </a:solidFill>
                <a:latin typeface="Cambria Math" panose="02040503050406030204" pitchFamily="18" charset="0"/>
                <a:ea typeface="Cambria Math" panose="02040503050406030204" pitchFamily="18" charset="0"/>
              </a:rPr>
              <a:t>YOU</a:t>
            </a:r>
            <a:r>
              <a:rPr lang="en-US" sz="4600" b="1">
                <a:solidFill>
                  <a:srgbClr val="7030A0"/>
                </a:solidFill>
                <a:latin typeface="Cambria Math" panose="02040503050406030204" pitchFamily="18" charset="0"/>
                <a:ea typeface="Cambria Math" panose="02040503050406030204" pitchFamily="18" charset="0"/>
              </a:rPr>
              <a:t> make it!</a:t>
            </a:r>
            <a:r>
              <a:rPr kumimoji="0" lang="en-US" sz="46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lang="en-US" sz="3200" b="1">
                <a:solidFill>
                  <a:srgbClr val="7030A0"/>
                </a:solidFill>
                <a:latin typeface="Cambria Math" panose="02040503050406030204" pitchFamily="18" charset="0"/>
                <a:ea typeface="Cambria Math" panose="02040503050406030204" pitchFamily="18" charset="0"/>
              </a:rPr>
              <a:t>Beta Club</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lang="en-US" sz="3200" b="1">
                <a:solidFill>
                  <a:srgbClr val="7030A0"/>
                </a:solidFill>
                <a:latin typeface="Cambria Math" panose="02040503050406030204" pitchFamily="18" charset="0"/>
                <a:ea typeface="Cambria Math" panose="02040503050406030204" pitchFamily="18" charset="0"/>
              </a:rPr>
              <a:t>National Honor Society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Chick-Fil-A Leadership Academy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lang="en-US" sz="3200" b="1">
                <a:solidFill>
                  <a:srgbClr val="7030A0"/>
                </a:solidFill>
                <a:latin typeface="Cambria Math" panose="02040503050406030204" pitchFamily="18" charset="0"/>
                <a:ea typeface="Cambria Math" panose="02040503050406030204" pitchFamily="18" charset="0"/>
              </a:rPr>
              <a:t>Drama Club</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FBLA / HOSA / TSA / SkillsUSA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Garden Club</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HOPE Hispanic Organization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Student Leadership Team</a:t>
            </a:r>
            <a:endParaRPr kumimoji="0" lang="en-US" sz="2800" b="1"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endParaRPr>
          </a:p>
          <a:p>
            <a:pPr marL="0" indent="0" algn="ctr">
              <a:buNone/>
              <a:defRPr/>
            </a:pPr>
            <a:r>
              <a:rPr kumimoji="0" lang="en-US" sz="3600" b="1" i="0" u="none" strike="noStrike" kern="1200" cap="none" spc="0" normalizeH="0" baseline="0" noProof="0">
                <a:ln>
                  <a:noFill/>
                </a:ln>
                <a:solidFill>
                  <a:srgbClr val="7030A0"/>
                </a:solidFill>
                <a:effectLst/>
                <a:uLnTx/>
                <a:uFillTx/>
                <a:latin typeface="Cambria Math"/>
                <a:ea typeface="Cambria Math"/>
              </a:rPr>
              <a:t>And Many More! Check out the full list on school website under </a:t>
            </a:r>
            <a:r>
              <a:rPr kumimoji="0" lang="en-US" sz="3600" b="1" i="0" u="none" strike="noStrike" kern="1200" cap="none" spc="0" normalizeH="0" baseline="0" noProof="0">
                <a:ln>
                  <a:noFill/>
                </a:ln>
                <a:solidFill>
                  <a:srgbClr val="FFC000"/>
                </a:solidFill>
                <a:effectLst/>
                <a:uLnTx/>
                <a:uFillTx/>
                <a:latin typeface="Cambria Math"/>
                <a:ea typeface="Cambria Math"/>
              </a:rPr>
              <a:t>Student Resources</a:t>
            </a:r>
            <a:r>
              <a:rPr kumimoji="0" lang="en-US" sz="3600" b="1" i="0" u="none" strike="noStrike" kern="1200" cap="none" spc="0" normalizeH="0" baseline="0" noProof="0">
                <a:ln>
                  <a:noFill/>
                </a:ln>
                <a:solidFill>
                  <a:srgbClr val="7030A0"/>
                </a:solidFill>
                <a:effectLst/>
                <a:uLnTx/>
                <a:uFillTx/>
                <a:latin typeface="Cambria Math"/>
                <a:ea typeface="Cambria Math"/>
              </a:rPr>
              <a:t>!</a:t>
            </a:r>
            <a:endParaRPr lang="en-US" sz="3600" b="1" i="0" u="none" strike="noStrike" kern="1200" cap="none" spc="0" normalizeH="0" baseline="0" noProof="0">
              <a:ln>
                <a:noFill/>
              </a:ln>
              <a:solidFill>
                <a:srgbClr val="7030A0"/>
              </a:solidFill>
              <a:effectLst/>
              <a:uLnTx/>
              <a:uFillTx/>
              <a:latin typeface="Cambria Math"/>
              <a:ea typeface="Cambria Math"/>
            </a:endParaRPr>
          </a:p>
          <a:p>
            <a:endParaRPr lang="en-US"/>
          </a:p>
        </p:txBody>
      </p:sp>
    </p:spTree>
    <p:extLst>
      <p:ext uri="{BB962C8B-B14F-4D97-AF65-F5344CB8AC3E}">
        <p14:creationId xmlns:p14="http://schemas.microsoft.com/office/powerpoint/2010/main" val="1438222930"/>
      </p:ext>
    </p:extLst>
  </p:cSld>
  <p:clrMapOvr>
    <a:masterClrMapping/>
  </p:clrMapOvr>
  <mc:AlternateContent xmlns:mc="http://schemas.openxmlformats.org/markup-compatibility/2006">
    <mc:Choice xmlns:p14="http://schemas.microsoft.com/office/powerpoint/2010/main" Requires="p14">
      <p:transition spd="slow" p14:dur="2000" advTm="21999"/>
    </mc:Choice>
    <mc:Fallback>
      <p:transition spd="slow" advTm="2199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36C50-9D38-4E49-9182-BC2FB63AD667}"/>
              </a:ext>
            </a:extLst>
          </p:cNvPr>
          <p:cNvSpPr>
            <a:spLocks noGrp="1"/>
          </p:cNvSpPr>
          <p:nvPr>
            <p:ph type="title"/>
          </p:nvPr>
        </p:nvSpPr>
        <p:spPr/>
        <p:txBody>
          <a:bodyPr/>
          <a:lstStyle/>
          <a:p>
            <a:r>
              <a:rPr kumimoji="0" lang="en-US" sz="6000" b="1" i="0" u="none" strike="noStrike" kern="1200" cap="none" spc="0" normalizeH="0" baseline="0" noProof="0">
                <a:ln w="15875">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HHS Counselors are Rock Stars! </a:t>
            </a:r>
            <a:endParaRPr lang="en-US" b="1">
              <a:latin typeface="Cambria Math" panose="02040503050406030204" pitchFamily="18" charset="0"/>
              <a:ea typeface="Cambria Math" panose="02040503050406030204" pitchFamily="18" charset="0"/>
            </a:endParaRPr>
          </a:p>
        </p:txBody>
      </p:sp>
      <p:sp>
        <p:nvSpPr>
          <p:cNvPr id="3" name="Content Placeholder 2">
            <a:extLst>
              <a:ext uri="{FF2B5EF4-FFF2-40B4-BE49-F238E27FC236}">
                <a16:creationId xmlns:a16="http://schemas.microsoft.com/office/drawing/2014/main" id="{FBCC71A3-BF1D-4519-A34B-87374E6C640F}"/>
              </a:ext>
            </a:extLst>
          </p:cNvPr>
          <p:cNvSpPr>
            <a:spLocks noGrp="1"/>
          </p:cNvSpPr>
          <p:nvPr>
            <p:ph idx="1"/>
          </p:nvPr>
        </p:nvSpPr>
        <p:spPr>
          <a:xfrm>
            <a:off x="708454" y="1825625"/>
            <a:ext cx="10645346" cy="4351338"/>
          </a:xfrm>
        </p:spPr>
        <p:txBody>
          <a:bodyPr vert="horz" lIns="91440" tIns="45720" rIns="91440" bIns="45720" rtlCol="0" anchor="t">
            <a:normAutofit lnSpcReduction="10000"/>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lang="en-US" sz="3800" b="1">
                <a:ln w="6350">
                  <a:solidFill>
                    <a:srgbClr val="FFC000">
                      <a:lumMod val="60000"/>
                      <a:lumOff val="40000"/>
                    </a:srgbClr>
                  </a:solidFill>
                </a:ln>
                <a:solidFill>
                  <a:srgbClr val="7030A0"/>
                </a:solidFill>
                <a:latin typeface="Cambria Math"/>
                <a:ea typeface="Cambria Math"/>
              </a:rPr>
              <a:t>Mrs. Jackson</a:t>
            </a:r>
            <a:r>
              <a:rPr kumimoji="0" lang="en-US" sz="3800" b="1" i="0" u="none" strike="noStrike" kern="1200" cap="none" spc="0" normalizeH="0" baseline="0" noProof="0">
                <a:ln w="6350">
                  <a:solidFill>
                    <a:srgbClr val="FFC000">
                      <a:lumMod val="60000"/>
                      <a:lumOff val="40000"/>
                    </a:srgbClr>
                  </a:solidFill>
                </a:ln>
                <a:solidFill>
                  <a:srgbClr val="7030A0"/>
                </a:solidFill>
                <a:effectLst/>
                <a:uLnTx/>
                <a:uFillTx/>
                <a:latin typeface="Cambria Math"/>
                <a:ea typeface="Cambria Math"/>
              </a:rPr>
              <a:t>– Students </a:t>
            </a:r>
            <a:r>
              <a:rPr lang="en-US" sz="3800" b="1">
                <a:ln w="6350">
                  <a:solidFill>
                    <a:srgbClr val="FFC000">
                      <a:lumMod val="60000"/>
                      <a:lumOff val="40000"/>
                    </a:srgbClr>
                  </a:solidFill>
                </a:ln>
                <a:solidFill>
                  <a:srgbClr val="7030A0"/>
                </a:solidFill>
                <a:latin typeface="Cambria Math"/>
                <a:ea typeface="Cambria Math"/>
              </a:rPr>
              <a:t>with</a:t>
            </a:r>
            <a:r>
              <a:rPr kumimoji="0" lang="en-US" sz="3800" b="1" i="0" u="none" strike="noStrike" kern="1200" cap="none" spc="0" normalizeH="0" baseline="0" noProof="0">
                <a:ln w="6350">
                  <a:solidFill>
                    <a:srgbClr val="FFC000">
                      <a:lumMod val="60000"/>
                      <a:lumOff val="40000"/>
                    </a:srgbClr>
                  </a:solidFill>
                </a:ln>
                <a:solidFill>
                  <a:srgbClr val="7030A0"/>
                </a:solidFill>
                <a:effectLst/>
                <a:uLnTx/>
                <a:uFillTx/>
                <a:latin typeface="Cambria Math"/>
                <a:ea typeface="Cambria Math"/>
              </a:rPr>
              <a:t> last name “A – C”</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800" b="1"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Dr. Walker– Students with last name “D - H”</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800" b="1"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Ms. Hrisak</a:t>
            </a:r>
            <a:r>
              <a:rPr lang="en-US" sz="3800" b="1">
                <a:ln w="6350">
                  <a:solidFill>
                    <a:srgbClr val="FFC000">
                      <a:lumMod val="60000"/>
                      <a:lumOff val="40000"/>
                    </a:srgbClr>
                  </a:solidFill>
                </a:ln>
                <a:solidFill>
                  <a:srgbClr val="7030A0"/>
                </a:solidFill>
                <a:latin typeface="Cambria Math" panose="02040503050406030204" pitchFamily="18" charset="0"/>
                <a:ea typeface="Cambria Math" panose="02040503050406030204" pitchFamily="18" charset="0"/>
              </a:rPr>
              <a:t> – Student with last name “I - M“</a:t>
            </a:r>
            <a:endParaRPr kumimoji="0" lang="en-US" sz="3800" b="1"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800" b="1"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Mr. Pearson – Students with last name “N – S”</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800" b="1"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Mrs. </a:t>
            </a:r>
            <a:r>
              <a:rPr lang="en-US" sz="3800" b="1">
                <a:ln w="6350">
                  <a:solidFill>
                    <a:srgbClr val="FFC000">
                      <a:lumMod val="60000"/>
                      <a:lumOff val="40000"/>
                    </a:srgbClr>
                  </a:solidFill>
                </a:ln>
                <a:solidFill>
                  <a:srgbClr val="7030A0"/>
                </a:solidFill>
                <a:latin typeface="Cambria Math" panose="02040503050406030204" pitchFamily="18" charset="0"/>
                <a:ea typeface="Cambria Math" panose="02040503050406030204" pitchFamily="18" charset="0"/>
              </a:rPr>
              <a:t>Brooks</a:t>
            </a:r>
            <a:r>
              <a:rPr kumimoji="0" lang="en-US" sz="3800" b="1"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 – Students with last name “T – Z”</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800" b="1"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Mrs. Downey – Guidance Office Manager</a:t>
            </a:r>
          </a:p>
          <a:p>
            <a:pPr algn="ctr"/>
            <a:r>
              <a:rPr lang="en-US">
                <a:hlinkClick r:id="rId3"/>
              </a:rPr>
              <a:t>https://hiramschoolcounsel.wixsite.com/hhscounseling</a:t>
            </a:r>
            <a:r>
              <a:rPr lang="en-US"/>
              <a:t> </a:t>
            </a:r>
          </a:p>
        </p:txBody>
      </p:sp>
    </p:spTree>
    <p:extLst>
      <p:ext uri="{BB962C8B-B14F-4D97-AF65-F5344CB8AC3E}">
        <p14:creationId xmlns:p14="http://schemas.microsoft.com/office/powerpoint/2010/main" val="2985430960"/>
      </p:ext>
    </p:extLst>
  </p:cSld>
  <p:clrMapOvr>
    <a:masterClrMapping/>
  </p:clrMapOvr>
  <mc:AlternateContent xmlns:mc="http://schemas.openxmlformats.org/markup-compatibility/2006">
    <mc:Choice xmlns:p14="http://schemas.microsoft.com/office/powerpoint/2010/main" Requires="p14">
      <p:transition spd="slow" p14:dur="2000" advTm="83276"/>
    </mc:Choice>
    <mc:Fallback>
      <p:transition spd="slow" advTm="83276"/>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DAC76-DD97-4298-845B-DEF8F6584F16}"/>
              </a:ext>
            </a:extLst>
          </p:cNvPr>
          <p:cNvSpPr>
            <a:spLocks noGrp="1"/>
          </p:cNvSpPr>
          <p:nvPr>
            <p:ph type="title"/>
          </p:nvPr>
        </p:nvSpPr>
        <p:spPr/>
        <p:txBody>
          <a:bodyPr>
            <a:normAutofit/>
          </a:bodyPr>
          <a:lstStyle/>
          <a:p>
            <a:pPr algn="ctr"/>
            <a:r>
              <a:rPr lang="en-US" sz="6000" b="1">
                <a:ln w="9525">
                  <a:solidFill>
                    <a:srgbClr val="FFC000">
                      <a:lumMod val="60000"/>
                      <a:lumOff val="40000"/>
                    </a:srgbClr>
                  </a:solidFill>
                </a:ln>
                <a:solidFill>
                  <a:srgbClr val="7030A0"/>
                </a:solidFill>
                <a:latin typeface="Cambria Math" panose="02040503050406030204" pitchFamily="18" charset="0"/>
                <a:ea typeface="Cambria Math" panose="02040503050406030204" pitchFamily="18" charset="0"/>
              </a:rPr>
              <a:t>Extra! Extra! Did You Know? </a:t>
            </a:r>
            <a:endParaRPr lang="en-US" sz="6000" b="1">
              <a:latin typeface="Cambria Math" panose="02040503050406030204" pitchFamily="18" charset="0"/>
              <a:ea typeface="Cambria Math" panose="02040503050406030204" pitchFamily="18" charset="0"/>
            </a:endParaRPr>
          </a:p>
        </p:txBody>
      </p:sp>
      <p:sp>
        <p:nvSpPr>
          <p:cNvPr id="3" name="Content Placeholder 2">
            <a:extLst>
              <a:ext uri="{FF2B5EF4-FFF2-40B4-BE49-F238E27FC236}">
                <a16:creationId xmlns:a16="http://schemas.microsoft.com/office/drawing/2014/main" id="{00688FF5-64BC-4C71-8DB2-320FAE4D7699}"/>
              </a:ext>
            </a:extLst>
          </p:cNvPr>
          <p:cNvSpPr>
            <a:spLocks noGrp="1"/>
          </p:cNvSpPr>
          <p:nvPr>
            <p:ph idx="1"/>
          </p:nvPr>
        </p:nvSpPr>
        <p:spPr/>
        <p:txBody>
          <a:bodyPr vert="horz" lIns="91440" tIns="45720" rIns="91440" bIns="45720" rtlCol="0" anchor="t">
            <a:normAutofit/>
          </a:bodyPr>
          <a:lstStyle/>
          <a:p>
            <a:pPr marL="0" marR="0" lvl="0" indent="0" algn="ctr" defTabSz="914400" rtl="0" eaLnBrk="1" fontAlgn="auto" latinLnBrk="0" hangingPunct="1">
              <a:lnSpc>
                <a:spcPct val="90000"/>
              </a:lnSpc>
              <a:spcBef>
                <a:spcPts val="1000"/>
              </a:spcBef>
              <a:spcAft>
                <a:spcPts val="0"/>
              </a:spcAft>
              <a:buClrTx/>
              <a:buSzTx/>
              <a:buNone/>
              <a:tabLst/>
              <a:defRPr/>
            </a:pPr>
            <a:r>
              <a:rPr lang="en-US" sz="3200" b="1">
                <a:solidFill>
                  <a:srgbClr val="7030A0"/>
                </a:solidFill>
                <a:latin typeface="Cambria Math" panose="02040503050406030204" pitchFamily="18" charset="0"/>
                <a:ea typeface="Cambria Math" panose="02040503050406030204" pitchFamily="18" charset="0"/>
              </a:rPr>
              <a:t>Get Involved! High School is what </a:t>
            </a:r>
            <a:r>
              <a:rPr lang="en-US" sz="3200" b="1">
                <a:solidFill>
                  <a:srgbClr val="FFC000"/>
                </a:solidFill>
                <a:latin typeface="Cambria Math" panose="02040503050406030204" pitchFamily="18" charset="0"/>
                <a:ea typeface="Cambria Math" panose="02040503050406030204" pitchFamily="18" charset="0"/>
              </a:rPr>
              <a:t>YOU</a:t>
            </a:r>
            <a:r>
              <a:rPr lang="en-US" sz="3200" b="1">
                <a:solidFill>
                  <a:srgbClr val="7030A0"/>
                </a:solidFill>
                <a:latin typeface="Cambria Math" panose="02040503050406030204" pitchFamily="18" charset="0"/>
                <a:ea typeface="Cambria Math" panose="02040503050406030204" pitchFamily="18" charset="0"/>
              </a:rPr>
              <a:t> make it!</a:t>
            </a:r>
            <a:r>
              <a:rPr kumimoji="0" 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 </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800" b="1"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endParaRPr>
          </a:p>
          <a:p>
            <a:pPr marL="0" indent="0">
              <a:buNone/>
            </a:pPr>
            <a:endParaRPr lang="en-US"/>
          </a:p>
        </p:txBody>
      </p:sp>
      <p:graphicFrame>
        <p:nvGraphicFramePr>
          <p:cNvPr id="5" name="Table 5">
            <a:extLst>
              <a:ext uri="{FF2B5EF4-FFF2-40B4-BE49-F238E27FC236}">
                <a16:creationId xmlns:a16="http://schemas.microsoft.com/office/drawing/2014/main" id="{F8780250-0FAD-37B9-CD6D-8F3C93F5E8EF}"/>
              </a:ext>
            </a:extLst>
          </p:cNvPr>
          <p:cNvGraphicFramePr>
            <a:graphicFrameLocks noGrp="1"/>
          </p:cNvGraphicFramePr>
          <p:nvPr>
            <p:extLst>
              <p:ext uri="{D42A27DB-BD31-4B8C-83A1-F6EECF244321}">
                <p14:modId xmlns:p14="http://schemas.microsoft.com/office/powerpoint/2010/main" val="3717339022"/>
              </p:ext>
            </p:extLst>
          </p:nvPr>
        </p:nvGraphicFramePr>
        <p:xfrm>
          <a:off x="2032000" y="2362952"/>
          <a:ext cx="8127999" cy="4326122"/>
        </p:xfrm>
        <a:graphic>
          <a:graphicData uri="http://schemas.openxmlformats.org/drawingml/2006/table">
            <a:tbl>
              <a:tblPr firstRow="1" bandRow="1">
                <a:tableStyleId>{00A15C55-8517-42AA-B614-E9B94910E393}</a:tableStyleId>
              </a:tblPr>
              <a:tblGrid>
                <a:gridCol w="2709333">
                  <a:extLst>
                    <a:ext uri="{9D8B030D-6E8A-4147-A177-3AD203B41FA5}">
                      <a16:colId xmlns:a16="http://schemas.microsoft.com/office/drawing/2014/main" val="3355799141"/>
                    </a:ext>
                  </a:extLst>
                </a:gridCol>
                <a:gridCol w="2709333">
                  <a:extLst>
                    <a:ext uri="{9D8B030D-6E8A-4147-A177-3AD203B41FA5}">
                      <a16:colId xmlns:a16="http://schemas.microsoft.com/office/drawing/2014/main" val="1110625502"/>
                    </a:ext>
                  </a:extLst>
                </a:gridCol>
                <a:gridCol w="2709333">
                  <a:extLst>
                    <a:ext uri="{9D8B030D-6E8A-4147-A177-3AD203B41FA5}">
                      <a16:colId xmlns:a16="http://schemas.microsoft.com/office/drawing/2014/main" val="2748090895"/>
                    </a:ext>
                  </a:extLst>
                </a:gridCol>
              </a:tblGrid>
              <a:tr h="535286">
                <a:tc>
                  <a:txBody>
                    <a:bodyPr/>
                    <a:lstStyle/>
                    <a:p>
                      <a:pPr algn="ctr"/>
                      <a:r>
                        <a:rPr lang="en-US" sz="3200"/>
                        <a:t>Fall Sports</a:t>
                      </a:r>
                    </a:p>
                  </a:txBody>
                  <a:tcPr/>
                </a:tc>
                <a:tc>
                  <a:txBody>
                    <a:bodyPr/>
                    <a:lstStyle/>
                    <a:p>
                      <a:pPr algn="ctr"/>
                      <a:r>
                        <a:rPr lang="en-US" sz="3200"/>
                        <a:t>Winter Sports</a:t>
                      </a:r>
                    </a:p>
                  </a:txBody>
                  <a:tcPr/>
                </a:tc>
                <a:tc>
                  <a:txBody>
                    <a:bodyPr/>
                    <a:lstStyle/>
                    <a:p>
                      <a:pPr algn="ctr"/>
                      <a:r>
                        <a:rPr lang="en-US" sz="3200"/>
                        <a:t>Spring Sports</a:t>
                      </a:r>
                    </a:p>
                  </a:txBody>
                  <a:tcPr/>
                </a:tc>
                <a:extLst>
                  <a:ext uri="{0D108BD9-81ED-4DB2-BD59-A6C34878D82A}">
                    <a16:rowId xmlns:a16="http://schemas.microsoft.com/office/drawing/2014/main" val="258674658"/>
                  </a:ext>
                </a:extLst>
              </a:tr>
              <a:tr h="535286">
                <a:tc>
                  <a:txBody>
                    <a:bodyPr/>
                    <a:lstStyle/>
                    <a:p>
                      <a:r>
                        <a:rPr lang="en-US"/>
                        <a:t>Football</a:t>
                      </a:r>
                    </a:p>
                  </a:txBody>
                  <a:tcPr/>
                </a:tc>
                <a:tc>
                  <a:txBody>
                    <a:bodyPr/>
                    <a:lstStyle/>
                    <a:p>
                      <a:r>
                        <a:rPr lang="en-US"/>
                        <a:t>Basketball</a:t>
                      </a:r>
                    </a:p>
                  </a:txBody>
                  <a:tcPr/>
                </a:tc>
                <a:tc>
                  <a:txBody>
                    <a:bodyPr/>
                    <a:lstStyle/>
                    <a:p>
                      <a:r>
                        <a:rPr lang="en-US"/>
                        <a:t>Golf</a:t>
                      </a:r>
                    </a:p>
                  </a:txBody>
                  <a:tcPr/>
                </a:tc>
                <a:extLst>
                  <a:ext uri="{0D108BD9-81ED-4DB2-BD59-A6C34878D82A}">
                    <a16:rowId xmlns:a16="http://schemas.microsoft.com/office/drawing/2014/main" val="2155289312"/>
                  </a:ext>
                </a:extLst>
              </a:tr>
              <a:tr h="535286">
                <a:tc>
                  <a:txBody>
                    <a:bodyPr/>
                    <a:lstStyle/>
                    <a:p>
                      <a:r>
                        <a:rPr lang="en-US"/>
                        <a:t>Cross Country</a:t>
                      </a:r>
                    </a:p>
                  </a:txBody>
                  <a:tcPr/>
                </a:tc>
                <a:tc>
                  <a:txBody>
                    <a:bodyPr/>
                    <a:lstStyle/>
                    <a:p>
                      <a:r>
                        <a:rPr lang="en-US"/>
                        <a:t>Wrestling</a:t>
                      </a:r>
                    </a:p>
                  </a:txBody>
                  <a:tcPr/>
                </a:tc>
                <a:tc>
                  <a:txBody>
                    <a:bodyPr/>
                    <a:lstStyle/>
                    <a:p>
                      <a:r>
                        <a:rPr lang="en-US"/>
                        <a:t>Tennis</a:t>
                      </a:r>
                    </a:p>
                  </a:txBody>
                  <a:tcPr/>
                </a:tc>
                <a:extLst>
                  <a:ext uri="{0D108BD9-81ED-4DB2-BD59-A6C34878D82A}">
                    <a16:rowId xmlns:a16="http://schemas.microsoft.com/office/drawing/2014/main" val="1416981948"/>
                  </a:ext>
                </a:extLst>
              </a:tr>
              <a:tr h="535286">
                <a:tc>
                  <a:txBody>
                    <a:bodyPr/>
                    <a:lstStyle/>
                    <a:p>
                      <a:r>
                        <a:rPr lang="en-US"/>
                        <a:t>Cheerleading (Football)</a:t>
                      </a:r>
                    </a:p>
                  </a:txBody>
                  <a:tcPr/>
                </a:tc>
                <a:tc>
                  <a:txBody>
                    <a:bodyPr/>
                    <a:lstStyle/>
                    <a:p>
                      <a:r>
                        <a:rPr lang="en-US"/>
                        <a:t>Swimming</a:t>
                      </a:r>
                    </a:p>
                  </a:txBody>
                  <a:tcPr/>
                </a:tc>
                <a:tc>
                  <a:txBody>
                    <a:bodyPr/>
                    <a:lstStyle/>
                    <a:p>
                      <a:r>
                        <a:rPr lang="en-US"/>
                        <a:t>Soccer</a:t>
                      </a:r>
                    </a:p>
                  </a:txBody>
                  <a:tcPr/>
                </a:tc>
                <a:extLst>
                  <a:ext uri="{0D108BD9-81ED-4DB2-BD59-A6C34878D82A}">
                    <a16:rowId xmlns:a16="http://schemas.microsoft.com/office/drawing/2014/main" val="3006807846"/>
                  </a:ext>
                </a:extLst>
              </a:tr>
              <a:tr h="535286">
                <a:tc>
                  <a:txBody>
                    <a:bodyPr/>
                    <a:lstStyle/>
                    <a:p>
                      <a:r>
                        <a:rPr lang="en-US"/>
                        <a:t>Softball</a:t>
                      </a:r>
                    </a:p>
                  </a:txBody>
                  <a:tcPr/>
                </a:tc>
                <a:tc>
                  <a:txBody>
                    <a:bodyPr/>
                    <a:lstStyle/>
                    <a:p>
                      <a:r>
                        <a:rPr lang="en-US"/>
                        <a:t>Rifle</a:t>
                      </a:r>
                    </a:p>
                  </a:txBody>
                  <a:tcPr/>
                </a:tc>
                <a:tc>
                  <a:txBody>
                    <a:bodyPr/>
                    <a:lstStyle/>
                    <a:p>
                      <a:r>
                        <a:rPr lang="en-US"/>
                        <a:t>Track</a:t>
                      </a:r>
                    </a:p>
                  </a:txBody>
                  <a:tcPr/>
                </a:tc>
                <a:extLst>
                  <a:ext uri="{0D108BD9-81ED-4DB2-BD59-A6C34878D82A}">
                    <a16:rowId xmlns:a16="http://schemas.microsoft.com/office/drawing/2014/main" val="1981576619"/>
                  </a:ext>
                </a:extLst>
              </a:tr>
              <a:tr h="535286">
                <a:tc>
                  <a:txBody>
                    <a:bodyPr/>
                    <a:lstStyle/>
                    <a:p>
                      <a:r>
                        <a:rPr lang="en-US"/>
                        <a:t>Volleyball</a:t>
                      </a:r>
                    </a:p>
                  </a:txBody>
                  <a:tcPr/>
                </a:tc>
                <a:tc>
                  <a:txBody>
                    <a:bodyPr/>
                    <a:lstStyle/>
                    <a:p>
                      <a:r>
                        <a:rPr lang="en-US"/>
                        <a:t>Cheerleading (Basketball)</a:t>
                      </a:r>
                    </a:p>
                  </a:txBody>
                  <a:tcPr/>
                </a:tc>
                <a:tc>
                  <a:txBody>
                    <a:bodyPr/>
                    <a:lstStyle/>
                    <a:p>
                      <a:r>
                        <a:rPr lang="en-US"/>
                        <a:t>Baseball</a:t>
                      </a:r>
                    </a:p>
                  </a:txBody>
                  <a:tcPr/>
                </a:tc>
                <a:extLst>
                  <a:ext uri="{0D108BD9-81ED-4DB2-BD59-A6C34878D82A}">
                    <a16:rowId xmlns:a16="http://schemas.microsoft.com/office/drawing/2014/main" val="3017474047"/>
                  </a:ext>
                </a:extLst>
              </a:tr>
              <a:tr h="535286">
                <a:tc>
                  <a:txBody>
                    <a:bodyPr/>
                    <a:lstStyle/>
                    <a:p>
                      <a:r>
                        <a:rPr lang="en-US"/>
                        <a:t>Flag Football (Girls Only)</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058159748"/>
                  </a:ext>
                </a:extLst>
              </a:tr>
              <a:tr h="535286">
                <a:tc>
                  <a:txBody>
                    <a:bodyPr/>
                    <a:lstStyle/>
                    <a:p>
                      <a:r>
                        <a:rPr lang="en-US"/>
                        <a:t>E-Sports</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556642898"/>
                  </a:ext>
                </a:extLst>
              </a:tr>
            </a:tbl>
          </a:graphicData>
        </a:graphic>
      </p:graphicFrame>
    </p:spTree>
    <p:extLst>
      <p:ext uri="{BB962C8B-B14F-4D97-AF65-F5344CB8AC3E}">
        <p14:creationId xmlns:p14="http://schemas.microsoft.com/office/powerpoint/2010/main" val="1636345431"/>
      </p:ext>
    </p:extLst>
  </p:cSld>
  <p:clrMapOvr>
    <a:masterClrMapping/>
  </p:clrMapOvr>
  <mc:AlternateContent xmlns:mc="http://schemas.openxmlformats.org/markup-compatibility/2006">
    <mc:Choice xmlns:p14="http://schemas.microsoft.com/office/powerpoint/2010/main" Requires="p14">
      <p:transition spd="slow" p14:dur="2000" advTm="21999"/>
    </mc:Choice>
    <mc:Fallback>
      <p:transition spd="slow" advTm="21999"/>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7" name="Rectangle 22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urple and yellow logo&#10;&#10;Description automatically generated">
            <a:extLst>
              <a:ext uri="{FF2B5EF4-FFF2-40B4-BE49-F238E27FC236}">
                <a16:creationId xmlns:a16="http://schemas.microsoft.com/office/drawing/2014/main" id="{2D0565A3-222B-F0DF-BDAE-558871F3A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9471" y="1479902"/>
            <a:ext cx="2601592" cy="1524498"/>
          </a:xfrm>
          <a:prstGeom prst="rect">
            <a:avLst/>
          </a:prstGeom>
        </p:spPr>
      </p:pic>
      <p:grpSp>
        <p:nvGrpSpPr>
          <p:cNvPr id="231" name="Group 230">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232" name="Oval 231">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5" name="Oval 234">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4DAC76-DD97-4298-845B-DEF8F6584F16}"/>
              </a:ext>
            </a:extLst>
          </p:cNvPr>
          <p:cNvSpPr>
            <a:spLocks noGrp="1"/>
          </p:cNvSpPr>
          <p:nvPr>
            <p:ph type="title"/>
          </p:nvPr>
        </p:nvSpPr>
        <p:spPr>
          <a:xfrm>
            <a:off x="702591" y="3404608"/>
            <a:ext cx="3520789" cy="2666087"/>
          </a:xfrm>
        </p:spPr>
        <p:txBody>
          <a:bodyPr>
            <a:normAutofit/>
          </a:bodyPr>
          <a:lstStyle/>
          <a:p>
            <a:pPr algn="ctr"/>
            <a:r>
              <a:rPr lang="en-US" b="1">
                <a:ln w="9525">
                  <a:solidFill>
                    <a:srgbClr val="FFC000">
                      <a:lumMod val="60000"/>
                      <a:lumOff val="40000"/>
                    </a:srgbClr>
                  </a:solidFill>
                </a:ln>
                <a:solidFill>
                  <a:schemeClr val="bg1"/>
                </a:solidFill>
                <a:latin typeface="Cambria Math" panose="02040503050406030204" pitchFamily="18" charset="0"/>
                <a:ea typeface="Cambria Math" panose="02040503050406030204" pitchFamily="18" charset="0"/>
              </a:rPr>
              <a:t>CTAE – Start Your Career Now!</a:t>
            </a:r>
            <a:endParaRPr lang="en-US" b="1">
              <a:solidFill>
                <a:schemeClr val="bg1"/>
              </a:solidFill>
              <a:latin typeface="Cambria Math" panose="02040503050406030204" pitchFamily="18" charset="0"/>
              <a:ea typeface="Cambria Math" panose="02040503050406030204" pitchFamily="18" charset="0"/>
            </a:endParaRPr>
          </a:p>
        </p:txBody>
      </p:sp>
      <p:grpSp>
        <p:nvGrpSpPr>
          <p:cNvPr id="237"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238" name="Freeform: Shape 237">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41"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42" name="Freeform: Shape 241">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sp>
        <p:nvSpPr>
          <p:cNvPr id="213" name="Content Placeholder 8">
            <a:extLst>
              <a:ext uri="{FF2B5EF4-FFF2-40B4-BE49-F238E27FC236}">
                <a16:creationId xmlns:a16="http://schemas.microsoft.com/office/drawing/2014/main" id="{07F24FD0-A099-9B56-171B-72086B710560}"/>
              </a:ext>
            </a:extLst>
          </p:cNvPr>
          <p:cNvSpPr>
            <a:spLocks noGrp="1"/>
          </p:cNvSpPr>
          <p:nvPr>
            <p:ph idx="1"/>
          </p:nvPr>
        </p:nvSpPr>
        <p:spPr>
          <a:xfrm>
            <a:off x="6477270" y="1130846"/>
            <a:ext cx="4974771" cy="4351338"/>
          </a:xfrm>
        </p:spPr>
        <p:txBody>
          <a:bodyPr>
            <a:normAutofit lnSpcReduction="10000"/>
          </a:bodyPr>
          <a:lstStyle/>
          <a:p>
            <a:pPr marL="0" indent="0" algn="ctr">
              <a:buNone/>
            </a:pPr>
            <a:r>
              <a:rPr lang="en-US" sz="3200">
                <a:solidFill>
                  <a:srgbClr val="FFC000"/>
                </a:solidFill>
              </a:rPr>
              <a:t>Career Pathways Available at HHS</a:t>
            </a:r>
          </a:p>
          <a:p>
            <a:r>
              <a:rPr lang="en-US" sz="1800">
                <a:solidFill>
                  <a:schemeClr val="bg1"/>
                </a:solidFill>
              </a:rPr>
              <a:t>Financial Services </a:t>
            </a:r>
          </a:p>
          <a:p>
            <a:r>
              <a:rPr lang="en-US" sz="1800">
                <a:solidFill>
                  <a:schemeClr val="bg1"/>
                </a:solidFill>
              </a:rPr>
              <a:t>Cosmetology</a:t>
            </a:r>
          </a:p>
          <a:p>
            <a:r>
              <a:rPr lang="en-US" sz="1800">
                <a:solidFill>
                  <a:schemeClr val="bg1"/>
                </a:solidFill>
              </a:rPr>
              <a:t>Graphic Design </a:t>
            </a:r>
          </a:p>
          <a:p>
            <a:r>
              <a:rPr lang="en-US" sz="1800">
                <a:solidFill>
                  <a:schemeClr val="bg1"/>
                </a:solidFill>
              </a:rPr>
              <a:t>JROTC</a:t>
            </a:r>
          </a:p>
          <a:p>
            <a:r>
              <a:rPr lang="en-US" sz="1800">
                <a:solidFill>
                  <a:schemeClr val="bg1"/>
                </a:solidFill>
              </a:rPr>
              <a:t>Criminal Investigations </a:t>
            </a:r>
          </a:p>
          <a:p>
            <a:r>
              <a:rPr lang="en-US" sz="1800">
                <a:solidFill>
                  <a:schemeClr val="bg1"/>
                </a:solidFill>
              </a:rPr>
              <a:t>Automotive </a:t>
            </a:r>
          </a:p>
          <a:p>
            <a:r>
              <a:rPr lang="en-US" sz="1800">
                <a:solidFill>
                  <a:schemeClr val="bg1"/>
                </a:solidFill>
              </a:rPr>
              <a:t>Engineering </a:t>
            </a:r>
          </a:p>
          <a:p>
            <a:r>
              <a:rPr lang="en-US" sz="1800">
                <a:solidFill>
                  <a:schemeClr val="bg1"/>
                </a:solidFill>
              </a:rPr>
              <a:t>Certified Medical Assistant </a:t>
            </a:r>
          </a:p>
          <a:p>
            <a:r>
              <a:rPr lang="en-US" sz="1800">
                <a:solidFill>
                  <a:schemeClr val="bg1"/>
                </a:solidFill>
              </a:rPr>
              <a:t>Sports Medicine </a:t>
            </a:r>
          </a:p>
          <a:p>
            <a:r>
              <a:rPr lang="en-US" sz="1800">
                <a:solidFill>
                  <a:schemeClr val="bg1"/>
                </a:solidFill>
              </a:rPr>
              <a:t>Audio/Video and Film </a:t>
            </a:r>
          </a:p>
          <a:p>
            <a:endParaRPr lang="en-US" sz="1800">
              <a:solidFill>
                <a:schemeClr val="bg1"/>
              </a:solidFill>
            </a:endParaRPr>
          </a:p>
        </p:txBody>
      </p:sp>
    </p:spTree>
    <p:extLst>
      <p:ext uri="{BB962C8B-B14F-4D97-AF65-F5344CB8AC3E}">
        <p14:creationId xmlns:p14="http://schemas.microsoft.com/office/powerpoint/2010/main" val="3341521059"/>
      </p:ext>
    </p:extLst>
  </p:cSld>
  <p:clrMapOvr>
    <a:masterClrMapping/>
  </p:clrMapOvr>
  <mc:AlternateContent xmlns:mc="http://schemas.openxmlformats.org/markup-compatibility/2006">
    <mc:Choice xmlns:p14="http://schemas.microsoft.com/office/powerpoint/2010/main" Requires="p14">
      <p:transition spd="slow" p14:dur="2000" advTm="21999"/>
    </mc:Choice>
    <mc:Fallback>
      <p:transition spd="slow" advTm="21999"/>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DAC76-DD97-4298-845B-DEF8F6584F16}"/>
              </a:ext>
            </a:extLst>
          </p:cNvPr>
          <p:cNvSpPr>
            <a:spLocks noGrp="1"/>
          </p:cNvSpPr>
          <p:nvPr>
            <p:ph type="title"/>
          </p:nvPr>
        </p:nvSpPr>
        <p:spPr>
          <a:xfrm>
            <a:off x="4572000" y="93308"/>
            <a:ext cx="7405735" cy="2658945"/>
          </a:xfrm>
        </p:spPr>
        <p:txBody>
          <a:bodyPr>
            <a:normAutofit/>
          </a:bodyPr>
          <a:lstStyle/>
          <a:p>
            <a:pPr algn="ctr"/>
            <a:r>
              <a:rPr lang="en-US" sz="6000" b="1">
                <a:ln w="9525">
                  <a:solidFill>
                    <a:srgbClr val="FFC000">
                      <a:lumMod val="60000"/>
                      <a:lumOff val="40000"/>
                    </a:srgbClr>
                  </a:solidFill>
                </a:ln>
                <a:solidFill>
                  <a:srgbClr val="7030A0"/>
                </a:solidFill>
                <a:latin typeface="Cambria Math" panose="02040503050406030204" pitchFamily="18" charset="0"/>
                <a:ea typeface="Cambria Math" panose="02040503050406030204" pitchFamily="18" charset="0"/>
              </a:rPr>
              <a:t>Advanced Placement Courses</a:t>
            </a:r>
            <a:br>
              <a:rPr lang="en-US" sz="6000" b="1">
                <a:ln w="9525">
                  <a:solidFill>
                    <a:srgbClr val="FFC000">
                      <a:lumMod val="60000"/>
                      <a:lumOff val="40000"/>
                    </a:srgbClr>
                  </a:solidFill>
                </a:ln>
                <a:solidFill>
                  <a:srgbClr val="7030A0"/>
                </a:solidFill>
                <a:latin typeface="Cambria Math" panose="02040503050406030204" pitchFamily="18" charset="0"/>
                <a:ea typeface="Cambria Math" panose="02040503050406030204" pitchFamily="18" charset="0"/>
              </a:rPr>
            </a:br>
            <a:endParaRPr lang="en-US" sz="6000" b="1">
              <a:latin typeface="Cambria Math" panose="02040503050406030204" pitchFamily="18" charset="0"/>
              <a:ea typeface="Cambria Math" panose="02040503050406030204" pitchFamily="18" charset="0"/>
            </a:endParaRPr>
          </a:p>
        </p:txBody>
      </p:sp>
      <p:pic>
        <p:nvPicPr>
          <p:cNvPr id="5" name="Content Placeholder 4">
            <a:extLst>
              <a:ext uri="{FF2B5EF4-FFF2-40B4-BE49-F238E27FC236}">
                <a16:creationId xmlns:a16="http://schemas.microsoft.com/office/drawing/2014/main" id="{201E9669-1EC9-6284-7F00-CB6C56F4BFB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 y="-1"/>
            <a:ext cx="4789283" cy="6858001"/>
          </a:xfrm>
        </p:spPr>
      </p:pic>
      <p:graphicFrame>
        <p:nvGraphicFramePr>
          <p:cNvPr id="6" name="Table 6">
            <a:extLst>
              <a:ext uri="{FF2B5EF4-FFF2-40B4-BE49-F238E27FC236}">
                <a16:creationId xmlns:a16="http://schemas.microsoft.com/office/drawing/2014/main" id="{2E6B837C-BCA1-0DEE-008B-C50CDB25B908}"/>
              </a:ext>
            </a:extLst>
          </p:cNvPr>
          <p:cNvGraphicFramePr>
            <a:graphicFrameLocks noGrp="1"/>
          </p:cNvGraphicFramePr>
          <p:nvPr>
            <p:extLst>
              <p:ext uri="{D42A27DB-BD31-4B8C-83A1-F6EECF244321}">
                <p14:modId xmlns:p14="http://schemas.microsoft.com/office/powerpoint/2010/main" val="2123157988"/>
              </p:ext>
            </p:extLst>
          </p:nvPr>
        </p:nvGraphicFramePr>
        <p:xfrm>
          <a:off x="4861711" y="2127564"/>
          <a:ext cx="6907793" cy="4345662"/>
        </p:xfrm>
        <a:graphic>
          <a:graphicData uri="http://schemas.openxmlformats.org/drawingml/2006/table">
            <a:tbl>
              <a:tblPr firstRow="1" bandRow="1">
                <a:tableStyleId>{93296810-A885-4BE3-A3E7-6D5BEEA58F35}</a:tableStyleId>
              </a:tblPr>
              <a:tblGrid>
                <a:gridCol w="6907793">
                  <a:extLst>
                    <a:ext uri="{9D8B030D-6E8A-4147-A177-3AD203B41FA5}">
                      <a16:colId xmlns:a16="http://schemas.microsoft.com/office/drawing/2014/main" val="2592211980"/>
                    </a:ext>
                  </a:extLst>
                </a:gridCol>
              </a:tblGrid>
              <a:tr h="724277">
                <a:tc>
                  <a:txBody>
                    <a:bodyPr/>
                    <a:lstStyle/>
                    <a:p>
                      <a:pPr algn="ctr"/>
                      <a:r>
                        <a:rPr lang="en-US" sz="4000"/>
                        <a:t>Benefits of AP Courses</a:t>
                      </a:r>
                    </a:p>
                  </a:txBody>
                  <a:tcPr/>
                </a:tc>
                <a:extLst>
                  <a:ext uri="{0D108BD9-81ED-4DB2-BD59-A6C34878D82A}">
                    <a16:rowId xmlns:a16="http://schemas.microsoft.com/office/drawing/2014/main" val="366735437"/>
                  </a:ext>
                </a:extLst>
              </a:tr>
              <a:tr h="724277">
                <a:tc>
                  <a:txBody>
                    <a:bodyPr/>
                    <a:lstStyle/>
                    <a:p>
                      <a:pPr marL="285750" indent="-285750" algn="l">
                        <a:buFont typeface="Wingdings" panose="05000000000000000000" pitchFamily="2" charset="2"/>
                        <a:buChar char="ü"/>
                      </a:pPr>
                      <a:r>
                        <a:rPr lang="en-US"/>
                        <a:t>To Prepare You for College Level Courses</a:t>
                      </a:r>
                    </a:p>
                  </a:txBody>
                  <a:tcPr/>
                </a:tc>
                <a:extLst>
                  <a:ext uri="{0D108BD9-81ED-4DB2-BD59-A6C34878D82A}">
                    <a16:rowId xmlns:a16="http://schemas.microsoft.com/office/drawing/2014/main" val="2157640898"/>
                  </a:ext>
                </a:extLst>
              </a:tr>
              <a:tr h="724277">
                <a:tc>
                  <a:txBody>
                    <a:bodyPr/>
                    <a:lstStyle/>
                    <a:p>
                      <a:pPr marL="285750" indent="-285750">
                        <a:buFont typeface="Wingdings" panose="05000000000000000000" pitchFamily="2" charset="2"/>
                        <a:buChar char="ü"/>
                      </a:pPr>
                      <a:r>
                        <a:rPr lang="en-US"/>
                        <a:t>To Save You Time and Money in College</a:t>
                      </a:r>
                    </a:p>
                  </a:txBody>
                  <a:tcPr/>
                </a:tc>
                <a:extLst>
                  <a:ext uri="{0D108BD9-81ED-4DB2-BD59-A6C34878D82A}">
                    <a16:rowId xmlns:a16="http://schemas.microsoft.com/office/drawing/2014/main" val="944160737"/>
                  </a:ext>
                </a:extLst>
              </a:tr>
              <a:tr h="724277">
                <a:tc>
                  <a:txBody>
                    <a:bodyPr/>
                    <a:lstStyle/>
                    <a:p>
                      <a:pPr marL="285750" indent="-285750">
                        <a:buFont typeface="Wingdings" panose="05000000000000000000" pitchFamily="2" charset="2"/>
                        <a:buChar char="ü"/>
                      </a:pPr>
                      <a:r>
                        <a:rPr lang="en-US"/>
                        <a:t>To Boost Your GPA</a:t>
                      </a:r>
                    </a:p>
                  </a:txBody>
                  <a:tcPr/>
                </a:tc>
                <a:extLst>
                  <a:ext uri="{0D108BD9-81ED-4DB2-BD59-A6C34878D82A}">
                    <a16:rowId xmlns:a16="http://schemas.microsoft.com/office/drawing/2014/main" val="3830098944"/>
                  </a:ext>
                </a:extLst>
              </a:tr>
              <a:tr h="724277">
                <a:tc>
                  <a:txBody>
                    <a:bodyPr/>
                    <a:lstStyle/>
                    <a:p>
                      <a:pPr marL="285750" indent="-285750">
                        <a:buFont typeface="Wingdings" panose="05000000000000000000" pitchFamily="2" charset="2"/>
                        <a:buChar char="ü"/>
                      </a:pPr>
                      <a:r>
                        <a:rPr lang="en-US"/>
                        <a:t>To Get a Head Start on College Requirements</a:t>
                      </a:r>
                    </a:p>
                  </a:txBody>
                  <a:tcPr/>
                </a:tc>
                <a:extLst>
                  <a:ext uri="{0D108BD9-81ED-4DB2-BD59-A6C34878D82A}">
                    <a16:rowId xmlns:a16="http://schemas.microsoft.com/office/drawing/2014/main" val="1968221346"/>
                  </a:ext>
                </a:extLst>
              </a:tr>
              <a:tr h="724277">
                <a:tc>
                  <a:txBody>
                    <a:bodyPr/>
                    <a:lstStyle/>
                    <a:p>
                      <a:pPr marL="285750" indent="-285750">
                        <a:buFont typeface="Wingdings" panose="05000000000000000000" pitchFamily="2" charset="2"/>
                        <a:buChar char="ü"/>
                      </a:pPr>
                      <a:r>
                        <a:rPr lang="en-US"/>
                        <a:t>Overall, Strengthens Your Transcript</a:t>
                      </a:r>
                    </a:p>
                  </a:txBody>
                  <a:tcPr/>
                </a:tc>
                <a:extLst>
                  <a:ext uri="{0D108BD9-81ED-4DB2-BD59-A6C34878D82A}">
                    <a16:rowId xmlns:a16="http://schemas.microsoft.com/office/drawing/2014/main" val="1627518637"/>
                  </a:ext>
                </a:extLst>
              </a:tr>
            </a:tbl>
          </a:graphicData>
        </a:graphic>
      </p:graphicFrame>
    </p:spTree>
    <p:extLst>
      <p:ext uri="{BB962C8B-B14F-4D97-AF65-F5344CB8AC3E}">
        <p14:creationId xmlns:p14="http://schemas.microsoft.com/office/powerpoint/2010/main" val="2416934208"/>
      </p:ext>
    </p:extLst>
  </p:cSld>
  <p:clrMapOvr>
    <a:masterClrMapping/>
  </p:clrMapOvr>
  <mc:AlternateContent xmlns:mc="http://schemas.openxmlformats.org/markup-compatibility/2006">
    <mc:Choice xmlns:p14="http://schemas.microsoft.com/office/powerpoint/2010/main" Requires="p14">
      <p:transition spd="slow" p14:dur="2000" advTm="21999"/>
    </mc:Choice>
    <mc:Fallback>
      <p:transition spd="slow" advTm="21999"/>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D716-FACD-4E5B-A3AD-B1164A3E98FD}"/>
              </a:ext>
            </a:extLst>
          </p:cNvPr>
          <p:cNvSpPr>
            <a:spLocks noGrp="1"/>
          </p:cNvSpPr>
          <p:nvPr>
            <p:ph type="title"/>
          </p:nvPr>
        </p:nvSpPr>
        <p:spPr/>
        <p:txBody>
          <a:bodyPr>
            <a:normAutofit/>
          </a:bodyPr>
          <a:lstStyle/>
          <a:p>
            <a:r>
              <a:rPr kumimoji="0" lang="en-US" sz="5000" b="1" i="0" u="none" strike="noStrike" kern="1200" cap="none" spc="0" normalizeH="0" baseline="0" noProof="0">
                <a:ln w="9525">
                  <a:solidFill>
                    <a:srgbClr val="FFC000">
                      <a:lumMod val="60000"/>
                      <a:lumOff val="40000"/>
                    </a:srgbClr>
                  </a:solidFill>
                </a:ln>
                <a:solidFill>
                  <a:srgbClr val="7030A0"/>
                </a:solidFill>
                <a:effectLst/>
                <a:uLnTx/>
                <a:uFillTx/>
                <a:latin typeface="Cambria Math"/>
                <a:ea typeface="Cambria Math"/>
              </a:rPr>
              <a:t>Exam Exemptions – Updated for </a:t>
            </a:r>
            <a:r>
              <a:rPr lang="en-US" sz="5000" b="1">
                <a:ln w="9525">
                  <a:solidFill>
                    <a:srgbClr val="FFC000">
                      <a:lumMod val="60000"/>
                      <a:lumOff val="40000"/>
                    </a:srgbClr>
                  </a:solidFill>
                </a:ln>
                <a:solidFill>
                  <a:srgbClr val="7030A0"/>
                </a:solidFill>
                <a:latin typeface="Cambria Math"/>
                <a:ea typeface="Cambria Math"/>
              </a:rPr>
              <a:t>24-25</a:t>
            </a:r>
            <a:endParaRPr lang="en-US" b="1">
              <a:latin typeface="Cambria Math" panose="02040503050406030204" pitchFamily="18" charset="0"/>
              <a:ea typeface="Cambria Math" panose="02040503050406030204" pitchFamily="18" charset="0"/>
            </a:endParaRPr>
          </a:p>
        </p:txBody>
      </p:sp>
      <p:sp>
        <p:nvSpPr>
          <p:cNvPr id="3" name="Content Placeholder 2">
            <a:extLst>
              <a:ext uri="{FF2B5EF4-FFF2-40B4-BE49-F238E27FC236}">
                <a16:creationId xmlns:a16="http://schemas.microsoft.com/office/drawing/2014/main" id="{D17B47AE-D447-4931-BA22-A98C0AC56FE7}"/>
              </a:ext>
            </a:extLst>
          </p:cNvPr>
          <p:cNvSpPr>
            <a:spLocks noGrp="1"/>
          </p:cNvSpPr>
          <p:nvPr>
            <p:ph idx="1"/>
          </p:nvPr>
        </p:nvSpPr>
        <p:spPr>
          <a:xfrm>
            <a:off x="838200" y="1482811"/>
            <a:ext cx="10515600" cy="5090984"/>
          </a:xfrm>
        </p:spPr>
        <p:txBody>
          <a:bodyPr vert="horz" lIns="91440" tIns="45720" rIns="91440" bIns="45720" rtlCol="0" anchor="t">
            <a:normAutofit fontScale="62500" lnSpcReduction="20000"/>
          </a:bodyPr>
          <a:lstStyle/>
          <a:p>
            <a:pPr>
              <a:lnSpc>
                <a:spcPct val="105000"/>
              </a:lnSpc>
              <a:spcBef>
                <a:spcPts val="0"/>
              </a:spcBef>
              <a:spcAft>
                <a:spcPts val="800"/>
              </a:spcAft>
              <a:buSzPts val="1000"/>
              <a:buBlip>
                <a:blip r:embed="rId2"/>
              </a:buBlip>
              <a:tabLst>
                <a:tab pos="457200" algn="l"/>
              </a:tabLst>
            </a:pPr>
            <a:r>
              <a:rPr lang="en-US" sz="2800" b="1">
                <a:solidFill>
                  <a:srgbClr val="7030A0"/>
                </a:solidFill>
                <a:effectLst/>
                <a:latin typeface="Cambria Math"/>
                <a:ea typeface="Cambria Math"/>
              </a:rPr>
              <a:t>A student with a grade of </a:t>
            </a:r>
            <a:r>
              <a:rPr lang="en-US" sz="2800" b="1" u="sng">
                <a:solidFill>
                  <a:srgbClr val="7030A0"/>
                </a:solidFill>
                <a:effectLst/>
                <a:latin typeface="Cambria Math"/>
                <a:ea typeface="Cambria Math"/>
              </a:rPr>
              <a:t>80 or above</a:t>
            </a:r>
            <a:r>
              <a:rPr lang="en-US" sz="2800" b="1">
                <a:solidFill>
                  <a:srgbClr val="7030A0"/>
                </a:solidFill>
                <a:effectLst/>
                <a:latin typeface="Cambria Math"/>
                <a:ea typeface="Cambria Math"/>
              </a:rPr>
              <a:t> in a class at the end of the semester</a:t>
            </a:r>
            <a:r>
              <a:rPr lang="en-US" b="1">
                <a:solidFill>
                  <a:srgbClr val="7030A0"/>
                </a:solidFill>
                <a:latin typeface="Cambria Math"/>
                <a:ea typeface="Cambria Math"/>
              </a:rPr>
              <a:t> </a:t>
            </a:r>
            <a:endParaRPr lang="en-US" sz="3600" b="1">
              <a:solidFill>
                <a:srgbClr val="7030A0"/>
              </a:solidFill>
              <a:effectLst/>
              <a:latin typeface="Cambria Math" panose="02040503050406030204" pitchFamily="18" charset="0"/>
              <a:ea typeface="Cambria Math" panose="02040503050406030204" pitchFamily="18" charset="0"/>
            </a:endParaRPr>
          </a:p>
          <a:p>
            <a:pPr marR="0" lvl="0">
              <a:lnSpc>
                <a:spcPct val="105000"/>
              </a:lnSpc>
              <a:spcBef>
                <a:spcPts val="0"/>
              </a:spcBef>
              <a:spcAft>
                <a:spcPts val="800"/>
              </a:spcAft>
              <a:buSzPts val="1000"/>
              <a:buBlip>
                <a:blip r:embed="rId2"/>
              </a:buBlip>
              <a:tabLst>
                <a:tab pos="457200" algn="l"/>
              </a:tabLst>
            </a:pPr>
            <a:r>
              <a:rPr lang="en-US" sz="2800" b="1">
                <a:solidFill>
                  <a:srgbClr val="7030A0"/>
                </a:solidFill>
                <a:effectLst/>
                <a:latin typeface="Cambria Math"/>
                <a:ea typeface="Cambria Math"/>
              </a:rPr>
              <a:t>A student with FIVE (5) or less unexcused absences</a:t>
            </a:r>
            <a:endParaRPr lang="en-US" sz="3600" b="1">
              <a:solidFill>
                <a:srgbClr val="7030A0"/>
              </a:solidFill>
              <a:effectLst/>
              <a:latin typeface="Cambria Math"/>
              <a:ea typeface="Cambria Math"/>
            </a:endParaRPr>
          </a:p>
          <a:p>
            <a:pPr marR="0" lvl="0">
              <a:spcBef>
                <a:spcPts val="0"/>
              </a:spcBef>
              <a:spcAft>
                <a:spcPts val="0"/>
              </a:spcAft>
              <a:buSzPts val="1000"/>
              <a:buBlip>
                <a:blip r:embed="rId2"/>
              </a:buBlip>
              <a:tabLst>
                <a:tab pos="457200" algn="l"/>
              </a:tabLst>
            </a:pPr>
            <a:r>
              <a:rPr lang="en-US" sz="2800" b="1">
                <a:solidFill>
                  <a:srgbClr val="7030A0"/>
                </a:solidFill>
                <a:effectLst/>
                <a:latin typeface="Cambria Math"/>
                <a:ea typeface="Cambria Math"/>
              </a:rPr>
              <a:t>A student with FOUR (4) or less unexcused tardies to the specific class they wish to exempt</a:t>
            </a:r>
            <a:endParaRPr lang="en-US" sz="3600" b="1">
              <a:solidFill>
                <a:srgbClr val="7030A0"/>
              </a:solidFill>
              <a:effectLst/>
              <a:latin typeface="Cambria Math"/>
              <a:ea typeface="Cambria Math"/>
            </a:endParaRPr>
          </a:p>
          <a:p>
            <a:pPr marR="0" lvl="0">
              <a:lnSpc>
                <a:spcPct val="105000"/>
              </a:lnSpc>
              <a:spcBef>
                <a:spcPts val="0"/>
              </a:spcBef>
              <a:spcAft>
                <a:spcPts val="800"/>
              </a:spcAft>
              <a:buSzPts val="1000"/>
              <a:buBlip>
                <a:blip r:embed="rId2"/>
              </a:buBlip>
              <a:tabLst>
                <a:tab pos="457200" algn="l"/>
              </a:tabLst>
            </a:pPr>
            <a:r>
              <a:rPr lang="en-US" sz="2800" b="1">
                <a:solidFill>
                  <a:srgbClr val="7030A0"/>
                </a:solidFill>
                <a:effectLst/>
                <a:latin typeface="Cambria Math"/>
                <a:ea typeface="Cambria Math"/>
              </a:rPr>
              <a:t>A student may exempt a maximum of TWO (2) exams total per semester</a:t>
            </a:r>
            <a:endParaRPr lang="en-US" sz="3600" b="1">
              <a:solidFill>
                <a:srgbClr val="7030A0"/>
              </a:solidFill>
              <a:effectLst/>
              <a:latin typeface="Cambria Math"/>
              <a:ea typeface="Cambria Math"/>
            </a:endParaRPr>
          </a:p>
          <a:p>
            <a:pPr>
              <a:lnSpc>
                <a:spcPct val="105000"/>
              </a:lnSpc>
              <a:spcBef>
                <a:spcPts val="0"/>
              </a:spcBef>
              <a:spcAft>
                <a:spcPts val="800"/>
              </a:spcAft>
              <a:buSzPts val="1000"/>
              <a:buBlip>
                <a:blip r:embed="rId2"/>
              </a:buBlip>
              <a:tabLst>
                <a:tab pos="457200" algn="l"/>
              </a:tabLst>
            </a:pPr>
            <a:r>
              <a:rPr lang="en-US" sz="2800" b="1">
                <a:solidFill>
                  <a:srgbClr val="7030A0"/>
                </a:solidFill>
                <a:effectLst/>
                <a:latin typeface="Cambria Math"/>
                <a:ea typeface="Cambria Math"/>
              </a:rPr>
              <a:t>A student may exempt a maximum of ONE (1) core class per semester (Math, English, Science, Social Studies, Worl</a:t>
            </a:r>
            <a:r>
              <a:rPr lang="en-US" b="1">
                <a:solidFill>
                  <a:srgbClr val="7030A0"/>
                </a:solidFill>
                <a:latin typeface="Cambria Math"/>
                <a:ea typeface="Cambria Math"/>
              </a:rPr>
              <a:t>d Language</a:t>
            </a:r>
            <a:r>
              <a:rPr lang="en-US" sz="2800" b="1">
                <a:solidFill>
                  <a:srgbClr val="7030A0"/>
                </a:solidFill>
                <a:effectLst/>
                <a:latin typeface="Cambria Math"/>
                <a:ea typeface="Cambria Math"/>
              </a:rPr>
              <a:t>)</a:t>
            </a:r>
            <a:r>
              <a:rPr lang="en-US" b="1">
                <a:solidFill>
                  <a:srgbClr val="7030A0"/>
                </a:solidFill>
                <a:latin typeface="Cambria Math"/>
                <a:ea typeface="Cambria Math"/>
              </a:rPr>
              <a:t> and ONE (1) elective.</a:t>
            </a:r>
            <a:endParaRPr lang="en-US" sz="3600" b="1">
              <a:solidFill>
                <a:srgbClr val="7030A0"/>
              </a:solidFill>
              <a:effectLst/>
              <a:latin typeface="Cambria Math" panose="02040503050406030204" pitchFamily="18" charset="0"/>
              <a:ea typeface="Cambria Math" panose="02040503050406030204" pitchFamily="18" charset="0"/>
            </a:endParaRPr>
          </a:p>
          <a:p>
            <a:pPr marR="0" lvl="0">
              <a:lnSpc>
                <a:spcPct val="107000"/>
              </a:lnSpc>
              <a:spcBef>
                <a:spcPts val="0"/>
              </a:spcBef>
              <a:spcAft>
                <a:spcPts val="0"/>
              </a:spcAft>
              <a:buSzPts val="1000"/>
              <a:buBlip>
                <a:blip r:embed="rId2"/>
              </a:buBlip>
              <a:tabLst>
                <a:tab pos="457200" algn="l"/>
              </a:tabLst>
            </a:pPr>
            <a:r>
              <a:rPr lang="en-US" sz="2800" b="1">
                <a:solidFill>
                  <a:srgbClr val="7030A0"/>
                </a:solidFill>
                <a:effectLst/>
                <a:latin typeface="Cambria Math"/>
                <a:ea typeface="Cambria Math"/>
                <a:cs typeface="Times New Roman"/>
              </a:rPr>
              <a:t>A Student taking an AP Class and who is registered to take the AP Exam may exempt that AP final as an additional exemption.</a:t>
            </a:r>
            <a:endParaRPr lang="en-US" sz="3600" b="1">
              <a:solidFill>
                <a:srgbClr val="7030A0"/>
              </a:solidFill>
              <a:effectLst/>
              <a:latin typeface="Cambria Math"/>
              <a:ea typeface="Cambria Math"/>
              <a:cs typeface="Times New Roman"/>
            </a:endParaRPr>
          </a:p>
          <a:p>
            <a:pPr marR="0" lvl="0">
              <a:lnSpc>
                <a:spcPct val="107000"/>
              </a:lnSpc>
              <a:spcBef>
                <a:spcPts val="0"/>
              </a:spcBef>
              <a:spcAft>
                <a:spcPts val="0"/>
              </a:spcAft>
              <a:buSzPts val="1000"/>
              <a:buBlip>
                <a:blip r:embed="rId2"/>
              </a:buBlip>
              <a:tabLst>
                <a:tab pos="457200" algn="l"/>
              </a:tabLst>
            </a:pPr>
            <a:r>
              <a:rPr lang="en-US" sz="2800" b="1">
                <a:solidFill>
                  <a:srgbClr val="7030A0"/>
                </a:solidFill>
                <a:effectLst/>
                <a:latin typeface="Cambria Math"/>
                <a:ea typeface="Cambria Math"/>
                <a:cs typeface="Times New Roman"/>
              </a:rPr>
              <a:t>A Student completing a CTAE Pathway and Passing the EOPA for that class may exempt that CTAE final as an additional exemption.</a:t>
            </a:r>
            <a:endParaRPr lang="en-US" sz="3600" b="1">
              <a:solidFill>
                <a:srgbClr val="7030A0"/>
              </a:solidFill>
              <a:effectLst/>
              <a:latin typeface="Cambria Math"/>
              <a:ea typeface="Cambria Math"/>
              <a:cs typeface="Times New Roman"/>
            </a:endParaRPr>
          </a:p>
          <a:p>
            <a:pPr marR="0" lvl="0">
              <a:lnSpc>
                <a:spcPct val="105000"/>
              </a:lnSpc>
              <a:spcBef>
                <a:spcPts val="0"/>
              </a:spcBef>
              <a:spcAft>
                <a:spcPts val="800"/>
              </a:spcAft>
              <a:buSzPts val="1000"/>
              <a:buBlip>
                <a:blip r:embed="rId2"/>
              </a:buBlip>
              <a:tabLst>
                <a:tab pos="457200" algn="l"/>
              </a:tabLst>
            </a:pPr>
            <a:endParaRPr lang="en-US" sz="2800" b="1" i="1" u="sng">
              <a:solidFill>
                <a:srgbClr val="7030A0"/>
              </a:solidFill>
              <a:effectLst/>
              <a:latin typeface="Cambria Math" panose="02040503050406030204" pitchFamily="18" charset="0"/>
              <a:ea typeface="Cambria Math" panose="02040503050406030204" pitchFamily="18" charset="0"/>
            </a:endParaRPr>
          </a:p>
          <a:p>
            <a:pPr marR="0" lvl="0">
              <a:lnSpc>
                <a:spcPct val="105000"/>
              </a:lnSpc>
              <a:spcBef>
                <a:spcPts val="0"/>
              </a:spcBef>
              <a:spcAft>
                <a:spcPts val="800"/>
              </a:spcAft>
              <a:buSzPts val="1000"/>
              <a:buBlip>
                <a:blip r:embed="rId2"/>
              </a:buBlip>
              <a:tabLst>
                <a:tab pos="457200" algn="l"/>
              </a:tabLst>
            </a:pPr>
            <a:r>
              <a:rPr lang="en-US" sz="2800" b="1" i="1" u="sng">
                <a:solidFill>
                  <a:srgbClr val="7030A0"/>
                </a:solidFill>
                <a:effectLst/>
                <a:latin typeface="Cambria Math"/>
                <a:ea typeface="Cambria Math"/>
              </a:rPr>
              <a:t>Exam Exemptions forms ARE NOT accepted past the due date established by the school.</a:t>
            </a:r>
            <a:r>
              <a:rPr lang="en-US" sz="2800" b="1">
                <a:solidFill>
                  <a:srgbClr val="7030A0"/>
                </a:solidFill>
                <a:effectLst/>
                <a:latin typeface="Cambria Math"/>
                <a:ea typeface="Cambria Math"/>
              </a:rPr>
              <a:t> There are NO exceptions for this policy – exam exemptions are a privilege and as such, students must take full responsibility in getting the signed exemption forms turned in by the due date.</a:t>
            </a:r>
          </a:p>
          <a:p>
            <a:pPr marR="0" lvl="0">
              <a:lnSpc>
                <a:spcPct val="105000"/>
              </a:lnSpc>
              <a:spcBef>
                <a:spcPts val="0"/>
              </a:spcBef>
              <a:spcAft>
                <a:spcPts val="800"/>
              </a:spcAft>
              <a:buSzPts val="1000"/>
              <a:buBlip>
                <a:blip r:embed="rId2"/>
              </a:buBlip>
              <a:tabLst>
                <a:tab pos="457200" algn="l"/>
              </a:tabLst>
            </a:pPr>
            <a:r>
              <a:rPr lang="en-US" sz="2800" b="1">
                <a:solidFill>
                  <a:srgbClr val="7030A0"/>
                </a:solidFill>
                <a:effectLst/>
                <a:latin typeface="Cambria Math"/>
                <a:ea typeface="Cambria Math"/>
              </a:rPr>
              <a:t>Exemptions are only conducted for semester final exam days in December and May.  Courses that are offered for less than a semester are not exemptible during the mid-semester final exam (i.e. Health/Personal Fitness, Economics, Government, etc.).</a:t>
            </a:r>
            <a:endParaRPr lang="en-US" sz="3600" b="1">
              <a:solidFill>
                <a:srgbClr val="7030A0"/>
              </a:solidFill>
              <a:effectLst/>
              <a:latin typeface="Cambria Math"/>
              <a:ea typeface="Cambria Math"/>
            </a:endParaRPr>
          </a:p>
          <a:p>
            <a:pPr marL="0" marR="0" indent="0">
              <a:spcBef>
                <a:spcPts val="0"/>
              </a:spcBef>
              <a:spcAft>
                <a:spcPts val="0"/>
              </a:spcAft>
              <a:buNone/>
            </a:pPr>
            <a:endParaRPr lang="en-US" sz="3600">
              <a:effectLst/>
              <a:latin typeface="Calibri" panose="020F0502020204030204" pitchFamily="34" charset="0"/>
              <a:ea typeface="Calibri" panose="020F0502020204030204" pitchFamily="34" charset="0"/>
            </a:endParaRPr>
          </a:p>
          <a:p>
            <a:endParaRPr lang="en-US"/>
          </a:p>
        </p:txBody>
      </p:sp>
    </p:spTree>
    <p:extLst>
      <p:ext uri="{BB962C8B-B14F-4D97-AF65-F5344CB8AC3E}">
        <p14:creationId xmlns:p14="http://schemas.microsoft.com/office/powerpoint/2010/main" val="779283112"/>
      </p:ext>
    </p:extLst>
  </p:cSld>
  <p:clrMapOvr>
    <a:masterClrMapping/>
  </p:clrMapOvr>
  <mc:AlternateContent xmlns:mc="http://schemas.openxmlformats.org/markup-compatibility/2006">
    <mc:Choice xmlns:p14="http://schemas.microsoft.com/office/powerpoint/2010/main" Requires="p14">
      <p:transition spd="slow" p14:dur="2000" advTm="144344"/>
    </mc:Choice>
    <mc:Fallback>
      <p:transition spd="slow" advTm="144344"/>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243BD-7672-4B81-9ADC-9C705168C882}"/>
              </a:ext>
            </a:extLst>
          </p:cNvPr>
          <p:cNvSpPr>
            <a:spLocks noGrp="1"/>
          </p:cNvSpPr>
          <p:nvPr>
            <p:ph type="title" idx="4294967295"/>
          </p:nvPr>
        </p:nvSpPr>
        <p:spPr>
          <a:xfrm>
            <a:off x="838200" y="2381815"/>
            <a:ext cx="10515600" cy="1325563"/>
          </a:xfrm>
        </p:spPr>
        <p:txBody>
          <a:bodyPr>
            <a:noAutofit/>
          </a:bodyPr>
          <a:lstStyle/>
          <a:p>
            <a:pPr algn="ctr"/>
            <a:r>
              <a:rPr lang="en-US" sz="9600">
                <a:hlinkClick r:id="rId2"/>
              </a:rPr>
              <a:t>#NOCEILINGS</a:t>
            </a:r>
            <a:endParaRPr lang="en-US" sz="9600"/>
          </a:p>
        </p:txBody>
      </p:sp>
    </p:spTree>
    <p:extLst>
      <p:ext uri="{BB962C8B-B14F-4D97-AF65-F5344CB8AC3E}">
        <p14:creationId xmlns:p14="http://schemas.microsoft.com/office/powerpoint/2010/main" val="17410186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154B7-6914-49C5-9063-BAC3CECCECA1}"/>
              </a:ext>
            </a:extLst>
          </p:cNvPr>
          <p:cNvSpPr>
            <a:spLocks noGrp="1"/>
          </p:cNvSpPr>
          <p:nvPr>
            <p:ph type="title"/>
          </p:nvPr>
        </p:nvSpPr>
        <p:spPr/>
        <p:txBody>
          <a:bodyPr/>
          <a:lstStyle/>
          <a:p>
            <a:endParaRPr lang="en-US"/>
          </a:p>
        </p:txBody>
      </p:sp>
      <p:pic>
        <p:nvPicPr>
          <p:cNvPr id="9" name="Content Placeholder 8" descr="Text&#10;&#10;Description automatically generated">
            <a:extLst>
              <a:ext uri="{FF2B5EF4-FFF2-40B4-BE49-F238E27FC236}">
                <a16:creationId xmlns:a16="http://schemas.microsoft.com/office/drawing/2014/main" id="{FCB7217C-F90A-4E14-9D25-75B061CBF6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08213" cy="7013643"/>
          </a:xfrm>
        </p:spPr>
      </p:pic>
      <p:sp>
        <p:nvSpPr>
          <p:cNvPr id="10" name="TextBox 9">
            <a:extLst>
              <a:ext uri="{FF2B5EF4-FFF2-40B4-BE49-F238E27FC236}">
                <a16:creationId xmlns:a16="http://schemas.microsoft.com/office/drawing/2014/main" id="{68F0B96F-7714-41DC-B38C-C1BB41F30F87}"/>
              </a:ext>
            </a:extLst>
          </p:cNvPr>
          <p:cNvSpPr txBox="1"/>
          <p:nvPr/>
        </p:nvSpPr>
        <p:spPr>
          <a:xfrm>
            <a:off x="1112557" y="365125"/>
            <a:ext cx="2424462" cy="707886"/>
          </a:xfrm>
          <a:prstGeom prst="rect">
            <a:avLst/>
          </a:prstGeom>
          <a:noFill/>
        </p:spPr>
        <p:txBody>
          <a:bodyPr wrap="square" rtlCol="0">
            <a:spAutoFit/>
          </a:bodyPr>
          <a:lstStyle/>
          <a:p>
            <a:r>
              <a:rPr lang="en-US" sz="4000" b="1">
                <a:solidFill>
                  <a:srgbClr val="7030A0"/>
                </a:solidFill>
                <a:latin typeface="Cambria Math" panose="02040503050406030204" pitchFamily="18" charset="0"/>
                <a:ea typeface="Cambria Math" panose="02040503050406030204" pitchFamily="18" charset="0"/>
              </a:rPr>
              <a:t>WHY ARE</a:t>
            </a:r>
          </a:p>
        </p:txBody>
      </p:sp>
      <p:sp>
        <p:nvSpPr>
          <p:cNvPr id="11" name="TextBox 10">
            <a:extLst>
              <a:ext uri="{FF2B5EF4-FFF2-40B4-BE49-F238E27FC236}">
                <a16:creationId xmlns:a16="http://schemas.microsoft.com/office/drawing/2014/main" id="{242DE0DA-CDAB-4618-928B-0A5AC78C178B}"/>
              </a:ext>
            </a:extLst>
          </p:cNvPr>
          <p:cNvSpPr txBox="1"/>
          <p:nvPr/>
        </p:nvSpPr>
        <p:spPr>
          <a:xfrm>
            <a:off x="8802356" y="365125"/>
            <a:ext cx="2985990" cy="707886"/>
          </a:xfrm>
          <a:prstGeom prst="rect">
            <a:avLst/>
          </a:prstGeom>
          <a:noFill/>
        </p:spPr>
        <p:txBody>
          <a:bodyPr wrap="square" rtlCol="0">
            <a:spAutoFit/>
          </a:bodyPr>
          <a:lstStyle/>
          <a:p>
            <a:r>
              <a:rPr lang="en-US" sz="4000" b="1">
                <a:solidFill>
                  <a:srgbClr val="7030A0"/>
                </a:solidFill>
                <a:latin typeface="Cambria Math" panose="02040503050406030204" pitchFamily="18" charset="0"/>
                <a:ea typeface="Cambria Math" panose="02040503050406030204" pitchFamily="18" charset="0"/>
              </a:rPr>
              <a:t>You HERE???</a:t>
            </a:r>
          </a:p>
        </p:txBody>
      </p:sp>
    </p:spTree>
    <p:extLst>
      <p:ext uri="{BB962C8B-B14F-4D97-AF65-F5344CB8AC3E}">
        <p14:creationId xmlns:p14="http://schemas.microsoft.com/office/powerpoint/2010/main" val="2977821197"/>
      </p:ext>
    </p:extLst>
  </p:cSld>
  <p:clrMapOvr>
    <a:masterClrMapping/>
  </p:clrMapOvr>
  <mc:AlternateContent xmlns:mc="http://schemas.openxmlformats.org/markup-compatibility/2006">
    <mc:Choice xmlns:p14="http://schemas.microsoft.com/office/powerpoint/2010/main" Requires="p14">
      <p:transition spd="slow" p14:dur="2000" advTm="71550"/>
    </mc:Choice>
    <mc:Fallback>
      <p:transition spd="slow" advTm="7155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36C50-9D38-4E49-9182-BC2FB63AD667}"/>
              </a:ext>
            </a:extLst>
          </p:cNvPr>
          <p:cNvSpPr>
            <a:spLocks noGrp="1"/>
          </p:cNvSpPr>
          <p:nvPr>
            <p:ph type="title"/>
          </p:nvPr>
        </p:nvSpPr>
        <p:spPr/>
        <p:txBody>
          <a:bodyPr/>
          <a:lstStyle/>
          <a:p>
            <a:pPr algn="ctr"/>
            <a:r>
              <a:rPr lang="en-US" b="1">
                <a:solidFill>
                  <a:srgbClr val="7030A0"/>
                </a:solidFill>
                <a:latin typeface="Cambria Math" panose="02040503050406030204" pitchFamily="18" charset="0"/>
                <a:ea typeface="Cambria Math" panose="02040503050406030204" pitchFamily="18" charset="0"/>
              </a:rPr>
              <a:t>Steps to Academic Success</a:t>
            </a:r>
          </a:p>
        </p:txBody>
      </p:sp>
      <p:sp>
        <p:nvSpPr>
          <p:cNvPr id="3" name="Content Placeholder 2">
            <a:extLst>
              <a:ext uri="{FF2B5EF4-FFF2-40B4-BE49-F238E27FC236}">
                <a16:creationId xmlns:a16="http://schemas.microsoft.com/office/drawing/2014/main" id="{FBCC71A3-BF1D-4519-A34B-87374E6C640F}"/>
              </a:ext>
            </a:extLst>
          </p:cNvPr>
          <p:cNvSpPr>
            <a:spLocks noGrp="1"/>
          </p:cNvSpPr>
          <p:nvPr>
            <p:ph idx="1"/>
          </p:nvPr>
        </p:nvSpPr>
        <p:spPr>
          <a:xfrm>
            <a:off x="708454" y="1825625"/>
            <a:ext cx="10645346" cy="4351338"/>
          </a:xfrm>
        </p:spPr>
        <p:txBody>
          <a:bodyPr vert="horz" lIns="91440" tIns="45720" rIns="91440" bIns="45720" rtlCol="0" anchor="t">
            <a:normAutofit fontScale="77500" lnSpcReduction="20000"/>
          </a:bodyPr>
          <a:lstStyle/>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400"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Build Relationship with Teacher</a:t>
            </a:r>
          </a:p>
          <a:p>
            <a:pPr marL="685800" marR="0" lvl="1" indent="-228600"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4400"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Ask questions when you do not understand</a:t>
            </a: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400"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Do the work &amp; submit the work that is assigned</a:t>
            </a:r>
          </a:p>
          <a:p>
            <a:pPr lvl="1">
              <a:spcBef>
                <a:spcPts val="1000"/>
              </a:spcBef>
              <a:defRPr/>
            </a:pPr>
            <a:r>
              <a:rPr kumimoji="0" lang="en-US" sz="4000"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Extra Credit doesn’t exist in the real world/on a job/or in college.  You are not rewarded with extra if you cannot do </a:t>
            </a:r>
            <a:r>
              <a:rPr kumimoji="0" lang="en-US" sz="4000" i="0" u="none" strike="noStrike" kern="1200" cap="none" spc="0" normalizeH="0" baseline="0" noProof="0" err="1">
                <a:ln>
                  <a:noFill/>
                </a:ln>
                <a:solidFill>
                  <a:srgbClr val="7030A0"/>
                </a:solidFill>
                <a:effectLst/>
                <a:uLnTx/>
                <a:uFillTx/>
                <a:latin typeface="Cambria Math" panose="02040503050406030204" pitchFamily="18" charset="0"/>
                <a:ea typeface="Cambria Math" panose="02040503050406030204" pitchFamily="18" charset="0"/>
              </a:rPr>
              <a:t>th</a:t>
            </a:r>
            <a:r>
              <a:rPr lang="en-US" sz="4000">
                <a:solidFill>
                  <a:srgbClr val="7030A0"/>
                </a:solidFill>
                <a:latin typeface="Cambria Math" panose="02040503050406030204" pitchFamily="18" charset="0"/>
                <a:ea typeface="Cambria Math" panose="02040503050406030204" pitchFamily="18" charset="0"/>
              </a:rPr>
              <a:t>e job/task that is assigned to you.</a:t>
            </a:r>
            <a:r>
              <a:rPr kumimoji="0" lang="en-US" sz="4000"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 </a:t>
            </a: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400"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Attend Tutoring Sessions (Before/After School/Hornet Time)</a:t>
            </a: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400"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Surround yourself with other </a:t>
            </a:r>
            <a:r>
              <a:rPr lang="en-US" sz="4400">
                <a:solidFill>
                  <a:srgbClr val="7030A0"/>
                </a:solidFill>
                <a:latin typeface="Cambria Math" panose="02040503050406030204" pitchFamily="18" charset="0"/>
                <a:ea typeface="Cambria Math" panose="02040503050406030204" pitchFamily="18" charset="0"/>
              </a:rPr>
              <a:t>peers</a:t>
            </a:r>
            <a:r>
              <a:rPr kumimoji="0" lang="en-US" sz="4400"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 that are doing well</a:t>
            </a: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4400">
                <a:solidFill>
                  <a:srgbClr val="7030A0"/>
                </a:solidFill>
                <a:latin typeface="Cambria Math" panose="02040503050406030204" pitchFamily="18" charset="0"/>
                <a:ea typeface="Cambria Math" panose="02040503050406030204" pitchFamily="18" charset="0"/>
              </a:rPr>
              <a:t>You must ADVOCATE for your success</a:t>
            </a:r>
            <a:endParaRPr kumimoji="0" lang="en-US" sz="4400"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739383466"/>
      </p:ext>
    </p:extLst>
  </p:cSld>
  <p:clrMapOvr>
    <a:masterClrMapping/>
  </p:clrMapOvr>
  <mc:AlternateContent xmlns:mc="http://schemas.openxmlformats.org/markup-compatibility/2006">
    <mc:Choice xmlns:p14="http://schemas.microsoft.com/office/powerpoint/2010/main" Requires="p14">
      <p:transition spd="slow" p14:dur="2000" advTm="83276"/>
    </mc:Choice>
    <mc:Fallback>
      <p:transition spd="slow" advTm="8327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0D559-F7FF-9878-EBE7-7CAAEEC39070}"/>
              </a:ext>
            </a:extLst>
          </p:cNvPr>
          <p:cNvSpPr>
            <a:spLocks noGrp="1"/>
          </p:cNvSpPr>
          <p:nvPr>
            <p:ph type="title"/>
          </p:nvPr>
        </p:nvSpPr>
        <p:spPr>
          <a:xfrm>
            <a:off x="1243584" y="329185"/>
            <a:ext cx="9253728" cy="877824"/>
          </a:xfrm>
        </p:spPr>
        <p:txBody>
          <a:bodyPr/>
          <a:lstStyle/>
          <a:p>
            <a:pPr algn="ctr"/>
            <a:r>
              <a:rPr lang="en-US" b="1">
                <a:solidFill>
                  <a:srgbClr val="7030A0"/>
                </a:solidFill>
                <a:latin typeface="Cambria Math" panose="02040503050406030204" pitchFamily="18" charset="0"/>
                <a:ea typeface="Cambria Math" panose="02040503050406030204" pitchFamily="18" charset="0"/>
              </a:rPr>
              <a:t>HORNET TIME (New)</a:t>
            </a:r>
          </a:p>
        </p:txBody>
      </p:sp>
      <p:sp>
        <p:nvSpPr>
          <p:cNvPr id="3" name="Content Placeholder 2">
            <a:extLst>
              <a:ext uri="{FF2B5EF4-FFF2-40B4-BE49-F238E27FC236}">
                <a16:creationId xmlns:a16="http://schemas.microsoft.com/office/drawing/2014/main" id="{AD0BF67D-E74E-8BB2-B198-607A2A805FBE}"/>
              </a:ext>
            </a:extLst>
          </p:cNvPr>
          <p:cNvSpPr>
            <a:spLocks noGrp="1"/>
          </p:cNvSpPr>
          <p:nvPr>
            <p:ph idx="1"/>
          </p:nvPr>
        </p:nvSpPr>
        <p:spPr>
          <a:xfrm>
            <a:off x="746760" y="1103248"/>
            <a:ext cx="10515600" cy="5489575"/>
          </a:xfrm>
        </p:spPr>
        <p:txBody>
          <a:bodyPr>
            <a:normAutofit/>
          </a:bodyPr>
          <a:lstStyle/>
          <a:p>
            <a:r>
              <a:rPr lang="en-US">
                <a:solidFill>
                  <a:srgbClr val="7030A0"/>
                </a:solidFill>
              </a:rPr>
              <a:t>Hornet Time is Hiram’s Intervention/Enrichment Block that provides opportunities during the school day for students to get extra help/support in a course, make up missed assignments/assessments, explore new concepts through enrichment, prepare for AP Exams &amp; attend counseling sessions</a:t>
            </a:r>
          </a:p>
          <a:p>
            <a:r>
              <a:rPr lang="en-US">
                <a:solidFill>
                  <a:srgbClr val="7030A0"/>
                </a:solidFill>
              </a:rPr>
              <a:t>Students can attend club meeting or athletic team meetings if they are scheduled &amp; ALL classes are passing with grade of 80% or higher.</a:t>
            </a:r>
          </a:p>
          <a:p>
            <a:r>
              <a:rPr lang="en-US">
                <a:solidFill>
                  <a:srgbClr val="7030A0"/>
                </a:solidFill>
              </a:rPr>
              <a:t>Hornet Time – Wednesdays between 3</a:t>
            </a:r>
            <a:r>
              <a:rPr lang="en-US" baseline="30000">
                <a:solidFill>
                  <a:srgbClr val="7030A0"/>
                </a:solidFill>
              </a:rPr>
              <a:t>rd</a:t>
            </a:r>
            <a:r>
              <a:rPr lang="en-US">
                <a:solidFill>
                  <a:srgbClr val="7030A0"/>
                </a:solidFill>
              </a:rPr>
              <a:t> &amp; 4</a:t>
            </a:r>
            <a:r>
              <a:rPr lang="en-US" baseline="30000">
                <a:solidFill>
                  <a:srgbClr val="7030A0"/>
                </a:solidFill>
              </a:rPr>
              <a:t>th</a:t>
            </a:r>
            <a:r>
              <a:rPr lang="en-US">
                <a:solidFill>
                  <a:srgbClr val="7030A0"/>
                </a:solidFill>
              </a:rPr>
              <a:t> Blocks – 1:05p – 2:05p</a:t>
            </a:r>
          </a:p>
          <a:p>
            <a:pPr lvl="1"/>
            <a:r>
              <a:rPr lang="en-US">
                <a:solidFill>
                  <a:srgbClr val="7030A0"/>
                </a:solidFill>
              </a:rPr>
              <a:t>Fall Semester – September – November</a:t>
            </a:r>
          </a:p>
          <a:p>
            <a:pPr lvl="1"/>
            <a:r>
              <a:rPr lang="en-US">
                <a:solidFill>
                  <a:srgbClr val="7030A0"/>
                </a:solidFill>
              </a:rPr>
              <a:t>Spring Semester – February – April</a:t>
            </a:r>
          </a:p>
          <a:p>
            <a:r>
              <a:rPr lang="en-US">
                <a:solidFill>
                  <a:srgbClr val="7030A0"/>
                </a:solidFill>
              </a:rPr>
              <a:t>More information will be coming the coming weeks</a:t>
            </a:r>
          </a:p>
          <a:p>
            <a:pPr marL="0" indent="0">
              <a:buNone/>
            </a:pPr>
            <a:endParaRPr lang="en-US"/>
          </a:p>
        </p:txBody>
      </p:sp>
    </p:spTree>
    <p:extLst>
      <p:ext uri="{BB962C8B-B14F-4D97-AF65-F5344CB8AC3E}">
        <p14:creationId xmlns:p14="http://schemas.microsoft.com/office/powerpoint/2010/main" val="329384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yellow megaphone with black text&#10;&#10;Description automatically generated">
            <a:extLst>
              <a:ext uri="{FF2B5EF4-FFF2-40B4-BE49-F238E27FC236}">
                <a16:creationId xmlns:a16="http://schemas.microsoft.com/office/drawing/2014/main" id="{786D3E07-586D-8134-0016-77348B144A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6666"/>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4DAC76-DD97-4298-845B-DEF8F6584F16}"/>
              </a:ext>
            </a:extLst>
          </p:cNvPr>
          <p:cNvSpPr>
            <a:spLocks noGrp="1"/>
          </p:cNvSpPr>
          <p:nvPr>
            <p:ph type="title"/>
          </p:nvPr>
        </p:nvSpPr>
        <p:spPr>
          <a:xfrm>
            <a:off x="523875" y="5317240"/>
            <a:ext cx="11210925" cy="744836"/>
          </a:xfrm>
        </p:spPr>
        <p:txBody>
          <a:bodyPr vert="horz" lIns="91440" tIns="45720" rIns="91440" bIns="45720" rtlCol="0" anchor="ctr">
            <a:noAutofit/>
          </a:bodyPr>
          <a:lstStyle/>
          <a:p>
            <a:pPr algn="ctr"/>
            <a:r>
              <a:rPr lang="en-US" sz="5400" b="1">
                <a:ln w="9525">
                  <a:solidFill>
                    <a:srgbClr val="FFC000">
                      <a:lumMod val="60000"/>
                      <a:lumOff val="40000"/>
                    </a:srgbClr>
                  </a:solidFill>
                </a:ln>
                <a:solidFill>
                  <a:schemeClr val="tx1">
                    <a:lumMod val="85000"/>
                    <a:lumOff val="15000"/>
                  </a:schemeClr>
                </a:solidFill>
              </a:rPr>
              <a:t>Class Support and Tutoring </a:t>
            </a:r>
            <a:endParaRPr lang="en-US" sz="5400" b="1">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3118933"/>
      </p:ext>
    </p:extLst>
  </p:cSld>
  <p:clrMapOvr>
    <a:masterClrMapping/>
  </p:clrMapOvr>
  <mc:AlternateContent xmlns:mc="http://schemas.openxmlformats.org/markup-compatibility/2006">
    <mc:Choice xmlns:p14="http://schemas.microsoft.com/office/powerpoint/2010/main" Requires="p14">
      <p:transition spd="slow" p14:dur="2000" advTm="21999"/>
    </mc:Choice>
    <mc:Fallback>
      <p:transition spd="slow" advTm="2199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42DFF-71E1-CADF-1831-FFDD8E94CD57}"/>
              </a:ext>
            </a:extLst>
          </p:cNvPr>
          <p:cNvSpPr>
            <a:spLocks noGrp="1"/>
          </p:cNvSpPr>
          <p:nvPr>
            <p:ph type="title"/>
          </p:nvPr>
        </p:nvSpPr>
        <p:spPr/>
        <p:txBody>
          <a:bodyPr/>
          <a:lstStyle/>
          <a:p>
            <a:pPr algn="ctr"/>
            <a:r>
              <a:rPr lang="en-US" b="1">
                <a:solidFill>
                  <a:srgbClr val="7030A0"/>
                </a:solidFill>
                <a:latin typeface="Cambria Math" panose="02040503050406030204" pitchFamily="18" charset="0"/>
                <a:ea typeface="Cambria Math" panose="02040503050406030204" pitchFamily="18" charset="0"/>
              </a:rPr>
              <a:t>Spring 2024 Academic Standing</a:t>
            </a:r>
          </a:p>
        </p:txBody>
      </p:sp>
      <p:graphicFrame>
        <p:nvGraphicFramePr>
          <p:cNvPr id="4" name="Content Placeholder 3">
            <a:extLst>
              <a:ext uri="{FF2B5EF4-FFF2-40B4-BE49-F238E27FC236}">
                <a16:creationId xmlns:a16="http://schemas.microsoft.com/office/drawing/2014/main" id="{C0D6424B-D3C7-C517-94EA-0918251CC104}"/>
              </a:ext>
            </a:extLst>
          </p:cNvPr>
          <p:cNvGraphicFramePr>
            <a:graphicFrameLocks noGrp="1"/>
          </p:cNvGraphicFramePr>
          <p:nvPr>
            <p:ph idx="1"/>
            <p:extLst>
              <p:ext uri="{D42A27DB-BD31-4B8C-83A1-F6EECF244321}">
                <p14:modId xmlns:p14="http://schemas.microsoft.com/office/powerpoint/2010/main" val="3959820611"/>
              </p:ext>
            </p:extLst>
          </p:nvPr>
        </p:nvGraphicFramePr>
        <p:xfrm>
          <a:off x="838200" y="1825625"/>
          <a:ext cx="10515600" cy="370840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3275321674"/>
                    </a:ext>
                  </a:extLst>
                </a:gridCol>
                <a:gridCol w="2103120">
                  <a:extLst>
                    <a:ext uri="{9D8B030D-6E8A-4147-A177-3AD203B41FA5}">
                      <a16:colId xmlns:a16="http://schemas.microsoft.com/office/drawing/2014/main" val="230372739"/>
                    </a:ext>
                  </a:extLst>
                </a:gridCol>
                <a:gridCol w="2103120">
                  <a:extLst>
                    <a:ext uri="{9D8B030D-6E8A-4147-A177-3AD203B41FA5}">
                      <a16:colId xmlns:a16="http://schemas.microsoft.com/office/drawing/2014/main" val="350773026"/>
                    </a:ext>
                  </a:extLst>
                </a:gridCol>
                <a:gridCol w="2103120">
                  <a:extLst>
                    <a:ext uri="{9D8B030D-6E8A-4147-A177-3AD203B41FA5}">
                      <a16:colId xmlns:a16="http://schemas.microsoft.com/office/drawing/2014/main" val="2691574369"/>
                    </a:ext>
                  </a:extLst>
                </a:gridCol>
                <a:gridCol w="2103120">
                  <a:extLst>
                    <a:ext uri="{9D8B030D-6E8A-4147-A177-3AD203B41FA5}">
                      <a16:colId xmlns:a16="http://schemas.microsoft.com/office/drawing/2014/main" val="1715769730"/>
                    </a:ext>
                  </a:extLst>
                </a:gridCol>
              </a:tblGrid>
              <a:tr h="370840">
                <a:tc>
                  <a:txBody>
                    <a:bodyPr/>
                    <a:lstStyle/>
                    <a:p>
                      <a:endParaRPr lang="en-US"/>
                    </a:p>
                  </a:txBody>
                  <a:tcPr/>
                </a:tc>
                <a:tc>
                  <a:txBody>
                    <a:bodyPr/>
                    <a:lstStyle/>
                    <a:p>
                      <a:r>
                        <a:rPr lang="en-US"/>
                        <a:t>Failed 1 Class</a:t>
                      </a:r>
                    </a:p>
                  </a:txBody>
                  <a:tcPr/>
                </a:tc>
                <a:tc>
                  <a:txBody>
                    <a:bodyPr/>
                    <a:lstStyle/>
                    <a:p>
                      <a:r>
                        <a:rPr lang="en-US"/>
                        <a:t>Failed 2 </a:t>
                      </a:r>
                    </a:p>
                  </a:txBody>
                  <a:tcPr/>
                </a:tc>
                <a:tc>
                  <a:txBody>
                    <a:bodyPr/>
                    <a:lstStyle/>
                    <a:p>
                      <a:r>
                        <a:rPr lang="en-US"/>
                        <a:t>Failed 3</a:t>
                      </a:r>
                    </a:p>
                  </a:txBody>
                  <a:tcPr/>
                </a:tc>
                <a:tc>
                  <a:txBody>
                    <a:bodyPr/>
                    <a:lstStyle/>
                    <a:p>
                      <a:r>
                        <a:rPr lang="en-US"/>
                        <a:t>Failed 4</a:t>
                      </a:r>
                    </a:p>
                  </a:txBody>
                  <a:tcPr/>
                </a:tc>
                <a:extLst>
                  <a:ext uri="{0D108BD9-81ED-4DB2-BD59-A6C34878D82A}">
                    <a16:rowId xmlns:a16="http://schemas.microsoft.com/office/drawing/2014/main" val="1396854561"/>
                  </a:ext>
                </a:extLst>
              </a:tr>
              <a:tr h="370840">
                <a:tc gridSpan="5">
                  <a:txBody>
                    <a:bodyPr/>
                    <a:lstStyle/>
                    <a:p>
                      <a:pPr algn="ctr"/>
                      <a:r>
                        <a:rPr lang="en-US" b="1"/>
                        <a:t>Class of 2027</a:t>
                      </a:r>
                    </a:p>
                  </a:txBody>
                  <a:tcPr/>
                </a:tc>
                <a:tc hMerge="1">
                  <a:txBody>
                    <a:bodyPr/>
                    <a:lstStyle/>
                    <a:p>
                      <a:pPr algn="l"/>
                      <a:endParaRPr lang="en-US"/>
                    </a:p>
                  </a:txBody>
                  <a:tcPr/>
                </a:tc>
                <a:tc hMerge="1">
                  <a:txBody>
                    <a:bodyPr/>
                    <a:lstStyle/>
                    <a:p>
                      <a:pPr algn="l"/>
                      <a:endParaRPr lang="en-US"/>
                    </a:p>
                  </a:txBody>
                  <a:tcPr/>
                </a:tc>
                <a:tc hMerge="1">
                  <a:txBody>
                    <a:bodyPr/>
                    <a:lstStyle/>
                    <a:p>
                      <a:pPr algn="l"/>
                      <a:endParaRPr lang="en-US"/>
                    </a:p>
                  </a:txBody>
                  <a:tcPr/>
                </a:tc>
                <a:tc hMerge="1">
                  <a:txBody>
                    <a:bodyPr/>
                    <a:lstStyle/>
                    <a:p>
                      <a:pPr algn="l"/>
                      <a:endParaRPr lang="en-US"/>
                    </a:p>
                  </a:txBody>
                  <a:tcPr/>
                </a:tc>
                <a:extLst>
                  <a:ext uri="{0D108BD9-81ED-4DB2-BD59-A6C34878D82A}">
                    <a16:rowId xmlns:a16="http://schemas.microsoft.com/office/drawing/2014/main" val="19235140"/>
                  </a:ext>
                </a:extLst>
              </a:tr>
              <a:tr h="370840">
                <a:tc>
                  <a:txBody>
                    <a:bodyPr/>
                    <a:lstStyle/>
                    <a:p>
                      <a:pPr algn="ctr"/>
                      <a:r>
                        <a:rPr lang="en-US"/>
                        <a:t>Total Enrollment</a:t>
                      </a:r>
                    </a:p>
                  </a:txBody>
                  <a:tcPr/>
                </a:tc>
                <a:tc>
                  <a:txBody>
                    <a:bodyPr/>
                    <a:lstStyle/>
                    <a:p>
                      <a:pPr algn="ctr"/>
                      <a:r>
                        <a:rPr lang="en-US"/>
                        <a:t>369</a:t>
                      </a: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3239702190"/>
                  </a:ext>
                </a:extLst>
              </a:tr>
              <a:tr h="370840">
                <a:tc>
                  <a:txBody>
                    <a:bodyPr/>
                    <a:lstStyle/>
                    <a:p>
                      <a:pPr algn="ctr"/>
                      <a:r>
                        <a:rPr lang="en-US"/>
                        <a:t>% Failed</a:t>
                      </a:r>
                    </a:p>
                  </a:txBody>
                  <a:tcPr/>
                </a:tc>
                <a:tc>
                  <a:txBody>
                    <a:bodyPr/>
                    <a:lstStyle/>
                    <a:p>
                      <a:pPr algn="ctr"/>
                      <a:r>
                        <a:rPr lang="en-US"/>
                        <a:t>14%</a:t>
                      </a:r>
                    </a:p>
                  </a:txBody>
                  <a:tcPr/>
                </a:tc>
                <a:tc>
                  <a:txBody>
                    <a:bodyPr/>
                    <a:lstStyle/>
                    <a:p>
                      <a:pPr algn="ctr"/>
                      <a:r>
                        <a:rPr lang="en-US"/>
                        <a:t>13%</a:t>
                      </a:r>
                    </a:p>
                  </a:txBody>
                  <a:tcPr/>
                </a:tc>
                <a:tc>
                  <a:txBody>
                    <a:bodyPr/>
                    <a:lstStyle/>
                    <a:p>
                      <a:pPr algn="ctr"/>
                      <a:r>
                        <a:rPr lang="en-US"/>
                        <a:t>11%</a:t>
                      </a:r>
                    </a:p>
                  </a:txBody>
                  <a:tcPr/>
                </a:tc>
                <a:tc>
                  <a:txBody>
                    <a:bodyPr/>
                    <a:lstStyle/>
                    <a:p>
                      <a:pPr algn="ctr"/>
                      <a:r>
                        <a:rPr lang="en-US"/>
                        <a:t>10%</a:t>
                      </a:r>
                    </a:p>
                  </a:txBody>
                  <a:tcPr/>
                </a:tc>
                <a:extLst>
                  <a:ext uri="{0D108BD9-81ED-4DB2-BD59-A6C34878D82A}">
                    <a16:rowId xmlns:a16="http://schemas.microsoft.com/office/drawing/2014/main" val="3315182860"/>
                  </a:ext>
                </a:extLst>
              </a:tr>
              <a:tr h="370840">
                <a:tc gridSpan="5">
                  <a:txBody>
                    <a:bodyPr/>
                    <a:lstStyle/>
                    <a:p>
                      <a:pPr algn="ctr"/>
                      <a:r>
                        <a:rPr lang="en-US" b="1"/>
                        <a:t>Class of 2026</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20443925"/>
                  </a:ext>
                </a:extLst>
              </a:tr>
              <a:tr h="370840">
                <a:tc>
                  <a:txBody>
                    <a:bodyPr/>
                    <a:lstStyle/>
                    <a:p>
                      <a:pPr algn="ctr"/>
                      <a:r>
                        <a:rPr lang="en-US"/>
                        <a:t>Total Enrollment</a:t>
                      </a:r>
                    </a:p>
                  </a:txBody>
                  <a:tcPr/>
                </a:tc>
                <a:tc>
                  <a:txBody>
                    <a:bodyPr/>
                    <a:lstStyle/>
                    <a:p>
                      <a:pPr algn="ctr"/>
                      <a:r>
                        <a:rPr lang="en-US"/>
                        <a:t>352</a:t>
                      </a: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1117373235"/>
                  </a:ext>
                </a:extLst>
              </a:tr>
              <a:tr h="370840">
                <a:tc>
                  <a:txBody>
                    <a:bodyPr/>
                    <a:lstStyle/>
                    <a:p>
                      <a:pPr algn="ctr"/>
                      <a:r>
                        <a:rPr lang="en-US"/>
                        <a:t>% Failed</a:t>
                      </a:r>
                    </a:p>
                  </a:txBody>
                  <a:tcPr/>
                </a:tc>
                <a:tc>
                  <a:txBody>
                    <a:bodyPr/>
                    <a:lstStyle/>
                    <a:p>
                      <a:pPr algn="ctr"/>
                      <a:r>
                        <a:rPr lang="en-US"/>
                        <a:t>17%</a:t>
                      </a:r>
                    </a:p>
                  </a:txBody>
                  <a:tcPr/>
                </a:tc>
                <a:tc>
                  <a:txBody>
                    <a:bodyPr/>
                    <a:lstStyle/>
                    <a:p>
                      <a:pPr algn="ctr"/>
                      <a:r>
                        <a:rPr lang="en-US"/>
                        <a:t>7%</a:t>
                      </a:r>
                    </a:p>
                  </a:txBody>
                  <a:tcPr/>
                </a:tc>
                <a:tc>
                  <a:txBody>
                    <a:bodyPr/>
                    <a:lstStyle/>
                    <a:p>
                      <a:pPr algn="ctr"/>
                      <a:r>
                        <a:rPr lang="en-US"/>
                        <a:t>3%</a:t>
                      </a:r>
                    </a:p>
                  </a:txBody>
                  <a:tcPr/>
                </a:tc>
                <a:tc>
                  <a:txBody>
                    <a:bodyPr/>
                    <a:lstStyle/>
                    <a:p>
                      <a:pPr algn="ctr"/>
                      <a:r>
                        <a:rPr lang="en-US"/>
                        <a:t>1%</a:t>
                      </a:r>
                    </a:p>
                  </a:txBody>
                  <a:tcPr/>
                </a:tc>
                <a:extLst>
                  <a:ext uri="{0D108BD9-81ED-4DB2-BD59-A6C34878D82A}">
                    <a16:rowId xmlns:a16="http://schemas.microsoft.com/office/drawing/2014/main" val="3526492755"/>
                  </a:ext>
                </a:extLst>
              </a:tr>
              <a:tr h="370840">
                <a:tc gridSpan="5">
                  <a:txBody>
                    <a:bodyPr/>
                    <a:lstStyle/>
                    <a:p>
                      <a:pPr algn="ctr"/>
                      <a:r>
                        <a:rPr lang="en-US" b="1"/>
                        <a:t>Class of 2025</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75826535"/>
                  </a:ext>
                </a:extLst>
              </a:tr>
              <a:tr h="370840">
                <a:tc>
                  <a:txBody>
                    <a:bodyPr/>
                    <a:lstStyle/>
                    <a:p>
                      <a:pPr algn="ctr"/>
                      <a:r>
                        <a:rPr lang="en-US"/>
                        <a:t>Total Enrollment</a:t>
                      </a:r>
                    </a:p>
                  </a:txBody>
                  <a:tcPr/>
                </a:tc>
                <a:tc>
                  <a:txBody>
                    <a:bodyPr/>
                    <a:lstStyle/>
                    <a:p>
                      <a:pPr algn="ctr"/>
                      <a:r>
                        <a:rPr lang="en-US"/>
                        <a:t>315</a:t>
                      </a: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781160126"/>
                  </a:ext>
                </a:extLst>
              </a:tr>
              <a:tr h="370840">
                <a:tc>
                  <a:txBody>
                    <a:bodyPr/>
                    <a:lstStyle/>
                    <a:p>
                      <a:pPr algn="ctr"/>
                      <a:r>
                        <a:rPr lang="en-US"/>
                        <a:t>% Failed</a:t>
                      </a:r>
                    </a:p>
                  </a:txBody>
                  <a:tcPr/>
                </a:tc>
                <a:tc>
                  <a:txBody>
                    <a:bodyPr/>
                    <a:lstStyle/>
                    <a:p>
                      <a:pPr algn="ctr"/>
                      <a:r>
                        <a:rPr lang="en-US"/>
                        <a:t>18%</a:t>
                      </a:r>
                    </a:p>
                  </a:txBody>
                  <a:tcPr/>
                </a:tc>
                <a:tc>
                  <a:txBody>
                    <a:bodyPr/>
                    <a:lstStyle/>
                    <a:p>
                      <a:pPr algn="ctr"/>
                      <a:r>
                        <a:rPr lang="en-US"/>
                        <a:t>4%</a:t>
                      </a:r>
                    </a:p>
                  </a:txBody>
                  <a:tcPr/>
                </a:tc>
                <a:tc>
                  <a:txBody>
                    <a:bodyPr/>
                    <a:lstStyle/>
                    <a:p>
                      <a:pPr algn="ctr"/>
                      <a:r>
                        <a:rPr lang="en-US"/>
                        <a:t>2%</a:t>
                      </a:r>
                    </a:p>
                  </a:txBody>
                  <a:tcPr/>
                </a:tc>
                <a:tc>
                  <a:txBody>
                    <a:bodyPr/>
                    <a:lstStyle/>
                    <a:p>
                      <a:pPr algn="ctr"/>
                      <a:r>
                        <a:rPr lang="en-US"/>
                        <a:t>.30%</a:t>
                      </a:r>
                    </a:p>
                  </a:txBody>
                  <a:tcPr/>
                </a:tc>
                <a:extLst>
                  <a:ext uri="{0D108BD9-81ED-4DB2-BD59-A6C34878D82A}">
                    <a16:rowId xmlns:a16="http://schemas.microsoft.com/office/drawing/2014/main" val="3590411728"/>
                  </a:ext>
                </a:extLst>
              </a:tr>
            </a:tbl>
          </a:graphicData>
        </a:graphic>
      </p:graphicFrame>
    </p:spTree>
    <p:extLst>
      <p:ext uri="{BB962C8B-B14F-4D97-AF65-F5344CB8AC3E}">
        <p14:creationId xmlns:p14="http://schemas.microsoft.com/office/powerpoint/2010/main" val="1455218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85D3D-684D-0F57-8B36-2CE98BF70A20}"/>
              </a:ext>
            </a:extLst>
          </p:cNvPr>
          <p:cNvSpPr>
            <a:spLocks noGrp="1"/>
          </p:cNvSpPr>
          <p:nvPr>
            <p:ph type="title"/>
          </p:nvPr>
        </p:nvSpPr>
        <p:spPr/>
        <p:txBody>
          <a:bodyPr/>
          <a:lstStyle/>
          <a:p>
            <a:pPr algn="ctr"/>
            <a:r>
              <a:rPr lang="en-US" b="1">
                <a:solidFill>
                  <a:srgbClr val="7030A0"/>
                </a:solidFill>
                <a:latin typeface="Cambria Math" panose="02040503050406030204" pitchFamily="18" charset="0"/>
                <a:ea typeface="Cambria Math" panose="02040503050406030204" pitchFamily="18" charset="0"/>
              </a:rPr>
              <a:t>Operational/Safety Procedures</a:t>
            </a:r>
          </a:p>
        </p:txBody>
      </p:sp>
      <p:sp>
        <p:nvSpPr>
          <p:cNvPr id="3" name="Content Placeholder 2">
            <a:extLst>
              <a:ext uri="{FF2B5EF4-FFF2-40B4-BE49-F238E27FC236}">
                <a16:creationId xmlns:a16="http://schemas.microsoft.com/office/drawing/2014/main" id="{599D08D8-095B-B5F5-6091-5CFA42ED22CA}"/>
              </a:ext>
            </a:extLst>
          </p:cNvPr>
          <p:cNvSpPr>
            <a:spLocks noGrp="1"/>
          </p:cNvSpPr>
          <p:nvPr>
            <p:ph idx="1"/>
          </p:nvPr>
        </p:nvSpPr>
        <p:spPr/>
        <p:txBody>
          <a:bodyPr>
            <a:normAutofit/>
          </a:bodyPr>
          <a:lstStyle/>
          <a:p>
            <a:r>
              <a:rPr lang="en-US" b="1" i="0">
                <a:solidFill>
                  <a:srgbClr val="7030A0"/>
                </a:solidFill>
                <a:effectLst/>
                <a:latin typeface="Cambria Math" panose="02040503050406030204" pitchFamily="18" charset="0"/>
                <a:ea typeface="Cambria Math" panose="02040503050406030204" pitchFamily="18" charset="0"/>
              </a:rPr>
              <a:t>ONLY 1 student will be allowed out of your class at a time. </a:t>
            </a:r>
          </a:p>
          <a:p>
            <a:pPr marL="0" indent="0">
              <a:buNone/>
            </a:pPr>
            <a:r>
              <a:rPr lang="en-US" b="1" i="0">
                <a:solidFill>
                  <a:srgbClr val="7030A0"/>
                </a:solidFill>
                <a:effectLst/>
                <a:latin typeface="Cambria Math" panose="02040503050406030204" pitchFamily="18" charset="0"/>
                <a:ea typeface="Cambria Math" panose="02040503050406030204" pitchFamily="18" charset="0"/>
              </a:rPr>
              <a:t>(Use the Restroom/Vending Machines on your Hall only)</a:t>
            </a:r>
          </a:p>
          <a:p>
            <a:r>
              <a:rPr lang="en-US" b="1">
                <a:solidFill>
                  <a:srgbClr val="7030A0"/>
                </a:solidFill>
                <a:latin typeface="Cambria Math" panose="02040503050406030204" pitchFamily="18" charset="0"/>
                <a:ea typeface="Cambria Math" panose="02040503050406030204" pitchFamily="18" charset="0"/>
              </a:rPr>
              <a:t>Counselor Request:  Students will need to schedule an appointment with their assigned c</a:t>
            </a:r>
            <a:r>
              <a:rPr lang="en-US" b="1" i="0">
                <a:solidFill>
                  <a:srgbClr val="7030A0"/>
                </a:solidFill>
                <a:effectLst/>
                <a:latin typeface="Cambria Math" panose="02040503050406030204" pitchFamily="18" charset="0"/>
                <a:ea typeface="Cambria Math" panose="02040503050406030204" pitchFamily="18" charset="0"/>
              </a:rPr>
              <a:t>ounselors using the QR Code posted in classrooms and around the building. </a:t>
            </a:r>
          </a:p>
          <a:p>
            <a:r>
              <a:rPr lang="en-US" b="1">
                <a:solidFill>
                  <a:srgbClr val="7030A0"/>
                </a:solidFill>
                <a:latin typeface="Cambria Math" panose="02040503050406030204" pitchFamily="18" charset="0"/>
                <a:ea typeface="Cambria Math" panose="02040503050406030204" pitchFamily="18" charset="0"/>
              </a:rPr>
              <a:t>For </a:t>
            </a:r>
            <a:r>
              <a:rPr lang="en-US" b="1" i="0">
                <a:solidFill>
                  <a:srgbClr val="7030A0"/>
                </a:solidFill>
                <a:effectLst/>
                <a:latin typeface="Cambria Math" panose="02040503050406030204" pitchFamily="18" charset="0"/>
                <a:ea typeface="Cambria Math" panose="02040503050406030204" pitchFamily="18" charset="0"/>
              </a:rPr>
              <a:t>Emergency Only – Counselor will come to the classroom to assist you</a:t>
            </a:r>
          </a:p>
          <a:p>
            <a:r>
              <a:rPr lang="en-US" b="1" i="0">
                <a:solidFill>
                  <a:srgbClr val="7030A0"/>
                </a:solidFill>
                <a:effectLst/>
                <a:latin typeface="Cambria Math" panose="02040503050406030204" pitchFamily="18" charset="0"/>
                <a:ea typeface="Cambria Math" panose="02040503050406030204" pitchFamily="18" charset="0"/>
              </a:rPr>
              <a:t>During afternoon dismissal; we will dismiss by hallways/area</a:t>
            </a:r>
          </a:p>
        </p:txBody>
      </p:sp>
    </p:spTree>
    <p:extLst>
      <p:ext uri="{BB962C8B-B14F-4D97-AF65-F5344CB8AC3E}">
        <p14:creationId xmlns:p14="http://schemas.microsoft.com/office/powerpoint/2010/main" val="1672479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5176D-0B40-E5E6-59A3-858765995187}"/>
              </a:ext>
            </a:extLst>
          </p:cNvPr>
          <p:cNvSpPr>
            <a:spLocks noGrp="1"/>
          </p:cNvSpPr>
          <p:nvPr>
            <p:ph type="title"/>
          </p:nvPr>
        </p:nvSpPr>
        <p:spPr/>
        <p:txBody>
          <a:bodyPr/>
          <a:lstStyle/>
          <a:p>
            <a:pPr algn="ctr"/>
            <a:r>
              <a:rPr lang="en-US" b="1">
                <a:solidFill>
                  <a:srgbClr val="7030A0"/>
                </a:solidFill>
                <a:latin typeface="Cambria Math" panose="02040503050406030204" pitchFamily="18" charset="0"/>
                <a:ea typeface="Cambria Math" panose="02040503050406030204" pitchFamily="18" charset="0"/>
              </a:rPr>
              <a:t>MINGA</a:t>
            </a:r>
          </a:p>
        </p:txBody>
      </p:sp>
      <p:sp>
        <p:nvSpPr>
          <p:cNvPr id="3" name="Content Placeholder 2">
            <a:extLst>
              <a:ext uri="{FF2B5EF4-FFF2-40B4-BE49-F238E27FC236}">
                <a16:creationId xmlns:a16="http://schemas.microsoft.com/office/drawing/2014/main" id="{2E7FB9AD-2495-43A2-5CD3-9C0DEF612E2D}"/>
              </a:ext>
            </a:extLst>
          </p:cNvPr>
          <p:cNvSpPr>
            <a:spLocks noGrp="1"/>
          </p:cNvSpPr>
          <p:nvPr>
            <p:ph idx="1"/>
          </p:nvPr>
        </p:nvSpPr>
        <p:spPr>
          <a:xfrm>
            <a:off x="151534" y="1758156"/>
            <a:ext cx="7762608" cy="4351338"/>
          </a:xfrm>
        </p:spPr>
        <p:txBody>
          <a:bodyPr/>
          <a:lstStyle/>
          <a:p>
            <a:r>
              <a:rPr lang="en-US">
                <a:solidFill>
                  <a:srgbClr val="7030A0"/>
                </a:solidFill>
                <a:latin typeface="Cambria Math" panose="02040503050406030204" pitchFamily="18" charset="0"/>
                <a:ea typeface="Cambria Math" panose="02040503050406030204" pitchFamily="18" charset="0"/>
              </a:rPr>
              <a:t>Digital Hall &amp; Tardy Pass System</a:t>
            </a:r>
          </a:p>
          <a:p>
            <a:r>
              <a:rPr lang="en-US">
                <a:solidFill>
                  <a:srgbClr val="7030A0"/>
                </a:solidFill>
                <a:latin typeface="Cambria Math" panose="02040503050406030204" pitchFamily="18" charset="0"/>
                <a:ea typeface="Cambria Math" panose="02040503050406030204" pitchFamily="18" charset="0"/>
              </a:rPr>
              <a:t>Download the App to your personal device</a:t>
            </a:r>
          </a:p>
          <a:p>
            <a:pPr lvl="1"/>
            <a:r>
              <a:rPr lang="en-US">
                <a:solidFill>
                  <a:srgbClr val="7030A0"/>
                </a:solidFill>
                <a:latin typeface="Cambria Math" panose="02040503050406030204" pitchFamily="18" charset="0"/>
                <a:ea typeface="Cambria Math" panose="02040503050406030204" pitchFamily="18" charset="0"/>
              </a:rPr>
              <a:t>Use your Paulding Co. Login</a:t>
            </a:r>
          </a:p>
          <a:p>
            <a:r>
              <a:rPr lang="en-US">
                <a:solidFill>
                  <a:srgbClr val="7030A0"/>
                </a:solidFill>
                <a:latin typeface="Cambria Math" panose="02040503050406030204" pitchFamily="18" charset="0"/>
                <a:ea typeface="Cambria Math" panose="02040503050406030204" pitchFamily="18" charset="0"/>
              </a:rPr>
              <a:t>You can also access through your school issued laptop</a:t>
            </a:r>
          </a:p>
          <a:p>
            <a:r>
              <a:rPr lang="en-US">
                <a:solidFill>
                  <a:srgbClr val="7030A0"/>
                </a:solidFill>
                <a:latin typeface="Cambria Math" panose="02040503050406030204" pitchFamily="18" charset="0"/>
                <a:ea typeface="Cambria Math" panose="02040503050406030204" pitchFamily="18" charset="0"/>
              </a:rPr>
              <a:t>Hall Pass – 6 minutes - Restroom</a:t>
            </a:r>
          </a:p>
          <a:p>
            <a:r>
              <a:rPr lang="en-US">
                <a:solidFill>
                  <a:srgbClr val="7030A0"/>
                </a:solidFill>
                <a:latin typeface="Cambria Math" panose="02040503050406030204" pitchFamily="18" charset="0"/>
                <a:ea typeface="Cambria Math" panose="02040503050406030204" pitchFamily="18" charset="0"/>
              </a:rPr>
              <a:t>Tardy QR Code – Tardy to School &amp; Class</a:t>
            </a:r>
          </a:p>
          <a:p>
            <a:pPr marL="0" indent="0">
              <a:buNone/>
            </a:pPr>
            <a:endParaRPr lang="en-US"/>
          </a:p>
          <a:p>
            <a:endParaRPr lang="en-US"/>
          </a:p>
        </p:txBody>
      </p:sp>
      <p:pic>
        <p:nvPicPr>
          <p:cNvPr id="5" name="Picture 4" descr="A screenshot of a sign in&#10;&#10;Description automatically generated">
            <a:extLst>
              <a:ext uri="{FF2B5EF4-FFF2-40B4-BE49-F238E27FC236}">
                <a16:creationId xmlns:a16="http://schemas.microsoft.com/office/drawing/2014/main" id="{65E49918-0BAC-1295-5B88-9AC17DD897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4142" y="1362074"/>
            <a:ext cx="4277858" cy="5495926"/>
          </a:xfrm>
          <a:prstGeom prst="rect">
            <a:avLst/>
          </a:prstGeom>
        </p:spPr>
      </p:pic>
    </p:spTree>
    <p:extLst>
      <p:ext uri="{BB962C8B-B14F-4D97-AF65-F5344CB8AC3E}">
        <p14:creationId xmlns:p14="http://schemas.microsoft.com/office/powerpoint/2010/main" val="35425012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82CD9253019894A89457BB76C3084D5" ma:contentTypeVersion="5" ma:contentTypeDescription="Create a new document." ma:contentTypeScope="" ma:versionID="c3c86076738c762e0d79bdf1cbab2214">
  <xsd:schema xmlns:xsd="http://www.w3.org/2001/XMLSchema" xmlns:xs="http://www.w3.org/2001/XMLSchema" xmlns:p="http://schemas.microsoft.com/office/2006/metadata/properties" xmlns:ns2="9856070a-bfcc-45aa-ab8e-cc281c58964e" xmlns:ns3="e4738d28-06a7-4d68-af3c-ac9aba4d996b" targetNamespace="http://schemas.microsoft.com/office/2006/metadata/properties" ma:root="true" ma:fieldsID="bd4b9ba837dde4259cddb0c5eedb507e" ns2:_="" ns3:_="">
    <xsd:import namespace="9856070a-bfcc-45aa-ab8e-cc281c58964e"/>
    <xsd:import namespace="e4738d28-06a7-4d68-af3c-ac9aba4d996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56070a-bfcc-45aa-ab8e-cc281c5896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738d28-06a7-4d68-af3c-ac9aba4d996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CE80942-0977-4ACD-9F6C-B1839B12EF11}">
  <ds:schemaRefs>
    <ds:schemaRef ds:uri="http://schemas.microsoft.com/sharepoint/v3/contenttype/forms"/>
  </ds:schemaRefs>
</ds:datastoreItem>
</file>

<file path=customXml/itemProps2.xml><?xml version="1.0" encoding="utf-8"?>
<ds:datastoreItem xmlns:ds="http://schemas.openxmlformats.org/officeDocument/2006/customXml" ds:itemID="{6D8F9CCA-FC89-4CFD-B63B-3FA87A6102B7}">
  <ds:schemaRefs>
    <ds:schemaRef ds:uri="9856070a-bfcc-45aa-ab8e-cc281c58964e"/>
    <ds:schemaRef ds:uri="e4738d28-06a7-4d68-af3c-ac9aba4d996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23CBF49-3BCA-45A8-9DEF-0F890913574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35</Slides>
  <Notes>0</Notes>
  <HiddenSlides>0</HiddenSlide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WHO ARE WE?  WE ARE THE HIRAM HORNETS!</vt:lpstr>
      <vt:lpstr>Who’s Who at HHS?</vt:lpstr>
      <vt:lpstr>HHS Counselors are Rock Stars! </vt:lpstr>
      <vt:lpstr>Steps to Academic Success</vt:lpstr>
      <vt:lpstr>HORNET TIME (New)</vt:lpstr>
      <vt:lpstr>Class Support and Tutoring </vt:lpstr>
      <vt:lpstr>Spring 2024 Academic Standing</vt:lpstr>
      <vt:lpstr>Operational/Safety Procedures</vt:lpstr>
      <vt:lpstr>MINGA</vt:lpstr>
      <vt:lpstr>PowerPoint Presentation</vt:lpstr>
      <vt:lpstr>PowerPoint Presentation</vt:lpstr>
      <vt:lpstr>PowerPoint Presentation</vt:lpstr>
      <vt:lpstr>HHS 24-25 Dress Code </vt:lpstr>
      <vt:lpstr>Dress Code Not Appropriate For Hiram HS</vt:lpstr>
      <vt:lpstr>PowerPoint Presentation</vt:lpstr>
      <vt:lpstr>What happens when I do not follow Dress Code?</vt:lpstr>
      <vt:lpstr>NO DRAMA! </vt:lpstr>
      <vt:lpstr>Resolving Conflict</vt:lpstr>
      <vt:lpstr>Cell Phone/Electronic Devices</vt:lpstr>
      <vt:lpstr>Cell Phone/Electronic Devices</vt:lpstr>
      <vt:lpstr>1:1 Technology </vt:lpstr>
      <vt:lpstr>Searches on Campus</vt:lpstr>
      <vt:lpstr>Theft on Campus</vt:lpstr>
      <vt:lpstr>Arrivals &amp; Departures </vt:lpstr>
      <vt:lpstr>Attendance</vt:lpstr>
      <vt:lpstr>Attendance</vt:lpstr>
      <vt:lpstr>Certificate of Attendance/Drivers License</vt:lpstr>
      <vt:lpstr>Do You Drive to School?</vt:lpstr>
      <vt:lpstr>Clubs &amp; Organizations</vt:lpstr>
      <vt:lpstr>Extra! Extra! Did You Know? </vt:lpstr>
      <vt:lpstr>CTAE – Start Your Career Now!</vt:lpstr>
      <vt:lpstr>Advanced Placement Courses </vt:lpstr>
      <vt:lpstr>Exam Exemptions – Updated for 24-25</vt:lpstr>
      <vt:lpstr>#NOCEILINGS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Misty Cooksey</dc:creator>
  <cp:revision>1</cp:revision>
  <dcterms:created xsi:type="dcterms:W3CDTF">2021-08-03T18:54:06Z</dcterms:created>
  <dcterms:modified xsi:type="dcterms:W3CDTF">2024-08-06T12:11:28Z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0x010100C82CD9253019894A89457BB76C3084D5</vt:lpwstr>
  </property>
</Properties>
</file>