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8" r:id="rId7"/>
    <p:sldId id="260" r:id="rId8"/>
    <p:sldId id="269" r:id="rId9"/>
    <p:sldId id="266" r:id="rId10"/>
    <p:sldId id="261" r:id="rId11"/>
    <p:sldId id="270" r:id="rId12"/>
    <p:sldId id="262" r:id="rId13"/>
    <p:sldId id="271" r:id="rId14"/>
    <p:sldId id="263" r:id="rId15"/>
    <p:sldId id="272" r:id="rId16"/>
    <p:sldId id="264" r:id="rId17"/>
    <p:sldId id="274" r:id="rId18"/>
    <p:sldId id="273" r:id="rId19"/>
    <p:sldId id="267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N9aR2wKv0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mlzh9XXW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0Vb6hlLQS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_2yhl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OoNJXqyBG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zfe_HxrW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gvJzrjwj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17f9J1-r-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Magnetism and Electricity Vocabulary 4.3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Advanced – You will need 9 cards</a:t>
            </a:r>
          </a:p>
        </p:txBody>
      </p:sp>
    </p:spTree>
    <p:extLst>
      <p:ext uri="{BB962C8B-B14F-4D97-AF65-F5344CB8AC3E}">
        <p14:creationId xmlns:p14="http://schemas.microsoft.com/office/powerpoint/2010/main" val="968169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A/C – Alternating Current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Alternating Currents consist of charges that move back and forth in a circuit.  </a:t>
            </a:r>
          </a:p>
          <a:p>
            <a:r>
              <a:rPr lang="en-US" sz="2400" dirty="0"/>
              <a:t>The electric current in homes, schools, are alternating currents.</a:t>
            </a:r>
          </a:p>
          <a:p>
            <a:r>
              <a:rPr lang="en-US" sz="2400" dirty="0"/>
              <a:t>Alternating current has an advantage of D/C.</a:t>
            </a:r>
          </a:p>
          <a:p>
            <a:r>
              <a:rPr lang="en-US" sz="2400" dirty="0"/>
              <a:t>A/C Voltage can be easily raised or lowered.  High voltage sends a current over longer distances.  It can be reduced for basic, everyday use.</a:t>
            </a:r>
          </a:p>
          <a:p>
            <a:r>
              <a:rPr lang="en-US" dirty="0">
                <a:hlinkClick r:id="rId2"/>
              </a:rPr>
              <a:t>https://www.youtube.com/watch?v=vN9aR2wKv0U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7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348" y="2176530"/>
            <a:ext cx="7489500" cy="308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 electric generator is a device that converts mechanical energy obtained from an external source into electrical energy as the output.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41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257" y="1705613"/>
            <a:ext cx="4411483" cy="441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75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 Motor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An electric motor is a device that uses an electric current to turn an axle.</a:t>
            </a:r>
          </a:p>
          <a:p>
            <a:r>
              <a:rPr lang="en-US" sz="3600" dirty="0"/>
              <a:t>An electric motor transforms electrical energy into mechanical energy.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03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870" y="2254291"/>
            <a:ext cx="5396247" cy="381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42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magnet created by wrapping a coil of wire with a current around a ferromagnetic core.</a:t>
            </a:r>
          </a:p>
          <a:p>
            <a:r>
              <a:rPr lang="en-US" sz="2800" dirty="0"/>
              <a:t>The magnetic field is produced by both the current in the wire and the magnetized core.</a:t>
            </a:r>
          </a:p>
          <a:p>
            <a:r>
              <a:rPr lang="en-US" sz="2800" dirty="0"/>
              <a:t>It is a strong magnet that can be turned on and off.</a:t>
            </a:r>
          </a:p>
          <a:p>
            <a:r>
              <a:rPr lang="en-US" dirty="0">
                <a:hlinkClick r:id="rId2"/>
              </a:rPr>
              <a:t>https://www.youtube.com/watch?v=emlzh9XXWgQ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4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push or pull that us exerted by a magnet.</a:t>
            </a:r>
          </a:p>
        </p:txBody>
      </p:sp>
    </p:spTree>
    <p:extLst>
      <p:ext uri="{BB962C8B-B14F-4D97-AF65-F5344CB8AC3E}">
        <p14:creationId xmlns:p14="http://schemas.microsoft.com/office/powerpoint/2010/main" val="1464799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7115" y="2151662"/>
            <a:ext cx="5317767" cy="374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7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https://www.youtube.com/watch?v=20Vb6hlLQSg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2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S8P5c Electromagnetism: Investigate and explain that electric currents and magnets can exert force of each other.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48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Quizlet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https://quizlet.com/_2yhldy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5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Voltage is the electric force that causes the free electrons to move from one atom to another.</a:t>
            </a:r>
          </a:p>
          <a:p>
            <a:r>
              <a:rPr lang="en-US" sz="2800" dirty="0"/>
              <a:t>The unit of measure is called a Volt (V).</a:t>
            </a:r>
          </a:p>
          <a:p>
            <a:r>
              <a:rPr lang="en-US" sz="2800" dirty="0"/>
              <a:t>Voltage causes the current in an electric circuit.</a:t>
            </a:r>
          </a:p>
          <a:p>
            <a:r>
              <a:rPr lang="en-US" sz="2800" dirty="0"/>
              <a:t>Think of it as the amount of force pushing an electric current.</a:t>
            </a:r>
          </a:p>
          <a:p>
            <a:r>
              <a:rPr lang="en-US" dirty="0">
                <a:hlinkClick r:id="rId2"/>
              </a:rPr>
              <a:t>https://www.youtube.com/watch?v=sOoNJXqyBGM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4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Just like water needs pressure to force it through a hose, electrical current needs some force to make it flow. A volt is the measure of electric pressure. Voltage is usually supplied by a battery or a generator.</a:t>
            </a:r>
          </a:p>
        </p:txBody>
      </p:sp>
      <p:pic>
        <p:nvPicPr>
          <p:cNvPr id="1025" name="Picture 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38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150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4602" y="5008332"/>
            <a:ext cx="3664014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1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Ohm’s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States that resistance is equal to voltage divided by current.</a:t>
            </a:r>
          </a:p>
          <a:p>
            <a:r>
              <a:rPr lang="en-US" sz="3600" dirty="0"/>
              <a:t>Resistance = Voltage/Current</a:t>
            </a:r>
          </a:p>
          <a:p>
            <a:r>
              <a:rPr lang="en-US" dirty="0">
                <a:hlinkClick r:id="rId2"/>
              </a:rPr>
              <a:t>https://www.youtube.com/watch?v=iLzfe_HxrWI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1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5224" y="2139774"/>
            <a:ext cx="4781550" cy="414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6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An ampere is a unit of measure of the rate of </a:t>
            </a:r>
            <a:r>
              <a:rPr lang="en-US" sz="3200" u="sng" dirty="0"/>
              <a:t>electron</a:t>
            </a:r>
            <a:r>
              <a:rPr lang="en-US" sz="3200" dirty="0"/>
              <a:t> flow or </a:t>
            </a:r>
            <a:r>
              <a:rPr lang="en-US" sz="3200" u="sng" dirty="0"/>
              <a:t>current</a:t>
            </a:r>
            <a:r>
              <a:rPr lang="en-US" sz="3200" dirty="0"/>
              <a:t> in an electrical conductor. </a:t>
            </a:r>
          </a:p>
          <a:p>
            <a:r>
              <a:rPr lang="en-US" sz="3200" dirty="0"/>
              <a:t>The ampere is named after Andre Marie Ampere, French physicist (1775-1836).</a:t>
            </a:r>
          </a:p>
          <a:p>
            <a:r>
              <a:rPr lang="en-US" sz="3200" dirty="0"/>
              <a:t>Electrical current is measured in </a:t>
            </a:r>
            <a:r>
              <a:rPr lang="en-US" sz="3200" b="1" dirty="0"/>
              <a:t>amperes</a:t>
            </a:r>
            <a:r>
              <a:rPr lang="en-US" sz="3200" dirty="0"/>
              <a:t> or "amps" for short. Amperes is like the amount of water flowing through a hose in a certain amount of time or the amount of electricity flowing through a wire. </a:t>
            </a:r>
          </a:p>
          <a:p>
            <a:r>
              <a:rPr lang="en-US" sz="3200" dirty="0"/>
              <a:t>The scientific symbol for amps is the letter "I".</a:t>
            </a:r>
          </a:p>
          <a:p>
            <a:r>
              <a:rPr lang="en-US" dirty="0">
                <a:hlinkClick r:id="rId2"/>
              </a:rPr>
              <a:t>https://www.youtube.com/watch?v=8gvJzrjwjds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6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1432" y="1660565"/>
            <a:ext cx="5889133" cy="455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2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D/C – Direct Current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This is a current in which the charges flow in only one direction.</a:t>
            </a:r>
          </a:p>
          <a:p>
            <a:r>
              <a:rPr lang="en-US" sz="2800" dirty="0"/>
              <a:t>It can be created from a changing magnetic field or energy source like a battery.</a:t>
            </a:r>
          </a:p>
          <a:p>
            <a:r>
              <a:rPr lang="en-US" sz="2800" dirty="0"/>
              <a:t>When a battery is placed in a circuit, the energy flows away from one end of the battery, around the circuit, and back into the other end of the battery.</a:t>
            </a:r>
          </a:p>
          <a:p>
            <a:r>
              <a:rPr lang="en-US" sz="2200" dirty="0">
                <a:hlinkClick r:id="rId2"/>
              </a:rPr>
              <a:t>https://www.youtube.com/watch?v=g17f9J1-r-k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33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237</TotalTime>
  <Words>427</Words>
  <Application>Microsoft Office PowerPoint</Application>
  <PresentationFormat>Widescreen</PresentationFormat>
  <Paragraphs>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Century Gothic</vt:lpstr>
      <vt:lpstr>Wingdings 2</vt:lpstr>
      <vt:lpstr>Quotable</vt:lpstr>
      <vt:lpstr>Magnetism and Electricity Vocabulary 4.3</vt:lpstr>
      <vt:lpstr>PowerPoint Presentation</vt:lpstr>
      <vt:lpstr>Voltage</vt:lpstr>
      <vt:lpstr>Voltage Continued</vt:lpstr>
      <vt:lpstr>Ohm’s Law</vt:lpstr>
      <vt:lpstr>PowerPoint Presentation</vt:lpstr>
      <vt:lpstr>Ampere</vt:lpstr>
      <vt:lpstr>PowerPoint Presentation</vt:lpstr>
      <vt:lpstr>D/C – Direct Current</vt:lpstr>
      <vt:lpstr>A/C – Alternating Current </vt:lpstr>
      <vt:lpstr>PowerPoint Presentation</vt:lpstr>
      <vt:lpstr>Generator</vt:lpstr>
      <vt:lpstr>PowerPoint Presentation</vt:lpstr>
      <vt:lpstr>Electric Motor</vt:lpstr>
      <vt:lpstr>PowerPoint Presentation</vt:lpstr>
      <vt:lpstr>Electromagnet</vt:lpstr>
      <vt:lpstr>Magnetic Force</vt:lpstr>
      <vt:lpstr>PowerPoint Presentation</vt:lpstr>
      <vt:lpstr>Summary</vt:lpstr>
      <vt:lpstr>Quizlet</vt:lpstr>
    </vt:vector>
  </TitlesOfParts>
  <Company>Paulding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 and Electricity Vocabulary</dc:title>
  <dc:creator>Jessica Sawatski</dc:creator>
  <cp:lastModifiedBy>Jessica S. Chastain</cp:lastModifiedBy>
  <cp:revision>13</cp:revision>
  <dcterms:created xsi:type="dcterms:W3CDTF">2016-01-29T14:56:53Z</dcterms:created>
  <dcterms:modified xsi:type="dcterms:W3CDTF">2017-01-05T19:18:22Z</dcterms:modified>
</cp:coreProperties>
</file>