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  <p:sldId id="268" r:id="rId6"/>
    <p:sldId id="270" r:id="rId7"/>
    <p:sldId id="267" r:id="rId8"/>
    <p:sldId id="265" r:id="rId9"/>
    <p:sldId id="266" r:id="rId10"/>
    <p:sldId id="259" r:id="rId11"/>
    <p:sldId id="260" r:id="rId12"/>
    <p:sldId id="262" r:id="rId13"/>
    <p:sldId id="261" r:id="rId14"/>
    <p:sldId id="271" r:id="rId15"/>
    <p:sldId id="272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1/17/2017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kRwuM4S8BQ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7412qJIgp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JeAuQ7pkp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VnnpLaKsqG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w6xYGu3O1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Magnetism and </a:t>
            </a:r>
            <a:r>
              <a:rPr lang="en-US"/>
              <a:t>Electricty </a:t>
            </a:r>
            <a:r>
              <a:rPr lang="en-US" dirty="0"/>
              <a:t>Vocabulary Acquisition 4.2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942972"/>
          </a:xfrm>
        </p:spPr>
        <p:txBody>
          <a:bodyPr>
            <a:normAutofit/>
          </a:bodyPr>
          <a:lstStyle/>
          <a:p>
            <a:r>
              <a:rPr lang="en-US" dirty="0"/>
              <a:t>Vocabulary Week 2 Advanced Class</a:t>
            </a:r>
          </a:p>
          <a:p>
            <a:r>
              <a:rPr lang="en-US" dirty="0"/>
              <a:t>You will need 11 Index Cards</a:t>
            </a:r>
          </a:p>
        </p:txBody>
      </p:sp>
    </p:spTree>
    <p:extLst>
      <p:ext uri="{BB962C8B-B14F-4D97-AF65-F5344CB8AC3E}">
        <p14:creationId xmlns:p14="http://schemas.microsoft.com/office/powerpoint/2010/main" val="209272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is often included in a circuit to control the current.</a:t>
            </a:r>
          </a:p>
          <a:p>
            <a:r>
              <a:rPr lang="en-US" sz="3200" dirty="0"/>
              <a:t>You can turn the device on or off by opening or closing the circuit.</a:t>
            </a:r>
          </a:p>
        </p:txBody>
      </p:sp>
    </p:spTree>
    <p:extLst>
      <p:ext uri="{BB962C8B-B14F-4D97-AF65-F5344CB8AC3E}">
        <p14:creationId xmlns:p14="http://schemas.microsoft.com/office/powerpoint/2010/main" val="2298816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 electrical load is an electrical component or portion of a circuit that consumes electric power. </a:t>
            </a:r>
          </a:p>
          <a:p>
            <a:r>
              <a:rPr lang="en-US" sz="2400" dirty="0"/>
              <a:t>This is opposed to a power source, such as a battery or generator, which produces power. </a:t>
            </a:r>
          </a:p>
          <a:p>
            <a:r>
              <a:rPr lang="en-US" sz="2400" dirty="0"/>
              <a:t>In electric power circuits examples of loads are appliances and lights. The term may also refer to the power consumed by a circuit.</a:t>
            </a:r>
          </a:p>
        </p:txBody>
      </p:sp>
    </p:spTree>
    <p:extLst>
      <p:ext uri="{BB962C8B-B14F-4D97-AF65-F5344CB8AC3E}">
        <p14:creationId xmlns:p14="http://schemas.microsoft.com/office/powerpoint/2010/main" val="2249940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material through which a charge can flow easily.</a:t>
            </a:r>
          </a:p>
          <a:p>
            <a:r>
              <a:rPr lang="en-US" sz="2800" dirty="0"/>
              <a:t>The atoms contain electrons that are loosely bound.  These electrons are able to move throughout the conductor.</a:t>
            </a:r>
          </a:p>
          <a:p>
            <a:r>
              <a:rPr lang="en-US" sz="2800" dirty="0"/>
              <a:t>As they move they form an electric current and can carry an electric charge.</a:t>
            </a:r>
          </a:p>
        </p:txBody>
      </p:sp>
    </p:spTree>
    <p:extLst>
      <p:ext uri="{BB962C8B-B14F-4D97-AF65-F5344CB8AC3E}">
        <p14:creationId xmlns:p14="http://schemas.microsoft.com/office/powerpoint/2010/main" val="1004932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Battery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634411"/>
            <a:ext cx="10554574" cy="3636511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A combination of two or more electrochemical cells in a series.</a:t>
            </a:r>
          </a:p>
          <a:p>
            <a:r>
              <a:rPr lang="en-US" sz="3200" dirty="0"/>
              <a:t>This means the positive terminal of one cell is connected to the negative terminal of the next.</a:t>
            </a:r>
          </a:p>
          <a:p>
            <a:r>
              <a:rPr lang="en-US" sz="3200" dirty="0"/>
              <a:t>The total voltage of a battery is found by adding the voltages of individual cells.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>
                <a:hlinkClick r:id="rId2"/>
              </a:rPr>
              <a:t>https://www.youtube.com/watch?v=KkRwuM4S8BQ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1176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Quizlet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https://quizlet.com/_2yhezt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75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T.O.T.D – Use BYOT to Compare/Contrast Open and closed Circuits in a Double Bubble Map.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574" y="1740310"/>
            <a:ext cx="8450826" cy="494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4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https://www.youtube.com/watch?v=E7412qJIgpM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4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S8P5b Electrical Circuits:  Demonstrate the advantages and disadvantages of series and parallel circuits and how they transfer energy.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5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form of energy resulting from the existence of charged particles (such as electrons or protons).</a:t>
            </a:r>
          </a:p>
          <a:p>
            <a:r>
              <a:rPr lang="en-US" sz="3200" dirty="0">
                <a:hlinkClick r:id="rId2"/>
              </a:rPr>
              <a:t>https://www.youtube.com/watch?v=EJeAuQ7pkpc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6925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 Current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The continuous flow of electric charges through a material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7326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Circuit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8712" y="1803043"/>
            <a:ext cx="10554574" cy="4584878"/>
          </a:xfrm>
        </p:spPr>
        <p:txBody>
          <a:bodyPr/>
          <a:lstStyle/>
          <a:p>
            <a:r>
              <a:rPr lang="en-US" sz="3600" dirty="0"/>
              <a:t>A complete, unbroken path through which charges can flow.</a:t>
            </a:r>
          </a:p>
          <a:p>
            <a:r>
              <a:rPr lang="en-US" sz="3600" dirty="0">
                <a:hlinkClick r:id="rId2"/>
              </a:rPr>
              <a:t>https://www.youtube.com/watch?v=VnnpLaKsqGU</a:t>
            </a:r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1299" y="4144297"/>
            <a:ext cx="3660283" cy="2353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47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circuit must have an energy source to push a charge through the circuit.</a:t>
            </a:r>
          </a:p>
          <a:p>
            <a:r>
              <a:rPr lang="en-US" sz="2800" dirty="0"/>
              <a:t>EX:  A Battery creates a potential difference between its negative and positive terminals creating an energy source.</a:t>
            </a:r>
          </a:p>
        </p:txBody>
      </p:sp>
    </p:spTree>
    <p:extLst>
      <p:ext uri="{BB962C8B-B14F-4D97-AF65-F5344CB8AC3E}">
        <p14:creationId xmlns:p14="http://schemas.microsoft.com/office/powerpoint/2010/main" val="187106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is when all parts of an electric circuit is connected one after another along a path.</a:t>
            </a:r>
          </a:p>
          <a:p>
            <a:r>
              <a:rPr lang="en-US" sz="2800" dirty="0"/>
              <a:t>Example:  A switch and two light bulbs connected by a single wire.</a:t>
            </a:r>
          </a:p>
        </p:txBody>
      </p:sp>
    </p:spTree>
    <p:extLst>
      <p:ext uri="{BB962C8B-B14F-4D97-AF65-F5344CB8AC3E}">
        <p14:creationId xmlns:p14="http://schemas.microsoft.com/office/powerpoint/2010/main" val="201161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Circuit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different parts of the circuit are on different branches.</a:t>
            </a:r>
          </a:p>
          <a:p>
            <a:r>
              <a:rPr lang="en-US" sz="2800" dirty="0"/>
              <a:t>There are several paths for the current to take.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https://www.youtube.com/watch?v=Ww6xYGu3O10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1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This is the measure of how difficult it </a:t>
            </a:r>
            <a:r>
              <a:rPr lang="en-US" sz="2400"/>
              <a:t>is for </a:t>
            </a:r>
            <a:r>
              <a:rPr lang="en-US" sz="2400" dirty="0"/>
              <a:t>charges to flow through a material.  </a:t>
            </a:r>
          </a:p>
          <a:p>
            <a:r>
              <a:rPr lang="en-US" sz="2400" dirty="0"/>
              <a:t>The greater the resistance, the less current there is for a given voltage.</a:t>
            </a:r>
          </a:p>
          <a:p>
            <a:r>
              <a:rPr lang="en-US" sz="2400" dirty="0"/>
              <a:t>There are 4 factors that determine resistance:</a:t>
            </a:r>
          </a:p>
          <a:p>
            <a:pPr>
              <a:buAutoNum type="arabicPeriod"/>
            </a:pPr>
            <a:r>
              <a:rPr lang="en-US" dirty="0"/>
              <a:t>The material from which the wire is made.</a:t>
            </a:r>
          </a:p>
          <a:p>
            <a:pPr>
              <a:buAutoNum type="arabicPeriod"/>
            </a:pPr>
            <a:r>
              <a:rPr lang="en-US" dirty="0"/>
              <a:t>The length of the wire (long has more resistance than short).</a:t>
            </a:r>
          </a:p>
          <a:p>
            <a:pPr>
              <a:buAutoNum type="arabicPeriod"/>
            </a:pPr>
            <a:r>
              <a:rPr lang="en-US" dirty="0"/>
              <a:t>Diameter of the wire (thin wires have more resistance). </a:t>
            </a:r>
          </a:p>
          <a:p>
            <a:pPr>
              <a:buAutoNum type="arabicPeriod"/>
            </a:pPr>
            <a:r>
              <a:rPr lang="en-US" dirty="0"/>
              <a:t>The temperature of the wire (resistance increases as temperature increases).</a:t>
            </a:r>
          </a:p>
        </p:txBody>
      </p:sp>
    </p:spTree>
    <p:extLst>
      <p:ext uri="{BB962C8B-B14F-4D97-AF65-F5344CB8AC3E}">
        <p14:creationId xmlns:p14="http://schemas.microsoft.com/office/powerpoint/2010/main" val="36689393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965</TotalTime>
  <Words>479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Century Gothic</vt:lpstr>
      <vt:lpstr>Wingdings 2</vt:lpstr>
      <vt:lpstr>Quotable</vt:lpstr>
      <vt:lpstr>Magnetism and Electricty Vocabulary Acquisition 4.2</vt:lpstr>
      <vt:lpstr>PowerPoint Presentation</vt:lpstr>
      <vt:lpstr>Electricity</vt:lpstr>
      <vt:lpstr>Electric Current</vt:lpstr>
      <vt:lpstr>Electrical Circuit</vt:lpstr>
      <vt:lpstr>Energy Source</vt:lpstr>
      <vt:lpstr>Series Circuit</vt:lpstr>
      <vt:lpstr>Parallel Circuit</vt:lpstr>
      <vt:lpstr>Resistor</vt:lpstr>
      <vt:lpstr>Switch</vt:lpstr>
      <vt:lpstr>Load</vt:lpstr>
      <vt:lpstr>Conductor</vt:lpstr>
      <vt:lpstr>Battery</vt:lpstr>
      <vt:lpstr>Quizlet</vt:lpstr>
      <vt:lpstr>T.O.T.D – Use BYOT to Compare/Contrast Open and closed Circuits in a Double Bubble Map.</vt:lpstr>
      <vt:lpstr>https://www.youtube.com/watch?v=E7412qJIgpM </vt:lpstr>
    </vt:vector>
  </TitlesOfParts>
  <Company>Paulding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Magnetism</dc:title>
  <dc:creator>Jessica Sawatski</dc:creator>
  <cp:lastModifiedBy>Jessica S. Chastain</cp:lastModifiedBy>
  <cp:revision>17</cp:revision>
  <dcterms:created xsi:type="dcterms:W3CDTF">2016-01-13T15:04:57Z</dcterms:created>
  <dcterms:modified xsi:type="dcterms:W3CDTF">2017-01-17T17:38:31Z</dcterms:modified>
</cp:coreProperties>
</file>