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67" r:id="rId3"/>
    <p:sldId id="257" r:id="rId4"/>
    <p:sldId id="266" r:id="rId5"/>
    <p:sldId id="265" r:id="rId6"/>
    <p:sldId id="258" r:id="rId7"/>
    <p:sldId id="259" r:id="rId8"/>
    <p:sldId id="260" r:id="rId9"/>
    <p:sldId id="261" r:id="rId10"/>
    <p:sldId id="262" r:id="rId11"/>
    <p:sldId id="268" r:id="rId12"/>
    <p:sldId id="269" r:id="rId13"/>
    <p:sldId id="263" r:id="rId14"/>
    <p:sldId id="264" r:id="rId15"/>
    <p:sldId id="270" r:id="rId16"/>
    <p:sldId id="271" r:id="rId17"/>
    <p:sldId id="278" r:id="rId18"/>
    <p:sldId id="272" r:id="rId19"/>
    <p:sldId id="273" r:id="rId20"/>
    <p:sldId id="274" r:id="rId21"/>
    <p:sldId id="275" r:id="rId22"/>
    <p:sldId id="276" r:id="rId23"/>
    <p:sldId id="27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AA1560E-98B9-4B0D-AD4D-61DF77D5A4B7}" type="datetimeFigureOut">
              <a:rPr lang="en-US" smtClean="0"/>
              <a:t>1/26/2016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E3C2797-DECF-43BD-848D-9555DD34D009}" type="slidenum">
              <a:rPr lang="en-US" smtClean="0"/>
              <a:t>‹#›</a:t>
            </a:fld>
            <a:endParaRPr lang="en-US"/>
          </a:p>
        </p:txBody>
      </p:sp>
    </p:spTree>
    <p:extLst>
      <p:ext uri="{BB962C8B-B14F-4D97-AF65-F5344CB8AC3E}">
        <p14:creationId xmlns:p14="http://schemas.microsoft.com/office/powerpoint/2010/main" val="8483248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4251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136361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21120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29948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849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221799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153086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367354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378529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B2094-D6DD-4A49-BC3B-45D68A449D0F}"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402050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6B2094-D6DD-4A49-BC3B-45D68A449D0F}"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179049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6B2094-D6DD-4A49-BC3B-45D68A449D0F}"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87502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6B2094-D6DD-4A49-BC3B-45D68A449D0F}"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167567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B2094-D6DD-4A49-BC3B-45D68A449D0F}"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244597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B2094-D6DD-4A49-BC3B-45D68A449D0F}"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274048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B2094-D6DD-4A49-BC3B-45D68A449D0F}"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3AB4A-0AF5-499E-B8C5-BB6A0CC6ABE3}" type="slidenum">
              <a:rPr lang="en-US" smtClean="0"/>
              <a:t>‹#›</a:t>
            </a:fld>
            <a:endParaRPr lang="en-US"/>
          </a:p>
        </p:txBody>
      </p:sp>
    </p:spTree>
    <p:extLst>
      <p:ext uri="{BB962C8B-B14F-4D97-AF65-F5344CB8AC3E}">
        <p14:creationId xmlns:p14="http://schemas.microsoft.com/office/powerpoint/2010/main" val="384914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6B2094-D6DD-4A49-BC3B-45D68A449D0F}" type="datetimeFigureOut">
              <a:rPr lang="en-US" smtClean="0"/>
              <a:t>1/26/2016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93AB4A-0AF5-499E-B8C5-BB6A0CC6ABE3}" type="slidenum">
              <a:rPr lang="en-US" smtClean="0"/>
              <a:t>‹#›</a:t>
            </a:fld>
            <a:endParaRPr lang="en-US"/>
          </a:p>
        </p:txBody>
      </p:sp>
    </p:spTree>
    <p:extLst>
      <p:ext uri="{BB962C8B-B14F-4D97-AF65-F5344CB8AC3E}">
        <p14:creationId xmlns:p14="http://schemas.microsoft.com/office/powerpoint/2010/main" val="1350812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Issues of Latin America</a:t>
            </a:r>
            <a:endParaRPr lang="en-US" dirty="0"/>
          </a:p>
        </p:txBody>
      </p:sp>
      <p:sp>
        <p:nvSpPr>
          <p:cNvPr id="3" name="Subtitle 2"/>
          <p:cNvSpPr>
            <a:spLocks noGrp="1"/>
          </p:cNvSpPr>
          <p:nvPr>
            <p:ph type="subTitle" idx="1"/>
          </p:nvPr>
        </p:nvSpPr>
        <p:spPr/>
        <p:txBody>
          <a:bodyPr/>
          <a:lstStyle/>
          <a:p>
            <a:r>
              <a:rPr lang="en-US" dirty="0" smtClean="0"/>
              <a:t>SS6G2</a:t>
            </a:r>
            <a:endParaRPr lang="en-US" dirty="0"/>
          </a:p>
        </p:txBody>
      </p:sp>
    </p:spTree>
    <p:extLst>
      <p:ext uri="{BB962C8B-B14F-4D97-AF65-F5344CB8AC3E}">
        <p14:creationId xmlns:p14="http://schemas.microsoft.com/office/powerpoint/2010/main" val="1751995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Oil-Related Pollution in Venezuela</a:t>
            </a:r>
            <a:endParaRPr lang="en-US" dirty="0"/>
          </a:p>
        </p:txBody>
      </p:sp>
      <p:sp>
        <p:nvSpPr>
          <p:cNvPr id="3" name="Content Placeholder 2"/>
          <p:cNvSpPr>
            <a:spLocks noGrp="1"/>
          </p:cNvSpPr>
          <p:nvPr>
            <p:ph idx="1"/>
          </p:nvPr>
        </p:nvSpPr>
        <p:spPr/>
        <p:txBody>
          <a:bodyPr/>
          <a:lstStyle/>
          <a:p>
            <a:r>
              <a:rPr lang="en-US" dirty="0" smtClean="0"/>
              <a:t>Fracking/Hydro-Fracking: horizontal (sideways) drilling into the soil/rock. Very deep wells. Creates a pipe to safely suction the oil/gas out to the surface. It’s safe and contained so to prevent spills and gasses in the air.</a:t>
            </a:r>
            <a:endParaRPr lang="en-US" dirty="0"/>
          </a:p>
        </p:txBody>
      </p:sp>
      <p:pic>
        <p:nvPicPr>
          <p:cNvPr id="4" name="Picture 3"/>
          <p:cNvPicPr>
            <a:picLocks noChangeAspect="1"/>
          </p:cNvPicPr>
          <p:nvPr/>
        </p:nvPicPr>
        <p:blipFill>
          <a:blip r:embed="rId2"/>
          <a:stretch>
            <a:fillRect/>
          </a:stretch>
        </p:blipFill>
        <p:spPr>
          <a:xfrm>
            <a:off x="2097848" y="3201204"/>
            <a:ext cx="6918130" cy="3341264"/>
          </a:xfrm>
          <a:prstGeom prst="rect">
            <a:avLst/>
          </a:prstGeom>
        </p:spPr>
      </p:pic>
    </p:spTree>
    <p:extLst>
      <p:ext uri="{BB962C8B-B14F-4D97-AF65-F5344CB8AC3E}">
        <p14:creationId xmlns:p14="http://schemas.microsoft.com/office/powerpoint/2010/main" val="2665504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Pollution in Venezuela</a:t>
            </a:r>
            <a:endParaRPr lang="en-US" dirty="0"/>
          </a:p>
        </p:txBody>
      </p:sp>
      <p:sp>
        <p:nvSpPr>
          <p:cNvPr id="3" name="Content Placeholder 2"/>
          <p:cNvSpPr>
            <a:spLocks noGrp="1"/>
          </p:cNvSpPr>
          <p:nvPr>
            <p:ph idx="1"/>
          </p:nvPr>
        </p:nvSpPr>
        <p:spPr/>
        <p:txBody>
          <a:bodyPr/>
          <a:lstStyle/>
          <a:p>
            <a:r>
              <a:rPr lang="en-US" dirty="0" smtClean="0"/>
              <a:t>Largest Environmental Concern:</a:t>
            </a:r>
          </a:p>
          <a:p>
            <a:pPr lvl="1"/>
            <a:r>
              <a:rPr lang="en-US" dirty="0" smtClean="0"/>
              <a:t>Big oil companies are run by the government (</a:t>
            </a:r>
            <a:r>
              <a:rPr lang="en-US" u="sng" dirty="0" smtClean="0"/>
              <a:t>public businesses</a:t>
            </a:r>
            <a:r>
              <a:rPr lang="en-US" dirty="0" smtClean="0"/>
              <a:t>) and fueled by money, instead of safety</a:t>
            </a:r>
          </a:p>
          <a:p>
            <a:pPr lvl="1"/>
            <a:r>
              <a:rPr lang="en-US" dirty="0" smtClean="0"/>
              <a:t>Overproduction and unsafe conditions</a:t>
            </a:r>
            <a:endParaRPr lang="en-US" dirty="0"/>
          </a:p>
        </p:txBody>
      </p:sp>
      <p:pic>
        <p:nvPicPr>
          <p:cNvPr id="4" name="Picture 3"/>
          <p:cNvPicPr>
            <a:picLocks noChangeAspect="1"/>
          </p:cNvPicPr>
          <p:nvPr/>
        </p:nvPicPr>
        <p:blipFill>
          <a:blip r:embed="rId2"/>
          <a:stretch>
            <a:fillRect/>
          </a:stretch>
        </p:blipFill>
        <p:spPr>
          <a:xfrm>
            <a:off x="6267384" y="3396863"/>
            <a:ext cx="4679659" cy="3114100"/>
          </a:xfrm>
          <a:prstGeom prst="rect">
            <a:avLst/>
          </a:prstGeom>
        </p:spPr>
      </p:pic>
      <p:pic>
        <p:nvPicPr>
          <p:cNvPr id="5" name="Picture 4"/>
          <p:cNvPicPr>
            <a:picLocks noChangeAspect="1"/>
          </p:cNvPicPr>
          <p:nvPr/>
        </p:nvPicPr>
        <p:blipFill>
          <a:blip r:embed="rId3"/>
          <a:stretch>
            <a:fillRect/>
          </a:stretch>
        </p:blipFill>
        <p:spPr>
          <a:xfrm>
            <a:off x="890721" y="3537892"/>
            <a:ext cx="4582800" cy="2973071"/>
          </a:xfrm>
          <a:prstGeom prst="rect">
            <a:avLst/>
          </a:prstGeom>
        </p:spPr>
      </p:pic>
    </p:spTree>
    <p:extLst>
      <p:ext uri="{BB962C8B-B14F-4D97-AF65-F5344CB8AC3E}">
        <p14:creationId xmlns:p14="http://schemas.microsoft.com/office/powerpoint/2010/main" val="1153566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Pollution in Venezuela</a:t>
            </a:r>
            <a:endParaRPr lang="en-US" dirty="0"/>
          </a:p>
        </p:txBody>
      </p:sp>
      <p:sp>
        <p:nvSpPr>
          <p:cNvPr id="3" name="Content Placeholder 2"/>
          <p:cNvSpPr>
            <a:spLocks noGrp="1"/>
          </p:cNvSpPr>
          <p:nvPr>
            <p:ph idx="1"/>
          </p:nvPr>
        </p:nvSpPr>
        <p:spPr>
          <a:xfrm>
            <a:off x="677334" y="2160589"/>
            <a:ext cx="5890891" cy="3880773"/>
          </a:xfrm>
        </p:spPr>
        <p:txBody>
          <a:bodyPr/>
          <a:lstStyle/>
          <a:p>
            <a:r>
              <a:rPr lang="en-US" dirty="0" smtClean="0"/>
              <a:t>Real-Life Example:</a:t>
            </a:r>
          </a:p>
          <a:p>
            <a:pPr lvl="1"/>
            <a:r>
              <a:rPr lang="en-US" dirty="0" smtClean="0"/>
              <a:t>Under Chavez’ presidency, the number of oil related deaths and spills rose. So he replaced the oil company workers with loyalists (people who only care about what Chavez wants)</a:t>
            </a:r>
          </a:p>
          <a:p>
            <a:pPr lvl="1"/>
            <a:r>
              <a:rPr lang="en-US" dirty="0" smtClean="0"/>
              <a:t>Because of major spills, people go without water or it is contaminated</a:t>
            </a:r>
          </a:p>
          <a:p>
            <a:pPr lvl="2"/>
            <a:r>
              <a:rPr lang="en-US" dirty="0" smtClean="0"/>
              <a:t>2012: 550,000 people without water for months </a:t>
            </a:r>
            <a:endParaRPr lang="en-US" dirty="0"/>
          </a:p>
        </p:txBody>
      </p:sp>
      <p:pic>
        <p:nvPicPr>
          <p:cNvPr id="4" name="Picture 3"/>
          <p:cNvPicPr>
            <a:picLocks noChangeAspect="1"/>
          </p:cNvPicPr>
          <p:nvPr/>
        </p:nvPicPr>
        <p:blipFill>
          <a:blip r:embed="rId2"/>
          <a:stretch>
            <a:fillRect/>
          </a:stretch>
        </p:blipFill>
        <p:spPr>
          <a:xfrm>
            <a:off x="6694471" y="1930400"/>
            <a:ext cx="4953000" cy="3286125"/>
          </a:xfrm>
          <a:prstGeom prst="rect">
            <a:avLst/>
          </a:prstGeom>
        </p:spPr>
      </p:pic>
    </p:spTree>
    <p:extLst>
      <p:ext uri="{BB962C8B-B14F-4D97-AF65-F5344CB8AC3E}">
        <p14:creationId xmlns:p14="http://schemas.microsoft.com/office/powerpoint/2010/main" val="5052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Oil-Related Pollution in Venezuela</a:t>
            </a:r>
            <a:endParaRPr lang="en-US" dirty="0"/>
          </a:p>
        </p:txBody>
      </p:sp>
      <p:sp>
        <p:nvSpPr>
          <p:cNvPr id="3" name="Content Placeholder 2"/>
          <p:cNvSpPr>
            <a:spLocks noGrp="1"/>
          </p:cNvSpPr>
          <p:nvPr>
            <p:ph idx="1"/>
          </p:nvPr>
        </p:nvSpPr>
        <p:spPr/>
        <p:txBody>
          <a:bodyPr/>
          <a:lstStyle/>
          <a:p>
            <a:r>
              <a:rPr lang="en-US" dirty="0" smtClean="0"/>
              <a:t>Problem:</a:t>
            </a:r>
          </a:p>
          <a:p>
            <a:pPr lvl="1"/>
            <a:r>
              <a:rPr lang="en-US" dirty="0" smtClean="0"/>
              <a:t>Oil pollution and carbon dioxide in the air and water. Caribbean Sea and Venezuela’s coast polluted with oil.</a:t>
            </a:r>
            <a:endParaRPr lang="en-US" dirty="0"/>
          </a:p>
        </p:txBody>
      </p:sp>
      <p:pic>
        <p:nvPicPr>
          <p:cNvPr id="4" name="Picture 3"/>
          <p:cNvPicPr>
            <a:picLocks noChangeAspect="1"/>
          </p:cNvPicPr>
          <p:nvPr/>
        </p:nvPicPr>
        <p:blipFill>
          <a:blip r:embed="rId2"/>
          <a:stretch>
            <a:fillRect/>
          </a:stretch>
        </p:blipFill>
        <p:spPr>
          <a:xfrm>
            <a:off x="3218242" y="3216362"/>
            <a:ext cx="3723471" cy="3469349"/>
          </a:xfrm>
          <a:prstGeom prst="rect">
            <a:avLst/>
          </a:prstGeom>
        </p:spPr>
      </p:pic>
    </p:spTree>
    <p:extLst>
      <p:ext uri="{BB962C8B-B14F-4D97-AF65-F5344CB8AC3E}">
        <p14:creationId xmlns:p14="http://schemas.microsoft.com/office/powerpoint/2010/main" val="49800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Oil-Related Pollution in Venezuela</a:t>
            </a:r>
            <a:endParaRPr lang="en-US" dirty="0"/>
          </a:p>
        </p:txBody>
      </p:sp>
      <p:sp>
        <p:nvSpPr>
          <p:cNvPr id="3" name="Content Placeholder 2"/>
          <p:cNvSpPr>
            <a:spLocks noGrp="1"/>
          </p:cNvSpPr>
          <p:nvPr>
            <p:ph idx="1"/>
          </p:nvPr>
        </p:nvSpPr>
        <p:spPr>
          <a:xfrm>
            <a:off x="303847" y="1481600"/>
            <a:ext cx="3463224" cy="4829048"/>
          </a:xfrm>
        </p:spPr>
        <p:txBody>
          <a:bodyPr>
            <a:normAutofit/>
          </a:bodyPr>
          <a:lstStyle/>
          <a:p>
            <a:r>
              <a:rPr lang="en-US" dirty="0" smtClean="0"/>
              <a:t>Causes:</a:t>
            </a:r>
          </a:p>
          <a:p>
            <a:pPr lvl="1"/>
            <a:r>
              <a:rPr lang="en-US" dirty="0" smtClean="0"/>
              <a:t>Huge demand for oil (can’t slow down or stop extraction).</a:t>
            </a:r>
          </a:p>
          <a:p>
            <a:pPr lvl="2"/>
            <a:r>
              <a:rPr lang="en-US" dirty="0" smtClean="0"/>
              <a:t>Needed $ for economy (50% of Venezuela’s </a:t>
            </a:r>
            <a:r>
              <a:rPr lang="en-US" u="sng" dirty="0" smtClean="0"/>
              <a:t>GDP</a:t>
            </a:r>
            <a:r>
              <a:rPr lang="en-US" dirty="0" smtClean="0"/>
              <a:t>)</a:t>
            </a:r>
          </a:p>
          <a:p>
            <a:pPr lvl="2"/>
            <a:r>
              <a:rPr lang="en-US" dirty="0" smtClean="0"/>
              <a:t>5</a:t>
            </a:r>
            <a:r>
              <a:rPr lang="en-US" baseline="30000" dirty="0" smtClean="0"/>
              <a:t>th</a:t>
            </a:r>
            <a:r>
              <a:rPr lang="en-US" dirty="0" smtClean="0"/>
              <a:t> largest exporter of oil</a:t>
            </a:r>
          </a:p>
          <a:p>
            <a:pPr lvl="1"/>
            <a:r>
              <a:rPr lang="en-US" dirty="0" smtClean="0"/>
              <a:t>Oil spills and tanker leaks</a:t>
            </a:r>
          </a:p>
          <a:p>
            <a:pPr lvl="1"/>
            <a:r>
              <a:rPr lang="en-US" dirty="0" smtClean="0"/>
              <a:t>Newly hired workers and managers may not be well educated</a:t>
            </a:r>
          </a:p>
          <a:p>
            <a:pPr lvl="1"/>
            <a:r>
              <a:rPr lang="en-US" dirty="0" smtClean="0"/>
              <a:t>Machines are old and not reliable</a:t>
            </a:r>
            <a:endParaRPr lang="en-US" dirty="0"/>
          </a:p>
        </p:txBody>
      </p:sp>
      <p:pic>
        <p:nvPicPr>
          <p:cNvPr id="4" name="Picture 3"/>
          <p:cNvPicPr>
            <a:picLocks noChangeAspect="1"/>
          </p:cNvPicPr>
          <p:nvPr/>
        </p:nvPicPr>
        <p:blipFill>
          <a:blip r:embed="rId2"/>
          <a:stretch>
            <a:fillRect/>
          </a:stretch>
        </p:blipFill>
        <p:spPr>
          <a:xfrm>
            <a:off x="4140558" y="1481600"/>
            <a:ext cx="7620000" cy="5238750"/>
          </a:xfrm>
          <a:prstGeom prst="rect">
            <a:avLst/>
          </a:prstGeom>
        </p:spPr>
      </p:pic>
    </p:spTree>
    <p:extLst>
      <p:ext uri="{BB962C8B-B14F-4D97-AF65-F5344CB8AC3E}">
        <p14:creationId xmlns:p14="http://schemas.microsoft.com/office/powerpoint/2010/main" val="4196817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Pollution in Venezuela</a:t>
            </a:r>
            <a:endParaRPr lang="en-US" dirty="0"/>
          </a:p>
        </p:txBody>
      </p:sp>
      <p:sp>
        <p:nvSpPr>
          <p:cNvPr id="3" name="Content Placeholder 2"/>
          <p:cNvSpPr>
            <a:spLocks noGrp="1"/>
          </p:cNvSpPr>
          <p:nvPr>
            <p:ph idx="1"/>
          </p:nvPr>
        </p:nvSpPr>
        <p:spPr>
          <a:xfrm>
            <a:off x="677334" y="2160589"/>
            <a:ext cx="3984818" cy="3880773"/>
          </a:xfrm>
        </p:spPr>
        <p:txBody>
          <a:bodyPr/>
          <a:lstStyle/>
          <a:p>
            <a:r>
              <a:rPr lang="en-US" dirty="0" smtClean="0"/>
              <a:t>Effects:</a:t>
            </a:r>
          </a:p>
          <a:p>
            <a:pPr lvl="1"/>
            <a:r>
              <a:rPr lang="en-US" dirty="0" smtClean="0"/>
              <a:t>Contaminates water for people, animals, and plants (food)</a:t>
            </a:r>
          </a:p>
          <a:p>
            <a:pPr lvl="1"/>
            <a:r>
              <a:rPr lang="en-US" dirty="0" smtClean="0"/>
              <a:t>Starts fires</a:t>
            </a:r>
          </a:p>
          <a:p>
            <a:pPr lvl="1"/>
            <a:r>
              <a:rPr lang="en-US" dirty="0" smtClean="0"/>
              <a:t>Expensive to clean up and takes a long time</a:t>
            </a:r>
          </a:p>
          <a:p>
            <a:pPr lvl="1"/>
            <a:r>
              <a:rPr lang="en-US" dirty="0" smtClean="0"/>
              <a:t>Human deaths due to accidents</a:t>
            </a:r>
          </a:p>
          <a:p>
            <a:pPr lvl="1"/>
            <a:r>
              <a:rPr lang="en-US" dirty="0" smtClean="0"/>
              <a:t>Socialist Party politics running oil</a:t>
            </a:r>
            <a:endParaRPr lang="en-US" dirty="0"/>
          </a:p>
        </p:txBody>
      </p:sp>
      <p:pic>
        <p:nvPicPr>
          <p:cNvPr id="4" name="Picture 3"/>
          <p:cNvPicPr>
            <a:picLocks noChangeAspect="1"/>
          </p:cNvPicPr>
          <p:nvPr/>
        </p:nvPicPr>
        <p:blipFill>
          <a:blip r:embed="rId2"/>
          <a:stretch>
            <a:fillRect/>
          </a:stretch>
        </p:blipFill>
        <p:spPr>
          <a:xfrm>
            <a:off x="5132968" y="1236663"/>
            <a:ext cx="2853808" cy="2137601"/>
          </a:xfrm>
          <a:prstGeom prst="rect">
            <a:avLst/>
          </a:prstGeom>
        </p:spPr>
      </p:pic>
      <p:pic>
        <p:nvPicPr>
          <p:cNvPr id="5" name="Picture 4"/>
          <p:cNvPicPr>
            <a:picLocks noChangeAspect="1"/>
          </p:cNvPicPr>
          <p:nvPr/>
        </p:nvPicPr>
        <p:blipFill>
          <a:blip r:embed="rId3"/>
          <a:stretch>
            <a:fillRect/>
          </a:stretch>
        </p:blipFill>
        <p:spPr>
          <a:xfrm>
            <a:off x="7929345" y="1574088"/>
            <a:ext cx="3630946" cy="2709244"/>
          </a:xfrm>
          <a:prstGeom prst="rect">
            <a:avLst/>
          </a:prstGeom>
        </p:spPr>
      </p:pic>
      <p:pic>
        <p:nvPicPr>
          <p:cNvPr id="6" name="Picture 5"/>
          <p:cNvPicPr>
            <a:picLocks noChangeAspect="1"/>
          </p:cNvPicPr>
          <p:nvPr/>
        </p:nvPicPr>
        <p:blipFill>
          <a:blip r:embed="rId4"/>
          <a:stretch>
            <a:fillRect/>
          </a:stretch>
        </p:blipFill>
        <p:spPr>
          <a:xfrm>
            <a:off x="4892692" y="3849747"/>
            <a:ext cx="4572000" cy="2828925"/>
          </a:xfrm>
          <a:prstGeom prst="rect">
            <a:avLst/>
          </a:prstGeom>
        </p:spPr>
      </p:pic>
    </p:spTree>
    <p:extLst>
      <p:ext uri="{BB962C8B-B14F-4D97-AF65-F5344CB8AC3E}">
        <p14:creationId xmlns:p14="http://schemas.microsoft.com/office/powerpoint/2010/main" val="23477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Pollution in Venezuela</a:t>
            </a:r>
            <a:endParaRPr lang="en-US" dirty="0"/>
          </a:p>
        </p:txBody>
      </p:sp>
      <p:sp>
        <p:nvSpPr>
          <p:cNvPr id="3" name="Content Placeholder 2"/>
          <p:cNvSpPr>
            <a:spLocks noGrp="1"/>
          </p:cNvSpPr>
          <p:nvPr>
            <p:ph idx="1"/>
          </p:nvPr>
        </p:nvSpPr>
        <p:spPr>
          <a:xfrm>
            <a:off x="677334" y="2160589"/>
            <a:ext cx="3327996" cy="3880773"/>
          </a:xfrm>
        </p:spPr>
        <p:txBody>
          <a:bodyPr/>
          <a:lstStyle/>
          <a:p>
            <a:r>
              <a:rPr lang="en-US" dirty="0" smtClean="0"/>
              <a:t>Solutions:</a:t>
            </a:r>
          </a:p>
          <a:p>
            <a:pPr lvl="1"/>
            <a:r>
              <a:rPr lang="en-US" dirty="0" smtClean="0"/>
              <a:t>Decrease the need for oil (demand from other countries-even the USA)</a:t>
            </a:r>
          </a:p>
          <a:p>
            <a:pPr lvl="1"/>
            <a:r>
              <a:rPr lang="en-US" dirty="0" smtClean="0"/>
              <a:t>Increase environmental protection laws</a:t>
            </a:r>
          </a:p>
          <a:p>
            <a:pPr lvl="1"/>
            <a:r>
              <a:rPr lang="en-US" dirty="0" smtClean="0"/>
              <a:t>Hold oil companies responsible for decisions and spills</a:t>
            </a:r>
            <a:endParaRPr lang="en-US" dirty="0"/>
          </a:p>
        </p:txBody>
      </p:sp>
      <p:pic>
        <p:nvPicPr>
          <p:cNvPr id="4" name="Picture 3"/>
          <p:cNvPicPr>
            <a:picLocks noChangeAspect="1"/>
          </p:cNvPicPr>
          <p:nvPr/>
        </p:nvPicPr>
        <p:blipFill>
          <a:blip r:embed="rId2"/>
          <a:stretch>
            <a:fillRect/>
          </a:stretch>
        </p:blipFill>
        <p:spPr>
          <a:xfrm>
            <a:off x="4387067" y="1289051"/>
            <a:ext cx="4120546" cy="2742036"/>
          </a:xfrm>
          <a:prstGeom prst="rect">
            <a:avLst/>
          </a:prstGeom>
        </p:spPr>
      </p:pic>
      <p:pic>
        <p:nvPicPr>
          <p:cNvPr id="5" name="Picture 4"/>
          <p:cNvPicPr>
            <a:picLocks noChangeAspect="1"/>
          </p:cNvPicPr>
          <p:nvPr/>
        </p:nvPicPr>
        <p:blipFill>
          <a:blip r:embed="rId3"/>
          <a:stretch>
            <a:fillRect/>
          </a:stretch>
        </p:blipFill>
        <p:spPr>
          <a:xfrm>
            <a:off x="8776951" y="1450304"/>
            <a:ext cx="3043713" cy="3057301"/>
          </a:xfrm>
          <a:prstGeom prst="rect">
            <a:avLst/>
          </a:prstGeom>
        </p:spPr>
      </p:pic>
      <p:pic>
        <p:nvPicPr>
          <p:cNvPr id="6" name="Picture 5"/>
          <p:cNvPicPr>
            <a:picLocks noChangeAspect="1"/>
          </p:cNvPicPr>
          <p:nvPr/>
        </p:nvPicPr>
        <p:blipFill>
          <a:blip r:embed="rId4"/>
          <a:stretch>
            <a:fillRect/>
          </a:stretch>
        </p:blipFill>
        <p:spPr>
          <a:xfrm>
            <a:off x="4005330" y="4100975"/>
            <a:ext cx="4018208" cy="2673935"/>
          </a:xfrm>
          <a:prstGeom prst="rect">
            <a:avLst/>
          </a:prstGeom>
        </p:spPr>
      </p:pic>
    </p:spTree>
    <p:extLst>
      <p:ext uri="{BB962C8B-B14F-4D97-AF65-F5344CB8AC3E}">
        <p14:creationId xmlns:p14="http://schemas.microsoft.com/office/powerpoint/2010/main" val="169259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033" y="173150"/>
            <a:ext cx="8596668" cy="1320800"/>
          </a:xfrm>
        </p:spPr>
        <p:txBody>
          <a:bodyPr>
            <a:normAutofit/>
          </a:bodyPr>
          <a:lstStyle/>
          <a:p>
            <a:r>
              <a:rPr lang="en-US" sz="3200" dirty="0" smtClean="0"/>
              <a:t>Warm-Up 1/26/16</a:t>
            </a:r>
            <a:br>
              <a:rPr lang="en-US" sz="3200" dirty="0" smtClean="0"/>
            </a:br>
            <a:r>
              <a:rPr lang="en-US" sz="2400" dirty="0" smtClean="0"/>
              <a:t>True or False?</a:t>
            </a:r>
            <a:endParaRPr lang="en-US" sz="3200" dirty="0"/>
          </a:p>
        </p:txBody>
      </p:sp>
      <p:sp>
        <p:nvSpPr>
          <p:cNvPr id="3" name="Content Placeholder 2"/>
          <p:cNvSpPr>
            <a:spLocks noGrp="1"/>
          </p:cNvSpPr>
          <p:nvPr>
            <p:ph idx="1"/>
          </p:nvPr>
        </p:nvSpPr>
        <p:spPr>
          <a:xfrm>
            <a:off x="690213" y="1094705"/>
            <a:ext cx="11338655" cy="5602308"/>
          </a:xfrm>
        </p:spPr>
        <p:txBody>
          <a:bodyPr>
            <a:noAutofit/>
          </a:bodyPr>
          <a:lstStyle/>
          <a:p>
            <a:r>
              <a:rPr lang="en-US" sz="2000" dirty="0" smtClean="0"/>
              <a:t>1. The Sierra Madre Mountains help Mexico City’s air pollution problem.</a:t>
            </a:r>
          </a:p>
          <a:p>
            <a:r>
              <a:rPr lang="en-US" sz="2000" dirty="0" smtClean="0"/>
              <a:t>2. Mexico City is at a high elevation and thus the air is already thin there.</a:t>
            </a:r>
          </a:p>
          <a:p>
            <a:r>
              <a:rPr lang="en-US" sz="2000" dirty="0" smtClean="0"/>
              <a:t>3. Citizens in Mexico City suffer from more breathing diseases than any other city on earth.</a:t>
            </a:r>
          </a:p>
          <a:p>
            <a:r>
              <a:rPr lang="en-US" sz="2000" dirty="0" smtClean="0"/>
              <a:t>4. Venezuela’s oil pollution problems got worse during Chavez’ presidency as unskilled workers replaced skilled ones and spills happened more often.</a:t>
            </a:r>
          </a:p>
          <a:p>
            <a:r>
              <a:rPr lang="en-US" sz="2000" dirty="0" smtClean="0"/>
              <a:t>5. Clean water is limited in Venezuela, and sometimes (during a spill) those not in the city have to go without.</a:t>
            </a:r>
          </a:p>
          <a:p>
            <a:r>
              <a:rPr lang="en-US" sz="2000" dirty="0" smtClean="0"/>
              <a:t>6. The main cause of deforestation is the logging industry/exporting of lumber.</a:t>
            </a:r>
          </a:p>
          <a:p>
            <a:r>
              <a:rPr lang="en-US" sz="2000" dirty="0" smtClean="0"/>
              <a:t>7. Over half of the Amazon Rainforest is already gone.</a:t>
            </a:r>
          </a:p>
          <a:p>
            <a:r>
              <a:rPr lang="en-US" sz="2000" dirty="0" smtClean="0"/>
              <a:t>8. The world depends on the Amazon for about 20% of its oxygen.</a:t>
            </a:r>
          </a:p>
          <a:p>
            <a:r>
              <a:rPr lang="en-US" sz="2000" dirty="0" smtClean="0"/>
              <a:t>9. All of the environmental concerns that we learned about are man-made problems that center around a desire for making money and creating a stable economy. </a:t>
            </a:r>
          </a:p>
          <a:p>
            <a:r>
              <a:rPr lang="en-US" sz="2000" dirty="0" smtClean="0"/>
              <a:t>10. All of the environmental issues that we have learned about effect the global environment and climate change.</a:t>
            </a:r>
            <a:endParaRPr lang="en-US" sz="2000" dirty="0"/>
          </a:p>
        </p:txBody>
      </p:sp>
    </p:spTree>
    <p:extLst>
      <p:ext uri="{BB962C8B-B14F-4D97-AF65-F5344CB8AC3E}">
        <p14:creationId xmlns:p14="http://schemas.microsoft.com/office/powerpoint/2010/main" val="189213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Deforestation in the Amazon Rainforest</a:t>
            </a:r>
            <a:endParaRPr lang="en-US" dirty="0"/>
          </a:p>
        </p:txBody>
      </p:sp>
      <p:sp>
        <p:nvSpPr>
          <p:cNvPr id="3" name="Content Placeholder 2"/>
          <p:cNvSpPr>
            <a:spLocks noGrp="1"/>
          </p:cNvSpPr>
          <p:nvPr>
            <p:ph idx="1"/>
          </p:nvPr>
        </p:nvSpPr>
        <p:spPr>
          <a:xfrm>
            <a:off x="677334" y="2160589"/>
            <a:ext cx="5066643" cy="3880773"/>
          </a:xfrm>
        </p:spPr>
        <p:txBody>
          <a:bodyPr/>
          <a:lstStyle/>
          <a:p>
            <a:r>
              <a:rPr lang="en-US" dirty="0" smtClean="0"/>
              <a:t>Largest Environmental Concern</a:t>
            </a:r>
          </a:p>
          <a:p>
            <a:pPr lvl="1"/>
            <a:r>
              <a:rPr lang="en-US" dirty="0" smtClean="0"/>
              <a:t>Deforestation  in Brazil’s Amazon area</a:t>
            </a:r>
          </a:p>
          <a:p>
            <a:pPr lvl="1"/>
            <a:r>
              <a:rPr lang="en-US" dirty="0" smtClean="0"/>
              <a:t>Extraction of natural resources</a:t>
            </a:r>
          </a:p>
          <a:p>
            <a:pPr lvl="1"/>
            <a:r>
              <a:rPr lang="en-US" dirty="0" smtClean="0"/>
              <a:t>Humans are removing trees for livestock, logging, and agriculture $$</a:t>
            </a:r>
            <a:endParaRPr lang="en-US" dirty="0"/>
          </a:p>
        </p:txBody>
      </p:sp>
      <p:pic>
        <p:nvPicPr>
          <p:cNvPr id="4" name="Picture 3"/>
          <p:cNvPicPr>
            <a:picLocks noChangeAspect="1"/>
          </p:cNvPicPr>
          <p:nvPr/>
        </p:nvPicPr>
        <p:blipFill>
          <a:blip r:embed="rId2"/>
          <a:stretch>
            <a:fillRect/>
          </a:stretch>
        </p:blipFill>
        <p:spPr>
          <a:xfrm>
            <a:off x="5410333" y="1930399"/>
            <a:ext cx="6141315" cy="3684789"/>
          </a:xfrm>
          <a:prstGeom prst="rect">
            <a:avLst/>
          </a:prstGeom>
        </p:spPr>
      </p:pic>
    </p:spTree>
    <p:extLst>
      <p:ext uri="{BB962C8B-B14F-4D97-AF65-F5344CB8AC3E}">
        <p14:creationId xmlns:p14="http://schemas.microsoft.com/office/powerpoint/2010/main" val="113735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Deforestation of the Amazon Rainforest</a:t>
            </a:r>
            <a:endParaRPr lang="en-US" dirty="0"/>
          </a:p>
        </p:txBody>
      </p:sp>
      <p:sp>
        <p:nvSpPr>
          <p:cNvPr id="3" name="Content Placeholder 2"/>
          <p:cNvSpPr>
            <a:spLocks noGrp="1"/>
          </p:cNvSpPr>
          <p:nvPr>
            <p:ph idx="1"/>
          </p:nvPr>
        </p:nvSpPr>
        <p:spPr>
          <a:xfrm>
            <a:off x="677334" y="2160589"/>
            <a:ext cx="4641641" cy="3880773"/>
          </a:xfrm>
        </p:spPr>
        <p:txBody>
          <a:bodyPr/>
          <a:lstStyle/>
          <a:p>
            <a:r>
              <a:rPr lang="en-US" dirty="0" smtClean="0"/>
              <a:t>Real-Life Situations</a:t>
            </a:r>
          </a:p>
          <a:p>
            <a:pPr lvl="1"/>
            <a:r>
              <a:rPr lang="en-US" dirty="0" smtClean="0"/>
              <a:t>Animals (like sloths) are being found in cities because their home was taken</a:t>
            </a:r>
          </a:p>
          <a:p>
            <a:pPr lvl="1"/>
            <a:r>
              <a:rPr lang="en-US" dirty="0" smtClean="0"/>
              <a:t>Plants and animals are going extinct</a:t>
            </a:r>
          </a:p>
          <a:p>
            <a:pPr lvl="1"/>
            <a:r>
              <a:rPr lang="en-US" dirty="0" smtClean="0"/>
              <a:t>Global warming and less oxygen produced each year (20% of the world’s oxygen comes from the Amazon!!)</a:t>
            </a:r>
            <a:endParaRPr lang="en-US" dirty="0"/>
          </a:p>
        </p:txBody>
      </p:sp>
      <p:pic>
        <p:nvPicPr>
          <p:cNvPr id="4" name="Picture 3"/>
          <p:cNvPicPr>
            <a:picLocks noChangeAspect="1"/>
          </p:cNvPicPr>
          <p:nvPr/>
        </p:nvPicPr>
        <p:blipFill>
          <a:blip r:embed="rId2"/>
          <a:stretch>
            <a:fillRect/>
          </a:stretch>
        </p:blipFill>
        <p:spPr>
          <a:xfrm>
            <a:off x="5318975" y="1270000"/>
            <a:ext cx="5707724" cy="4280794"/>
          </a:xfrm>
          <a:prstGeom prst="rect">
            <a:avLst/>
          </a:prstGeom>
        </p:spPr>
      </p:pic>
    </p:spTree>
    <p:extLst>
      <p:ext uri="{BB962C8B-B14F-4D97-AF65-F5344CB8AC3E}">
        <p14:creationId xmlns:p14="http://schemas.microsoft.com/office/powerpoint/2010/main" val="19407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1/21/16</a:t>
            </a:r>
            <a:endParaRPr lang="en-US" dirty="0"/>
          </a:p>
        </p:txBody>
      </p:sp>
      <p:sp>
        <p:nvSpPr>
          <p:cNvPr id="3" name="Content Placeholder 2"/>
          <p:cNvSpPr>
            <a:spLocks noGrp="1"/>
          </p:cNvSpPr>
          <p:nvPr>
            <p:ph idx="1"/>
          </p:nvPr>
        </p:nvSpPr>
        <p:spPr/>
        <p:txBody>
          <a:bodyPr>
            <a:normAutofit/>
          </a:bodyPr>
          <a:lstStyle/>
          <a:p>
            <a:r>
              <a:rPr lang="en-US" sz="2400" dirty="0" smtClean="0"/>
              <a:t>Out of the three environmental issues we have talked about (air pollution in Mexico City, oil pollution in Venezuela, and deforestation of the Amazon Rainforest), which do you think is the worst? Why?</a:t>
            </a:r>
          </a:p>
          <a:p>
            <a:pPr lvl="1"/>
            <a:r>
              <a:rPr lang="en-US" sz="2000" dirty="0" smtClean="0"/>
              <a:t>You must give specific examples and use your vocabulary words. </a:t>
            </a:r>
          </a:p>
        </p:txBody>
      </p:sp>
      <p:grpSp>
        <p:nvGrpSpPr>
          <p:cNvPr id="38" name="SMARTInkShape-Group69"/>
          <p:cNvGrpSpPr/>
          <p:nvPr/>
        </p:nvGrpSpPr>
        <p:grpSpPr>
          <a:xfrm>
            <a:off x="1800821" y="3509399"/>
            <a:ext cx="821532" cy="366086"/>
            <a:chOff x="1800821" y="3509399"/>
            <a:chExt cx="821532" cy="366086"/>
          </a:xfrm>
        </p:grpSpPr>
        <p:sp>
          <p:nvSpPr>
            <p:cNvPr id="34" name="SMARTInkShape-187"/>
            <p:cNvSpPr/>
            <p:nvPr/>
          </p:nvSpPr>
          <p:spPr>
            <a:xfrm>
              <a:off x="1800821" y="3696890"/>
              <a:ext cx="151795" cy="160725"/>
            </a:xfrm>
            <a:custGeom>
              <a:avLst/>
              <a:gdLst/>
              <a:ahLst/>
              <a:cxnLst/>
              <a:rect l="0" t="0" r="0" b="0"/>
              <a:pathLst>
                <a:path w="151795" h="160725">
                  <a:moveTo>
                    <a:pt x="44648" y="0"/>
                  </a:moveTo>
                  <a:lnTo>
                    <a:pt x="35827" y="0"/>
                  </a:lnTo>
                  <a:lnTo>
                    <a:pt x="28611" y="8122"/>
                  </a:lnTo>
                  <a:lnTo>
                    <a:pt x="21486" y="22361"/>
                  </a:lnTo>
                  <a:lnTo>
                    <a:pt x="17941" y="38155"/>
                  </a:lnTo>
                  <a:lnTo>
                    <a:pt x="11003" y="52884"/>
                  </a:lnTo>
                  <a:lnTo>
                    <a:pt x="403" y="96635"/>
                  </a:lnTo>
                  <a:lnTo>
                    <a:pt x="119" y="108779"/>
                  </a:lnTo>
                  <a:lnTo>
                    <a:pt x="2698" y="115485"/>
                  </a:lnTo>
                  <a:lnTo>
                    <a:pt x="6160" y="121772"/>
                  </a:lnTo>
                  <a:lnTo>
                    <a:pt x="9101" y="130890"/>
                  </a:lnTo>
                  <a:lnTo>
                    <a:pt x="14823" y="139875"/>
                  </a:lnTo>
                  <a:lnTo>
                    <a:pt x="16510" y="145842"/>
                  </a:lnTo>
                  <a:lnTo>
                    <a:pt x="17952" y="147829"/>
                  </a:lnTo>
                  <a:lnTo>
                    <a:pt x="19905" y="149155"/>
                  </a:lnTo>
                  <a:lnTo>
                    <a:pt x="24721" y="151619"/>
                  </a:lnTo>
                  <a:lnTo>
                    <a:pt x="33011" y="157593"/>
                  </a:lnTo>
                  <a:lnTo>
                    <a:pt x="41751" y="159804"/>
                  </a:lnTo>
                  <a:lnTo>
                    <a:pt x="74414" y="160724"/>
                  </a:lnTo>
                  <a:lnTo>
                    <a:pt x="103352" y="151640"/>
                  </a:lnTo>
                  <a:lnTo>
                    <a:pt x="124966" y="136408"/>
                  </a:lnTo>
                  <a:lnTo>
                    <a:pt x="127959" y="135587"/>
                  </a:lnTo>
                  <a:lnTo>
                    <a:pt x="129954" y="134048"/>
                  </a:lnTo>
                  <a:lnTo>
                    <a:pt x="139731" y="118811"/>
                  </a:lnTo>
                  <a:lnTo>
                    <a:pt x="142935" y="110059"/>
                  </a:lnTo>
                  <a:lnTo>
                    <a:pt x="148735" y="101181"/>
                  </a:lnTo>
                  <a:lnTo>
                    <a:pt x="150895" y="92267"/>
                  </a:lnTo>
                  <a:lnTo>
                    <a:pt x="151794" y="50970"/>
                  </a:lnTo>
                  <a:lnTo>
                    <a:pt x="149154" y="44812"/>
                  </a:lnTo>
                  <a:lnTo>
                    <a:pt x="130554" y="23448"/>
                  </a:lnTo>
                  <a:lnTo>
                    <a:pt x="124831" y="20344"/>
                  </a:lnTo>
                  <a:lnTo>
                    <a:pt x="118980" y="17971"/>
                  </a:lnTo>
                  <a:lnTo>
                    <a:pt x="110108" y="12050"/>
                  </a:lnTo>
                  <a:lnTo>
                    <a:pt x="101195" y="9855"/>
                  </a:lnTo>
                  <a:lnTo>
                    <a:pt x="91278" y="8212"/>
                  </a:lnTo>
                  <a:lnTo>
                    <a:pt x="69701" y="1278"/>
                  </a:lnTo>
                  <a:lnTo>
                    <a:pt x="66311" y="1844"/>
                  </a:lnTo>
                  <a:lnTo>
                    <a:pt x="50710" y="7801"/>
                  </a:lnTo>
                  <a:lnTo>
                    <a:pt x="32579" y="9699"/>
                  </a:lnTo>
                  <a:lnTo>
                    <a:pt x="13145" y="18005"/>
                  </a:lnTo>
                  <a:lnTo>
                    <a:pt x="11739" y="19941"/>
                  </a:lnTo>
                  <a:lnTo>
                    <a:pt x="10803" y="22224"/>
                  </a:lnTo>
                  <a:lnTo>
                    <a:pt x="9186" y="23746"/>
                  </a:lnTo>
                  <a:lnTo>
                    <a:pt x="4744" y="25437"/>
                  </a:lnTo>
                  <a:lnTo>
                    <a:pt x="3162" y="26880"/>
                  </a:lnTo>
                  <a:lnTo>
                    <a:pt x="416" y="34359"/>
                  </a:lnTo>
                  <a:lnTo>
                    <a:pt x="0" y="535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88"/>
            <p:cNvSpPr/>
            <p:nvPr/>
          </p:nvSpPr>
          <p:spPr>
            <a:xfrm>
              <a:off x="2381250" y="3634396"/>
              <a:ext cx="241103" cy="195076"/>
            </a:xfrm>
            <a:custGeom>
              <a:avLst/>
              <a:gdLst/>
              <a:ahLst/>
              <a:cxnLst/>
              <a:rect l="0" t="0" r="0" b="0"/>
              <a:pathLst>
                <a:path w="241103" h="195076">
                  <a:moveTo>
                    <a:pt x="0" y="98213"/>
                  </a:moveTo>
                  <a:lnTo>
                    <a:pt x="7688" y="98213"/>
                  </a:lnTo>
                  <a:lnTo>
                    <a:pt x="24722" y="113034"/>
                  </a:lnTo>
                  <a:lnTo>
                    <a:pt x="34075" y="115673"/>
                  </a:lnTo>
                  <a:lnTo>
                    <a:pt x="60488" y="116062"/>
                  </a:lnTo>
                  <a:lnTo>
                    <a:pt x="70230" y="109933"/>
                  </a:lnTo>
                  <a:lnTo>
                    <a:pt x="83758" y="106978"/>
                  </a:lnTo>
                  <a:lnTo>
                    <a:pt x="97720" y="97593"/>
                  </a:lnTo>
                  <a:lnTo>
                    <a:pt x="139897" y="56539"/>
                  </a:lnTo>
                  <a:lnTo>
                    <a:pt x="147835" y="47611"/>
                  </a:lnTo>
                  <a:lnTo>
                    <a:pt x="150629" y="38682"/>
                  </a:lnTo>
                  <a:lnTo>
                    <a:pt x="151282" y="32729"/>
                  </a:lnTo>
                  <a:lnTo>
                    <a:pt x="154218" y="26775"/>
                  </a:lnTo>
                  <a:lnTo>
                    <a:pt x="156390" y="23799"/>
                  </a:lnTo>
                  <a:lnTo>
                    <a:pt x="156846" y="20823"/>
                  </a:lnTo>
                  <a:lnTo>
                    <a:pt x="156158" y="17846"/>
                  </a:lnTo>
                  <a:lnTo>
                    <a:pt x="153739" y="11893"/>
                  </a:lnTo>
                  <a:lnTo>
                    <a:pt x="152060" y="1751"/>
                  </a:lnTo>
                  <a:lnTo>
                    <a:pt x="150982" y="1163"/>
                  </a:lnTo>
                  <a:lnTo>
                    <a:pt x="114307" y="0"/>
                  </a:lnTo>
                  <a:lnTo>
                    <a:pt x="107689" y="2639"/>
                  </a:lnTo>
                  <a:lnTo>
                    <a:pt x="86207" y="16211"/>
                  </a:lnTo>
                  <a:lnTo>
                    <a:pt x="56629" y="57481"/>
                  </a:lnTo>
                  <a:lnTo>
                    <a:pt x="32745" y="99463"/>
                  </a:lnTo>
                  <a:lnTo>
                    <a:pt x="29436" y="109021"/>
                  </a:lnTo>
                  <a:lnTo>
                    <a:pt x="27312" y="126586"/>
                  </a:lnTo>
                  <a:lnTo>
                    <a:pt x="35914" y="156835"/>
                  </a:lnTo>
                  <a:lnTo>
                    <a:pt x="48043" y="172507"/>
                  </a:lnTo>
                  <a:lnTo>
                    <a:pt x="53764" y="175881"/>
                  </a:lnTo>
                  <a:lnTo>
                    <a:pt x="59614" y="178373"/>
                  </a:lnTo>
                  <a:lnTo>
                    <a:pt x="65521" y="182787"/>
                  </a:lnTo>
                  <a:lnTo>
                    <a:pt x="74100" y="185411"/>
                  </a:lnTo>
                  <a:lnTo>
                    <a:pt x="83535" y="187570"/>
                  </a:lnTo>
                  <a:lnTo>
                    <a:pt x="97676" y="194394"/>
                  </a:lnTo>
                  <a:lnTo>
                    <a:pt x="100836" y="195075"/>
                  </a:lnTo>
                  <a:lnTo>
                    <a:pt x="141285" y="187842"/>
                  </a:lnTo>
                  <a:lnTo>
                    <a:pt x="149775" y="185012"/>
                  </a:lnTo>
                  <a:lnTo>
                    <a:pt x="172557" y="173291"/>
                  </a:lnTo>
                  <a:lnTo>
                    <a:pt x="183640" y="169737"/>
                  </a:lnTo>
                  <a:lnTo>
                    <a:pt x="205330" y="154268"/>
                  </a:lnTo>
                  <a:lnTo>
                    <a:pt x="211312" y="151900"/>
                  </a:lnTo>
                  <a:lnTo>
                    <a:pt x="221475" y="144248"/>
                  </a:lnTo>
                  <a:lnTo>
                    <a:pt x="230776" y="142983"/>
                  </a:lnTo>
                  <a:lnTo>
                    <a:pt x="241102" y="1339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89"/>
            <p:cNvSpPr/>
            <p:nvPr/>
          </p:nvSpPr>
          <p:spPr>
            <a:xfrm>
              <a:off x="1925836" y="3509399"/>
              <a:ext cx="178595" cy="178563"/>
            </a:xfrm>
            <a:custGeom>
              <a:avLst/>
              <a:gdLst/>
              <a:ahLst/>
              <a:cxnLst/>
              <a:rect l="0" t="0" r="0" b="0"/>
              <a:pathLst>
                <a:path w="178595" h="178563">
                  <a:moveTo>
                    <a:pt x="98227" y="8897"/>
                  </a:moveTo>
                  <a:lnTo>
                    <a:pt x="98227" y="4157"/>
                  </a:lnTo>
                  <a:lnTo>
                    <a:pt x="97235" y="2761"/>
                  </a:lnTo>
                  <a:lnTo>
                    <a:pt x="95581" y="1830"/>
                  </a:lnTo>
                  <a:lnTo>
                    <a:pt x="89406" y="0"/>
                  </a:lnTo>
                  <a:lnTo>
                    <a:pt x="68048" y="21218"/>
                  </a:lnTo>
                  <a:lnTo>
                    <a:pt x="64970" y="26941"/>
                  </a:lnTo>
                  <a:lnTo>
                    <a:pt x="61840" y="41664"/>
                  </a:lnTo>
                  <a:lnTo>
                    <a:pt x="47081" y="62477"/>
                  </a:lnTo>
                  <a:lnTo>
                    <a:pt x="43977" y="77359"/>
                  </a:lnTo>
                  <a:lnTo>
                    <a:pt x="37644" y="89265"/>
                  </a:lnTo>
                  <a:lnTo>
                    <a:pt x="37002" y="92242"/>
                  </a:lnTo>
                  <a:lnTo>
                    <a:pt x="17136" y="133729"/>
                  </a:lnTo>
                  <a:lnTo>
                    <a:pt x="11802" y="140694"/>
                  </a:lnTo>
                  <a:lnTo>
                    <a:pt x="9308" y="150118"/>
                  </a:lnTo>
                  <a:lnTo>
                    <a:pt x="0" y="160702"/>
                  </a:lnTo>
                  <a:lnTo>
                    <a:pt x="0" y="118950"/>
                  </a:lnTo>
                  <a:lnTo>
                    <a:pt x="0" y="113042"/>
                  </a:lnTo>
                  <a:lnTo>
                    <a:pt x="992" y="111070"/>
                  </a:lnTo>
                  <a:lnTo>
                    <a:pt x="2646" y="109754"/>
                  </a:lnTo>
                  <a:lnTo>
                    <a:pt x="4740" y="108877"/>
                  </a:lnTo>
                  <a:lnTo>
                    <a:pt x="6137" y="107301"/>
                  </a:lnTo>
                  <a:lnTo>
                    <a:pt x="7689" y="102903"/>
                  </a:lnTo>
                  <a:lnTo>
                    <a:pt x="9677" y="91996"/>
                  </a:lnTo>
                  <a:lnTo>
                    <a:pt x="13561" y="86179"/>
                  </a:lnTo>
                  <a:lnTo>
                    <a:pt x="18595" y="82933"/>
                  </a:lnTo>
                  <a:lnTo>
                    <a:pt x="21326" y="82067"/>
                  </a:lnTo>
                  <a:lnTo>
                    <a:pt x="23147" y="80497"/>
                  </a:lnTo>
                  <a:lnTo>
                    <a:pt x="35789" y="62586"/>
                  </a:lnTo>
                  <a:lnTo>
                    <a:pt x="43286" y="54932"/>
                  </a:lnTo>
                  <a:lnTo>
                    <a:pt x="53458" y="53557"/>
                  </a:lnTo>
                  <a:lnTo>
                    <a:pt x="61256" y="61236"/>
                  </a:lnTo>
                  <a:lnTo>
                    <a:pt x="63253" y="69360"/>
                  </a:lnTo>
                  <a:lnTo>
                    <a:pt x="78338" y="89833"/>
                  </a:lnTo>
                  <a:lnTo>
                    <a:pt x="79014" y="92620"/>
                  </a:lnTo>
                  <a:lnTo>
                    <a:pt x="87937" y="105394"/>
                  </a:lnTo>
                  <a:lnTo>
                    <a:pt x="95165" y="113912"/>
                  </a:lnTo>
                  <a:lnTo>
                    <a:pt x="96866" y="119401"/>
                  </a:lnTo>
                  <a:lnTo>
                    <a:pt x="98312" y="121262"/>
                  </a:lnTo>
                  <a:lnTo>
                    <a:pt x="102564" y="123330"/>
                  </a:lnTo>
                  <a:lnTo>
                    <a:pt x="104095" y="124873"/>
                  </a:lnTo>
                  <a:lnTo>
                    <a:pt x="105796" y="129234"/>
                  </a:lnTo>
                  <a:lnTo>
                    <a:pt x="107241" y="130794"/>
                  </a:lnTo>
                  <a:lnTo>
                    <a:pt x="111494" y="132527"/>
                  </a:lnTo>
                  <a:lnTo>
                    <a:pt x="113024" y="133981"/>
                  </a:lnTo>
                  <a:lnTo>
                    <a:pt x="114725" y="138243"/>
                  </a:lnTo>
                  <a:lnTo>
                    <a:pt x="116171" y="139776"/>
                  </a:lnTo>
                  <a:lnTo>
                    <a:pt x="120423" y="141480"/>
                  </a:lnTo>
                  <a:lnTo>
                    <a:pt x="121954" y="142927"/>
                  </a:lnTo>
                  <a:lnTo>
                    <a:pt x="123655" y="147180"/>
                  </a:lnTo>
                  <a:lnTo>
                    <a:pt x="125101" y="148711"/>
                  </a:lnTo>
                  <a:lnTo>
                    <a:pt x="129353" y="150412"/>
                  </a:lnTo>
                  <a:lnTo>
                    <a:pt x="130884" y="151857"/>
                  </a:lnTo>
                  <a:lnTo>
                    <a:pt x="132585" y="156110"/>
                  </a:lnTo>
                  <a:lnTo>
                    <a:pt x="134030" y="157640"/>
                  </a:lnTo>
                  <a:lnTo>
                    <a:pt x="138283" y="159341"/>
                  </a:lnTo>
                  <a:lnTo>
                    <a:pt x="150160" y="160583"/>
                  </a:lnTo>
                  <a:lnTo>
                    <a:pt x="169654" y="178552"/>
                  </a:lnTo>
                  <a:lnTo>
                    <a:pt x="178594" y="1785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90"/>
            <p:cNvSpPr/>
            <p:nvPr/>
          </p:nvSpPr>
          <p:spPr>
            <a:xfrm>
              <a:off x="2050852" y="3652365"/>
              <a:ext cx="205380" cy="223120"/>
            </a:xfrm>
            <a:custGeom>
              <a:avLst/>
              <a:gdLst/>
              <a:ahLst/>
              <a:cxnLst/>
              <a:rect l="0" t="0" r="0" b="0"/>
              <a:pathLst>
                <a:path w="205380" h="223120">
                  <a:moveTo>
                    <a:pt x="8929" y="53455"/>
                  </a:moveTo>
                  <a:lnTo>
                    <a:pt x="4189" y="53455"/>
                  </a:lnTo>
                  <a:lnTo>
                    <a:pt x="2792" y="54448"/>
                  </a:lnTo>
                  <a:lnTo>
                    <a:pt x="1861" y="56101"/>
                  </a:lnTo>
                  <a:lnTo>
                    <a:pt x="367" y="65884"/>
                  </a:lnTo>
                  <a:lnTo>
                    <a:pt x="1" y="110011"/>
                  </a:lnTo>
                  <a:lnTo>
                    <a:pt x="0" y="118940"/>
                  </a:lnTo>
                  <a:lnTo>
                    <a:pt x="8766" y="160448"/>
                  </a:lnTo>
                  <a:lnTo>
                    <a:pt x="8929" y="187367"/>
                  </a:lnTo>
                  <a:lnTo>
                    <a:pt x="8929" y="171149"/>
                  </a:lnTo>
                  <a:lnTo>
                    <a:pt x="16618" y="149565"/>
                  </a:lnTo>
                  <a:lnTo>
                    <a:pt x="18606" y="135976"/>
                  </a:lnTo>
                  <a:lnTo>
                    <a:pt x="24878" y="115212"/>
                  </a:lnTo>
                  <a:lnTo>
                    <a:pt x="26932" y="104715"/>
                  </a:lnTo>
                  <a:lnTo>
                    <a:pt x="44831" y="73389"/>
                  </a:lnTo>
                  <a:lnTo>
                    <a:pt x="65169" y="46570"/>
                  </a:lnTo>
                  <a:lnTo>
                    <a:pt x="108782" y="14795"/>
                  </a:lnTo>
                  <a:lnTo>
                    <a:pt x="118131" y="11468"/>
                  </a:lnTo>
                  <a:lnTo>
                    <a:pt x="127909" y="8998"/>
                  </a:lnTo>
                  <a:lnTo>
                    <a:pt x="142270" y="1973"/>
                  </a:lnTo>
                  <a:lnTo>
                    <a:pt x="166623" y="0"/>
                  </a:lnTo>
                  <a:lnTo>
                    <a:pt x="170958" y="2577"/>
                  </a:lnTo>
                  <a:lnTo>
                    <a:pt x="176192" y="6038"/>
                  </a:lnTo>
                  <a:lnTo>
                    <a:pt x="184717" y="8979"/>
                  </a:lnTo>
                  <a:lnTo>
                    <a:pt x="190575" y="13183"/>
                  </a:lnTo>
                  <a:lnTo>
                    <a:pt x="193840" y="18358"/>
                  </a:lnTo>
                  <a:lnTo>
                    <a:pt x="204763" y="52920"/>
                  </a:lnTo>
                  <a:lnTo>
                    <a:pt x="205372" y="96514"/>
                  </a:lnTo>
                  <a:lnTo>
                    <a:pt x="205379" y="108657"/>
                  </a:lnTo>
                  <a:lnTo>
                    <a:pt x="202735" y="115362"/>
                  </a:lnTo>
                  <a:lnTo>
                    <a:pt x="200641" y="118539"/>
                  </a:lnTo>
                  <a:lnTo>
                    <a:pt x="197694" y="132491"/>
                  </a:lnTo>
                  <a:lnTo>
                    <a:pt x="196485" y="163475"/>
                  </a:lnTo>
                  <a:lnTo>
                    <a:pt x="193821" y="169491"/>
                  </a:lnTo>
                  <a:lnTo>
                    <a:pt x="190322" y="175472"/>
                  </a:lnTo>
                  <a:lnTo>
                    <a:pt x="188076" y="187396"/>
                  </a:lnTo>
                  <a:lnTo>
                    <a:pt x="187523" y="214067"/>
                  </a:lnTo>
                  <a:lnTo>
                    <a:pt x="196453" y="2231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67624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50001" y="609600"/>
            <a:ext cx="9324307" cy="5066208"/>
          </a:xfrm>
          <a:prstGeom prst="rect">
            <a:avLst/>
          </a:prstGeom>
        </p:spPr>
      </p:pic>
    </p:spTree>
    <p:extLst>
      <p:ext uri="{BB962C8B-B14F-4D97-AF65-F5344CB8AC3E}">
        <p14:creationId xmlns:p14="http://schemas.microsoft.com/office/powerpoint/2010/main" val="1123036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Deforestation of the Amazon Rainforest</a:t>
            </a:r>
            <a:endParaRPr lang="en-US" dirty="0"/>
          </a:p>
        </p:txBody>
      </p:sp>
      <p:sp>
        <p:nvSpPr>
          <p:cNvPr id="3" name="Content Placeholder 2"/>
          <p:cNvSpPr>
            <a:spLocks noGrp="1"/>
          </p:cNvSpPr>
          <p:nvPr>
            <p:ph idx="1"/>
          </p:nvPr>
        </p:nvSpPr>
        <p:spPr/>
        <p:txBody>
          <a:bodyPr>
            <a:normAutofit/>
          </a:bodyPr>
          <a:lstStyle/>
          <a:p>
            <a:r>
              <a:rPr lang="en-US" sz="2000" dirty="0" smtClean="0"/>
              <a:t>Causes</a:t>
            </a:r>
          </a:p>
          <a:p>
            <a:pPr lvl="1"/>
            <a:r>
              <a:rPr lang="en-US" sz="1800" dirty="0" smtClean="0"/>
              <a:t>Money!!</a:t>
            </a:r>
          </a:p>
          <a:p>
            <a:pPr lvl="2"/>
            <a:r>
              <a:rPr lang="en-US" sz="1600" dirty="0" smtClean="0"/>
              <a:t>Natives and Brazilians cut down trees to use land and sell the trees (cattle ranching, agriculture, and logging)</a:t>
            </a:r>
          </a:p>
        </p:txBody>
      </p:sp>
      <p:pic>
        <p:nvPicPr>
          <p:cNvPr id="4" name="Picture 3"/>
          <p:cNvPicPr>
            <a:picLocks noChangeAspect="1"/>
          </p:cNvPicPr>
          <p:nvPr/>
        </p:nvPicPr>
        <p:blipFill>
          <a:blip r:embed="rId2"/>
          <a:stretch>
            <a:fillRect/>
          </a:stretch>
        </p:blipFill>
        <p:spPr>
          <a:xfrm>
            <a:off x="3313357" y="3682686"/>
            <a:ext cx="4555633" cy="3004077"/>
          </a:xfrm>
          <a:prstGeom prst="rect">
            <a:avLst/>
          </a:prstGeom>
        </p:spPr>
      </p:pic>
    </p:spTree>
    <p:extLst>
      <p:ext uri="{BB962C8B-B14F-4D97-AF65-F5344CB8AC3E}">
        <p14:creationId xmlns:p14="http://schemas.microsoft.com/office/powerpoint/2010/main" val="86278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Deforestation of the Amazon Rainforest</a:t>
            </a:r>
            <a:endParaRPr lang="en-US" dirty="0"/>
          </a:p>
        </p:txBody>
      </p:sp>
      <p:sp>
        <p:nvSpPr>
          <p:cNvPr id="3" name="Content Placeholder 2"/>
          <p:cNvSpPr>
            <a:spLocks noGrp="1"/>
          </p:cNvSpPr>
          <p:nvPr>
            <p:ph idx="1"/>
          </p:nvPr>
        </p:nvSpPr>
        <p:spPr/>
        <p:txBody>
          <a:bodyPr/>
          <a:lstStyle/>
          <a:p>
            <a:r>
              <a:rPr lang="en-US" dirty="0" smtClean="0"/>
              <a:t>Effects</a:t>
            </a:r>
          </a:p>
          <a:p>
            <a:pPr lvl="1"/>
            <a:r>
              <a:rPr lang="en-US" dirty="0" smtClean="0"/>
              <a:t>Less world oxygen</a:t>
            </a:r>
          </a:p>
          <a:p>
            <a:pPr lvl="1"/>
            <a:r>
              <a:rPr lang="en-US" dirty="0" smtClean="0"/>
              <a:t>Global warming</a:t>
            </a:r>
          </a:p>
          <a:p>
            <a:pPr lvl="1"/>
            <a:r>
              <a:rPr lang="en-US" dirty="0" smtClean="0"/>
              <a:t>Loss of homes</a:t>
            </a:r>
          </a:p>
          <a:p>
            <a:pPr lvl="1"/>
            <a:r>
              <a:rPr lang="en-US" dirty="0" smtClean="0"/>
              <a:t>Extinct plants and animals</a:t>
            </a:r>
          </a:p>
          <a:p>
            <a:pPr lvl="1"/>
            <a:r>
              <a:rPr lang="en-US" dirty="0" smtClean="0"/>
              <a:t>Rainforest diminishes</a:t>
            </a:r>
            <a:endParaRPr lang="en-US" dirty="0"/>
          </a:p>
        </p:txBody>
      </p:sp>
      <p:pic>
        <p:nvPicPr>
          <p:cNvPr id="4" name="Picture 3"/>
          <p:cNvPicPr>
            <a:picLocks noChangeAspect="1"/>
          </p:cNvPicPr>
          <p:nvPr/>
        </p:nvPicPr>
        <p:blipFill>
          <a:blip r:embed="rId2"/>
          <a:stretch>
            <a:fillRect/>
          </a:stretch>
        </p:blipFill>
        <p:spPr>
          <a:xfrm>
            <a:off x="4154174" y="1269999"/>
            <a:ext cx="3354209" cy="2512419"/>
          </a:xfrm>
          <a:prstGeom prst="rect">
            <a:avLst/>
          </a:prstGeom>
        </p:spPr>
      </p:pic>
      <p:pic>
        <p:nvPicPr>
          <p:cNvPr id="5" name="Picture 4"/>
          <p:cNvPicPr>
            <a:picLocks noChangeAspect="1"/>
          </p:cNvPicPr>
          <p:nvPr/>
        </p:nvPicPr>
        <p:blipFill>
          <a:blip r:embed="rId3"/>
          <a:stretch>
            <a:fillRect/>
          </a:stretch>
        </p:blipFill>
        <p:spPr>
          <a:xfrm>
            <a:off x="7508383" y="1269999"/>
            <a:ext cx="4449556" cy="2960977"/>
          </a:xfrm>
          <a:prstGeom prst="rect">
            <a:avLst/>
          </a:prstGeom>
        </p:spPr>
      </p:pic>
      <p:pic>
        <p:nvPicPr>
          <p:cNvPr id="6" name="Picture 5"/>
          <p:cNvPicPr>
            <a:picLocks noChangeAspect="1"/>
          </p:cNvPicPr>
          <p:nvPr/>
        </p:nvPicPr>
        <p:blipFill>
          <a:blip r:embed="rId4"/>
          <a:stretch>
            <a:fillRect/>
          </a:stretch>
        </p:blipFill>
        <p:spPr>
          <a:xfrm>
            <a:off x="3958375" y="4012607"/>
            <a:ext cx="4574383" cy="2710165"/>
          </a:xfrm>
          <a:prstGeom prst="rect">
            <a:avLst/>
          </a:prstGeom>
        </p:spPr>
      </p:pic>
    </p:spTree>
    <p:extLst>
      <p:ext uri="{BB962C8B-B14F-4D97-AF65-F5344CB8AC3E}">
        <p14:creationId xmlns:p14="http://schemas.microsoft.com/office/powerpoint/2010/main" val="40652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Deforestation of the Amazon Rainforest</a:t>
            </a:r>
            <a:endParaRPr lang="en-US" dirty="0"/>
          </a:p>
        </p:txBody>
      </p:sp>
      <p:sp>
        <p:nvSpPr>
          <p:cNvPr id="3" name="Content Placeholder 2"/>
          <p:cNvSpPr>
            <a:spLocks noGrp="1"/>
          </p:cNvSpPr>
          <p:nvPr>
            <p:ph idx="1"/>
          </p:nvPr>
        </p:nvSpPr>
        <p:spPr/>
        <p:txBody>
          <a:bodyPr/>
          <a:lstStyle/>
          <a:p>
            <a:r>
              <a:rPr lang="en-US" dirty="0" smtClean="0"/>
              <a:t>Solutions</a:t>
            </a:r>
          </a:p>
          <a:p>
            <a:pPr lvl="1"/>
            <a:r>
              <a:rPr lang="en-US" dirty="0" smtClean="0"/>
              <a:t>Government laws of where and how much land can be taken (QUOTA)</a:t>
            </a:r>
          </a:p>
          <a:p>
            <a:pPr lvl="1"/>
            <a:r>
              <a:rPr lang="en-US" dirty="0" smtClean="0"/>
              <a:t>Other jobs and skills to give natives other job options</a:t>
            </a:r>
          </a:p>
          <a:p>
            <a:pPr lvl="1"/>
            <a:r>
              <a:rPr lang="en-US" dirty="0" smtClean="0"/>
              <a:t>Global information and awareness campaigns</a:t>
            </a:r>
            <a:endParaRPr lang="en-US" dirty="0"/>
          </a:p>
        </p:txBody>
      </p:sp>
      <p:pic>
        <p:nvPicPr>
          <p:cNvPr id="4" name="Picture 3"/>
          <p:cNvPicPr>
            <a:picLocks noChangeAspect="1"/>
          </p:cNvPicPr>
          <p:nvPr/>
        </p:nvPicPr>
        <p:blipFill>
          <a:blip r:embed="rId2"/>
          <a:stretch>
            <a:fillRect/>
          </a:stretch>
        </p:blipFill>
        <p:spPr>
          <a:xfrm>
            <a:off x="881934" y="3666384"/>
            <a:ext cx="4784770" cy="3116935"/>
          </a:xfrm>
          <a:prstGeom prst="rect">
            <a:avLst/>
          </a:prstGeom>
        </p:spPr>
      </p:pic>
      <p:pic>
        <p:nvPicPr>
          <p:cNvPr id="5" name="Picture 4"/>
          <p:cNvPicPr>
            <a:picLocks noChangeAspect="1"/>
          </p:cNvPicPr>
          <p:nvPr/>
        </p:nvPicPr>
        <p:blipFill>
          <a:blip r:embed="rId3"/>
          <a:stretch>
            <a:fillRect/>
          </a:stretch>
        </p:blipFill>
        <p:spPr>
          <a:xfrm>
            <a:off x="6859227" y="2905191"/>
            <a:ext cx="4712825" cy="3136171"/>
          </a:xfrm>
          <a:prstGeom prst="rect">
            <a:avLst/>
          </a:prstGeom>
        </p:spPr>
      </p:pic>
    </p:spTree>
    <p:extLst>
      <p:ext uri="{BB962C8B-B14F-4D97-AF65-F5344CB8AC3E}">
        <p14:creationId xmlns:p14="http://schemas.microsoft.com/office/powerpoint/2010/main" val="52060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of Mexico City</a:t>
            </a:r>
            <a:endParaRPr lang="en-US" dirty="0"/>
          </a:p>
        </p:txBody>
      </p:sp>
      <p:sp>
        <p:nvSpPr>
          <p:cNvPr id="3" name="Content Placeholder 2"/>
          <p:cNvSpPr>
            <a:spLocks noGrp="1"/>
          </p:cNvSpPr>
          <p:nvPr>
            <p:ph idx="1"/>
          </p:nvPr>
        </p:nvSpPr>
        <p:spPr/>
        <p:txBody>
          <a:bodyPr/>
          <a:lstStyle/>
          <a:p>
            <a:r>
              <a:rPr lang="en-US" dirty="0" smtClean="0"/>
              <a:t>Smog: Factory smoke + car exhaust + sunlight/heat creates an air polluted thick cloud (fog)</a:t>
            </a:r>
            <a:endParaRPr lang="en-US" dirty="0"/>
          </a:p>
        </p:txBody>
      </p:sp>
      <p:pic>
        <p:nvPicPr>
          <p:cNvPr id="4" name="Picture 3"/>
          <p:cNvPicPr>
            <a:picLocks noChangeAspect="1"/>
          </p:cNvPicPr>
          <p:nvPr/>
        </p:nvPicPr>
        <p:blipFill>
          <a:blip r:embed="rId2"/>
          <a:stretch>
            <a:fillRect/>
          </a:stretch>
        </p:blipFill>
        <p:spPr>
          <a:xfrm>
            <a:off x="2939870" y="2892313"/>
            <a:ext cx="5495791" cy="3643948"/>
          </a:xfrm>
          <a:prstGeom prst="rect">
            <a:avLst/>
          </a:prstGeom>
        </p:spPr>
      </p:pic>
    </p:spTree>
    <p:extLst>
      <p:ext uri="{BB962C8B-B14F-4D97-AF65-F5344CB8AC3E}">
        <p14:creationId xmlns:p14="http://schemas.microsoft.com/office/powerpoint/2010/main" val="378661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in Mexico City</a:t>
            </a:r>
            <a:endParaRPr lang="en-US" dirty="0"/>
          </a:p>
        </p:txBody>
      </p:sp>
      <p:sp>
        <p:nvSpPr>
          <p:cNvPr id="3" name="Content Placeholder 2"/>
          <p:cNvSpPr>
            <a:spLocks noGrp="1"/>
          </p:cNvSpPr>
          <p:nvPr>
            <p:ph idx="1"/>
          </p:nvPr>
        </p:nvSpPr>
        <p:spPr/>
        <p:txBody>
          <a:bodyPr/>
          <a:lstStyle/>
          <a:p>
            <a:r>
              <a:rPr lang="en-US" dirty="0" smtClean="0"/>
              <a:t>Largest Environmental Concern</a:t>
            </a:r>
          </a:p>
          <a:p>
            <a:pPr lvl="1"/>
            <a:r>
              <a:rPr lang="en-US" dirty="0" smtClean="0"/>
              <a:t>Mexico City has bad SMOG issues</a:t>
            </a:r>
          </a:p>
          <a:p>
            <a:pPr lvl="1"/>
            <a:r>
              <a:rPr lang="en-US" dirty="0" smtClean="0"/>
              <a:t>Air is thin, hot, </a:t>
            </a:r>
            <a:r>
              <a:rPr lang="en-US" dirty="0"/>
              <a:t>d</a:t>
            </a:r>
            <a:r>
              <a:rPr lang="en-US" dirty="0" smtClean="0"/>
              <a:t>ry, and without wind, so the smog is trapped and low to the ground</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800904" y="3767205"/>
            <a:ext cx="3857507" cy="2878294"/>
          </a:xfrm>
          <a:prstGeom prst="rect">
            <a:avLst/>
          </a:prstGeom>
        </p:spPr>
      </p:pic>
      <p:pic>
        <p:nvPicPr>
          <p:cNvPr id="5" name="Picture 4"/>
          <p:cNvPicPr>
            <a:picLocks noChangeAspect="1"/>
          </p:cNvPicPr>
          <p:nvPr/>
        </p:nvPicPr>
        <p:blipFill>
          <a:blip r:embed="rId3"/>
          <a:stretch>
            <a:fillRect/>
          </a:stretch>
        </p:blipFill>
        <p:spPr>
          <a:xfrm>
            <a:off x="7149451" y="3441759"/>
            <a:ext cx="3218042" cy="3203740"/>
          </a:xfrm>
          <a:prstGeom prst="rect">
            <a:avLst/>
          </a:prstGeom>
        </p:spPr>
      </p:pic>
    </p:spTree>
    <p:extLst>
      <p:ext uri="{BB962C8B-B14F-4D97-AF65-F5344CB8AC3E}">
        <p14:creationId xmlns:p14="http://schemas.microsoft.com/office/powerpoint/2010/main" val="304208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of Mexico City</a:t>
            </a:r>
            <a:endParaRPr lang="en-US" dirty="0"/>
          </a:p>
        </p:txBody>
      </p:sp>
      <p:sp>
        <p:nvSpPr>
          <p:cNvPr id="3" name="Content Placeholder 2"/>
          <p:cNvSpPr>
            <a:spLocks noGrp="1"/>
          </p:cNvSpPr>
          <p:nvPr>
            <p:ph idx="1"/>
          </p:nvPr>
        </p:nvSpPr>
        <p:spPr/>
        <p:txBody>
          <a:bodyPr/>
          <a:lstStyle/>
          <a:p>
            <a:r>
              <a:rPr lang="en-US" dirty="0" smtClean="0"/>
              <a:t>Real-Life Situation:</a:t>
            </a:r>
          </a:p>
          <a:p>
            <a:endParaRPr lang="en-US" dirty="0"/>
          </a:p>
        </p:txBody>
      </p:sp>
      <p:pic>
        <p:nvPicPr>
          <p:cNvPr id="4" name="Picture 3"/>
          <p:cNvPicPr>
            <a:picLocks noChangeAspect="1"/>
          </p:cNvPicPr>
          <p:nvPr/>
        </p:nvPicPr>
        <p:blipFill>
          <a:blip r:embed="rId2"/>
          <a:stretch>
            <a:fillRect/>
          </a:stretch>
        </p:blipFill>
        <p:spPr>
          <a:xfrm>
            <a:off x="464443" y="2722935"/>
            <a:ext cx="3648929" cy="2489312"/>
          </a:xfrm>
          <a:prstGeom prst="rect">
            <a:avLst/>
          </a:prstGeom>
        </p:spPr>
      </p:pic>
      <p:sp>
        <p:nvSpPr>
          <p:cNvPr id="6" name="TextBox 5"/>
          <p:cNvSpPr txBox="1"/>
          <p:nvPr/>
        </p:nvSpPr>
        <p:spPr>
          <a:xfrm>
            <a:off x="4805033" y="2064919"/>
            <a:ext cx="4468969" cy="923330"/>
          </a:xfrm>
          <a:prstGeom prst="rect">
            <a:avLst/>
          </a:prstGeom>
          <a:noFill/>
        </p:spPr>
        <p:txBody>
          <a:bodyPr wrap="square" rtlCol="0">
            <a:spAutoFit/>
          </a:bodyPr>
          <a:lstStyle/>
          <a:p>
            <a:r>
              <a:rPr lang="en-US" dirty="0" smtClean="0"/>
              <a:t>Latin America has a statistic of the most unhealthy People in Mexico City for breathing problems and lung disease.</a:t>
            </a:r>
            <a:endParaRPr lang="en-US" dirty="0"/>
          </a:p>
        </p:txBody>
      </p:sp>
      <p:pic>
        <p:nvPicPr>
          <p:cNvPr id="7" name="Picture 6"/>
          <p:cNvPicPr>
            <a:picLocks noChangeAspect="1"/>
          </p:cNvPicPr>
          <p:nvPr/>
        </p:nvPicPr>
        <p:blipFill>
          <a:blip r:embed="rId3"/>
          <a:stretch>
            <a:fillRect/>
          </a:stretch>
        </p:blipFill>
        <p:spPr>
          <a:xfrm>
            <a:off x="4567640" y="3652176"/>
            <a:ext cx="1743075" cy="2619375"/>
          </a:xfrm>
          <a:prstGeom prst="rect">
            <a:avLst/>
          </a:prstGeom>
        </p:spPr>
      </p:pic>
      <p:pic>
        <p:nvPicPr>
          <p:cNvPr id="8" name="Picture 7"/>
          <p:cNvPicPr>
            <a:picLocks noChangeAspect="1"/>
          </p:cNvPicPr>
          <p:nvPr/>
        </p:nvPicPr>
        <p:blipFill>
          <a:blip r:embed="rId4"/>
          <a:stretch>
            <a:fillRect/>
          </a:stretch>
        </p:blipFill>
        <p:spPr>
          <a:xfrm>
            <a:off x="7039516" y="3361662"/>
            <a:ext cx="4369123" cy="2446709"/>
          </a:xfrm>
          <a:prstGeom prst="rect">
            <a:avLst/>
          </a:prstGeom>
        </p:spPr>
      </p:pic>
    </p:spTree>
    <p:extLst>
      <p:ext uri="{BB962C8B-B14F-4D97-AF65-F5344CB8AC3E}">
        <p14:creationId xmlns:p14="http://schemas.microsoft.com/office/powerpoint/2010/main" val="251299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of Mexico City</a:t>
            </a:r>
            <a:endParaRPr lang="en-US" dirty="0"/>
          </a:p>
        </p:txBody>
      </p:sp>
      <p:sp>
        <p:nvSpPr>
          <p:cNvPr id="3" name="Content Placeholder 2"/>
          <p:cNvSpPr>
            <a:spLocks noGrp="1"/>
          </p:cNvSpPr>
          <p:nvPr>
            <p:ph idx="1"/>
          </p:nvPr>
        </p:nvSpPr>
        <p:spPr>
          <a:xfrm>
            <a:off x="587182" y="1484722"/>
            <a:ext cx="8596668" cy="3880773"/>
          </a:xfrm>
        </p:spPr>
        <p:txBody>
          <a:bodyPr/>
          <a:lstStyle/>
          <a:p>
            <a:r>
              <a:rPr lang="en-US" dirty="0" smtClean="0"/>
              <a:t>Causes:</a:t>
            </a:r>
          </a:p>
          <a:p>
            <a:pPr lvl="1"/>
            <a:r>
              <a:rPr lang="en-US" dirty="0" smtClean="0"/>
              <a:t>The mountains trap the air flow in</a:t>
            </a:r>
          </a:p>
          <a:p>
            <a:pPr lvl="1"/>
            <a:r>
              <a:rPr lang="en-US" dirty="0" smtClean="0"/>
              <a:t>Near Equator (in tropics) -&gt; so intense heat and sunlight</a:t>
            </a:r>
          </a:p>
          <a:p>
            <a:pPr lvl="1"/>
            <a:r>
              <a:rPr lang="en-US" dirty="0" smtClean="0"/>
              <a:t>Thousands of factories creating pollution</a:t>
            </a:r>
          </a:p>
          <a:p>
            <a:pPr lvl="1"/>
            <a:r>
              <a:rPr lang="en-US" dirty="0" smtClean="0"/>
              <a:t>Limited $; low economy</a:t>
            </a:r>
          </a:p>
          <a:p>
            <a:pPr lvl="1"/>
            <a:r>
              <a:rPr lang="en-US" dirty="0" smtClean="0"/>
              <a:t>Relaxed government enforcing laws</a:t>
            </a:r>
          </a:p>
        </p:txBody>
      </p:sp>
      <p:pic>
        <p:nvPicPr>
          <p:cNvPr id="4" name="Picture 3"/>
          <p:cNvPicPr>
            <a:picLocks noChangeAspect="1"/>
          </p:cNvPicPr>
          <p:nvPr/>
        </p:nvPicPr>
        <p:blipFill>
          <a:blip r:embed="rId2"/>
          <a:stretch>
            <a:fillRect/>
          </a:stretch>
        </p:blipFill>
        <p:spPr>
          <a:xfrm>
            <a:off x="6618465" y="3425109"/>
            <a:ext cx="4856611" cy="3190986"/>
          </a:xfrm>
          <a:prstGeom prst="rect">
            <a:avLst/>
          </a:prstGeom>
        </p:spPr>
      </p:pic>
      <p:pic>
        <p:nvPicPr>
          <p:cNvPr id="5" name="Picture 4"/>
          <p:cNvPicPr>
            <a:picLocks noChangeAspect="1"/>
          </p:cNvPicPr>
          <p:nvPr/>
        </p:nvPicPr>
        <p:blipFill>
          <a:blip r:embed="rId3"/>
          <a:stretch>
            <a:fillRect/>
          </a:stretch>
        </p:blipFill>
        <p:spPr>
          <a:xfrm>
            <a:off x="1166732" y="3875206"/>
            <a:ext cx="4118822" cy="2740889"/>
          </a:xfrm>
          <a:prstGeom prst="rect">
            <a:avLst/>
          </a:prstGeom>
        </p:spPr>
      </p:pic>
      <p:grpSp>
        <p:nvGrpSpPr>
          <p:cNvPr id="189" name="SMARTInkShape-Group71"/>
          <p:cNvGrpSpPr/>
          <p:nvPr/>
        </p:nvGrpSpPr>
        <p:grpSpPr>
          <a:xfrm>
            <a:off x="4086820" y="2920008"/>
            <a:ext cx="1687308" cy="321347"/>
            <a:chOff x="4086820" y="2920008"/>
            <a:chExt cx="1687308" cy="321347"/>
          </a:xfrm>
        </p:grpSpPr>
        <p:sp>
          <p:nvSpPr>
            <p:cNvPr id="183" name="SMARTInkShape-191"/>
            <p:cNvSpPr/>
            <p:nvPr/>
          </p:nvSpPr>
          <p:spPr>
            <a:xfrm>
              <a:off x="5604867" y="2920008"/>
              <a:ext cx="169261" cy="125016"/>
            </a:xfrm>
            <a:custGeom>
              <a:avLst/>
              <a:gdLst/>
              <a:ahLst/>
              <a:cxnLst/>
              <a:rect l="0" t="0" r="0" b="0"/>
              <a:pathLst>
                <a:path w="169261" h="125016">
                  <a:moveTo>
                    <a:pt x="0" y="0"/>
                  </a:moveTo>
                  <a:lnTo>
                    <a:pt x="39147" y="0"/>
                  </a:lnTo>
                  <a:lnTo>
                    <a:pt x="83389" y="0"/>
                  </a:lnTo>
                  <a:lnTo>
                    <a:pt x="98571" y="0"/>
                  </a:lnTo>
                  <a:lnTo>
                    <a:pt x="105986" y="2646"/>
                  </a:lnTo>
                  <a:lnTo>
                    <a:pt x="109353" y="4740"/>
                  </a:lnTo>
                  <a:lnTo>
                    <a:pt x="131981" y="11023"/>
                  </a:lnTo>
                  <a:lnTo>
                    <a:pt x="139025" y="14821"/>
                  </a:lnTo>
                  <a:lnTo>
                    <a:pt x="145463" y="16509"/>
                  </a:lnTo>
                  <a:lnTo>
                    <a:pt x="147577" y="17951"/>
                  </a:lnTo>
                  <a:lnTo>
                    <a:pt x="148986" y="19905"/>
                  </a:lnTo>
                  <a:lnTo>
                    <a:pt x="149926" y="22199"/>
                  </a:lnTo>
                  <a:lnTo>
                    <a:pt x="151545" y="23729"/>
                  </a:lnTo>
                  <a:lnTo>
                    <a:pt x="155989" y="25429"/>
                  </a:lnTo>
                  <a:lnTo>
                    <a:pt x="157571" y="26874"/>
                  </a:lnTo>
                  <a:lnTo>
                    <a:pt x="159328" y="31126"/>
                  </a:lnTo>
                  <a:lnTo>
                    <a:pt x="160789" y="32657"/>
                  </a:lnTo>
                  <a:lnTo>
                    <a:pt x="165059" y="34358"/>
                  </a:lnTo>
                  <a:lnTo>
                    <a:pt x="166594" y="35804"/>
                  </a:lnTo>
                  <a:lnTo>
                    <a:pt x="168300" y="40056"/>
                  </a:lnTo>
                  <a:lnTo>
                    <a:pt x="169260" y="48028"/>
                  </a:lnTo>
                  <a:lnTo>
                    <a:pt x="168401" y="49878"/>
                  </a:lnTo>
                  <a:lnTo>
                    <a:pt x="166838" y="51111"/>
                  </a:lnTo>
                  <a:lnTo>
                    <a:pt x="164804" y="51933"/>
                  </a:lnTo>
                  <a:lnTo>
                    <a:pt x="163449" y="53473"/>
                  </a:lnTo>
                  <a:lnTo>
                    <a:pt x="161940" y="57831"/>
                  </a:lnTo>
                  <a:lnTo>
                    <a:pt x="161092" y="65862"/>
                  </a:lnTo>
                  <a:lnTo>
                    <a:pt x="159980" y="67721"/>
                  </a:lnTo>
                  <a:lnTo>
                    <a:pt x="158247" y="68959"/>
                  </a:lnTo>
                  <a:lnTo>
                    <a:pt x="153676" y="71328"/>
                  </a:lnTo>
                  <a:lnTo>
                    <a:pt x="135833" y="85580"/>
                  </a:lnTo>
                  <a:lnTo>
                    <a:pt x="92352" y="98294"/>
                  </a:lnTo>
                  <a:lnTo>
                    <a:pt x="69844" y="105793"/>
                  </a:lnTo>
                  <a:lnTo>
                    <a:pt x="50691" y="107879"/>
                  </a:lnTo>
                  <a:lnTo>
                    <a:pt x="8930" y="125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192"/>
            <p:cNvSpPr/>
            <p:nvPr/>
          </p:nvSpPr>
          <p:spPr>
            <a:xfrm>
              <a:off x="5292328" y="3009304"/>
              <a:ext cx="8931" cy="187525"/>
            </a:xfrm>
            <a:custGeom>
              <a:avLst/>
              <a:gdLst/>
              <a:ahLst/>
              <a:cxnLst/>
              <a:rect l="0" t="0" r="0" b="0"/>
              <a:pathLst>
                <a:path w="8931" h="187525">
                  <a:moveTo>
                    <a:pt x="0" y="0"/>
                  </a:moveTo>
                  <a:lnTo>
                    <a:pt x="0" y="42808"/>
                  </a:lnTo>
                  <a:lnTo>
                    <a:pt x="992" y="50776"/>
                  </a:lnTo>
                  <a:lnTo>
                    <a:pt x="7688" y="77806"/>
                  </a:lnTo>
                  <a:lnTo>
                    <a:pt x="8857" y="119087"/>
                  </a:lnTo>
                  <a:lnTo>
                    <a:pt x="8929" y="163557"/>
                  </a:lnTo>
                  <a:lnTo>
                    <a:pt x="8930" y="187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193"/>
            <p:cNvSpPr/>
            <p:nvPr/>
          </p:nvSpPr>
          <p:spPr>
            <a:xfrm>
              <a:off x="4935665" y="2983792"/>
              <a:ext cx="249508" cy="221967"/>
            </a:xfrm>
            <a:custGeom>
              <a:avLst/>
              <a:gdLst/>
              <a:ahLst/>
              <a:cxnLst/>
              <a:rect l="0" t="0" r="0" b="0"/>
              <a:pathLst>
                <a:path w="249508" h="221967">
                  <a:moveTo>
                    <a:pt x="142351" y="34442"/>
                  </a:moveTo>
                  <a:lnTo>
                    <a:pt x="142351" y="21140"/>
                  </a:lnTo>
                  <a:lnTo>
                    <a:pt x="141359" y="19621"/>
                  </a:lnTo>
                  <a:lnTo>
                    <a:pt x="139705" y="18608"/>
                  </a:lnTo>
                  <a:lnTo>
                    <a:pt x="137610" y="17933"/>
                  </a:lnTo>
                  <a:lnTo>
                    <a:pt x="136215" y="16491"/>
                  </a:lnTo>
                  <a:lnTo>
                    <a:pt x="133789" y="9013"/>
                  </a:lnTo>
                  <a:lnTo>
                    <a:pt x="130939" y="8258"/>
                  </a:lnTo>
                  <a:lnTo>
                    <a:pt x="128789" y="8056"/>
                  </a:lnTo>
                  <a:lnTo>
                    <a:pt x="123756" y="5186"/>
                  </a:lnTo>
                  <a:lnTo>
                    <a:pt x="118211" y="1596"/>
                  </a:lnTo>
                  <a:lnTo>
                    <a:pt x="112440" y="0"/>
                  </a:lnTo>
                  <a:lnTo>
                    <a:pt x="109512" y="566"/>
                  </a:lnTo>
                  <a:lnTo>
                    <a:pt x="99659" y="5112"/>
                  </a:lnTo>
                  <a:lnTo>
                    <a:pt x="85604" y="7893"/>
                  </a:lnTo>
                  <a:lnTo>
                    <a:pt x="74714" y="14559"/>
                  </a:lnTo>
                  <a:lnTo>
                    <a:pt x="39019" y="41412"/>
                  </a:lnTo>
                  <a:lnTo>
                    <a:pt x="11404" y="82999"/>
                  </a:lnTo>
                  <a:lnTo>
                    <a:pt x="3451" y="100203"/>
                  </a:lnTo>
                  <a:lnTo>
                    <a:pt x="0" y="129729"/>
                  </a:lnTo>
                  <a:lnTo>
                    <a:pt x="2354" y="138969"/>
                  </a:lnTo>
                  <a:lnTo>
                    <a:pt x="5716" y="147375"/>
                  </a:lnTo>
                  <a:lnTo>
                    <a:pt x="8601" y="162272"/>
                  </a:lnTo>
                  <a:lnTo>
                    <a:pt x="12791" y="169969"/>
                  </a:lnTo>
                  <a:lnTo>
                    <a:pt x="37053" y="189101"/>
                  </a:lnTo>
                  <a:lnTo>
                    <a:pt x="43628" y="192476"/>
                  </a:lnTo>
                  <a:lnTo>
                    <a:pt x="83148" y="203173"/>
                  </a:lnTo>
                  <a:lnTo>
                    <a:pt x="125717" y="204070"/>
                  </a:lnTo>
                  <a:lnTo>
                    <a:pt x="145165" y="203107"/>
                  </a:lnTo>
                  <a:lnTo>
                    <a:pt x="172024" y="188874"/>
                  </a:lnTo>
                  <a:lnTo>
                    <a:pt x="189571" y="174295"/>
                  </a:lnTo>
                  <a:lnTo>
                    <a:pt x="193103" y="168367"/>
                  </a:lnTo>
                  <a:lnTo>
                    <a:pt x="195665" y="162425"/>
                  </a:lnTo>
                  <a:lnTo>
                    <a:pt x="201694" y="153502"/>
                  </a:lnTo>
                  <a:lnTo>
                    <a:pt x="204441" y="143362"/>
                  </a:lnTo>
                  <a:lnTo>
                    <a:pt x="204734" y="137380"/>
                  </a:lnTo>
                  <a:lnTo>
                    <a:pt x="202157" y="132117"/>
                  </a:lnTo>
                  <a:lnTo>
                    <a:pt x="200082" y="129324"/>
                  </a:lnTo>
                  <a:lnTo>
                    <a:pt x="195129" y="126221"/>
                  </a:lnTo>
                  <a:lnTo>
                    <a:pt x="165948" y="118691"/>
                  </a:lnTo>
                  <a:lnTo>
                    <a:pt x="121524" y="123717"/>
                  </a:lnTo>
                  <a:lnTo>
                    <a:pt x="115608" y="123739"/>
                  </a:lnTo>
                  <a:lnTo>
                    <a:pt x="158368" y="123739"/>
                  </a:lnTo>
                  <a:lnTo>
                    <a:pt x="166338" y="124731"/>
                  </a:lnTo>
                  <a:lnTo>
                    <a:pt x="192053" y="131841"/>
                  </a:lnTo>
                  <a:lnTo>
                    <a:pt x="202609" y="133416"/>
                  </a:lnTo>
                  <a:lnTo>
                    <a:pt x="226828" y="141742"/>
                  </a:lnTo>
                  <a:lnTo>
                    <a:pt x="228434" y="143678"/>
                  </a:lnTo>
                  <a:lnTo>
                    <a:pt x="231211" y="148476"/>
                  </a:lnTo>
                  <a:lnTo>
                    <a:pt x="237361" y="156755"/>
                  </a:lnTo>
                  <a:lnTo>
                    <a:pt x="239624" y="165492"/>
                  </a:lnTo>
                  <a:lnTo>
                    <a:pt x="240154" y="171400"/>
                  </a:lnTo>
                  <a:lnTo>
                    <a:pt x="241286" y="173373"/>
                  </a:lnTo>
                  <a:lnTo>
                    <a:pt x="243034" y="174687"/>
                  </a:lnTo>
                  <a:lnTo>
                    <a:pt x="245192" y="175564"/>
                  </a:lnTo>
                  <a:lnTo>
                    <a:pt x="246631" y="177141"/>
                  </a:lnTo>
                  <a:lnTo>
                    <a:pt x="248228" y="181538"/>
                  </a:lnTo>
                  <a:lnTo>
                    <a:pt x="249507" y="2219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94"/>
            <p:cNvSpPr/>
            <p:nvPr/>
          </p:nvSpPr>
          <p:spPr>
            <a:xfrm>
              <a:off x="4086820" y="2973954"/>
              <a:ext cx="598278" cy="267401"/>
            </a:xfrm>
            <a:custGeom>
              <a:avLst/>
              <a:gdLst/>
              <a:ahLst/>
              <a:cxnLst/>
              <a:rect l="0" t="0" r="0" b="0"/>
              <a:pathLst>
                <a:path w="598278" h="267401">
                  <a:moveTo>
                    <a:pt x="8930" y="8561"/>
                  </a:moveTo>
                  <a:lnTo>
                    <a:pt x="8930" y="0"/>
                  </a:lnTo>
                  <a:lnTo>
                    <a:pt x="8930" y="4481"/>
                  </a:lnTo>
                  <a:lnTo>
                    <a:pt x="7937" y="5841"/>
                  </a:lnTo>
                  <a:lnTo>
                    <a:pt x="4190" y="7353"/>
                  </a:lnTo>
                  <a:lnTo>
                    <a:pt x="2793" y="8748"/>
                  </a:lnTo>
                  <a:lnTo>
                    <a:pt x="1242" y="12944"/>
                  </a:lnTo>
                  <a:lnTo>
                    <a:pt x="15" y="55320"/>
                  </a:lnTo>
                  <a:lnTo>
                    <a:pt x="1" y="98827"/>
                  </a:lnTo>
                  <a:lnTo>
                    <a:pt x="0" y="141808"/>
                  </a:lnTo>
                  <a:lnTo>
                    <a:pt x="0" y="185232"/>
                  </a:lnTo>
                  <a:lnTo>
                    <a:pt x="993" y="210530"/>
                  </a:lnTo>
                  <a:lnTo>
                    <a:pt x="9095" y="235811"/>
                  </a:lnTo>
                  <a:lnTo>
                    <a:pt x="11024" y="237452"/>
                  </a:lnTo>
                  <a:lnTo>
                    <a:pt x="13302" y="238546"/>
                  </a:lnTo>
                  <a:lnTo>
                    <a:pt x="14822" y="240267"/>
                  </a:lnTo>
                  <a:lnTo>
                    <a:pt x="19906" y="250159"/>
                  </a:lnTo>
                  <a:lnTo>
                    <a:pt x="22200" y="252970"/>
                  </a:lnTo>
                  <a:lnTo>
                    <a:pt x="27396" y="256094"/>
                  </a:lnTo>
                  <a:lnTo>
                    <a:pt x="33012" y="258474"/>
                  </a:lnTo>
                  <a:lnTo>
                    <a:pt x="42921" y="266135"/>
                  </a:lnTo>
                  <a:lnTo>
                    <a:pt x="48877" y="267111"/>
                  </a:lnTo>
                  <a:lnTo>
                    <a:pt x="54135" y="264694"/>
                  </a:lnTo>
                  <a:lnTo>
                    <a:pt x="59778" y="261304"/>
                  </a:lnTo>
                  <a:lnTo>
                    <a:pt x="65594" y="259798"/>
                  </a:lnTo>
                  <a:lnTo>
                    <a:pt x="67542" y="258404"/>
                  </a:lnTo>
                  <a:lnTo>
                    <a:pt x="68841" y="256482"/>
                  </a:lnTo>
                  <a:lnTo>
                    <a:pt x="69706" y="254209"/>
                  </a:lnTo>
                  <a:lnTo>
                    <a:pt x="83370" y="242440"/>
                  </a:lnTo>
                  <a:lnTo>
                    <a:pt x="104640" y="198105"/>
                  </a:lnTo>
                  <a:lnTo>
                    <a:pt x="115469" y="153903"/>
                  </a:lnTo>
                  <a:lnTo>
                    <a:pt x="115675" y="150104"/>
                  </a:lnTo>
                  <a:lnTo>
                    <a:pt x="118549" y="143237"/>
                  </a:lnTo>
                  <a:lnTo>
                    <a:pt x="122142" y="136878"/>
                  </a:lnTo>
                  <a:lnTo>
                    <a:pt x="124448" y="124712"/>
                  </a:lnTo>
                  <a:lnTo>
                    <a:pt x="125016" y="106824"/>
                  </a:lnTo>
                  <a:lnTo>
                    <a:pt x="125016" y="149595"/>
                  </a:lnTo>
                  <a:lnTo>
                    <a:pt x="126008" y="157563"/>
                  </a:lnTo>
                  <a:lnTo>
                    <a:pt x="141266" y="202161"/>
                  </a:lnTo>
                  <a:lnTo>
                    <a:pt x="144806" y="211353"/>
                  </a:lnTo>
                  <a:lnTo>
                    <a:pt x="163824" y="234629"/>
                  </a:lnTo>
                  <a:lnTo>
                    <a:pt x="184554" y="254615"/>
                  </a:lnTo>
                  <a:lnTo>
                    <a:pt x="190503" y="256825"/>
                  </a:lnTo>
                  <a:lnTo>
                    <a:pt x="192487" y="258406"/>
                  </a:lnTo>
                  <a:lnTo>
                    <a:pt x="196270" y="264381"/>
                  </a:lnTo>
                  <a:lnTo>
                    <a:pt x="200671" y="266126"/>
                  </a:lnTo>
                  <a:lnTo>
                    <a:pt x="217398" y="267400"/>
                  </a:lnTo>
                  <a:lnTo>
                    <a:pt x="247587" y="255082"/>
                  </a:lnTo>
                  <a:lnTo>
                    <a:pt x="253906" y="249426"/>
                  </a:lnTo>
                  <a:lnTo>
                    <a:pt x="273003" y="216747"/>
                  </a:lnTo>
                  <a:lnTo>
                    <a:pt x="284360" y="172150"/>
                  </a:lnTo>
                  <a:lnTo>
                    <a:pt x="284483" y="148436"/>
                  </a:lnTo>
                  <a:lnTo>
                    <a:pt x="276632" y="119868"/>
                  </a:lnTo>
                  <a:lnTo>
                    <a:pt x="264497" y="103966"/>
                  </a:lnTo>
                  <a:lnTo>
                    <a:pt x="247018" y="85966"/>
                  </a:lnTo>
                  <a:lnTo>
                    <a:pt x="241086" y="82651"/>
                  </a:lnTo>
                  <a:lnTo>
                    <a:pt x="212576" y="72466"/>
                  </a:lnTo>
                  <a:lnTo>
                    <a:pt x="203288" y="74336"/>
                  </a:lnTo>
                  <a:lnTo>
                    <a:pt x="185897" y="78880"/>
                  </a:lnTo>
                  <a:lnTo>
                    <a:pt x="160128" y="82497"/>
                  </a:lnTo>
                  <a:lnTo>
                    <a:pt x="145341" y="89669"/>
                  </a:lnTo>
                  <a:lnTo>
                    <a:pt x="128317" y="102917"/>
                  </a:lnTo>
                  <a:lnTo>
                    <a:pt x="116151" y="108669"/>
                  </a:lnTo>
                  <a:lnTo>
                    <a:pt x="98641" y="124243"/>
                  </a:lnTo>
                  <a:lnTo>
                    <a:pt x="128042" y="124644"/>
                  </a:lnTo>
                  <a:lnTo>
                    <a:pt x="172544" y="113623"/>
                  </a:lnTo>
                  <a:lnTo>
                    <a:pt x="213699" y="107688"/>
                  </a:lnTo>
                  <a:lnTo>
                    <a:pt x="234085" y="106062"/>
                  </a:lnTo>
                  <a:lnTo>
                    <a:pt x="276911" y="98709"/>
                  </a:lnTo>
                  <a:lnTo>
                    <a:pt x="318654" y="97908"/>
                  </a:lnTo>
                  <a:lnTo>
                    <a:pt x="327163" y="98873"/>
                  </a:lnTo>
                  <a:lnTo>
                    <a:pt x="342118" y="104994"/>
                  </a:lnTo>
                  <a:lnTo>
                    <a:pt x="359748" y="118850"/>
                  </a:lnTo>
                  <a:lnTo>
                    <a:pt x="363287" y="124717"/>
                  </a:lnTo>
                  <a:lnTo>
                    <a:pt x="365851" y="130631"/>
                  </a:lnTo>
                  <a:lnTo>
                    <a:pt x="370299" y="136567"/>
                  </a:lnTo>
                  <a:lnTo>
                    <a:pt x="372937" y="145159"/>
                  </a:lnTo>
                  <a:lnTo>
                    <a:pt x="375101" y="154599"/>
                  </a:lnTo>
                  <a:lnTo>
                    <a:pt x="380906" y="166485"/>
                  </a:lnTo>
                  <a:lnTo>
                    <a:pt x="383953" y="210889"/>
                  </a:lnTo>
                  <a:lnTo>
                    <a:pt x="383977" y="231790"/>
                  </a:lnTo>
                  <a:lnTo>
                    <a:pt x="383977" y="224114"/>
                  </a:lnTo>
                  <a:lnTo>
                    <a:pt x="388717" y="218501"/>
                  </a:lnTo>
                  <a:lnTo>
                    <a:pt x="391044" y="210678"/>
                  </a:lnTo>
                  <a:lnTo>
                    <a:pt x="395389" y="185007"/>
                  </a:lnTo>
                  <a:lnTo>
                    <a:pt x="403916" y="160962"/>
                  </a:lnTo>
                  <a:lnTo>
                    <a:pt x="407721" y="154678"/>
                  </a:lnTo>
                  <a:lnTo>
                    <a:pt x="410165" y="142559"/>
                  </a:lnTo>
                  <a:lnTo>
                    <a:pt x="410365" y="139565"/>
                  </a:lnTo>
                  <a:lnTo>
                    <a:pt x="411491" y="137569"/>
                  </a:lnTo>
                  <a:lnTo>
                    <a:pt x="413234" y="136238"/>
                  </a:lnTo>
                  <a:lnTo>
                    <a:pt x="418419" y="134103"/>
                  </a:lnTo>
                  <a:lnTo>
                    <a:pt x="424058" y="133733"/>
                  </a:lnTo>
                  <a:lnTo>
                    <a:pt x="425580" y="134673"/>
                  </a:lnTo>
                  <a:lnTo>
                    <a:pt x="426596" y="136292"/>
                  </a:lnTo>
                  <a:lnTo>
                    <a:pt x="427272" y="138364"/>
                  </a:lnTo>
                  <a:lnTo>
                    <a:pt x="435515" y="151675"/>
                  </a:lnTo>
                  <a:lnTo>
                    <a:pt x="436195" y="154572"/>
                  </a:lnTo>
                  <a:lnTo>
                    <a:pt x="441892" y="163390"/>
                  </a:lnTo>
                  <a:lnTo>
                    <a:pt x="469329" y="193109"/>
                  </a:lnTo>
                  <a:lnTo>
                    <a:pt x="475140" y="205015"/>
                  </a:lnTo>
                  <a:lnTo>
                    <a:pt x="477495" y="207991"/>
                  </a:lnTo>
                  <a:lnTo>
                    <a:pt x="485402" y="211298"/>
                  </a:lnTo>
                  <a:lnTo>
                    <a:pt x="494540" y="213761"/>
                  </a:lnTo>
                  <a:lnTo>
                    <a:pt x="508489" y="220780"/>
                  </a:lnTo>
                  <a:lnTo>
                    <a:pt x="529799" y="222751"/>
                  </a:lnTo>
                  <a:lnTo>
                    <a:pt x="543490" y="218097"/>
                  </a:lnTo>
                  <a:lnTo>
                    <a:pt x="562018" y="204778"/>
                  </a:lnTo>
                  <a:lnTo>
                    <a:pt x="574367" y="193061"/>
                  </a:lnTo>
                  <a:lnTo>
                    <a:pt x="577736" y="187134"/>
                  </a:lnTo>
                  <a:lnTo>
                    <a:pt x="594564" y="148111"/>
                  </a:lnTo>
                  <a:lnTo>
                    <a:pt x="598071" y="106767"/>
                  </a:lnTo>
                  <a:lnTo>
                    <a:pt x="598277" y="69856"/>
                  </a:lnTo>
                  <a:lnTo>
                    <a:pt x="595638" y="62923"/>
                  </a:lnTo>
                  <a:lnTo>
                    <a:pt x="593545" y="59685"/>
                  </a:lnTo>
                  <a:lnTo>
                    <a:pt x="591158" y="57527"/>
                  </a:lnTo>
                  <a:lnTo>
                    <a:pt x="585860" y="55128"/>
                  </a:lnTo>
                  <a:lnTo>
                    <a:pt x="584050" y="53497"/>
                  </a:lnTo>
                  <a:lnTo>
                    <a:pt x="582039" y="49038"/>
                  </a:lnTo>
                  <a:lnTo>
                    <a:pt x="580509" y="47452"/>
                  </a:lnTo>
                  <a:lnTo>
                    <a:pt x="576166" y="45690"/>
                  </a:lnTo>
                  <a:lnTo>
                    <a:pt x="550631" y="44317"/>
                  </a:lnTo>
                  <a:lnTo>
                    <a:pt x="535782" y="532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195"/>
            <p:cNvSpPr/>
            <p:nvPr/>
          </p:nvSpPr>
          <p:spPr>
            <a:xfrm>
              <a:off x="5613797" y="2982515"/>
              <a:ext cx="17860" cy="214314"/>
            </a:xfrm>
            <a:custGeom>
              <a:avLst/>
              <a:gdLst/>
              <a:ahLst/>
              <a:cxnLst/>
              <a:rect l="0" t="0" r="0" b="0"/>
              <a:pathLst>
                <a:path w="17860" h="214314">
                  <a:moveTo>
                    <a:pt x="0" y="0"/>
                  </a:moveTo>
                  <a:lnTo>
                    <a:pt x="0" y="43191"/>
                  </a:lnTo>
                  <a:lnTo>
                    <a:pt x="7688" y="82265"/>
                  </a:lnTo>
                  <a:lnTo>
                    <a:pt x="8820" y="121684"/>
                  </a:lnTo>
                  <a:lnTo>
                    <a:pt x="16608" y="165416"/>
                  </a:lnTo>
                  <a:lnTo>
                    <a:pt x="17856" y="209585"/>
                  </a:lnTo>
                  <a:lnTo>
                    <a:pt x="17859" y="214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196"/>
            <p:cNvSpPr/>
            <p:nvPr/>
          </p:nvSpPr>
          <p:spPr>
            <a:xfrm>
              <a:off x="5301258" y="2973695"/>
              <a:ext cx="185856" cy="204870"/>
            </a:xfrm>
            <a:custGeom>
              <a:avLst/>
              <a:gdLst/>
              <a:ahLst/>
              <a:cxnLst/>
              <a:rect l="0" t="0" r="0" b="0"/>
              <a:pathLst>
                <a:path w="185856" h="204870">
                  <a:moveTo>
                    <a:pt x="0" y="8820"/>
                  </a:moveTo>
                  <a:lnTo>
                    <a:pt x="7688" y="1132"/>
                  </a:lnTo>
                  <a:lnTo>
                    <a:pt x="13302" y="259"/>
                  </a:lnTo>
                  <a:lnTo>
                    <a:pt x="21249" y="0"/>
                  </a:lnTo>
                  <a:lnTo>
                    <a:pt x="26973" y="2585"/>
                  </a:lnTo>
                  <a:lnTo>
                    <a:pt x="32824" y="6049"/>
                  </a:lnTo>
                  <a:lnTo>
                    <a:pt x="42688" y="7999"/>
                  </a:lnTo>
                  <a:lnTo>
                    <a:pt x="57738" y="9569"/>
                  </a:lnTo>
                  <a:lnTo>
                    <a:pt x="98295" y="19830"/>
                  </a:lnTo>
                  <a:lnTo>
                    <a:pt x="137751" y="33542"/>
                  </a:lnTo>
                  <a:lnTo>
                    <a:pt x="162056" y="47635"/>
                  </a:lnTo>
                  <a:lnTo>
                    <a:pt x="166283" y="56168"/>
                  </a:lnTo>
                  <a:lnTo>
                    <a:pt x="169153" y="65582"/>
                  </a:lnTo>
                  <a:lnTo>
                    <a:pt x="185021" y="96093"/>
                  </a:lnTo>
                  <a:lnTo>
                    <a:pt x="185855" y="99745"/>
                  </a:lnTo>
                  <a:lnTo>
                    <a:pt x="184136" y="109093"/>
                  </a:lnTo>
                  <a:lnTo>
                    <a:pt x="176434" y="133232"/>
                  </a:lnTo>
                  <a:lnTo>
                    <a:pt x="145827" y="174673"/>
                  </a:lnTo>
                  <a:lnTo>
                    <a:pt x="136914" y="183198"/>
                  </a:lnTo>
                  <a:lnTo>
                    <a:pt x="109018" y="194235"/>
                  </a:lnTo>
                  <a:lnTo>
                    <a:pt x="102030" y="196399"/>
                  </a:lnTo>
                  <a:lnTo>
                    <a:pt x="91526" y="202203"/>
                  </a:lnTo>
                  <a:lnTo>
                    <a:pt x="69734" y="204869"/>
                  </a:lnTo>
                  <a:lnTo>
                    <a:pt x="26789" y="1963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7" name="SMARTInkShape-Group72"/>
          <p:cNvGrpSpPr/>
          <p:nvPr/>
        </p:nvGrpSpPr>
        <p:grpSpPr>
          <a:xfrm>
            <a:off x="7043788" y="1500187"/>
            <a:ext cx="3168799" cy="803627"/>
            <a:chOff x="7043788" y="1500187"/>
            <a:chExt cx="3168799" cy="803627"/>
          </a:xfrm>
        </p:grpSpPr>
        <p:sp>
          <p:nvSpPr>
            <p:cNvPr id="190" name="SMARTInkShape-197"/>
            <p:cNvSpPr/>
            <p:nvPr/>
          </p:nvSpPr>
          <p:spPr>
            <a:xfrm>
              <a:off x="9507140" y="1580555"/>
              <a:ext cx="204016" cy="125016"/>
            </a:xfrm>
            <a:custGeom>
              <a:avLst/>
              <a:gdLst/>
              <a:ahLst/>
              <a:cxnLst/>
              <a:rect l="0" t="0" r="0" b="0"/>
              <a:pathLst>
                <a:path w="204016" h="125016">
                  <a:moveTo>
                    <a:pt x="0" y="0"/>
                  </a:moveTo>
                  <a:lnTo>
                    <a:pt x="41867" y="0"/>
                  </a:lnTo>
                  <a:lnTo>
                    <a:pt x="86445" y="0"/>
                  </a:lnTo>
                  <a:lnTo>
                    <a:pt x="127999" y="0"/>
                  </a:lnTo>
                  <a:lnTo>
                    <a:pt x="172477" y="0"/>
                  </a:lnTo>
                  <a:lnTo>
                    <a:pt x="180173" y="0"/>
                  </a:lnTo>
                  <a:lnTo>
                    <a:pt x="182624" y="992"/>
                  </a:lnTo>
                  <a:lnTo>
                    <a:pt x="184258" y="2646"/>
                  </a:lnTo>
                  <a:lnTo>
                    <a:pt x="189202" y="9713"/>
                  </a:lnTo>
                  <a:lnTo>
                    <a:pt x="200770" y="22123"/>
                  </a:lnTo>
                  <a:lnTo>
                    <a:pt x="203332" y="30006"/>
                  </a:lnTo>
                  <a:lnTo>
                    <a:pt x="204015" y="34887"/>
                  </a:lnTo>
                  <a:lnTo>
                    <a:pt x="202130" y="42956"/>
                  </a:lnTo>
                  <a:lnTo>
                    <a:pt x="198975" y="49849"/>
                  </a:lnTo>
                  <a:lnTo>
                    <a:pt x="193955" y="78461"/>
                  </a:lnTo>
                  <a:lnTo>
                    <a:pt x="190382" y="85473"/>
                  </a:lnTo>
                  <a:lnTo>
                    <a:pt x="186782" y="104105"/>
                  </a:lnTo>
                  <a:lnTo>
                    <a:pt x="178594" y="125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198"/>
            <p:cNvSpPr/>
            <p:nvPr/>
          </p:nvSpPr>
          <p:spPr>
            <a:xfrm>
              <a:off x="7444383" y="1982390"/>
              <a:ext cx="116087" cy="178595"/>
            </a:xfrm>
            <a:custGeom>
              <a:avLst/>
              <a:gdLst/>
              <a:ahLst/>
              <a:cxnLst/>
              <a:rect l="0" t="0" r="0" b="0"/>
              <a:pathLst>
                <a:path w="116087" h="178595">
                  <a:moveTo>
                    <a:pt x="0" y="0"/>
                  </a:moveTo>
                  <a:lnTo>
                    <a:pt x="991" y="22361"/>
                  </a:lnTo>
                  <a:lnTo>
                    <a:pt x="4740" y="33420"/>
                  </a:lnTo>
                  <a:lnTo>
                    <a:pt x="32017" y="74454"/>
                  </a:lnTo>
                  <a:lnTo>
                    <a:pt x="56182" y="116089"/>
                  </a:lnTo>
                  <a:lnTo>
                    <a:pt x="98177" y="160666"/>
                  </a:lnTo>
                  <a:lnTo>
                    <a:pt x="116086" y="1785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199"/>
            <p:cNvSpPr/>
            <p:nvPr/>
          </p:nvSpPr>
          <p:spPr>
            <a:xfrm>
              <a:off x="7587304" y="1875389"/>
              <a:ext cx="276653" cy="428425"/>
            </a:xfrm>
            <a:custGeom>
              <a:avLst/>
              <a:gdLst/>
              <a:ahLst/>
              <a:cxnLst/>
              <a:rect l="0" t="0" r="0" b="0"/>
              <a:pathLst>
                <a:path w="276653" h="428425">
                  <a:moveTo>
                    <a:pt x="89251" y="80212"/>
                  </a:moveTo>
                  <a:lnTo>
                    <a:pt x="89251" y="66651"/>
                  </a:lnTo>
                  <a:lnTo>
                    <a:pt x="91896" y="61618"/>
                  </a:lnTo>
                  <a:lnTo>
                    <a:pt x="95387" y="56073"/>
                  </a:lnTo>
                  <a:lnTo>
                    <a:pt x="97628" y="44429"/>
                  </a:lnTo>
                  <a:lnTo>
                    <a:pt x="97812" y="41474"/>
                  </a:lnTo>
                  <a:lnTo>
                    <a:pt x="95370" y="35545"/>
                  </a:lnTo>
                  <a:lnTo>
                    <a:pt x="82720" y="17703"/>
                  </a:lnTo>
                  <a:lnTo>
                    <a:pt x="81920" y="14727"/>
                  </a:lnTo>
                  <a:lnTo>
                    <a:pt x="75741" y="8774"/>
                  </a:lnTo>
                  <a:lnTo>
                    <a:pt x="67371" y="3814"/>
                  </a:lnTo>
                  <a:lnTo>
                    <a:pt x="57081" y="1021"/>
                  </a:lnTo>
                  <a:lnTo>
                    <a:pt x="41700" y="0"/>
                  </a:lnTo>
                  <a:lnTo>
                    <a:pt x="35706" y="2560"/>
                  </a:lnTo>
                  <a:lnTo>
                    <a:pt x="29734" y="6013"/>
                  </a:lnTo>
                  <a:lnTo>
                    <a:pt x="23773" y="7547"/>
                  </a:lnTo>
                  <a:lnTo>
                    <a:pt x="17816" y="13521"/>
                  </a:lnTo>
                  <a:lnTo>
                    <a:pt x="3923" y="33029"/>
                  </a:lnTo>
                  <a:lnTo>
                    <a:pt x="476" y="59827"/>
                  </a:lnTo>
                  <a:lnTo>
                    <a:pt x="0" y="99875"/>
                  </a:lnTo>
                  <a:lnTo>
                    <a:pt x="12386" y="144120"/>
                  </a:lnTo>
                  <a:lnTo>
                    <a:pt x="35693" y="185097"/>
                  </a:lnTo>
                  <a:lnTo>
                    <a:pt x="47583" y="198826"/>
                  </a:lnTo>
                  <a:lnTo>
                    <a:pt x="61250" y="208072"/>
                  </a:lnTo>
                  <a:lnTo>
                    <a:pt x="73127" y="212354"/>
                  </a:lnTo>
                  <a:lnTo>
                    <a:pt x="101124" y="214111"/>
                  </a:lnTo>
                  <a:lnTo>
                    <a:pt x="107095" y="211491"/>
                  </a:lnTo>
                  <a:lnTo>
                    <a:pt x="127945" y="193166"/>
                  </a:lnTo>
                  <a:lnTo>
                    <a:pt x="131254" y="184654"/>
                  </a:lnTo>
                  <a:lnTo>
                    <a:pt x="141433" y="145538"/>
                  </a:lnTo>
                  <a:lnTo>
                    <a:pt x="142706" y="105224"/>
                  </a:lnTo>
                  <a:lnTo>
                    <a:pt x="142813" y="64765"/>
                  </a:lnTo>
                  <a:lnTo>
                    <a:pt x="141830" y="52511"/>
                  </a:lnTo>
                  <a:lnTo>
                    <a:pt x="134726" y="30053"/>
                  </a:lnTo>
                  <a:lnTo>
                    <a:pt x="134266" y="23854"/>
                  </a:lnTo>
                  <a:lnTo>
                    <a:pt x="133151" y="21804"/>
                  </a:lnTo>
                  <a:lnTo>
                    <a:pt x="131416" y="20438"/>
                  </a:lnTo>
                  <a:lnTo>
                    <a:pt x="125002" y="17719"/>
                  </a:lnTo>
                  <a:lnTo>
                    <a:pt x="124972" y="30135"/>
                  </a:lnTo>
                  <a:lnTo>
                    <a:pt x="135994" y="71535"/>
                  </a:lnTo>
                  <a:lnTo>
                    <a:pt x="151942" y="114092"/>
                  </a:lnTo>
                  <a:lnTo>
                    <a:pt x="166665" y="152584"/>
                  </a:lnTo>
                  <a:lnTo>
                    <a:pt x="176570" y="177723"/>
                  </a:lnTo>
                  <a:lnTo>
                    <a:pt x="198142" y="215436"/>
                  </a:lnTo>
                  <a:lnTo>
                    <a:pt x="224822" y="255419"/>
                  </a:lnTo>
                  <a:lnTo>
                    <a:pt x="246929" y="297477"/>
                  </a:lnTo>
                  <a:lnTo>
                    <a:pt x="265194" y="336526"/>
                  </a:lnTo>
                  <a:lnTo>
                    <a:pt x="276153" y="376918"/>
                  </a:lnTo>
                  <a:lnTo>
                    <a:pt x="276652" y="394364"/>
                  </a:lnTo>
                  <a:lnTo>
                    <a:pt x="274073" y="401075"/>
                  </a:lnTo>
                  <a:lnTo>
                    <a:pt x="270612" y="407365"/>
                  </a:lnTo>
                  <a:lnTo>
                    <a:pt x="267672" y="416484"/>
                  </a:lnTo>
                  <a:lnTo>
                    <a:pt x="263469" y="422482"/>
                  </a:lnTo>
                  <a:lnTo>
                    <a:pt x="258292" y="425809"/>
                  </a:lnTo>
                  <a:lnTo>
                    <a:pt x="246885" y="427945"/>
                  </a:lnTo>
                  <a:lnTo>
                    <a:pt x="229139" y="428424"/>
                  </a:lnTo>
                  <a:lnTo>
                    <a:pt x="187477" y="4106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200"/>
            <p:cNvSpPr/>
            <p:nvPr/>
          </p:nvSpPr>
          <p:spPr>
            <a:xfrm>
              <a:off x="9989344" y="1526990"/>
              <a:ext cx="223243" cy="205370"/>
            </a:xfrm>
            <a:custGeom>
              <a:avLst/>
              <a:gdLst/>
              <a:ahLst/>
              <a:cxnLst/>
              <a:rect l="0" t="0" r="0" b="0"/>
              <a:pathLst>
                <a:path w="223243" h="205370">
                  <a:moveTo>
                    <a:pt x="0" y="44635"/>
                  </a:moveTo>
                  <a:lnTo>
                    <a:pt x="0" y="39895"/>
                  </a:lnTo>
                  <a:lnTo>
                    <a:pt x="2645" y="34921"/>
                  </a:lnTo>
                  <a:lnTo>
                    <a:pt x="4741" y="32206"/>
                  </a:lnTo>
                  <a:lnTo>
                    <a:pt x="9713" y="29189"/>
                  </a:lnTo>
                  <a:lnTo>
                    <a:pt x="15230" y="26856"/>
                  </a:lnTo>
                  <a:lnTo>
                    <a:pt x="20988" y="22512"/>
                  </a:lnTo>
                  <a:lnTo>
                    <a:pt x="24211" y="17274"/>
                  </a:lnTo>
                  <a:lnTo>
                    <a:pt x="26636" y="11638"/>
                  </a:lnTo>
                  <a:lnTo>
                    <a:pt x="35707" y="0"/>
                  </a:lnTo>
                  <a:lnTo>
                    <a:pt x="35719" y="34615"/>
                  </a:lnTo>
                  <a:lnTo>
                    <a:pt x="33073" y="42827"/>
                  </a:lnTo>
                  <a:lnTo>
                    <a:pt x="29582" y="49785"/>
                  </a:lnTo>
                  <a:lnTo>
                    <a:pt x="18126" y="93993"/>
                  </a:lnTo>
                  <a:lnTo>
                    <a:pt x="17859" y="107132"/>
                  </a:lnTo>
                  <a:lnTo>
                    <a:pt x="22600" y="107140"/>
                  </a:lnTo>
                  <a:lnTo>
                    <a:pt x="23996" y="106148"/>
                  </a:lnTo>
                  <a:lnTo>
                    <a:pt x="24926" y="104495"/>
                  </a:lnTo>
                  <a:lnTo>
                    <a:pt x="25549" y="102401"/>
                  </a:lnTo>
                  <a:lnTo>
                    <a:pt x="36339" y="89051"/>
                  </a:lnTo>
                  <a:lnTo>
                    <a:pt x="75596" y="50402"/>
                  </a:lnTo>
                  <a:lnTo>
                    <a:pt x="106442" y="29585"/>
                  </a:lnTo>
                  <a:lnTo>
                    <a:pt x="118920" y="27330"/>
                  </a:lnTo>
                  <a:lnTo>
                    <a:pt x="154409" y="26790"/>
                  </a:lnTo>
                  <a:lnTo>
                    <a:pt x="160567" y="29428"/>
                  </a:lnTo>
                  <a:lnTo>
                    <a:pt x="199429" y="65485"/>
                  </a:lnTo>
                  <a:lnTo>
                    <a:pt x="208359" y="79145"/>
                  </a:lnTo>
                  <a:lnTo>
                    <a:pt x="212548" y="95760"/>
                  </a:lnTo>
                  <a:lnTo>
                    <a:pt x="214266" y="140266"/>
                  </a:lnTo>
                  <a:lnTo>
                    <a:pt x="215301" y="181579"/>
                  </a:lnTo>
                  <a:lnTo>
                    <a:pt x="223242" y="2053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201"/>
            <p:cNvSpPr/>
            <p:nvPr/>
          </p:nvSpPr>
          <p:spPr>
            <a:xfrm>
              <a:off x="8890992" y="1625203"/>
              <a:ext cx="124611" cy="169141"/>
            </a:xfrm>
            <a:custGeom>
              <a:avLst/>
              <a:gdLst/>
              <a:ahLst/>
              <a:cxnLst/>
              <a:rect l="0" t="0" r="0" b="0"/>
              <a:pathLst>
                <a:path w="124611" h="169141">
                  <a:moveTo>
                    <a:pt x="0" y="8930"/>
                  </a:moveTo>
                  <a:lnTo>
                    <a:pt x="0" y="13670"/>
                  </a:lnTo>
                  <a:lnTo>
                    <a:pt x="2646" y="18643"/>
                  </a:lnTo>
                  <a:lnTo>
                    <a:pt x="6137" y="24161"/>
                  </a:lnTo>
                  <a:lnTo>
                    <a:pt x="8378" y="35788"/>
                  </a:lnTo>
                  <a:lnTo>
                    <a:pt x="9677" y="42695"/>
                  </a:lnTo>
                  <a:lnTo>
                    <a:pt x="14994" y="58732"/>
                  </a:lnTo>
                  <a:lnTo>
                    <a:pt x="18601" y="100480"/>
                  </a:lnTo>
                  <a:lnTo>
                    <a:pt x="24914" y="117856"/>
                  </a:lnTo>
                  <a:lnTo>
                    <a:pt x="33290" y="133119"/>
                  </a:lnTo>
                  <a:lnTo>
                    <a:pt x="34100" y="136371"/>
                  </a:lnTo>
                  <a:lnTo>
                    <a:pt x="40292" y="142630"/>
                  </a:lnTo>
                  <a:lnTo>
                    <a:pt x="47674" y="148719"/>
                  </a:lnTo>
                  <a:lnTo>
                    <a:pt x="57541" y="163697"/>
                  </a:lnTo>
                  <a:lnTo>
                    <a:pt x="62946" y="167012"/>
                  </a:lnTo>
                  <a:lnTo>
                    <a:pt x="74500" y="169140"/>
                  </a:lnTo>
                  <a:lnTo>
                    <a:pt x="80405" y="166785"/>
                  </a:lnTo>
                  <a:lnTo>
                    <a:pt x="86337" y="163424"/>
                  </a:lnTo>
                  <a:lnTo>
                    <a:pt x="92282" y="161930"/>
                  </a:lnTo>
                  <a:lnTo>
                    <a:pt x="98230" y="155974"/>
                  </a:lnTo>
                  <a:lnTo>
                    <a:pt x="103188" y="147705"/>
                  </a:lnTo>
                  <a:lnTo>
                    <a:pt x="109019" y="134311"/>
                  </a:lnTo>
                  <a:lnTo>
                    <a:pt x="111374" y="131213"/>
                  </a:lnTo>
                  <a:lnTo>
                    <a:pt x="113992" y="122479"/>
                  </a:lnTo>
                  <a:lnTo>
                    <a:pt x="118112" y="106404"/>
                  </a:lnTo>
                  <a:lnTo>
                    <a:pt x="122970" y="89074"/>
                  </a:lnTo>
                  <a:lnTo>
                    <a:pt x="124610" y="70181"/>
                  </a:lnTo>
                  <a:lnTo>
                    <a:pt x="116245" y="26972"/>
                  </a:lnTo>
                  <a:lnTo>
                    <a:pt x="116192" y="23935"/>
                  </a:lnTo>
                  <a:lnTo>
                    <a:pt x="115164" y="21909"/>
                  </a:lnTo>
                  <a:lnTo>
                    <a:pt x="113488" y="20560"/>
                  </a:lnTo>
                  <a:lnTo>
                    <a:pt x="111377" y="19659"/>
                  </a:lnTo>
                  <a:lnTo>
                    <a:pt x="109969" y="18067"/>
                  </a:lnTo>
                  <a:lnTo>
                    <a:pt x="107526" y="10329"/>
                  </a:lnTo>
                  <a:lnTo>
                    <a:pt x="10715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202"/>
            <p:cNvSpPr/>
            <p:nvPr/>
          </p:nvSpPr>
          <p:spPr>
            <a:xfrm>
              <a:off x="9303121" y="1553766"/>
              <a:ext cx="159370" cy="187520"/>
            </a:xfrm>
            <a:custGeom>
              <a:avLst/>
              <a:gdLst/>
              <a:ahLst/>
              <a:cxnLst/>
              <a:rect l="0" t="0" r="0" b="0"/>
              <a:pathLst>
                <a:path w="159370" h="187520">
                  <a:moveTo>
                    <a:pt x="79003" y="26789"/>
                  </a:moveTo>
                  <a:lnTo>
                    <a:pt x="86693" y="19100"/>
                  </a:lnTo>
                  <a:lnTo>
                    <a:pt x="87824" y="10279"/>
                  </a:lnTo>
                  <a:lnTo>
                    <a:pt x="87931" y="402"/>
                  </a:lnTo>
                  <a:lnTo>
                    <a:pt x="57787" y="0"/>
                  </a:lnTo>
                  <a:lnTo>
                    <a:pt x="55929" y="992"/>
                  </a:lnTo>
                  <a:lnTo>
                    <a:pt x="54692" y="2646"/>
                  </a:lnTo>
                  <a:lnTo>
                    <a:pt x="52323" y="7129"/>
                  </a:lnTo>
                  <a:lnTo>
                    <a:pt x="25376" y="46762"/>
                  </a:lnTo>
                  <a:lnTo>
                    <a:pt x="20442" y="57494"/>
                  </a:lnTo>
                  <a:lnTo>
                    <a:pt x="10705" y="98492"/>
                  </a:lnTo>
                  <a:lnTo>
                    <a:pt x="7504" y="117267"/>
                  </a:lnTo>
                  <a:lnTo>
                    <a:pt x="681" y="135648"/>
                  </a:lnTo>
                  <a:lnTo>
                    <a:pt x="0" y="141034"/>
                  </a:lnTo>
                  <a:lnTo>
                    <a:pt x="1889" y="149663"/>
                  </a:lnTo>
                  <a:lnTo>
                    <a:pt x="5884" y="160099"/>
                  </a:lnTo>
                  <a:lnTo>
                    <a:pt x="8336" y="175533"/>
                  </a:lnTo>
                  <a:lnTo>
                    <a:pt x="15225" y="185748"/>
                  </a:lnTo>
                  <a:lnTo>
                    <a:pt x="18577" y="186734"/>
                  </a:lnTo>
                  <a:lnTo>
                    <a:pt x="52254" y="187519"/>
                  </a:lnTo>
                  <a:lnTo>
                    <a:pt x="55216" y="186528"/>
                  </a:lnTo>
                  <a:lnTo>
                    <a:pt x="57194" y="184875"/>
                  </a:lnTo>
                  <a:lnTo>
                    <a:pt x="90935" y="144074"/>
                  </a:lnTo>
                  <a:lnTo>
                    <a:pt x="117699" y="99915"/>
                  </a:lnTo>
                  <a:lnTo>
                    <a:pt x="121888" y="87702"/>
                  </a:lnTo>
                  <a:lnTo>
                    <a:pt x="123497" y="68582"/>
                  </a:lnTo>
                  <a:lnTo>
                    <a:pt x="124542" y="66557"/>
                  </a:lnTo>
                  <a:lnTo>
                    <a:pt x="126229" y="65207"/>
                  </a:lnTo>
                  <a:lnTo>
                    <a:pt x="128347" y="64307"/>
                  </a:lnTo>
                  <a:lnTo>
                    <a:pt x="129758" y="62715"/>
                  </a:lnTo>
                  <a:lnTo>
                    <a:pt x="132578" y="53594"/>
                  </a:lnTo>
                  <a:lnTo>
                    <a:pt x="132579" y="53588"/>
                  </a:lnTo>
                  <a:lnTo>
                    <a:pt x="132581" y="66008"/>
                  </a:lnTo>
                  <a:lnTo>
                    <a:pt x="135228" y="71670"/>
                  </a:lnTo>
                  <a:lnTo>
                    <a:pt x="138719" y="77494"/>
                  </a:lnTo>
                  <a:lnTo>
                    <a:pt x="140684" y="87343"/>
                  </a:lnTo>
                  <a:lnTo>
                    <a:pt x="142482" y="127931"/>
                  </a:lnTo>
                  <a:lnTo>
                    <a:pt x="148575" y="144920"/>
                  </a:lnTo>
                  <a:lnTo>
                    <a:pt x="152534" y="161340"/>
                  </a:lnTo>
                  <a:lnTo>
                    <a:pt x="159369" y="1785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203"/>
            <p:cNvSpPr/>
            <p:nvPr/>
          </p:nvSpPr>
          <p:spPr>
            <a:xfrm>
              <a:off x="9801820" y="1526990"/>
              <a:ext cx="124934" cy="133897"/>
            </a:xfrm>
            <a:custGeom>
              <a:avLst/>
              <a:gdLst/>
              <a:ahLst/>
              <a:cxnLst/>
              <a:rect l="0" t="0" r="0" b="0"/>
              <a:pathLst>
                <a:path w="124934" h="133897">
                  <a:moveTo>
                    <a:pt x="0" y="35705"/>
                  </a:moveTo>
                  <a:lnTo>
                    <a:pt x="0" y="65517"/>
                  </a:lnTo>
                  <a:lnTo>
                    <a:pt x="2646" y="71444"/>
                  </a:lnTo>
                  <a:lnTo>
                    <a:pt x="6137" y="77386"/>
                  </a:lnTo>
                  <a:lnTo>
                    <a:pt x="16510" y="104138"/>
                  </a:lnTo>
                  <a:lnTo>
                    <a:pt x="23729" y="113678"/>
                  </a:lnTo>
                  <a:lnTo>
                    <a:pt x="25431" y="119308"/>
                  </a:lnTo>
                  <a:lnTo>
                    <a:pt x="26874" y="121206"/>
                  </a:lnTo>
                  <a:lnTo>
                    <a:pt x="41941" y="130806"/>
                  </a:lnTo>
                  <a:lnTo>
                    <a:pt x="47744" y="132542"/>
                  </a:lnTo>
                  <a:lnTo>
                    <a:pt x="82979" y="133896"/>
                  </a:lnTo>
                  <a:lnTo>
                    <a:pt x="89136" y="131270"/>
                  </a:lnTo>
                  <a:lnTo>
                    <a:pt x="107142" y="118485"/>
                  </a:lnTo>
                  <a:lnTo>
                    <a:pt x="110124" y="117681"/>
                  </a:lnTo>
                  <a:lnTo>
                    <a:pt x="112112" y="116152"/>
                  </a:lnTo>
                  <a:lnTo>
                    <a:pt x="121874" y="99943"/>
                  </a:lnTo>
                  <a:lnTo>
                    <a:pt x="124933" y="58581"/>
                  </a:lnTo>
                  <a:lnTo>
                    <a:pt x="124000" y="42373"/>
                  </a:lnTo>
                  <a:lnTo>
                    <a:pt x="117879" y="30846"/>
                  </a:lnTo>
                  <a:lnTo>
                    <a:pt x="95204" y="5982"/>
                  </a:lnTo>
                  <a:lnTo>
                    <a:pt x="89276" y="2651"/>
                  </a:lnTo>
                  <a:lnTo>
                    <a:pt x="77388" y="513"/>
                  </a:lnTo>
                  <a:lnTo>
                    <a:pt x="50601" y="0"/>
                  </a:lnTo>
                  <a:lnTo>
                    <a:pt x="44649" y="2638"/>
                  </a:lnTo>
                  <a:lnTo>
                    <a:pt x="31502" y="13289"/>
                  </a:lnTo>
                  <a:lnTo>
                    <a:pt x="28885" y="18467"/>
                  </a:lnTo>
                  <a:lnTo>
                    <a:pt x="27065" y="33803"/>
                  </a:lnTo>
                  <a:lnTo>
                    <a:pt x="26789" y="53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204"/>
            <p:cNvSpPr/>
            <p:nvPr/>
          </p:nvSpPr>
          <p:spPr>
            <a:xfrm>
              <a:off x="8292751" y="1745184"/>
              <a:ext cx="133744" cy="219348"/>
            </a:xfrm>
            <a:custGeom>
              <a:avLst/>
              <a:gdLst/>
              <a:ahLst/>
              <a:cxnLst/>
              <a:rect l="0" t="0" r="0" b="0"/>
              <a:pathLst>
                <a:path w="133744" h="219348">
                  <a:moveTo>
                    <a:pt x="8882" y="165769"/>
                  </a:moveTo>
                  <a:lnTo>
                    <a:pt x="4141" y="161029"/>
                  </a:lnTo>
                  <a:lnTo>
                    <a:pt x="1813" y="153410"/>
                  </a:lnTo>
                  <a:lnTo>
                    <a:pt x="0" y="108904"/>
                  </a:lnTo>
                  <a:lnTo>
                    <a:pt x="965" y="93863"/>
                  </a:lnTo>
                  <a:lnTo>
                    <a:pt x="12383" y="61920"/>
                  </a:lnTo>
                  <a:lnTo>
                    <a:pt x="41633" y="17877"/>
                  </a:lnTo>
                  <a:lnTo>
                    <a:pt x="50556" y="9281"/>
                  </a:lnTo>
                  <a:lnTo>
                    <a:pt x="56508" y="6922"/>
                  </a:lnTo>
                  <a:lnTo>
                    <a:pt x="74551" y="4415"/>
                  </a:lnTo>
                  <a:lnTo>
                    <a:pt x="82055" y="460"/>
                  </a:lnTo>
                  <a:lnTo>
                    <a:pt x="85445" y="0"/>
                  </a:lnTo>
                  <a:lnTo>
                    <a:pt x="104059" y="5454"/>
                  </a:lnTo>
                  <a:lnTo>
                    <a:pt x="127940" y="26003"/>
                  </a:lnTo>
                  <a:lnTo>
                    <a:pt x="131250" y="34528"/>
                  </a:lnTo>
                  <a:lnTo>
                    <a:pt x="133743" y="73654"/>
                  </a:lnTo>
                  <a:lnTo>
                    <a:pt x="132874" y="116742"/>
                  </a:lnTo>
                  <a:lnTo>
                    <a:pt x="125767" y="146612"/>
                  </a:lnTo>
                  <a:lnTo>
                    <a:pt x="109958" y="187647"/>
                  </a:lnTo>
                  <a:lnTo>
                    <a:pt x="103212" y="202127"/>
                  </a:lnTo>
                  <a:lnTo>
                    <a:pt x="94929" y="212702"/>
                  </a:lnTo>
                  <a:lnTo>
                    <a:pt x="89127" y="216394"/>
                  </a:lnTo>
                  <a:lnTo>
                    <a:pt x="80283" y="218472"/>
                  </a:lnTo>
                  <a:lnTo>
                    <a:pt x="53530" y="219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205"/>
            <p:cNvSpPr/>
            <p:nvPr/>
          </p:nvSpPr>
          <p:spPr>
            <a:xfrm>
              <a:off x="8658820" y="1669866"/>
              <a:ext cx="165525" cy="303560"/>
            </a:xfrm>
            <a:custGeom>
              <a:avLst/>
              <a:gdLst/>
              <a:ahLst/>
              <a:cxnLst/>
              <a:rect l="0" t="0" r="0" b="0"/>
              <a:pathLst>
                <a:path w="165525" h="303560">
                  <a:moveTo>
                    <a:pt x="0" y="62493"/>
                  </a:moveTo>
                  <a:lnTo>
                    <a:pt x="4740" y="67234"/>
                  </a:lnTo>
                  <a:lnTo>
                    <a:pt x="7069" y="72207"/>
                  </a:lnTo>
                  <a:lnTo>
                    <a:pt x="19905" y="116324"/>
                  </a:lnTo>
                  <a:lnTo>
                    <a:pt x="23730" y="129082"/>
                  </a:lnTo>
                  <a:lnTo>
                    <a:pt x="33650" y="172801"/>
                  </a:lnTo>
                  <a:lnTo>
                    <a:pt x="49690" y="216375"/>
                  </a:lnTo>
                  <a:lnTo>
                    <a:pt x="57807" y="246922"/>
                  </a:lnTo>
                  <a:lnTo>
                    <a:pt x="69783" y="270320"/>
                  </a:lnTo>
                  <a:lnTo>
                    <a:pt x="72102" y="282654"/>
                  </a:lnTo>
                  <a:lnTo>
                    <a:pt x="80504" y="294472"/>
                  </a:lnTo>
                  <a:lnTo>
                    <a:pt x="89262" y="303559"/>
                  </a:lnTo>
                  <a:lnTo>
                    <a:pt x="88305" y="272549"/>
                  </a:lnTo>
                  <a:lnTo>
                    <a:pt x="78272" y="229436"/>
                  </a:lnTo>
                  <a:lnTo>
                    <a:pt x="64970" y="185408"/>
                  </a:lnTo>
                  <a:lnTo>
                    <a:pt x="60591" y="162743"/>
                  </a:lnTo>
                  <a:lnTo>
                    <a:pt x="47126" y="118111"/>
                  </a:lnTo>
                  <a:lnTo>
                    <a:pt x="44745" y="74663"/>
                  </a:lnTo>
                  <a:lnTo>
                    <a:pt x="44661" y="51994"/>
                  </a:lnTo>
                  <a:lnTo>
                    <a:pt x="47301" y="45259"/>
                  </a:lnTo>
                  <a:lnTo>
                    <a:pt x="74460" y="6317"/>
                  </a:lnTo>
                  <a:lnTo>
                    <a:pt x="83034" y="2800"/>
                  </a:lnTo>
                  <a:lnTo>
                    <a:pt x="123694" y="34"/>
                  </a:lnTo>
                  <a:lnTo>
                    <a:pt x="135648" y="0"/>
                  </a:lnTo>
                  <a:lnTo>
                    <a:pt x="142309" y="2638"/>
                  </a:lnTo>
                  <a:lnTo>
                    <a:pt x="154669" y="12416"/>
                  </a:lnTo>
                  <a:lnTo>
                    <a:pt x="158040" y="20724"/>
                  </a:lnTo>
                  <a:lnTo>
                    <a:pt x="160528" y="30038"/>
                  </a:lnTo>
                  <a:lnTo>
                    <a:pt x="164942" y="37485"/>
                  </a:lnTo>
                  <a:lnTo>
                    <a:pt x="165524" y="41853"/>
                  </a:lnTo>
                  <a:lnTo>
                    <a:pt x="160294" y="73686"/>
                  </a:lnTo>
                  <a:lnTo>
                    <a:pt x="139765" y="113474"/>
                  </a:lnTo>
                  <a:lnTo>
                    <a:pt x="104544" y="154254"/>
                  </a:lnTo>
                  <a:lnTo>
                    <a:pt x="98388" y="157846"/>
                  </a:lnTo>
                  <a:lnTo>
                    <a:pt x="92346" y="160435"/>
                  </a:lnTo>
                  <a:lnTo>
                    <a:pt x="71438" y="169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206"/>
            <p:cNvSpPr/>
            <p:nvPr/>
          </p:nvSpPr>
          <p:spPr>
            <a:xfrm>
              <a:off x="7043788" y="1992685"/>
              <a:ext cx="391666" cy="284375"/>
            </a:xfrm>
            <a:custGeom>
              <a:avLst/>
              <a:gdLst/>
              <a:ahLst/>
              <a:cxnLst/>
              <a:rect l="0" t="0" r="0" b="0"/>
              <a:pathLst>
                <a:path w="391666" h="284375">
                  <a:moveTo>
                    <a:pt x="7689" y="7565"/>
                  </a:moveTo>
                  <a:lnTo>
                    <a:pt x="0" y="7565"/>
                  </a:lnTo>
                  <a:lnTo>
                    <a:pt x="3866" y="7565"/>
                  </a:lnTo>
                  <a:lnTo>
                    <a:pt x="5141" y="8557"/>
                  </a:lnTo>
                  <a:lnTo>
                    <a:pt x="6556" y="12305"/>
                  </a:lnTo>
                  <a:lnTo>
                    <a:pt x="10185" y="28302"/>
                  </a:lnTo>
                  <a:lnTo>
                    <a:pt x="23892" y="55569"/>
                  </a:lnTo>
                  <a:lnTo>
                    <a:pt x="41610" y="81723"/>
                  </a:lnTo>
                  <a:lnTo>
                    <a:pt x="64189" y="124009"/>
                  </a:lnTo>
                  <a:lnTo>
                    <a:pt x="81173" y="156794"/>
                  </a:lnTo>
                  <a:lnTo>
                    <a:pt x="94946" y="179112"/>
                  </a:lnTo>
                  <a:lnTo>
                    <a:pt x="112020" y="221259"/>
                  </a:lnTo>
                  <a:lnTo>
                    <a:pt x="114580" y="232517"/>
                  </a:lnTo>
                  <a:lnTo>
                    <a:pt x="133368" y="274994"/>
                  </a:lnTo>
                  <a:lnTo>
                    <a:pt x="141601" y="284348"/>
                  </a:lnTo>
                  <a:lnTo>
                    <a:pt x="136883" y="284374"/>
                  </a:lnTo>
                  <a:lnTo>
                    <a:pt x="135490" y="283386"/>
                  </a:lnTo>
                  <a:lnTo>
                    <a:pt x="134561" y="281735"/>
                  </a:lnTo>
                  <a:lnTo>
                    <a:pt x="133254" y="272024"/>
                  </a:lnTo>
                  <a:lnTo>
                    <a:pt x="131956" y="262024"/>
                  </a:lnTo>
                  <a:lnTo>
                    <a:pt x="114627" y="219142"/>
                  </a:lnTo>
                  <a:lnTo>
                    <a:pt x="108497" y="194278"/>
                  </a:lnTo>
                  <a:lnTo>
                    <a:pt x="100117" y="150333"/>
                  </a:lnTo>
                  <a:lnTo>
                    <a:pt x="92657" y="105777"/>
                  </a:lnTo>
                  <a:lnTo>
                    <a:pt x="92747" y="90572"/>
                  </a:lnTo>
                  <a:lnTo>
                    <a:pt x="96737" y="46415"/>
                  </a:lnTo>
                  <a:lnTo>
                    <a:pt x="99521" y="37068"/>
                  </a:lnTo>
                  <a:lnTo>
                    <a:pt x="109392" y="22984"/>
                  </a:lnTo>
                  <a:lnTo>
                    <a:pt x="115067" y="19379"/>
                  </a:lnTo>
                  <a:lnTo>
                    <a:pt x="117969" y="18417"/>
                  </a:lnTo>
                  <a:lnTo>
                    <a:pt x="119904" y="16784"/>
                  </a:lnTo>
                  <a:lnTo>
                    <a:pt x="122054" y="12324"/>
                  </a:lnTo>
                  <a:lnTo>
                    <a:pt x="124612" y="10737"/>
                  </a:lnTo>
                  <a:lnTo>
                    <a:pt x="135708" y="7513"/>
                  </a:lnTo>
                  <a:lnTo>
                    <a:pt x="137684" y="5546"/>
                  </a:lnTo>
                  <a:lnTo>
                    <a:pt x="139001" y="3242"/>
                  </a:lnTo>
                  <a:lnTo>
                    <a:pt x="140870" y="1706"/>
                  </a:lnTo>
                  <a:lnTo>
                    <a:pt x="145594" y="0"/>
                  </a:lnTo>
                  <a:lnTo>
                    <a:pt x="170245" y="6444"/>
                  </a:lnTo>
                  <a:lnTo>
                    <a:pt x="176839" y="9712"/>
                  </a:lnTo>
                  <a:lnTo>
                    <a:pt x="189157" y="19895"/>
                  </a:lnTo>
                  <a:lnTo>
                    <a:pt x="215713" y="61392"/>
                  </a:lnTo>
                  <a:lnTo>
                    <a:pt x="232665" y="85005"/>
                  </a:lnTo>
                  <a:lnTo>
                    <a:pt x="248627" y="124441"/>
                  </a:lnTo>
                  <a:lnTo>
                    <a:pt x="264644" y="161274"/>
                  </a:lnTo>
                  <a:lnTo>
                    <a:pt x="292886" y="203955"/>
                  </a:lnTo>
                  <a:lnTo>
                    <a:pt x="305236" y="223078"/>
                  </a:lnTo>
                  <a:lnTo>
                    <a:pt x="335952" y="255418"/>
                  </a:lnTo>
                  <a:lnTo>
                    <a:pt x="349939" y="264295"/>
                  </a:lnTo>
                  <a:lnTo>
                    <a:pt x="353276" y="269834"/>
                  </a:lnTo>
                  <a:lnTo>
                    <a:pt x="356150" y="271708"/>
                  </a:lnTo>
                  <a:lnTo>
                    <a:pt x="372376" y="274715"/>
                  </a:lnTo>
                  <a:lnTo>
                    <a:pt x="391665" y="2754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207"/>
            <p:cNvSpPr/>
            <p:nvPr/>
          </p:nvSpPr>
          <p:spPr>
            <a:xfrm>
              <a:off x="9516070" y="1500187"/>
              <a:ext cx="61269" cy="232173"/>
            </a:xfrm>
            <a:custGeom>
              <a:avLst/>
              <a:gdLst/>
              <a:ahLst/>
              <a:cxnLst/>
              <a:rect l="0" t="0" r="0" b="0"/>
              <a:pathLst>
                <a:path w="61269" h="232173">
                  <a:moveTo>
                    <a:pt x="53578" y="0"/>
                  </a:moveTo>
                  <a:lnTo>
                    <a:pt x="53578" y="12429"/>
                  </a:lnTo>
                  <a:lnTo>
                    <a:pt x="56224" y="18092"/>
                  </a:lnTo>
                  <a:lnTo>
                    <a:pt x="58319" y="20991"/>
                  </a:lnTo>
                  <a:lnTo>
                    <a:pt x="61268" y="34552"/>
                  </a:lnTo>
                  <a:lnTo>
                    <a:pt x="59311" y="42807"/>
                  </a:lnTo>
                  <a:lnTo>
                    <a:pt x="57399" y="46398"/>
                  </a:lnTo>
                  <a:lnTo>
                    <a:pt x="49173" y="85494"/>
                  </a:lnTo>
                  <a:lnTo>
                    <a:pt x="32616" y="129655"/>
                  </a:lnTo>
                  <a:lnTo>
                    <a:pt x="13420" y="160562"/>
                  </a:lnTo>
                  <a:lnTo>
                    <a:pt x="6678" y="193792"/>
                  </a:lnTo>
                  <a:lnTo>
                    <a:pt x="2968" y="201224"/>
                  </a:lnTo>
                  <a:lnTo>
                    <a:pt x="586" y="216725"/>
                  </a:lnTo>
                  <a:lnTo>
                    <a:pt x="0" y="232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208"/>
            <p:cNvSpPr/>
            <p:nvPr/>
          </p:nvSpPr>
          <p:spPr>
            <a:xfrm>
              <a:off x="7801570" y="1798652"/>
              <a:ext cx="294681" cy="246247"/>
            </a:xfrm>
            <a:custGeom>
              <a:avLst/>
              <a:gdLst/>
              <a:ahLst/>
              <a:cxnLst/>
              <a:rect l="0" t="0" r="0" b="0"/>
              <a:pathLst>
                <a:path w="294681" h="246247">
                  <a:moveTo>
                    <a:pt x="0" y="5145"/>
                  </a:moveTo>
                  <a:lnTo>
                    <a:pt x="0" y="0"/>
                  </a:lnTo>
                  <a:lnTo>
                    <a:pt x="0" y="17497"/>
                  </a:lnTo>
                  <a:lnTo>
                    <a:pt x="2646" y="23202"/>
                  </a:lnTo>
                  <a:lnTo>
                    <a:pt x="12428" y="39690"/>
                  </a:lnTo>
                  <a:lnTo>
                    <a:pt x="24671" y="80657"/>
                  </a:lnTo>
                  <a:lnTo>
                    <a:pt x="41747" y="123389"/>
                  </a:lnTo>
                  <a:lnTo>
                    <a:pt x="62512" y="165831"/>
                  </a:lnTo>
                  <a:lnTo>
                    <a:pt x="86652" y="208432"/>
                  </a:lnTo>
                  <a:lnTo>
                    <a:pt x="89113" y="215549"/>
                  </a:lnTo>
                  <a:lnTo>
                    <a:pt x="96831" y="226501"/>
                  </a:lnTo>
                  <a:lnTo>
                    <a:pt x="97813" y="232568"/>
                  </a:lnTo>
                  <a:lnTo>
                    <a:pt x="98943" y="234151"/>
                  </a:lnTo>
                  <a:lnTo>
                    <a:pt x="100688" y="235206"/>
                  </a:lnTo>
                  <a:lnTo>
                    <a:pt x="107044" y="237280"/>
                  </a:lnTo>
                  <a:lnTo>
                    <a:pt x="107153" y="216325"/>
                  </a:lnTo>
                  <a:lnTo>
                    <a:pt x="99468" y="178490"/>
                  </a:lnTo>
                  <a:lnTo>
                    <a:pt x="98390" y="138399"/>
                  </a:lnTo>
                  <a:lnTo>
                    <a:pt x="98242" y="97811"/>
                  </a:lnTo>
                  <a:lnTo>
                    <a:pt x="98227" y="64734"/>
                  </a:lnTo>
                  <a:lnTo>
                    <a:pt x="100872" y="58749"/>
                  </a:lnTo>
                  <a:lnTo>
                    <a:pt x="114476" y="42629"/>
                  </a:lnTo>
                  <a:lnTo>
                    <a:pt x="118016" y="41648"/>
                  </a:lnTo>
                  <a:lnTo>
                    <a:pt x="137035" y="40909"/>
                  </a:lnTo>
                  <a:lnTo>
                    <a:pt x="142926" y="43530"/>
                  </a:lnTo>
                  <a:lnTo>
                    <a:pt x="148851" y="47010"/>
                  </a:lnTo>
                  <a:lnTo>
                    <a:pt x="154792" y="48556"/>
                  </a:lnTo>
                  <a:lnTo>
                    <a:pt x="180330" y="69802"/>
                  </a:lnTo>
                  <a:lnTo>
                    <a:pt x="199321" y="108533"/>
                  </a:lnTo>
                  <a:lnTo>
                    <a:pt x="217279" y="152662"/>
                  </a:lnTo>
                  <a:lnTo>
                    <a:pt x="238125" y="194576"/>
                  </a:lnTo>
                  <a:lnTo>
                    <a:pt x="246063" y="206352"/>
                  </a:lnTo>
                  <a:lnTo>
                    <a:pt x="251893" y="219220"/>
                  </a:lnTo>
                  <a:lnTo>
                    <a:pt x="255820" y="225305"/>
                  </a:lnTo>
                  <a:lnTo>
                    <a:pt x="257565" y="231317"/>
                  </a:lnTo>
                  <a:lnTo>
                    <a:pt x="259022" y="233317"/>
                  </a:lnTo>
                  <a:lnTo>
                    <a:pt x="260986" y="234650"/>
                  </a:lnTo>
                  <a:lnTo>
                    <a:pt x="265814" y="237124"/>
                  </a:lnTo>
                  <a:lnTo>
                    <a:pt x="275175" y="244849"/>
                  </a:lnTo>
                  <a:lnTo>
                    <a:pt x="294680" y="2462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209"/>
            <p:cNvSpPr/>
            <p:nvPr/>
          </p:nvSpPr>
          <p:spPr>
            <a:xfrm>
              <a:off x="9176740" y="1518047"/>
              <a:ext cx="35721" cy="232173"/>
            </a:xfrm>
            <a:custGeom>
              <a:avLst/>
              <a:gdLst/>
              <a:ahLst/>
              <a:cxnLst/>
              <a:rect l="0" t="0" r="0" b="0"/>
              <a:pathLst>
                <a:path w="35721" h="232173">
                  <a:moveTo>
                    <a:pt x="0" y="0"/>
                  </a:moveTo>
                  <a:lnTo>
                    <a:pt x="994" y="34757"/>
                  </a:lnTo>
                  <a:lnTo>
                    <a:pt x="8104" y="73938"/>
                  </a:lnTo>
                  <a:lnTo>
                    <a:pt x="8860" y="111083"/>
                  </a:lnTo>
                  <a:lnTo>
                    <a:pt x="9902" y="133124"/>
                  </a:lnTo>
                  <a:lnTo>
                    <a:pt x="16617" y="158629"/>
                  </a:lnTo>
                  <a:lnTo>
                    <a:pt x="18782" y="192352"/>
                  </a:lnTo>
                  <a:lnTo>
                    <a:pt x="24915" y="205160"/>
                  </a:lnTo>
                  <a:lnTo>
                    <a:pt x="26758" y="227456"/>
                  </a:lnTo>
                  <a:lnTo>
                    <a:pt x="27761" y="229028"/>
                  </a:lnTo>
                  <a:lnTo>
                    <a:pt x="29423" y="230076"/>
                  </a:lnTo>
                  <a:lnTo>
                    <a:pt x="35720" y="232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210"/>
            <p:cNvSpPr/>
            <p:nvPr/>
          </p:nvSpPr>
          <p:spPr>
            <a:xfrm>
              <a:off x="9748240" y="1500187"/>
              <a:ext cx="1" cy="8931"/>
            </a:xfrm>
            <a:custGeom>
              <a:avLst/>
              <a:gdLst/>
              <a:ahLst/>
              <a:cxnLst/>
              <a:rect l="0" t="0" r="0" b="0"/>
              <a:pathLst>
                <a:path w="1" h="8931">
                  <a:moveTo>
                    <a:pt x="0" y="0"/>
                  </a:moveTo>
                  <a:lnTo>
                    <a:pt x="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211"/>
            <p:cNvSpPr/>
            <p:nvPr/>
          </p:nvSpPr>
          <p:spPr>
            <a:xfrm>
              <a:off x="7444491" y="1848445"/>
              <a:ext cx="8823" cy="8931"/>
            </a:xfrm>
            <a:custGeom>
              <a:avLst/>
              <a:gdLst/>
              <a:ahLst/>
              <a:cxnLst/>
              <a:rect l="0" t="0" r="0" b="0"/>
              <a:pathLst>
                <a:path w="8823" h="8931">
                  <a:moveTo>
                    <a:pt x="8822" y="8930"/>
                  </a:moveTo>
                  <a:lnTo>
                    <a:pt x="4081" y="8930"/>
                  </a:lnTo>
                  <a:lnTo>
                    <a:pt x="2685" y="7938"/>
                  </a:lnTo>
                  <a:lnTo>
                    <a:pt x="1754" y="6284"/>
                  </a:lnTo>
                  <a:lnTo>
                    <a:pt x="0" y="368"/>
                  </a:lnTo>
                  <a:lnTo>
                    <a:pt x="882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212"/>
            <p:cNvSpPr/>
            <p:nvPr/>
          </p:nvSpPr>
          <p:spPr>
            <a:xfrm>
              <a:off x="8292703" y="1794867"/>
              <a:ext cx="98227" cy="294558"/>
            </a:xfrm>
            <a:custGeom>
              <a:avLst/>
              <a:gdLst/>
              <a:ahLst/>
              <a:cxnLst/>
              <a:rect l="0" t="0" r="0" b="0"/>
              <a:pathLst>
                <a:path w="98227" h="294558">
                  <a:moveTo>
                    <a:pt x="0" y="0"/>
                  </a:moveTo>
                  <a:lnTo>
                    <a:pt x="0" y="7689"/>
                  </a:lnTo>
                  <a:lnTo>
                    <a:pt x="7689" y="28938"/>
                  </a:lnTo>
                  <a:lnTo>
                    <a:pt x="11413" y="61321"/>
                  </a:lnTo>
                  <a:lnTo>
                    <a:pt x="23148" y="100238"/>
                  </a:lnTo>
                  <a:lnTo>
                    <a:pt x="28716" y="138569"/>
                  </a:lnTo>
                  <a:lnTo>
                    <a:pt x="41925" y="178210"/>
                  </a:lnTo>
                  <a:lnTo>
                    <a:pt x="59554" y="222139"/>
                  </a:lnTo>
                  <a:lnTo>
                    <a:pt x="85328" y="263903"/>
                  </a:lnTo>
                  <a:lnTo>
                    <a:pt x="91158" y="276621"/>
                  </a:lnTo>
                  <a:lnTo>
                    <a:pt x="96831" y="283947"/>
                  </a:lnTo>
                  <a:lnTo>
                    <a:pt x="98216" y="294557"/>
                  </a:lnTo>
                  <a:lnTo>
                    <a:pt x="98226" y="282240"/>
                  </a:lnTo>
                  <a:lnTo>
                    <a:pt x="97235" y="280433"/>
                  </a:lnTo>
                  <a:lnTo>
                    <a:pt x="95580" y="279229"/>
                  </a:lnTo>
                  <a:lnTo>
                    <a:pt x="91097" y="276899"/>
                  </a:lnTo>
                  <a:lnTo>
                    <a:pt x="80367" y="267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213"/>
            <p:cNvSpPr/>
            <p:nvPr/>
          </p:nvSpPr>
          <p:spPr>
            <a:xfrm>
              <a:off x="8498194" y="1733650"/>
              <a:ext cx="129756" cy="159401"/>
            </a:xfrm>
            <a:custGeom>
              <a:avLst/>
              <a:gdLst/>
              <a:ahLst/>
              <a:cxnLst/>
              <a:rect l="0" t="0" r="0" b="0"/>
              <a:pathLst>
                <a:path w="129756" h="159401">
                  <a:moveTo>
                    <a:pt x="8822" y="25498"/>
                  </a:moveTo>
                  <a:lnTo>
                    <a:pt x="8822" y="42668"/>
                  </a:lnTo>
                  <a:lnTo>
                    <a:pt x="6175" y="50658"/>
                  </a:lnTo>
                  <a:lnTo>
                    <a:pt x="4081" y="54178"/>
                  </a:lnTo>
                  <a:lnTo>
                    <a:pt x="1133" y="68612"/>
                  </a:lnTo>
                  <a:lnTo>
                    <a:pt x="0" y="103016"/>
                  </a:lnTo>
                  <a:lnTo>
                    <a:pt x="2586" y="112206"/>
                  </a:lnTo>
                  <a:lnTo>
                    <a:pt x="6050" y="120590"/>
                  </a:lnTo>
                  <a:lnTo>
                    <a:pt x="8992" y="134482"/>
                  </a:lnTo>
                  <a:lnTo>
                    <a:pt x="10919" y="136849"/>
                  </a:lnTo>
                  <a:lnTo>
                    <a:pt x="35665" y="156907"/>
                  </a:lnTo>
                  <a:lnTo>
                    <a:pt x="51708" y="159295"/>
                  </a:lnTo>
                  <a:lnTo>
                    <a:pt x="62429" y="159400"/>
                  </a:lnTo>
                  <a:lnTo>
                    <a:pt x="70019" y="156778"/>
                  </a:lnTo>
                  <a:lnTo>
                    <a:pt x="105812" y="129632"/>
                  </a:lnTo>
                  <a:lnTo>
                    <a:pt x="109202" y="125679"/>
                  </a:lnTo>
                  <a:lnTo>
                    <a:pt x="121519" y="93608"/>
                  </a:lnTo>
                  <a:lnTo>
                    <a:pt x="129755" y="59202"/>
                  </a:lnTo>
                  <a:lnTo>
                    <a:pt x="124471" y="31613"/>
                  </a:lnTo>
                  <a:lnTo>
                    <a:pt x="117949" y="17189"/>
                  </a:lnTo>
                  <a:lnTo>
                    <a:pt x="117293" y="14006"/>
                  </a:lnTo>
                  <a:lnTo>
                    <a:pt x="115862" y="11883"/>
                  </a:lnTo>
                  <a:lnTo>
                    <a:pt x="113917" y="10468"/>
                  </a:lnTo>
                  <a:lnTo>
                    <a:pt x="109108" y="8897"/>
                  </a:lnTo>
                  <a:lnTo>
                    <a:pt x="103664" y="8198"/>
                  </a:lnTo>
                  <a:lnTo>
                    <a:pt x="97937" y="5241"/>
                  </a:lnTo>
                  <a:lnTo>
                    <a:pt x="92084" y="1612"/>
                  </a:lnTo>
                  <a:lnTo>
                    <a:pt x="86176" y="0"/>
                  </a:lnTo>
                  <a:lnTo>
                    <a:pt x="83212" y="562"/>
                  </a:lnTo>
                  <a:lnTo>
                    <a:pt x="71324" y="5947"/>
                  </a:lnTo>
                  <a:lnTo>
                    <a:pt x="50308" y="8408"/>
                  </a:lnTo>
                  <a:lnTo>
                    <a:pt x="33002" y="15298"/>
                  </a:lnTo>
                  <a:lnTo>
                    <a:pt x="20800" y="173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 name="SMARTInkShape-Group73"/>
          <p:cNvGrpSpPr/>
          <p:nvPr/>
        </p:nvGrpSpPr>
        <p:grpSpPr>
          <a:xfrm>
            <a:off x="7614047" y="1959459"/>
            <a:ext cx="2286001" cy="1219511"/>
            <a:chOff x="7614047" y="1959459"/>
            <a:chExt cx="2286001" cy="1219511"/>
          </a:xfrm>
        </p:grpSpPr>
        <p:sp>
          <p:nvSpPr>
            <p:cNvPr id="208" name="SMARTInkShape-214"/>
            <p:cNvSpPr/>
            <p:nvPr/>
          </p:nvSpPr>
          <p:spPr>
            <a:xfrm>
              <a:off x="8033742" y="2348508"/>
              <a:ext cx="116087" cy="267891"/>
            </a:xfrm>
            <a:custGeom>
              <a:avLst/>
              <a:gdLst/>
              <a:ahLst/>
              <a:cxnLst/>
              <a:rect l="0" t="0" r="0" b="0"/>
              <a:pathLst>
                <a:path w="116087" h="267891">
                  <a:moveTo>
                    <a:pt x="0" y="0"/>
                  </a:moveTo>
                  <a:lnTo>
                    <a:pt x="0" y="20991"/>
                  </a:lnTo>
                  <a:lnTo>
                    <a:pt x="11024" y="60100"/>
                  </a:lnTo>
                  <a:lnTo>
                    <a:pt x="29888" y="100371"/>
                  </a:lnTo>
                  <a:lnTo>
                    <a:pt x="47635" y="139564"/>
                  </a:lnTo>
                  <a:lnTo>
                    <a:pt x="76564" y="181551"/>
                  </a:lnTo>
                  <a:lnTo>
                    <a:pt x="86488" y="202733"/>
                  </a:lnTo>
                  <a:lnTo>
                    <a:pt x="89040" y="210158"/>
                  </a:lnTo>
                  <a:lnTo>
                    <a:pt x="95063" y="220909"/>
                  </a:lnTo>
                  <a:lnTo>
                    <a:pt x="98282" y="234236"/>
                  </a:lnTo>
                  <a:lnTo>
                    <a:pt x="100248" y="236525"/>
                  </a:lnTo>
                  <a:lnTo>
                    <a:pt x="102551" y="238050"/>
                  </a:lnTo>
                  <a:lnTo>
                    <a:pt x="104086" y="240059"/>
                  </a:lnTo>
                  <a:lnTo>
                    <a:pt x="105791" y="244938"/>
                  </a:lnTo>
                  <a:lnTo>
                    <a:pt x="107239" y="246635"/>
                  </a:lnTo>
                  <a:lnTo>
                    <a:pt x="111492" y="248522"/>
                  </a:lnTo>
                  <a:lnTo>
                    <a:pt x="113024" y="251009"/>
                  </a:lnTo>
                  <a:lnTo>
                    <a:pt x="116086" y="2678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215"/>
            <p:cNvSpPr/>
            <p:nvPr/>
          </p:nvSpPr>
          <p:spPr>
            <a:xfrm>
              <a:off x="8516050" y="2670016"/>
              <a:ext cx="205279" cy="232000"/>
            </a:xfrm>
            <a:custGeom>
              <a:avLst/>
              <a:gdLst/>
              <a:ahLst/>
              <a:cxnLst/>
              <a:rect l="0" t="0" r="0" b="0"/>
              <a:pathLst>
                <a:path w="205279" h="232000">
                  <a:moveTo>
                    <a:pt x="133841" y="80328"/>
                  </a:moveTo>
                  <a:lnTo>
                    <a:pt x="125278" y="80328"/>
                  </a:lnTo>
                  <a:lnTo>
                    <a:pt x="125019" y="75587"/>
                  </a:lnTo>
                  <a:lnTo>
                    <a:pt x="123991" y="74191"/>
                  </a:lnTo>
                  <a:lnTo>
                    <a:pt x="120202" y="72639"/>
                  </a:lnTo>
                  <a:lnTo>
                    <a:pt x="118796" y="71233"/>
                  </a:lnTo>
                  <a:lnTo>
                    <a:pt x="116352" y="63818"/>
                  </a:lnTo>
                  <a:lnTo>
                    <a:pt x="116013" y="50157"/>
                  </a:lnTo>
                  <a:lnTo>
                    <a:pt x="113350" y="44429"/>
                  </a:lnTo>
                  <a:lnTo>
                    <a:pt x="109851" y="38576"/>
                  </a:lnTo>
                  <a:lnTo>
                    <a:pt x="102680" y="19022"/>
                  </a:lnTo>
                  <a:lnTo>
                    <a:pt x="100168" y="15644"/>
                  </a:lnTo>
                  <a:lnTo>
                    <a:pt x="90901" y="9899"/>
                  </a:lnTo>
                  <a:lnTo>
                    <a:pt x="73140" y="2218"/>
                  </a:lnTo>
                  <a:lnTo>
                    <a:pt x="36858" y="0"/>
                  </a:lnTo>
                  <a:lnTo>
                    <a:pt x="28559" y="2623"/>
                  </a:lnTo>
                  <a:lnTo>
                    <a:pt x="12049" y="15194"/>
                  </a:lnTo>
                  <a:lnTo>
                    <a:pt x="3937" y="23876"/>
                  </a:lnTo>
                  <a:lnTo>
                    <a:pt x="1691" y="29772"/>
                  </a:lnTo>
                  <a:lnTo>
                    <a:pt x="0" y="71933"/>
                  </a:lnTo>
                  <a:lnTo>
                    <a:pt x="918" y="91511"/>
                  </a:lnTo>
                  <a:lnTo>
                    <a:pt x="15129" y="134026"/>
                  </a:lnTo>
                  <a:lnTo>
                    <a:pt x="24804" y="153895"/>
                  </a:lnTo>
                  <a:lnTo>
                    <a:pt x="55574" y="193718"/>
                  </a:lnTo>
                  <a:lnTo>
                    <a:pt x="65321" y="202161"/>
                  </a:lnTo>
                  <a:lnTo>
                    <a:pt x="77378" y="216086"/>
                  </a:lnTo>
                  <a:lnTo>
                    <a:pt x="109093" y="229854"/>
                  </a:lnTo>
                  <a:lnTo>
                    <a:pt x="141155" y="231999"/>
                  </a:lnTo>
                  <a:lnTo>
                    <a:pt x="149659" y="229427"/>
                  </a:lnTo>
                  <a:lnTo>
                    <a:pt x="157738" y="225969"/>
                  </a:lnTo>
                  <a:lnTo>
                    <a:pt x="167944" y="224432"/>
                  </a:lnTo>
                  <a:lnTo>
                    <a:pt x="205278" y="1964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216"/>
            <p:cNvSpPr/>
            <p:nvPr/>
          </p:nvSpPr>
          <p:spPr>
            <a:xfrm>
              <a:off x="8346281" y="2223873"/>
              <a:ext cx="375002" cy="205000"/>
            </a:xfrm>
            <a:custGeom>
              <a:avLst/>
              <a:gdLst/>
              <a:ahLst/>
              <a:cxnLst/>
              <a:rect l="0" t="0" r="0" b="0"/>
              <a:pathLst>
                <a:path w="375002" h="205000">
                  <a:moveTo>
                    <a:pt x="0" y="142494"/>
                  </a:moveTo>
                  <a:lnTo>
                    <a:pt x="0" y="137753"/>
                  </a:lnTo>
                  <a:lnTo>
                    <a:pt x="992" y="136357"/>
                  </a:lnTo>
                  <a:lnTo>
                    <a:pt x="2646" y="135426"/>
                  </a:lnTo>
                  <a:lnTo>
                    <a:pt x="4740" y="134806"/>
                  </a:lnTo>
                  <a:lnTo>
                    <a:pt x="12428" y="129192"/>
                  </a:lnTo>
                  <a:lnTo>
                    <a:pt x="15446" y="124015"/>
                  </a:lnTo>
                  <a:lnTo>
                    <a:pt x="16250" y="121245"/>
                  </a:lnTo>
                  <a:lnTo>
                    <a:pt x="22435" y="115521"/>
                  </a:lnTo>
                  <a:lnTo>
                    <a:pt x="65664" y="83783"/>
                  </a:lnTo>
                  <a:lnTo>
                    <a:pt x="107167" y="62175"/>
                  </a:lnTo>
                  <a:lnTo>
                    <a:pt x="149944" y="37204"/>
                  </a:lnTo>
                  <a:lnTo>
                    <a:pt x="162884" y="31206"/>
                  </a:lnTo>
                  <a:lnTo>
                    <a:pt x="184715" y="24710"/>
                  </a:lnTo>
                  <a:lnTo>
                    <a:pt x="205136" y="11046"/>
                  </a:lnTo>
                  <a:lnTo>
                    <a:pt x="220233" y="7885"/>
                  </a:lnTo>
                  <a:lnTo>
                    <a:pt x="231648" y="0"/>
                  </a:lnTo>
                  <a:lnTo>
                    <a:pt x="232126" y="7341"/>
                  </a:lnTo>
                  <a:lnTo>
                    <a:pt x="226025" y="15439"/>
                  </a:lnTo>
                  <a:lnTo>
                    <a:pt x="216358" y="38581"/>
                  </a:lnTo>
                  <a:lnTo>
                    <a:pt x="210921" y="46039"/>
                  </a:lnTo>
                  <a:lnTo>
                    <a:pt x="166794" y="82954"/>
                  </a:lnTo>
                  <a:lnTo>
                    <a:pt x="160782" y="86266"/>
                  </a:lnTo>
                  <a:lnTo>
                    <a:pt x="151851" y="88902"/>
                  </a:lnTo>
                  <a:lnTo>
                    <a:pt x="165108" y="88915"/>
                  </a:lnTo>
                  <a:lnTo>
                    <a:pt x="203024" y="77893"/>
                  </a:lnTo>
                  <a:lnTo>
                    <a:pt x="206787" y="75614"/>
                  </a:lnTo>
                  <a:lnTo>
                    <a:pt x="233221" y="71957"/>
                  </a:lnTo>
                  <a:lnTo>
                    <a:pt x="276708" y="71109"/>
                  </a:lnTo>
                  <a:lnTo>
                    <a:pt x="288676" y="72072"/>
                  </a:lnTo>
                  <a:lnTo>
                    <a:pt x="329586" y="80153"/>
                  </a:lnTo>
                  <a:lnTo>
                    <a:pt x="343276" y="86871"/>
                  </a:lnTo>
                  <a:lnTo>
                    <a:pt x="369016" y="109788"/>
                  </a:lnTo>
                  <a:lnTo>
                    <a:pt x="372366" y="118367"/>
                  </a:lnTo>
                  <a:lnTo>
                    <a:pt x="375001" y="154292"/>
                  </a:lnTo>
                  <a:lnTo>
                    <a:pt x="372381" y="160305"/>
                  </a:lnTo>
                  <a:lnTo>
                    <a:pt x="368901" y="166285"/>
                  </a:lnTo>
                  <a:lnTo>
                    <a:pt x="367355" y="172250"/>
                  </a:lnTo>
                  <a:lnTo>
                    <a:pt x="357002" y="185927"/>
                  </a:lnTo>
                  <a:lnTo>
                    <a:pt x="349498" y="191563"/>
                  </a:lnTo>
                  <a:lnTo>
                    <a:pt x="339695" y="197382"/>
                  </a:lnTo>
                  <a:lnTo>
                    <a:pt x="333539" y="201615"/>
                  </a:lnTo>
                  <a:lnTo>
                    <a:pt x="324493" y="203998"/>
                  </a:lnTo>
                  <a:lnTo>
                    <a:pt x="291335" y="204999"/>
                  </a:lnTo>
                  <a:lnTo>
                    <a:pt x="285587" y="202355"/>
                  </a:lnTo>
                  <a:lnTo>
                    <a:pt x="278551" y="197313"/>
                  </a:lnTo>
                  <a:lnTo>
                    <a:pt x="277590" y="193978"/>
                  </a:lnTo>
                  <a:lnTo>
                    <a:pt x="276866" y="179854"/>
                  </a:lnTo>
                  <a:lnTo>
                    <a:pt x="294680" y="169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217"/>
            <p:cNvSpPr/>
            <p:nvPr/>
          </p:nvSpPr>
          <p:spPr>
            <a:xfrm>
              <a:off x="8158758" y="2341021"/>
              <a:ext cx="173991" cy="221677"/>
            </a:xfrm>
            <a:custGeom>
              <a:avLst/>
              <a:gdLst/>
              <a:ahLst/>
              <a:cxnLst/>
              <a:rect l="0" t="0" r="0" b="0"/>
              <a:pathLst>
                <a:path w="173991" h="221677">
                  <a:moveTo>
                    <a:pt x="0" y="43205"/>
                  </a:moveTo>
                  <a:lnTo>
                    <a:pt x="0" y="47946"/>
                  </a:lnTo>
                  <a:lnTo>
                    <a:pt x="11024" y="88155"/>
                  </a:lnTo>
                  <a:lnTo>
                    <a:pt x="29617" y="130667"/>
                  </a:lnTo>
                  <a:lnTo>
                    <a:pt x="59293" y="173919"/>
                  </a:lnTo>
                  <a:lnTo>
                    <a:pt x="83334" y="206500"/>
                  </a:lnTo>
                  <a:lnTo>
                    <a:pt x="89293" y="210039"/>
                  </a:lnTo>
                  <a:lnTo>
                    <a:pt x="95248" y="212604"/>
                  </a:lnTo>
                  <a:lnTo>
                    <a:pt x="104180" y="218634"/>
                  </a:lnTo>
                  <a:lnTo>
                    <a:pt x="113109" y="220861"/>
                  </a:lnTo>
                  <a:lnTo>
                    <a:pt x="127991" y="221676"/>
                  </a:lnTo>
                  <a:lnTo>
                    <a:pt x="133945" y="219099"/>
                  </a:lnTo>
                  <a:lnTo>
                    <a:pt x="148828" y="207553"/>
                  </a:lnTo>
                  <a:lnTo>
                    <a:pt x="154780" y="205545"/>
                  </a:lnTo>
                  <a:lnTo>
                    <a:pt x="156765" y="203026"/>
                  </a:lnTo>
                  <a:lnTo>
                    <a:pt x="167569" y="167819"/>
                  </a:lnTo>
                  <a:lnTo>
                    <a:pt x="171689" y="150243"/>
                  </a:lnTo>
                  <a:lnTo>
                    <a:pt x="173990" y="144329"/>
                  </a:lnTo>
                  <a:lnTo>
                    <a:pt x="173902" y="132467"/>
                  </a:lnTo>
                  <a:lnTo>
                    <a:pt x="167390" y="94134"/>
                  </a:lnTo>
                  <a:lnTo>
                    <a:pt x="151605" y="52686"/>
                  </a:lnTo>
                  <a:lnTo>
                    <a:pt x="140169" y="34439"/>
                  </a:lnTo>
                  <a:lnTo>
                    <a:pt x="119882" y="12653"/>
                  </a:lnTo>
                  <a:lnTo>
                    <a:pt x="91207" y="721"/>
                  </a:lnTo>
                  <a:lnTo>
                    <a:pt x="87594" y="0"/>
                  </a:lnTo>
                  <a:lnTo>
                    <a:pt x="78287" y="1844"/>
                  </a:lnTo>
                  <a:lnTo>
                    <a:pt x="60884" y="6372"/>
                  </a:lnTo>
                  <a:lnTo>
                    <a:pt x="46899" y="8259"/>
                  </a:lnTo>
                  <a:lnTo>
                    <a:pt x="37049" y="12129"/>
                  </a:lnTo>
                  <a:lnTo>
                    <a:pt x="28703" y="19803"/>
                  </a:lnTo>
                  <a:lnTo>
                    <a:pt x="22678" y="29828"/>
                  </a:lnTo>
                  <a:lnTo>
                    <a:pt x="18494" y="53546"/>
                  </a:lnTo>
                  <a:lnTo>
                    <a:pt x="17859" y="1057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218"/>
            <p:cNvSpPr/>
            <p:nvPr/>
          </p:nvSpPr>
          <p:spPr>
            <a:xfrm>
              <a:off x="8731524" y="2491383"/>
              <a:ext cx="346992" cy="339203"/>
            </a:xfrm>
            <a:custGeom>
              <a:avLst/>
              <a:gdLst/>
              <a:ahLst/>
              <a:cxnLst/>
              <a:rect l="0" t="0" r="0" b="0"/>
              <a:pathLst>
                <a:path w="346992" h="339203">
                  <a:moveTo>
                    <a:pt x="61242" y="116086"/>
                  </a:moveTo>
                  <a:lnTo>
                    <a:pt x="56501" y="116086"/>
                  </a:lnTo>
                  <a:lnTo>
                    <a:pt x="55103" y="115093"/>
                  </a:lnTo>
                  <a:lnTo>
                    <a:pt x="54173" y="113440"/>
                  </a:lnTo>
                  <a:lnTo>
                    <a:pt x="53552" y="111345"/>
                  </a:lnTo>
                  <a:lnTo>
                    <a:pt x="52147" y="109949"/>
                  </a:lnTo>
                  <a:lnTo>
                    <a:pt x="44732" y="107524"/>
                  </a:lnTo>
                  <a:lnTo>
                    <a:pt x="33846" y="114272"/>
                  </a:lnTo>
                  <a:lnTo>
                    <a:pt x="31071" y="114877"/>
                  </a:lnTo>
                  <a:lnTo>
                    <a:pt x="29222" y="116272"/>
                  </a:lnTo>
                  <a:lnTo>
                    <a:pt x="11380" y="149075"/>
                  </a:lnTo>
                  <a:lnTo>
                    <a:pt x="814" y="190357"/>
                  </a:lnTo>
                  <a:lnTo>
                    <a:pt x="0" y="225416"/>
                  </a:lnTo>
                  <a:lnTo>
                    <a:pt x="7853" y="262859"/>
                  </a:lnTo>
                  <a:lnTo>
                    <a:pt x="17219" y="290158"/>
                  </a:lnTo>
                  <a:lnTo>
                    <a:pt x="47603" y="334484"/>
                  </a:lnTo>
                  <a:lnTo>
                    <a:pt x="52865" y="337175"/>
                  </a:lnTo>
                  <a:lnTo>
                    <a:pt x="63152" y="339139"/>
                  </a:lnTo>
                  <a:lnTo>
                    <a:pt x="65492" y="339202"/>
                  </a:lnTo>
                  <a:lnTo>
                    <a:pt x="70736" y="336626"/>
                  </a:lnTo>
                  <a:lnTo>
                    <a:pt x="82187" y="326888"/>
                  </a:lnTo>
                  <a:lnTo>
                    <a:pt x="85433" y="321231"/>
                  </a:lnTo>
                  <a:lnTo>
                    <a:pt x="96031" y="288552"/>
                  </a:lnTo>
                  <a:lnTo>
                    <a:pt x="96924" y="246903"/>
                  </a:lnTo>
                  <a:lnTo>
                    <a:pt x="96957" y="208607"/>
                  </a:lnTo>
                  <a:lnTo>
                    <a:pt x="87246" y="171558"/>
                  </a:lnTo>
                  <a:lnTo>
                    <a:pt x="70102" y="136757"/>
                  </a:lnTo>
                  <a:lnTo>
                    <a:pt x="56271" y="119433"/>
                  </a:lnTo>
                  <a:lnTo>
                    <a:pt x="52358" y="107315"/>
                  </a:lnTo>
                  <a:lnTo>
                    <a:pt x="52325" y="116684"/>
                  </a:lnTo>
                  <a:lnTo>
                    <a:pt x="54964" y="123958"/>
                  </a:lnTo>
                  <a:lnTo>
                    <a:pt x="82123" y="167192"/>
                  </a:lnTo>
                  <a:lnTo>
                    <a:pt x="112010" y="207397"/>
                  </a:lnTo>
                  <a:lnTo>
                    <a:pt x="153007" y="241033"/>
                  </a:lnTo>
                  <a:lnTo>
                    <a:pt x="166482" y="247365"/>
                  </a:lnTo>
                  <a:lnTo>
                    <a:pt x="192136" y="249927"/>
                  </a:lnTo>
                  <a:lnTo>
                    <a:pt x="202342" y="250017"/>
                  </a:lnTo>
                  <a:lnTo>
                    <a:pt x="208331" y="245287"/>
                  </a:lnTo>
                  <a:lnTo>
                    <a:pt x="210950" y="240315"/>
                  </a:lnTo>
                  <a:lnTo>
                    <a:pt x="211649" y="237601"/>
                  </a:lnTo>
                  <a:lnTo>
                    <a:pt x="219929" y="223173"/>
                  </a:lnTo>
                  <a:lnTo>
                    <a:pt x="221898" y="184196"/>
                  </a:lnTo>
                  <a:lnTo>
                    <a:pt x="221972" y="142854"/>
                  </a:lnTo>
                  <a:lnTo>
                    <a:pt x="221976" y="99010"/>
                  </a:lnTo>
                  <a:lnTo>
                    <a:pt x="221976" y="73215"/>
                  </a:lnTo>
                  <a:lnTo>
                    <a:pt x="222968" y="72623"/>
                  </a:lnTo>
                  <a:lnTo>
                    <a:pt x="229665" y="71593"/>
                  </a:lnTo>
                  <a:lnTo>
                    <a:pt x="230079" y="72533"/>
                  </a:lnTo>
                  <a:lnTo>
                    <a:pt x="230537" y="76224"/>
                  </a:lnTo>
                  <a:lnTo>
                    <a:pt x="233388" y="81171"/>
                  </a:lnTo>
                  <a:lnTo>
                    <a:pt x="236970" y="86677"/>
                  </a:lnTo>
                  <a:lnTo>
                    <a:pt x="239978" y="95356"/>
                  </a:lnTo>
                  <a:lnTo>
                    <a:pt x="275057" y="136041"/>
                  </a:lnTo>
                  <a:lnTo>
                    <a:pt x="302331" y="177864"/>
                  </a:lnTo>
                  <a:lnTo>
                    <a:pt x="314246" y="190356"/>
                  </a:lnTo>
                  <a:lnTo>
                    <a:pt x="320202" y="193743"/>
                  </a:lnTo>
                  <a:lnTo>
                    <a:pt x="323178" y="194646"/>
                  </a:lnTo>
                  <a:lnTo>
                    <a:pt x="325164" y="196241"/>
                  </a:lnTo>
                  <a:lnTo>
                    <a:pt x="328949" y="202233"/>
                  </a:lnTo>
                  <a:lnTo>
                    <a:pt x="333349" y="203983"/>
                  </a:lnTo>
                  <a:lnTo>
                    <a:pt x="334920" y="205441"/>
                  </a:lnTo>
                  <a:lnTo>
                    <a:pt x="337647" y="212948"/>
                  </a:lnTo>
                  <a:lnTo>
                    <a:pt x="338027" y="206504"/>
                  </a:lnTo>
                  <a:lnTo>
                    <a:pt x="338050" y="200974"/>
                  </a:lnTo>
                  <a:lnTo>
                    <a:pt x="335412" y="195817"/>
                  </a:lnTo>
                  <a:lnTo>
                    <a:pt x="331922" y="190217"/>
                  </a:lnTo>
                  <a:lnTo>
                    <a:pt x="322248" y="166479"/>
                  </a:lnTo>
                  <a:lnTo>
                    <a:pt x="308173" y="144452"/>
                  </a:lnTo>
                  <a:lnTo>
                    <a:pt x="296547" y="104098"/>
                  </a:lnTo>
                  <a:lnTo>
                    <a:pt x="293535" y="64239"/>
                  </a:lnTo>
                  <a:lnTo>
                    <a:pt x="296114" y="55671"/>
                  </a:lnTo>
                  <a:lnTo>
                    <a:pt x="305789" y="42622"/>
                  </a:lnTo>
                  <a:lnTo>
                    <a:pt x="34699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219"/>
            <p:cNvSpPr/>
            <p:nvPr/>
          </p:nvSpPr>
          <p:spPr>
            <a:xfrm>
              <a:off x="7614047" y="2616398"/>
              <a:ext cx="241102" cy="98228"/>
            </a:xfrm>
            <a:custGeom>
              <a:avLst/>
              <a:gdLst/>
              <a:ahLst/>
              <a:cxnLst/>
              <a:rect l="0" t="0" r="0" b="0"/>
              <a:pathLst>
                <a:path w="241102" h="98228">
                  <a:moveTo>
                    <a:pt x="0" y="98227"/>
                  </a:moveTo>
                  <a:lnTo>
                    <a:pt x="7688" y="98227"/>
                  </a:lnTo>
                  <a:lnTo>
                    <a:pt x="28194" y="91159"/>
                  </a:lnTo>
                  <a:lnTo>
                    <a:pt x="45065" y="87203"/>
                  </a:lnTo>
                  <a:lnTo>
                    <a:pt x="56740" y="81421"/>
                  </a:lnTo>
                  <a:lnTo>
                    <a:pt x="74469" y="68994"/>
                  </a:lnTo>
                  <a:lnTo>
                    <a:pt x="92289" y="62445"/>
                  </a:lnTo>
                  <a:lnTo>
                    <a:pt x="134130" y="39343"/>
                  </a:lnTo>
                  <a:lnTo>
                    <a:pt x="171362" y="20543"/>
                  </a:lnTo>
                  <a:lnTo>
                    <a:pt x="213572" y="9552"/>
                  </a:lnTo>
                  <a:lnTo>
                    <a:pt x="220928" y="8214"/>
                  </a:lnTo>
                  <a:lnTo>
                    <a:pt x="24110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220"/>
            <p:cNvSpPr/>
            <p:nvPr/>
          </p:nvSpPr>
          <p:spPr>
            <a:xfrm>
              <a:off x="7622977" y="2518172"/>
              <a:ext cx="160735" cy="62509"/>
            </a:xfrm>
            <a:custGeom>
              <a:avLst/>
              <a:gdLst/>
              <a:ahLst/>
              <a:cxnLst/>
              <a:rect l="0" t="0" r="0" b="0"/>
              <a:pathLst>
                <a:path w="160735" h="62509">
                  <a:moveTo>
                    <a:pt x="0" y="62508"/>
                  </a:moveTo>
                  <a:lnTo>
                    <a:pt x="4740" y="57767"/>
                  </a:lnTo>
                  <a:lnTo>
                    <a:pt x="9713" y="55440"/>
                  </a:lnTo>
                  <a:lnTo>
                    <a:pt x="33925" y="51096"/>
                  </a:lnTo>
                  <a:lnTo>
                    <a:pt x="57494" y="39360"/>
                  </a:lnTo>
                  <a:lnTo>
                    <a:pt x="98281" y="26218"/>
                  </a:lnTo>
                  <a:lnTo>
                    <a:pt x="16073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221"/>
            <p:cNvSpPr/>
            <p:nvPr/>
          </p:nvSpPr>
          <p:spPr>
            <a:xfrm>
              <a:off x="9267468" y="1959459"/>
              <a:ext cx="114657" cy="272964"/>
            </a:xfrm>
            <a:custGeom>
              <a:avLst/>
              <a:gdLst/>
              <a:ahLst/>
              <a:cxnLst/>
              <a:rect l="0" t="0" r="0" b="0"/>
              <a:pathLst>
                <a:path w="114657" h="272964">
                  <a:moveTo>
                    <a:pt x="114656" y="14002"/>
                  </a:moveTo>
                  <a:lnTo>
                    <a:pt x="106968" y="14002"/>
                  </a:lnTo>
                  <a:lnTo>
                    <a:pt x="98149" y="6313"/>
                  </a:lnTo>
                  <a:lnTo>
                    <a:pt x="89934" y="4325"/>
                  </a:lnTo>
                  <a:lnTo>
                    <a:pt x="84486" y="441"/>
                  </a:lnTo>
                  <a:lnTo>
                    <a:pt x="81644" y="0"/>
                  </a:lnTo>
                  <a:lnTo>
                    <a:pt x="78759" y="698"/>
                  </a:lnTo>
                  <a:lnTo>
                    <a:pt x="72905" y="3128"/>
                  </a:lnTo>
                  <a:lnTo>
                    <a:pt x="64031" y="5488"/>
                  </a:lnTo>
                  <a:lnTo>
                    <a:pt x="43219" y="20484"/>
                  </a:lnTo>
                  <a:lnTo>
                    <a:pt x="40242" y="21300"/>
                  </a:lnTo>
                  <a:lnTo>
                    <a:pt x="14694" y="42906"/>
                  </a:lnTo>
                  <a:lnTo>
                    <a:pt x="10697" y="49338"/>
                  </a:lnTo>
                  <a:lnTo>
                    <a:pt x="0" y="82963"/>
                  </a:lnTo>
                  <a:lnTo>
                    <a:pt x="7749" y="124164"/>
                  </a:lnTo>
                  <a:lnTo>
                    <a:pt x="22666" y="165001"/>
                  </a:lnTo>
                  <a:lnTo>
                    <a:pt x="46208" y="207738"/>
                  </a:lnTo>
                  <a:lnTo>
                    <a:pt x="58434" y="227564"/>
                  </a:lnTo>
                  <a:lnTo>
                    <a:pt x="60895" y="233934"/>
                  </a:lnTo>
                  <a:lnTo>
                    <a:pt x="66867" y="243099"/>
                  </a:lnTo>
                  <a:lnTo>
                    <a:pt x="70071" y="252097"/>
                  </a:lnTo>
                  <a:lnTo>
                    <a:pt x="77574" y="262265"/>
                  </a:lnTo>
                  <a:lnTo>
                    <a:pt x="78533" y="268250"/>
                  </a:lnTo>
                  <a:lnTo>
                    <a:pt x="79661" y="269821"/>
                  </a:lnTo>
                  <a:lnTo>
                    <a:pt x="81404" y="270868"/>
                  </a:lnTo>
                  <a:lnTo>
                    <a:pt x="87867" y="2729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222"/>
            <p:cNvSpPr/>
            <p:nvPr/>
          </p:nvSpPr>
          <p:spPr>
            <a:xfrm>
              <a:off x="8560594" y="2714625"/>
              <a:ext cx="1339454" cy="464345"/>
            </a:xfrm>
            <a:custGeom>
              <a:avLst/>
              <a:gdLst/>
              <a:ahLst/>
              <a:cxnLst/>
              <a:rect l="0" t="0" r="0" b="0"/>
              <a:pathLst>
                <a:path w="1339454" h="464345">
                  <a:moveTo>
                    <a:pt x="0" y="464344"/>
                  </a:moveTo>
                  <a:lnTo>
                    <a:pt x="0" y="459603"/>
                  </a:lnTo>
                  <a:lnTo>
                    <a:pt x="991" y="458207"/>
                  </a:lnTo>
                  <a:lnTo>
                    <a:pt x="2645" y="457275"/>
                  </a:lnTo>
                  <a:lnTo>
                    <a:pt x="4740" y="456655"/>
                  </a:lnTo>
                  <a:lnTo>
                    <a:pt x="48004" y="425383"/>
                  </a:lnTo>
                  <a:lnTo>
                    <a:pt x="91497" y="397921"/>
                  </a:lnTo>
                  <a:lnTo>
                    <a:pt x="134966" y="372216"/>
                  </a:lnTo>
                  <a:lnTo>
                    <a:pt x="169967" y="350065"/>
                  </a:lnTo>
                  <a:lnTo>
                    <a:pt x="208118" y="330933"/>
                  </a:lnTo>
                  <a:lnTo>
                    <a:pt x="250843" y="310052"/>
                  </a:lnTo>
                  <a:lnTo>
                    <a:pt x="281148" y="294566"/>
                  </a:lnTo>
                  <a:lnTo>
                    <a:pt x="314462" y="281069"/>
                  </a:lnTo>
                  <a:lnTo>
                    <a:pt x="346468" y="265810"/>
                  </a:lnTo>
                  <a:lnTo>
                    <a:pt x="378219" y="250099"/>
                  </a:lnTo>
                  <a:lnTo>
                    <a:pt x="412175" y="236501"/>
                  </a:lnTo>
                  <a:lnTo>
                    <a:pt x="444465" y="223843"/>
                  </a:lnTo>
                  <a:lnTo>
                    <a:pt x="476345" y="211603"/>
                  </a:lnTo>
                  <a:lnTo>
                    <a:pt x="510356" y="199548"/>
                  </a:lnTo>
                  <a:lnTo>
                    <a:pt x="545318" y="187576"/>
                  </a:lnTo>
                  <a:lnTo>
                    <a:pt x="580698" y="175640"/>
                  </a:lnTo>
                  <a:lnTo>
                    <a:pt x="616268" y="163721"/>
                  </a:lnTo>
                  <a:lnTo>
                    <a:pt x="651920" y="149163"/>
                  </a:lnTo>
                  <a:lnTo>
                    <a:pt x="687610" y="134756"/>
                  </a:lnTo>
                  <a:lnTo>
                    <a:pt x="723315" y="125045"/>
                  </a:lnTo>
                  <a:lnTo>
                    <a:pt x="759027" y="114776"/>
                  </a:lnTo>
                  <a:lnTo>
                    <a:pt x="794744" y="103598"/>
                  </a:lnTo>
                  <a:lnTo>
                    <a:pt x="830461" y="92015"/>
                  </a:lnTo>
                  <a:lnTo>
                    <a:pt x="866179" y="82898"/>
                  </a:lnTo>
                  <a:lnTo>
                    <a:pt x="901896" y="74546"/>
                  </a:lnTo>
                  <a:lnTo>
                    <a:pt x="937616" y="64220"/>
                  </a:lnTo>
                  <a:lnTo>
                    <a:pt x="973335" y="55662"/>
                  </a:lnTo>
                  <a:lnTo>
                    <a:pt x="1008062" y="48551"/>
                  </a:lnTo>
                  <a:lnTo>
                    <a:pt x="1040032" y="42083"/>
                  </a:lnTo>
                  <a:lnTo>
                    <a:pt x="1070778" y="35902"/>
                  </a:lnTo>
                  <a:lnTo>
                    <a:pt x="1100978" y="29847"/>
                  </a:lnTo>
                  <a:lnTo>
                    <a:pt x="1144881" y="21852"/>
                  </a:lnTo>
                  <a:lnTo>
                    <a:pt x="1182473" y="18050"/>
                  </a:lnTo>
                  <a:lnTo>
                    <a:pt x="1222344" y="8379"/>
                  </a:lnTo>
                  <a:lnTo>
                    <a:pt x="1266889" y="1103"/>
                  </a:lnTo>
                  <a:lnTo>
                    <a:pt x="1309778" y="65"/>
                  </a:lnTo>
                  <a:lnTo>
                    <a:pt x="133945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223"/>
            <p:cNvSpPr/>
            <p:nvPr/>
          </p:nvSpPr>
          <p:spPr>
            <a:xfrm>
              <a:off x="8373070" y="2223492"/>
              <a:ext cx="116087" cy="267892"/>
            </a:xfrm>
            <a:custGeom>
              <a:avLst/>
              <a:gdLst/>
              <a:ahLst/>
              <a:cxnLst/>
              <a:rect l="0" t="0" r="0" b="0"/>
              <a:pathLst>
                <a:path w="116087" h="267892">
                  <a:moveTo>
                    <a:pt x="0" y="0"/>
                  </a:moveTo>
                  <a:lnTo>
                    <a:pt x="0" y="20991"/>
                  </a:lnTo>
                  <a:lnTo>
                    <a:pt x="4740" y="34552"/>
                  </a:lnTo>
                  <a:lnTo>
                    <a:pt x="26858" y="79128"/>
                  </a:lnTo>
                  <a:lnTo>
                    <a:pt x="44654" y="123045"/>
                  </a:lnTo>
                  <a:lnTo>
                    <a:pt x="62509" y="167629"/>
                  </a:lnTo>
                  <a:lnTo>
                    <a:pt x="80368" y="202559"/>
                  </a:lnTo>
                  <a:lnTo>
                    <a:pt x="103188" y="237187"/>
                  </a:lnTo>
                  <a:lnTo>
                    <a:pt x="105979" y="246777"/>
                  </a:lnTo>
                  <a:lnTo>
                    <a:pt x="106633" y="252885"/>
                  </a:lnTo>
                  <a:lnTo>
                    <a:pt x="107801" y="254910"/>
                  </a:lnTo>
                  <a:lnTo>
                    <a:pt x="109570" y="256261"/>
                  </a:lnTo>
                  <a:lnTo>
                    <a:pt x="114799" y="258428"/>
                  </a:lnTo>
                  <a:lnTo>
                    <a:pt x="115514" y="261370"/>
                  </a:lnTo>
                  <a:lnTo>
                    <a:pt x="116086" y="267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224"/>
            <p:cNvSpPr/>
            <p:nvPr/>
          </p:nvSpPr>
          <p:spPr>
            <a:xfrm>
              <a:off x="9257109" y="2116336"/>
              <a:ext cx="241102" cy="53579"/>
            </a:xfrm>
            <a:custGeom>
              <a:avLst/>
              <a:gdLst/>
              <a:ahLst/>
              <a:cxnLst/>
              <a:rect l="0" t="0" r="0" b="0"/>
              <a:pathLst>
                <a:path w="241102" h="53579">
                  <a:moveTo>
                    <a:pt x="0" y="53578"/>
                  </a:moveTo>
                  <a:lnTo>
                    <a:pt x="4741" y="53578"/>
                  </a:lnTo>
                  <a:lnTo>
                    <a:pt x="9714" y="50932"/>
                  </a:lnTo>
                  <a:lnTo>
                    <a:pt x="12428" y="48837"/>
                  </a:lnTo>
                  <a:lnTo>
                    <a:pt x="20737" y="46510"/>
                  </a:lnTo>
                  <a:lnTo>
                    <a:pt x="60899" y="42166"/>
                  </a:lnTo>
                  <a:lnTo>
                    <a:pt x="99191" y="30431"/>
                  </a:lnTo>
                  <a:lnTo>
                    <a:pt x="143002" y="22528"/>
                  </a:lnTo>
                  <a:lnTo>
                    <a:pt x="176451" y="11653"/>
                  </a:lnTo>
                  <a:lnTo>
                    <a:pt x="218859" y="3893"/>
                  </a:lnTo>
                  <a:lnTo>
                    <a:pt x="24110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225"/>
            <p:cNvSpPr/>
            <p:nvPr/>
          </p:nvSpPr>
          <p:spPr>
            <a:xfrm>
              <a:off x="9042797" y="2152470"/>
              <a:ext cx="142753" cy="204810"/>
            </a:xfrm>
            <a:custGeom>
              <a:avLst/>
              <a:gdLst/>
              <a:ahLst/>
              <a:cxnLst/>
              <a:rect l="0" t="0" r="0" b="0"/>
              <a:pathLst>
                <a:path w="142753" h="204810">
                  <a:moveTo>
                    <a:pt x="8930" y="17444"/>
                  </a:moveTo>
                  <a:lnTo>
                    <a:pt x="8930" y="60251"/>
                  </a:lnTo>
                  <a:lnTo>
                    <a:pt x="8930" y="101064"/>
                  </a:lnTo>
                  <a:lnTo>
                    <a:pt x="11575" y="127301"/>
                  </a:lnTo>
                  <a:lnTo>
                    <a:pt x="22232" y="167149"/>
                  </a:lnTo>
                  <a:lnTo>
                    <a:pt x="35902" y="186439"/>
                  </a:lnTo>
                  <a:lnTo>
                    <a:pt x="47661" y="198882"/>
                  </a:lnTo>
                  <a:lnTo>
                    <a:pt x="53594" y="202263"/>
                  </a:lnTo>
                  <a:lnTo>
                    <a:pt x="65487" y="204433"/>
                  </a:lnTo>
                  <a:lnTo>
                    <a:pt x="79155" y="204809"/>
                  </a:lnTo>
                  <a:lnTo>
                    <a:pt x="87436" y="202251"/>
                  </a:lnTo>
                  <a:lnTo>
                    <a:pt x="94423" y="198799"/>
                  </a:lnTo>
                  <a:lnTo>
                    <a:pt x="100834" y="197265"/>
                  </a:lnTo>
                  <a:lnTo>
                    <a:pt x="106993" y="191292"/>
                  </a:lnTo>
                  <a:lnTo>
                    <a:pt x="129968" y="162467"/>
                  </a:lnTo>
                  <a:lnTo>
                    <a:pt x="141479" y="118499"/>
                  </a:lnTo>
                  <a:lnTo>
                    <a:pt x="142752" y="82915"/>
                  </a:lnTo>
                  <a:lnTo>
                    <a:pt x="133772" y="42248"/>
                  </a:lnTo>
                  <a:lnTo>
                    <a:pt x="127058" y="30526"/>
                  </a:lnTo>
                  <a:lnTo>
                    <a:pt x="112986" y="14622"/>
                  </a:lnTo>
                  <a:lnTo>
                    <a:pt x="107101" y="11229"/>
                  </a:lnTo>
                  <a:lnTo>
                    <a:pt x="101179" y="8729"/>
                  </a:lnTo>
                  <a:lnTo>
                    <a:pt x="92266" y="2735"/>
                  </a:lnTo>
                  <a:lnTo>
                    <a:pt x="83341" y="518"/>
                  </a:lnTo>
                  <a:lnTo>
                    <a:pt x="77390" y="0"/>
                  </a:lnTo>
                  <a:lnTo>
                    <a:pt x="48450" y="8703"/>
                  </a:lnTo>
                  <a:lnTo>
                    <a:pt x="35882" y="15423"/>
                  </a:lnTo>
                  <a:lnTo>
                    <a:pt x="32851" y="16097"/>
                  </a:lnTo>
                  <a:lnTo>
                    <a:pt x="0" y="353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226"/>
            <p:cNvSpPr/>
            <p:nvPr/>
          </p:nvSpPr>
          <p:spPr>
            <a:xfrm>
              <a:off x="9194757" y="2428875"/>
              <a:ext cx="187211" cy="258962"/>
            </a:xfrm>
            <a:custGeom>
              <a:avLst/>
              <a:gdLst/>
              <a:ahLst/>
              <a:cxnLst/>
              <a:rect l="0" t="0" r="0" b="0"/>
              <a:pathLst>
                <a:path w="187211" h="258962">
                  <a:moveTo>
                    <a:pt x="98070" y="0"/>
                  </a:moveTo>
                  <a:lnTo>
                    <a:pt x="98070" y="12429"/>
                  </a:lnTo>
                  <a:lnTo>
                    <a:pt x="95424" y="18091"/>
                  </a:lnTo>
                  <a:lnTo>
                    <a:pt x="60570" y="60058"/>
                  </a:lnTo>
                  <a:lnTo>
                    <a:pt x="17881" y="102585"/>
                  </a:lnTo>
                  <a:lnTo>
                    <a:pt x="8827" y="108448"/>
                  </a:lnTo>
                  <a:lnTo>
                    <a:pt x="0" y="115953"/>
                  </a:lnTo>
                  <a:lnTo>
                    <a:pt x="4631" y="116047"/>
                  </a:lnTo>
                  <a:lnTo>
                    <a:pt x="6012" y="115067"/>
                  </a:lnTo>
                  <a:lnTo>
                    <a:pt x="6933" y="113423"/>
                  </a:lnTo>
                  <a:lnTo>
                    <a:pt x="7546" y="111334"/>
                  </a:lnTo>
                  <a:lnTo>
                    <a:pt x="9940" y="109941"/>
                  </a:lnTo>
                  <a:lnTo>
                    <a:pt x="21797" y="106989"/>
                  </a:lnTo>
                  <a:lnTo>
                    <a:pt x="48483" y="92990"/>
                  </a:lnTo>
                  <a:lnTo>
                    <a:pt x="89414" y="89621"/>
                  </a:lnTo>
                  <a:lnTo>
                    <a:pt x="131949" y="89309"/>
                  </a:lnTo>
                  <a:lnTo>
                    <a:pt x="149008" y="94041"/>
                  </a:lnTo>
                  <a:lnTo>
                    <a:pt x="165423" y="104529"/>
                  </a:lnTo>
                  <a:lnTo>
                    <a:pt x="175133" y="114205"/>
                  </a:lnTo>
                  <a:lnTo>
                    <a:pt x="183302" y="128207"/>
                  </a:lnTo>
                  <a:lnTo>
                    <a:pt x="186163" y="140072"/>
                  </a:lnTo>
                  <a:lnTo>
                    <a:pt x="187210" y="167102"/>
                  </a:lnTo>
                  <a:lnTo>
                    <a:pt x="184651" y="176132"/>
                  </a:lnTo>
                  <a:lnTo>
                    <a:pt x="181200" y="184445"/>
                  </a:lnTo>
                  <a:lnTo>
                    <a:pt x="178264" y="199289"/>
                  </a:lnTo>
                  <a:lnTo>
                    <a:pt x="171531" y="213697"/>
                  </a:lnTo>
                  <a:lnTo>
                    <a:pt x="170857" y="216879"/>
                  </a:lnTo>
                  <a:lnTo>
                    <a:pt x="165168" y="226097"/>
                  </a:lnTo>
                  <a:lnTo>
                    <a:pt x="148553" y="244067"/>
                  </a:lnTo>
                  <a:lnTo>
                    <a:pt x="142666" y="247380"/>
                  </a:lnTo>
                  <a:lnTo>
                    <a:pt x="136742" y="249845"/>
                  </a:lnTo>
                  <a:lnTo>
                    <a:pt x="130802" y="254248"/>
                  </a:lnTo>
                  <a:lnTo>
                    <a:pt x="107000" y="2589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45216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of Mexico City</a:t>
            </a:r>
            <a:endParaRPr lang="en-US" dirty="0"/>
          </a:p>
        </p:txBody>
      </p:sp>
      <p:sp>
        <p:nvSpPr>
          <p:cNvPr id="3" name="Content Placeholder 2"/>
          <p:cNvSpPr>
            <a:spLocks noGrp="1"/>
          </p:cNvSpPr>
          <p:nvPr>
            <p:ph idx="1"/>
          </p:nvPr>
        </p:nvSpPr>
        <p:spPr/>
        <p:txBody>
          <a:bodyPr/>
          <a:lstStyle/>
          <a:p>
            <a:r>
              <a:rPr lang="en-US" dirty="0" smtClean="0"/>
              <a:t>Effects:</a:t>
            </a:r>
          </a:p>
          <a:p>
            <a:pPr lvl="1"/>
            <a:r>
              <a:rPr lang="en-US" dirty="0" smtClean="0"/>
              <a:t>Breathing problems and lifelong diseases</a:t>
            </a:r>
          </a:p>
          <a:p>
            <a:pPr lvl="2"/>
            <a:r>
              <a:rPr lang="en-US" dirty="0" smtClean="0"/>
              <a:t>High medical costs</a:t>
            </a:r>
          </a:p>
          <a:p>
            <a:pPr lvl="2"/>
            <a:r>
              <a:rPr lang="en-US" dirty="0" smtClean="0"/>
              <a:t>High infant mortality rate</a:t>
            </a:r>
          </a:p>
          <a:p>
            <a:pPr lvl="1"/>
            <a:r>
              <a:rPr lang="en-US" dirty="0" smtClean="0"/>
              <a:t>Contaminated/poor quality agriculture</a:t>
            </a:r>
          </a:p>
          <a:p>
            <a:pPr lvl="2"/>
            <a:r>
              <a:rPr lang="en-US" dirty="0" smtClean="0"/>
              <a:t>Seafood, plants, etc. = lowered economic standing</a:t>
            </a:r>
          </a:p>
          <a:p>
            <a:pPr lvl="1"/>
            <a:r>
              <a:rPr lang="en-US" dirty="0" smtClean="0"/>
              <a:t>Acid Rain </a:t>
            </a:r>
          </a:p>
          <a:p>
            <a:pPr lvl="2"/>
            <a:r>
              <a:rPr lang="en-US" dirty="0" smtClean="0"/>
              <a:t>And its natural effects on everything</a:t>
            </a:r>
          </a:p>
          <a:p>
            <a:pPr lvl="1"/>
            <a:r>
              <a:rPr lang="en-US" dirty="0" smtClean="0"/>
              <a:t>Limited outside activity (especially with kids)</a:t>
            </a:r>
          </a:p>
          <a:p>
            <a:pPr lvl="1"/>
            <a:r>
              <a:rPr lang="en-US" dirty="0" smtClean="0"/>
              <a:t>Companies limited by laws from government</a:t>
            </a:r>
          </a:p>
          <a:p>
            <a:pPr lvl="2"/>
            <a:endParaRPr lang="en-US" dirty="0"/>
          </a:p>
        </p:txBody>
      </p:sp>
      <p:pic>
        <p:nvPicPr>
          <p:cNvPr id="4" name="Picture 3"/>
          <p:cNvPicPr>
            <a:picLocks noChangeAspect="1"/>
          </p:cNvPicPr>
          <p:nvPr/>
        </p:nvPicPr>
        <p:blipFill>
          <a:blip r:embed="rId2"/>
          <a:stretch>
            <a:fillRect/>
          </a:stretch>
        </p:blipFill>
        <p:spPr>
          <a:xfrm>
            <a:off x="6834052" y="1733215"/>
            <a:ext cx="4749771" cy="3160757"/>
          </a:xfrm>
          <a:prstGeom prst="rect">
            <a:avLst/>
          </a:prstGeom>
        </p:spPr>
      </p:pic>
    </p:spTree>
    <p:extLst>
      <p:ext uri="{BB962C8B-B14F-4D97-AF65-F5344CB8AC3E}">
        <p14:creationId xmlns:p14="http://schemas.microsoft.com/office/powerpoint/2010/main" val="613188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in Mexico City</a:t>
            </a:r>
            <a:endParaRPr lang="en-US" dirty="0"/>
          </a:p>
        </p:txBody>
      </p:sp>
      <p:sp>
        <p:nvSpPr>
          <p:cNvPr id="3" name="Content Placeholder 2"/>
          <p:cNvSpPr>
            <a:spLocks noGrp="1"/>
          </p:cNvSpPr>
          <p:nvPr>
            <p:ph idx="1"/>
          </p:nvPr>
        </p:nvSpPr>
        <p:spPr/>
        <p:txBody>
          <a:bodyPr/>
          <a:lstStyle/>
          <a:p>
            <a:r>
              <a:rPr lang="en-US" dirty="0" smtClean="0"/>
              <a:t>Solutions:</a:t>
            </a:r>
          </a:p>
          <a:p>
            <a:pPr lvl="1"/>
            <a:r>
              <a:rPr lang="en-US" dirty="0" smtClean="0"/>
              <a:t>Can’t drive 1 day a week (different for each citizen)</a:t>
            </a:r>
          </a:p>
          <a:p>
            <a:pPr lvl="1"/>
            <a:r>
              <a:rPr lang="en-US" dirty="0" smtClean="0"/>
              <a:t>Factories sometimes forced to close</a:t>
            </a:r>
          </a:p>
          <a:p>
            <a:pPr lvl="1"/>
            <a:r>
              <a:rPr lang="en-US" dirty="0" smtClean="0"/>
              <a:t>Public transportation and riding bikes</a:t>
            </a:r>
          </a:p>
          <a:p>
            <a:pPr lvl="1"/>
            <a:r>
              <a:rPr lang="en-US" dirty="0" smtClean="0"/>
              <a:t>Required emissions testing yearly</a:t>
            </a:r>
          </a:p>
          <a:p>
            <a:pPr lvl="1"/>
            <a:r>
              <a:rPr lang="en-US" dirty="0" smtClean="0"/>
              <a:t>Cleaner fuels/cars encouraged</a:t>
            </a:r>
            <a:endParaRPr lang="en-US" dirty="0"/>
          </a:p>
        </p:txBody>
      </p:sp>
      <p:pic>
        <p:nvPicPr>
          <p:cNvPr id="4" name="Picture 3"/>
          <p:cNvPicPr>
            <a:picLocks noChangeAspect="1"/>
          </p:cNvPicPr>
          <p:nvPr/>
        </p:nvPicPr>
        <p:blipFill>
          <a:blip r:embed="rId2"/>
          <a:stretch>
            <a:fillRect/>
          </a:stretch>
        </p:blipFill>
        <p:spPr>
          <a:xfrm>
            <a:off x="6511752" y="1101725"/>
            <a:ext cx="2762250" cy="1657350"/>
          </a:xfrm>
          <a:prstGeom prst="rect">
            <a:avLst/>
          </a:prstGeom>
        </p:spPr>
      </p:pic>
      <p:pic>
        <p:nvPicPr>
          <p:cNvPr id="5" name="Picture 4"/>
          <p:cNvPicPr>
            <a:picLocks noChangeAspect="1"/>
          </p:cNvPicPr>
          <p:nvPr/>
        </p:nvPicPr>
        <p:blipFill>
          <a:blip r:embed="rId3"/>
          <a:stretch>
            <a:fillRect/>
          </a:stretch>
        </p:blipFill>
        <p:spPr>
          <a:xfrm>
            <a:off x="2493872" y="4528476"/>
            <a:ext cx="3198590" cy="2128516"/>
          </a:xfrm>
          <a:prstGeom prst="rect">
            <a:avLst/>
          </a:prstGeom>
        </p:spPr>
      </p:pic>
      <p:pic>
        <p:nvPicPr>
          <p:cNvPr id="6" name="Picture 5"/>
          <p:cNvPicPr>
            <a:picLocks noChangeAspect="1"/>
          </p:cNvPicPr>
          <p:nvPr/>
        </p:nvPicPr>
        <p:blipFill>
          <a:blip r:embed="rId4"/>
          <a:stretch>
            <a:fillRect/>
          </a:stretch>
        </p:blipFill>
        <p:spPr>
          <a:xfrm>
            <a:off x="6511752" y="3143712"/>
            <a:ext cx="4578788" cy="3666679"/>
          </a:xfrm>
          <a:prstGeom prst="rect">
            <a:avLst/>
          </a:prstGeom>
        </p:spPr>
      </p:pic>
    </p:spTree>
    <p:extLst>
      <p:ext uri="{BB962C8B-B14F-4D97-AF65-F5344CB8AC3E}">
        <p14:creationId xmlns:p14="http://schemas.microsoft.com/office/powerpoint/2010/main" val="54295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in Mexico City (draw picture here)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22818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1011</TotalTime>
  <Words>928</Words>
  <Application>Microsoft Office PowerPoint</Application>
  <PresentationFormat>Widescreen</PresentationFormat>
  <Paragraphs>111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Environmental Issues of Latin America</vt:lpstr>
      <vt:lpstr>Warm-Up 1/21/16</vt:lpstr>
      <vt:lpstr>Air Pollution of Mexico City</vt:lpstr>
      <vt:lpstr>Air Pollution in Mexico City</vt:lpstr>
      <vt:lpstr>Air Pollution of Mexico City</vt:lpstr>
      <vt:lpstr>Air Pollution of Mexico City</vt:lpstr>
      <vt:lpstr>Air Pollution of Mexico City</vt:lpstr>
      <vt:lpstr>Air Pollution in Mexico City</vt:lpstr>
      <vt:lpstr>Air Pollution in Mexico City (draw picture here)</vt:lpstr>
      <vt:lpstr>Oil-Related Pollution in Venezuela</vt:lpstr>
      <vt:lpstr>Oil Pollution in Venezuela</vt:lpstr>
      <vt:lpstr>Oil Pollution in Venezuela</vt:lpstr>
      <vt:lpstr>Oil-Related Pollution in Venezuela</vt:lpstr>
      <vt:lpstr>Oil-Related Pollution in Venezuela</vt:lpstr>
      <vt:lpstr>Oil Pollution in Venezuela</vt:lpstr>
      <vt:lpstr>Oil Pollution in Venezuela</vt:lpstr>
      <vt:lpstr>Warm-Up 1/26/16 True or False?</vt:lpstr>
      <vt:lpstr>Deforestation in the Amazon Rainforest</vt:lpstr>
      <vt:lpstr>Deforestation of the Amazon Rainforest</vt:lpstr>
      <vt:lpstr>PowerPoint Presentation</vt:lpstr>
      <vt:lpstr>Deforestation of the Amazon Rainforest</vt:lpstr>
      <vt:lpstr>Deforestation of the Amazon Rainforest</vt:lpstr>
      <vt:lpstr>Deforestation of the Amazon Rainforest</vt:lpstr>
    </vt:vector>
  </TitlesOfParts>
  <Company>Paulding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Issues of Latin America</dc:title>
  <dc:creator>Heather Mulligan</dc:creator>
  <cp:lastModifiedBy>Heather Mulligan</cp:lastModifiedBy>
  <cp:revision>23</cp:revision>
  <cp:lastPrinted>2016-01-21T19:01:45Z</cp:lastPrinted>
  <dcterms:created xsi:type="dcterms:W3CDTF">2016-01-20T12:41:44Z</dcterms:created>
  <dcterms:modified xsi:type="dcterms:W3CDTF">2016-01-26T12:41:53Z</dcterms:modified>
</cp:coreProperties>
</file>