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9" r:id="rId2"/>
    <p:sldId id="281" r:id="rId3"/>
    <p:sldId id="282" r:id="rId4"/>
    <p:sldId id="257" r:id="rId5"/>
    <p:sldId id="258" r:id="rId6"/>
    <p:sldId id="259" r:id="rId7"/>
    <p:sldId id="260" r:id="rId8"/>
    <p:sldId id="262" r:id="rId9"/>
    <p:sldId id="261" r:id="rId10"/>
    <p:sldId id="264" r:id="rId11"/>
    <p:sldId id="265" r:id="rId12"/>
    <p:sldId id="285" r:id="rId13"/>
    <p:sldId id="266" r:id="rId14"/>
    <p:sldId id="269" r:id="rId15"/>
    <p:sldId id="270" r:id="rId16"/>
    <p:sldId id="267" r:id="rId17"/>
    <p:sldId id="291" r:id="rId18"/>
    <p:sldId id="292" r:id="rId19"/>
    <p:sldId id="268" r:id="rId20"/>
    <p:sldId id="271" r:id="rId21"/>
    <p:sldId id="272" r:id="rId22"/>
    <p:sldId id="275" r:id="rId23"/>
    <p:sldId id="273" r:id="rId24"/>
    <p:sldId id="277" r:id="rId25"/>
    <p:sldId id="276" r:id="rId26"/>
    <p:sldId id="278" r:id="rId27"/>
    <p:sldId id="305" r:id="rId28"/>
    <p:sldId id="287" r:id="rId29"/>
    <p:sldId id="288" r:id="rId30"/>
    <p:sldId id="297" r:id="rId31"/>
    <p:sldId id="289" r:id="rId32"/>
    <p:sldId id="295" r:id="rId33"/>
    <p:sldId id="298" r:id="rId34"/>
    <p:sldId id="299" r:id="rId35"/>
    <p:sldId id="300" r:id="rId36"/>
    <p:sldId id="301" r:id="rId37"/>
    <p:sldId id="303" r:id="rId38"/>
    <p:sldId id="290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66"/>
    <a:srgbClr val="CCCCFF"/>
    <a:srgbClr val="CC3300"/>
    <a:srgbClr val="FFFFCC"/>
    <a:srgbClr val="CCFFCC"/>
    <a:srgbClr val="99FF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93" autoAdjust="0"/>
  </p:normalViewPr>
  <p:slideViewPr>
    <p:cSldViewPr>
      <p:cViewPr varScale="1">
        <p:scale>
          <a:sx n="106" d="100"/>
          <a:sy n="106" d="100"/>
        </p:scale>
        <p:origin x="2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C2FB-EEDB-4F90-9F19-4546ECE9B46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DC11-EC12-4F15-B335-9315F03A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6B2D-880A-4EB9-92F8-2BA270ABA7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29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7754A-1A4A-4791-9748-58F2E419F9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2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B1C03-171A-44B4-881C-E8F5F6D9C8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32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B1AB9-8B53-451B-90FB-9B7A4D27FC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ACC2A-F84D-46C2-9DD8-DF6E17A99A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05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4732B-E6B7-45A7-9BBD-32D7C3CB95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3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27BD6-23BA-4ED7-9775-5DB5DD00B8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35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85F2D-3057-4999-9054-F9579840F3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98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BF96-8075-47FC-A127-3E627C353D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96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24DB9-35A8-4D4F-8F20-2CAEEA026F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1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E837C-55DF-4ED3-A0FE-233259C4C8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2AE3B5-0297-4DB5-A4ED-04F6D3EB59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9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technology/energytechnology/currentelectricity/" TargetMode="External"/><Relationship Id="rId2" Type="http://schemas.openxmlformats.org/officeDocument/2006/relationships/hyperlink" Target="https://www.brainpop.com/technology/energytechnology/electriccircui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/>
          <a:lstStyle/>
          <a:p>
            <a:pPr algn="l" eaLnBrk="1" hangingPunct="1"/>
            <a:r>
              <a:rPr lang="en-US" altLang="en-US" dirty="0" smtClean="0">
                <a:latin typeface="Bookman Old Style" panose="02050604050505020204" pitchFamily="18" charset="0"/>
              </a:rPr>
              <a:t>January 5</a:t>
            </a:r>
            <a:r>
              <a:rPr lang="en-US" altLang="en-US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altLang="en-US" dirty="0" smtClean="0">
                <a:latin typeface="Bookman Old Style" panose="02050604050505020204" pitchFamily="18" charset="0"/>
              </a:rPr>
              <a:t> 2016                          page 119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601980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DO:</a:t>
            </a:r>
          </a:p>
          <a:p>
            <a:pPr marL="0" indent="0" eaLnBrk="1" hangingPunct="1">
              <a:buNone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I will be able to explain what forms electricity as well as how electricity is harnessed and used in circuits. </a:t>
            </a:r>
          </a:p>
          <a:p>
            <a:pPr marL="0" indent="0" eaLnBrk="1" hangingPunct="1">
              <a:buNone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EQ’s: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How would you construct a series and parallel circuit?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2. Why are parallel circuits more effective than series circuits? 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Potential Difference Cont.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12192000" cy="3581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Electric charges will always flow from a region of ___________ potential energy to a region of </a:t>
            </a: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_________ 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potential energy.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the charge reaches the negative terminal and enters the battery, it gains electric potential energy as it travels through the battery to the positive terminal.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75138"/>
            <a:ext cx="44196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267200" y="4800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e-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1333500" cy="714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high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0287000" y="1728786"/>
            <a:ext cx="1066800" cy="481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6821E-7 C 0.01771 -0.00393 0.03038 -0.00347 0.04913 -0.00208 C 0.06215 3.46821E-7 0.07239 0.00277 0.08576 0.00416 C 0.08733 0.00486 0.08941 0.00462 0.09045 0.00624 C 0.09184 0.00855 0.0901 0.01318 0.09201 0.0148 C 0.09514 0.01734 0.09948 0.01618 0.10312 0.01688 C 0.1059 0.02821 0.11267 0.02913 0.12066 0.03168 C 0.12378 0.04439 0.12847 0.04116 0.13646 0.04647 C 0.14965 0.05503 0.14739 0.05295 0.16823 0.05503 C 0.17135 0.05572 0.17483 0.05526 0.17778 0.05711 C 0.17951 0.05827 0.17969 0.0615 0.1809 0.06335 C 0.18542 0.07029 0.19253 0.07931 0.19844 0.08462 C 0.20798 0.09318 0.22083 0.09064 0.23177 0.09295 C 0.24531 0.09896 0.23802 0.09642 0.25399 0.09942 C 0.26667 0.10497 0.26007 0.1052 0.27778 0.10775 C 0.28524 0.11098 0.28819 0.12023 0.29514 0.12462 C 0.30677 0.13225 0.33194 0.13017 0.34288 0.1311 C 0.3434 0.13318 0.3434 0.13549 0.34444 0.13734 C 0.3467 0.14127 0.35243 0.14798 0.35243 0.14821 C 0.35087 0.16185 0.35 0.1711 0.33958 0.17549 C 0.33298 0.18428 0.32465 0.19075 0.3158 0.19445 C 0.29826 0.21017 0.30625 0.2067 0.28246 0.20925 C 0.2809 0.20994 0.27899 0.20971 0.27778 0.21133 C 0.27222 0.21896 0.28055 0.21688 0.27292 0.22196 C 0.26736 0.22566 0.26007 0.22751 0.25399 0.23029 C 0.24739 0.23329 0.23333 0.23468 0.23333 0.23491 C 0.22639 0.24046 0.21944 0.24555 0.21267 0.25156 C 0.20521 0.25827 0.19479 0.25295 0.18576 0.25364 C 0.16094 0.26173 0.13368 0.25757 0.10798 0.25988 C 0.09201 0.25919 0.07621 0.25896 0.06024 0.2578 C 0.04514 0.25665 0.02118 0.24532 0.00625 0.23884 C 0.00139 0.23468 -0.00087 0.23052 -0.00642 0.22821 C -0.00886 0.2185 -0.01024 0.20855 -0.01267 0.19861 C -0.0132 0.19653 -0.01424 0.19237 -0.01424 0.1926 C -0.01372 0.13295 -0.04705 0.03353 -0.00486 0.0148 C -0.00122 0.01017 1.38889E-6 0.00717 1.38889E-6 3.46821E-7 Z " pathEditMode="relative" rAng="0" ptsTypes="ffffffffffffffffffffffffffffffffffff">
                                      <p:cBhvr>
                                        <p:cTn id="20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2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0"/>
            <a:ext cx="411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Voltage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141663" y="914400"/>
            <a:ext cx="9050337" cy="5943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Another term for potential difference.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unit is used to measure voltage?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Volts (V)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 in a 9-volt battery, when an electric charge moves from the negative terminal, through the battery, to the positive terminal, how much potential energy does the charge gain?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9 volts!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388" name="Picture 4" descr="MCj033106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30654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914399" y="56388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e-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7052E-7 L 0.08333 -0.36624 " pathEditMode="relative" ptsTypes="AA">
                                      <p:cBhvr>
                                        <p:cTn id="35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3098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1" y="715219"/>
            <a:ext cx="4838699" cy="58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95" y="228600"/>
            <a:ext cx="5451809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MARTInkShape-Group2"/>
          <p:cNvGrpSpPr/>
          <p:nvPr/>
        </p:nvGrpSpPr>
        <p:grpSpPr>
          <a:xfrm>
            <a:off x="6907214" y="3744913"/>
            <a:ext cx="130175" cy="1225551"/>
            <a:chOff x="6907214" y="3744913"/>
            <a:chExt cx="130175" cy="1225551"/>
          </a:xfrm>
        </p:grpSpPr>
        <p:sp>
          <p:nvSpPr>
            <p:cNvPr id="5" name="SMARTInkShape-3"/>
            <p:cNvSpPr/>
            <p:nvPr/>
          </p:nvSpPr>
          <p:spPr>
            <a:xfrm>
              <a:off x="6907214" y="3744913"/>
              <a:ext cx="15875" cy="1"/>
            </a:xfrm>
            <a:custGeom>
              <a:avLst/>
              <a:gdLst/>
              <a:ahLst/>
              <a:cxnLst/>
              <a:rect l="0" t="0" r="0" b="0"/>
              <a:pathLst>
                <a:path w="15875" h="1">
                  <a:moveTo>
                    <a:pt x="1587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"/>
            <p:cNvSpPr/>
            <p:nvPr/>
          </p:nvSpPr>
          <p:spPr>
            <a:xfrm>
              <a:off x="7016751" y="4970463"/>
              <a:ext cx="20638" cy="1"/>
            </a:xfrm>
            <a:custGeom>
              <a:avLst/>
              <a:gdLst/>
              <a:ahLst/>
              <a:cxnLst/>
              <a:rect l="0" t="0" r="0" b="0"/>
              <a:pathLst>
                <a:path w="20638" h="1">
                  <a:moveTo>
                    <a:pt x="0" y="0"/>
                  </a:moveTo>
                  <a:lnTo>
                    <a:pt x="13980" y="0"/>
                  </a:lnTo>
                  <a:lnTo>
                    <a:pt x="206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126"/>
            <a:ext cx="12192000" cy="2078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Basic Circuits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-12700" y="1524000"/>
            <a:ext cx="5651500" cy="548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circuit is a path through which electricity can flow.</a:t>
            </a:r>
          </a:p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Most circuits have three parts: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 energy source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One or more loads (run by electricity)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Conductors (wires) that connect the two</a:t>
            </a:r>
          </a:p>
        </p:txBody>
      </p:sp>
      <p:pic>
        <p:nvPicPr>
          <p:cNvPr id="14340" name="Picture 4" descr="MCj043264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MCj04352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343400"/>
            <a:ext cx="16557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Freeform 7"/>
          <p:cNvSpPr>
            <a:spLocks/>
          </p:cNvSpPr>
          <p:nvPr/>
        </p:nvSpPr>
        <p:spPr bwMode="auto">
          <a:xfrm>
            <a:off x="7772400" y="2209800"/>
            <a:ext cx="2667000" cy="3962400"/>
          </a:xfrm>
          <a:custGeom>
            <a:avLst/>
            <a:gdLst>
              <a:gd name="T0" fmla="*/ 0 w 1680"/>
              <a:gd name="T1" fmla="*/ 0 h 2496"/>
              <a:gd name="T2" fmla="*/ 2147483646 w 1680"/>
              <a:gd name="T3" fmla="*/ 1330642500 h 2496"/>
              <a:gd name="T4" fmla="*/ 2147483646 w 1680"/>
              <a:gd name="T5" fmla="*/ 2147483646 h 2496"/>
              <a:gd name="T6" fmla="*/ 2147483646 w 1680"/>
              <a:gd name="T7" fmla="*/ 2147483646 h 24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0" h="2496">
                <a:moveTo>
                  <a:pt x="0" y="0"/>
                </a:moveTo>
                <a:cubicBezTo>
                  <a:pt x="436" y="132"/>
                  <a:pt x="872" y="264"/>
                  <a:pt x="1152" y="528"/>
                </a:cubicBezTo>
                <a:cubicBezTo>
                  <a:pt x="1432" y="792"/>
                  <a:pt x="1680" y="1256"/>
                  <a:pt x="1680" y="1584"/>
                </a:cubicBezTo>
                <a:cubicBezTo>
                  <a:pt x="1680" y="1912"/>
                  <a:pt x="1272" y="2336"/>
                  <a:pt x="1152" y="24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7480300" y="3581400"/>
            <a:ext cx="1968500" cy="2743200"/>
          </a:xfrm>
          <a:custGeom>
            <a:avLst/>
            <a:gdLst>
              <a:gd name="T0" fmla="*/ 2147483646 w 1240"/>
              <a:gd name="T1" fmla="*/ 2147483646 h 1728"/>
              <a:gd name="T2" fmla="*/ 463708750 w 1240"/>
              <a:gd name="T3" fmla="*/ 2147483646 h 1728"/>
              <a:gd name="T4" fmla="*/ 342741250 w 1240"/>
              <a:gd name="T5" fmla="*/ 0 h 1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0" h="1728">
                <a:moveTo>
                  <a:pt x="1240" y="1728"/>
                </a:moveTo>
                <a:cubicBezTo>
                  <a:pt x="804" y="1728"/>
                  <a:pt x="368" y="1728"/>
                  <a:pt x="184" y="1440"/>
                </a:cubicBezTo>
                <a:cubicBezTo>
                  <a:pt x="0" y="1152"/>
                  <a:pt x="80" y="232"/>
                  <a:pt x="136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Parts of a Circuit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070" y="990600"/>
            <a:ext cx="9284330" cy="572933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Energy Source</a:t>
            </a:r>
            <a:r>
              <a:rPr lang="en-US" altLang="en-US" sz="36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A circuit needs an energy source to push a charge through the circuit.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Examples?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Load</a:t>
            </a:r>
            <a:r>
              <a:rPr lang="en-US" altLang="en-US" sz="36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a load is a device in a circuit that operates using electrical energy.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Examples?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Conductor</a:t>
            </a:r>
            <a:r>
              <a:rPr lang="en-US" altLang="en-US" sz="36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a conductor is a material that allows electrical energy to flow through it easily.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makes a good conductor?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Examples?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412" name="Picture 4" descr="MCj029797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353" y="990600"/>
            <a:ext cx="2286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MCj04352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09" y="2378029"/>
            <a:ext cx="12842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982867"/>
            <a:ext cx="23812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MPj040114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0" y="4847125"/>
            <a:ext cx="23510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12115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Parts of a Circuit </a:t>
            </a:r>
            <a:r>
              <a:rPr lang="en-US" altLang="en-US" sz="6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Continued</a:t>
            </a:r>
            <a:endParaRPr lang="en-US" altLang="en-US" sz="6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31454"/>
            <a:ext cx="9448800" cy="595514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Resistor</a:t>
            </a:r>
            <a:r>
              <a:rPr lang="en-US" altLang="en-US" sz="32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a resistor is an object added to a circuit that restricts the flow of electrical energy.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Resistors inhibit the flow of electric current by producing a voltage drop when current passes through them. They limit current and cause some electric energy to be given off as heat.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Examples?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Switch</a:t>
            </a:r>
            <a:r>
              <a:rPr lang="en-US" altLang="en-US" sz="32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- a switch is a device that is used to control the flow of current through a circuit.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switch works by separating (open) or bringing together (closed) two conductors attached to a circuit.</a:t>
            </a:r>
          </a:p>
        </p:txBody>
      </p:sp>
      <p:pic>
        <p:nvPicPr>
          <p:cNvPr id="18436" name="Picture 4" descr="MPj043733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008066"/>
            <a:ext cx="2593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42" y="4343400"/>
            <a:ext cx="22098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1"/>
            <a:ext cx="12192000" cy="9079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Circuit Switches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105156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Add a switch to your circuit. See what happens when you open and close the switch.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 your notes, draw a circuit with an open switch and a closed switch. Indicate whether the light is on or off.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an electric current reaches an open switch, the current _________.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This creates an __________ circuit.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an electric current reaches a closed switch, the current _________.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This creates a __________ circuit.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Why would you want a switch in a circuit?</a:t>
            </a:r>
          </a:p>
        </p:txBody>
      </p:sp>
      <p:pic>
        <p:nvPicPr>
          <p:cNvPr id="21508" name="Picture 4" descr="MCj024022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200400"/>
            <a:ext cx="20970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352800" y="3733800"/>
            <a:ext cx="1143000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spc="720" dirty="0">
                <a:solidFill>
                  <a:srgbClr val="CC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stops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924300" y="4239491"/>
            <a:ext cx="1143000" cy="333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spc="720" dirty="0">
                <a:solidFill>
                  <a:srgbClr val="CC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open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3009900" y="5123657"/>
            <a:ext cx="1600200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spc="720" dirty="0">
                <a:solidFill>
                  <a:srgbClr val="CC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continues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810000" y="5586845"/>
            <a:ext cx="1143000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spc="720" dirty="0">
                <a:solidFill>
                  <a:srgbClr val="CC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sz="7200" b="1" u="sng" dirty="0">
                <a:latin typeface="Baskerville Old Face" panose="02020602080505020303" pitchFamily="18" charset="0"/>
              </a:rPr>
              <a:t>Closure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0" y="1416050"/>
            <a:ext cx="12192000" cy="5441950"/>
          </a:xfrm>
        </p:spPr>
        <p:txBody>
          <a:bodyPr/>
          <a:lstStyle/>
          <a:p>
            <a:r>
              <a:rPr lang="en-US" altLang="en-US" sz="7200" dirty="0">
                <a:latin typeface="Baskerville Old Face" panose="02020602080505020303" pitchFamily="18" charset="0"/>
              </a:rPr>
              <a:t>Draw your own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544" y="-9236"/>
            <a:ext cx="12180455" cy="1219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 dirty="0" smtClean="0">
                <a:latin typeface="Bookman Old Style" panose="02050604050505020204" pitchFamily="18" charset="0"/>
              </a:rPr>
              <a:t>January 6</a:t>
            </a:r>
            <a:r>
              <a:rPr lang="en-US" altLang="en-US" sz="4800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altLang="en-US" sz="4800" dirty="0" smtClean="0">
                <a:latin typeface="Bookman Old Style" panose="02050604050505020204" pitchFamily="18" charset="0"/>
              </a:rPr>
              <a:t> 2016                   page 121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7776"/>
            <a:ext cx="12192000" cy="56102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DO:</a:t>
            </a:r>
          </a:p>
          <a:p>
            <a:pPr marL="0" indent="0" eaLnBrk="1" hangingPunct="1">
              <a:buNone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I will be able to explain how circuits are constructed as well as label the parts of a circuit.</a:t>
            </a:r>
          </a:p>
          <a:p>
            <a:pPr marL="0" indent="0" eaLnBrk="1" hangingPunct="1">
              <a:buNone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EQ’s: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How would you construct a series and parallel circuit?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4000" dirty="0" smtClean="0">
                <a:latin typeface="Bookman Old Style" panose="02050604050505020204" pitchFamily="18" charset="0"/>
              </a:rPr>
              <a:t>2. Why are parallel circuits more effective than series circuits? 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217"/>
            <a:ext cx="121920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Types of Circuits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334" y="1219201"/>
            <a:ext cx="8748666" cy="5638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Two types of circuits:</a:t>
            </a:r>
          </a:p>
          <a:p>
            <a:pPr lvl="1" eaLnBrk="1" hangingPunct="1">
              <a:defRPr/>
            </a:pPr>
            <a:r>
              <a:rPr lang="en-US" alt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Series Circuit</a:t>
            </a:r>
          </a:p>
          <a:p>
            <a:pPr lvl="2" eaLnBrk="1" hangingPunct="1"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Provides only one possible path for the flow of current.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defRPr/>
            </a:pPr>
            <a:r>
              <a:rPr lang="en-US" alt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Parallel Circuit</a:t>
            </a:r>
          </a:p>
          <a:p>
            <a:pPr lvl="2" eaLnBrk="1" hangingPunct="1"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Offers more than one path for the flow of electricity.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19200"/>
            <a:ext cx="31242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718" y="3714750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8106" y="27915"/>
            <a:ext cx="12173893" cy="1325563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latin typeface="Bookman Old Style" panose="02050604050505020204" pitchFamily="18" charset="0"/>
              </a:rPr>
              <a:t>Think about it…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04706"/>
              </p:ext>
            </p:extLst>
          </p:nvPr>
        </p:nvGraphicFramePr>
        <p:xfrm>
          <a:off x="0" y="1417638"/>
          <a:ext cx="12192000" cy="5478907"/>
        </p:xfrm>
        <a:graphic>
          <a:graphicData uri="http://schemas.openxmlformats.org/drawingml/2006/table">
            <a:tbl>
              <a:tblPr/>
              <a:tblGrid>
                <a:gridCol w="12192000"/>
              </a:tblGrid>
              <a:tr h="528796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48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makes up electricity?</a:t>
                      </a:r>
                      <a:endParaRPr lang="en-US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48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electrons move what are they transferring?</a:t>
                      </a:r>
                      <a:endParaRPr lang="en-US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48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 the LOCM and LOCE relate to this particular clip?</a:t>
                      </a:r>
                      <a:endParaRPr lang="en-US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48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how the electricity is making noise.</a:t>
                      </a:r>
                      <a:endParaRPr lang="en-US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92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Series Circuits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692400" y="1066800"/>
            <a:ext cx="9499600" cy="5867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 a series circuit, the loads are set up in a series, or line, that requires the current to flow through one load before passing through the next.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Create a series circuit using the materials at your table. (the switch is optional)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Draw your circuit on your notes sheet.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Use arrows to indicate the direction the electric current is traveling.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744"/>
            <a:ext cx="2463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15"/>
            <a:ext cx="121920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Series Circuits </a:t>
            </a:r>
            <a:r>
              <a:rPr lang="en-US" alt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Continued</a:t>
            </a:r>
            <a:endParaRPr lang="en-US" altLang="en-US" sz="6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-1" y="1076326"/>
            <a:ext cx="8553451" cy="578167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If you were to disconnect one of the bulbs in your circuit.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happens to the other bulbs?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Because there’s only one path for the current to follow, a failure or break in any part of the switch will stop the flow of electricity through the entire circuit.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Where have you seen this happen before?</a:t>
            </a:r>
          </a:p>
        </p:txBody>
      </p:sp>
      <p:pic>
        <p:nvPicPr>
          <p:cNvPr id="20492" name="Picture 12" descr="MPj040014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3200400"/>
            <a:ext cx="350948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1076326"/>
            <a:ext cx="35718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" y="-6927"/>
            <a:ext cx="12189691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Series Circuits </a:t>
            </a:r>
            <a:r>
              <a:rPr lang="en-US" alt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Continued</a:t>
            </a:r>
            <a:endParaRPr lang="en-US" altLang="en-US" sz="6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-1" y="990600"/>
            <a:ext cx="12192000" cy="6248400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Because all </a:t>
            </a:r>
            <a:r>
              <a:rPr lang="en-US" alt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 the loads share the same energy source. This means that the current lowers as more loads are added to the circuit.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if the loads were motors? Would they be able to do as much work if they’re wired in a series?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8991600" y="4343400"/>
            <a:ext cx="3221182" cy="2514600"/>
          </a:xfrm>
          <a:prstGeom prst="verticalScroll">
            <a:avLst>
              <a:gd name="adj" fmla="val 12500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your notes, list the </a:t>
            </a:r>
            <a:r>
              <a:rPr lang="en-US" alt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disadvantages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using a </a:t>
            </a:r>
            <a:r>
              <a:rPr lang="en-US" alt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series circuit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Parallel Circuits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493963" y="1600200"/>
            <a:ext cx="9698037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 a parallel circuit, each load has its own path for electricity.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Create a parallel circuit using the materials at your table. (the switch is optional)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Draw your circuit on your notes sheet.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Use arrows to indicate the directions the electric current is traveling.</a:t>
            </a:r>
            <a:endParaRPr lang="en-US" altLang="en-US" sz="36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2491"/>
            <a:ext cx="24177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Parallel Circuits Cont.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2296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If you were to disconnect </a:t>
            </a: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one of the bulbs in your circuit.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would happen </a:t>
            </a: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the other bulbs?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Because a parallel circuit provides more than one path for electricity, a failure in one part of the circuit will not affect another part of the circuit.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Where have you seen this happen before?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72" y="3581400"/>
            <a:ext cx="35052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95400"/>
            <a:ext cx="38004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0"/>
            <a:ext cx="9144000" cy="112005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Parallel Circuits Cont.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you reconnect </a:t>
            </a: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your parallel </a:t>
            </a:r>
            <a:r>
              <a:rPr lang="en-US" alt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circuit the bulbs are still bright.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Even if all bulbs are connected or some are out the brightness is the same. 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loads in a parallel circuit do not share current in the way that loads connected in a series will share.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Each load connected to a parallel circuit uses the full voltage of the energy source.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if the loads were motors? </a:t>
            </a:r>
            <a:endParaRPr lang="en-US" altLang="en-US" sz="32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Would </a:t>
            </a:r>
            <a:r>
              <a:rPr lang="en-US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they be able to do as much work if they’re wired in a series?</a:t>
            </a:r>
            <a:endParaRPr lang="en-US" altLang="en-US" sz="32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Series VS. Parallel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73914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What’s the big deal?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happened when you added more loads to a series circuit vs a parallel?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Why don’t we use Parallel circuits all the time? 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7391400" y="1363664"/>
            <a:ext cx="4495800" cy="1676400"/>
          </a:xfrm>
          <a:solidFill>
            <a:srgbClr val="CCCCFF"/>
          </a:solidFill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Which would cause the energy source (battery) to be drained more quickly?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Which uses more electric energy?</a:t>
            </a:r>
            <a:endParaRPr lang="en-US" altLang="en-US" sz="240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98861"/>
            <a:ext cx="44577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/>
          <a:lstStyle/>
          <a:p>
            <a:r>
              <a:rPr lang="en-US" altLang="en-US" sz="4000" smtClean="0">
                <a:latin typeface="Bookman Old Style" panose="02050604050505020204" pitchFamily="18" charset="0"/>
              </a:rPr>
              <a:t>January 8</a:t>
            </a:r>
            <a:r>
              <a:rPr lang="en-US" altLang="en-US" sz="4000" baseline="30000" smtClean="0">
                <a:latin typeface="Bookman Old Style" panose="02050604050505020204" pitchFamily="18" charset="0"/>
              </a:rPr>
              <a:t>th</a:t>
            </a:r>
            <a:r>
              <a:rPr lang="en-US" altLang="en-US" sz="4000" smtClean="0">
                <a:latin typeface="Bookman Old Style" panose="02050604050505020204" pitchFamily="18" charset="0"/>
              </a:rPr>
              <a:t> 2016                                  page123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626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Baskerville Old Face" panose="02020602080505020303" pitchFamily="18" charset="0"/>
              </a:rPr>
              <a:t>D</a:t>
            </a:r>
            <a:r>
              <a:rPr lang="en-US" sz="3200" dirty="0">
                <a:latin typeface="Baskerville Old Face" panose="02020602080505020303" pitchFamily="18" charset="0"/>
              </a:rPr>
              <a:t>O: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Baskerville Old Face" panose="02020602080505020303" pitchFamily="18" charset="0"/>
              </a:rPr>
              <a:t>I will be able to explain what forms electricity, as well as construct </a:t>
            </a:r>
            <a:r>
              <a:rPr lang="en-US" sz="3200" dirty="0" smtClean="0">
                <a:latin typeface="Baskerville Old Face" panose="02020602080505020303" pitchFamily="18" charset="0"/>
              </a:rPr>
              <a:t>&amp; </a:t>
            </a:r>
            <a:r>
              <a:rPr lang="en-US" sz="3200" dirty="0">
                <a:latin typeface="Baskerville Old Face" panose="02020602080505020303" pitchFamily="18" charset="0"/>
              </a:rPr>
              <a:t>diagram circuits that harness electricity, and compare and contrast the advantages and disadvantages of each type.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Baskerville Old Face" panose="02020602080505020303" pitchFamily="18" charset="0"/>
              </a:rPr>
              <a:t>EQ’s: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latin typeface="Baskerville Old Face" panose="02020602080505020303" pitchFamily="18" charset="0"/>
              </a:rPr>
              <a:t>Diagram a parallel and series circuit. Include a load, source, and path for each)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latin typeface="Baskerville Old Face" panose="02020602080505020303" pitchFamily="18" charset="0"/>
              </a:rPr>
              <a:t>Compare and Contrast series and parallel circuits.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latin typeface="Baskerville Old Face" panose="02020602080505020303" pitchFamily="18" charset="0"/>
              </a:rPr>
              <a:t>Explain the technical issues that could arise and cause an incomplete path.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latin typeface="Baskerville Old Face" panose="02020602080505020303" pitchFamily="18" charset="0"/>
              </a:rPr>
              <a:t>Explain how circuits can be used to express the law of conservation of energy.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3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" y="0"/>
            <a:ext cx="4999092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4"/>
          <a:stretch>
            <a:fillRect/>
          </a:stretch>
        </p:blipFill>
        <p:spPr bwMode="auto">
          <a:xfrm>
            <a:off x="5486400" y="346364"/>
            <a:ext cx="6629904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9808"/>
            <a:ext cx="9299661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>
                <a:ln/>
                <a:solidFill>
                  <a:schemeClr val="accent4"/>
                </a:solidFill>
              </a:rPr>
              <a:t>Is it a Series Circuit or Parallel Circuit?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14902" r="2256" b="5996"/>
          <a:stretch/>
        </p:blipFill>
        <p:spPr>
          <a:xfrm>
            <a:off x="152400" y="548640"/>
            <a:ext cx="11963400" cy="63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latin typeface="Bookman Old Style" panose="02050604050505020204" pitchFamily="18" charset="0"/>
              </a:rPr>
              <a:t>Think about it…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43238"/>
              </p:ext>
            </p:extLst>
          </p:nvPr>
        </p:nvGraphicFramePr>
        <p:xfrm>
          <a:off x="76200" y="1371600"/>
          <a:ext cx="12115800" cy="5287962"/>
        </p:xfrm>
        <a:graphic>
          <a:graphicData uri="http://schemas.openxmlformats.org/drawingml/2006/table">
            <a:tbl>
              <a:tblPr/>
              <a:tblGrid>
                <a:gridCol w="12115800"/>
              </a:tblGrid>
              <a:tr h="528796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48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makes up electricity?</a:t>
                      </a:r>
                      <a:endParaRPr lang="en-US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48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 the LOCM and LOCE relate to this particular clip?</a:t>
                      </a:r>
                      <a:endParaRPr lang="en-US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lang="en-US" sz="48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science of the connection between how atoms, matter, energy, waves, and electricity.</a:t>
                      </a:r>
                      <a:endParaRPr lang="en-US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/>
          <a:lstStyle/>
          <a:p>
            <a:r>
              <a:rPr lang="en-US" altLang="en-US" sz="4000" dirty="0" smtClean="0">
                <a:latin typeface="Bookman Old Style" panose="02050604050505020204" pitchFamily="18" charset="0"/>
              </a:rPr>
              <a:t>January </a:t>
            </a:r>
            <a:r>
              <a:rPr lang="en-US" altLang="en-US" sz="4000" dirty="0" smtClean="0">
                <a:latin typeface="Bookman Old Style" panose="02050604050505020204" pitchFamily="18" charset="0"/>
              </a:rPr>
              <a:t>11</a:t>
            </a:r>
            <a:r>
              <a:rPr lang="en-US" altLang="en-US" sz="4000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altLang="en-US" sz="4000" dirty="0" smtClean="0">
                <a:latin typeface="Bookman Old Style" panose="02050604050505020204" pitchFamily="18" charset="0"/>
              </a:rPr>
              <a:t> </a:t>
            </a:r>
            <a:r>
              <a:rPr lang="en-US" altLang="en-US" sz="4000" dirty="0" smtClean="0">
                <a:latin typeface="Bookman Old Style" panose="02050604050505020204" pitchFamily="18" charset="0"/>
              </a:rPr>
              <a:t>2016     </a:t>
            </a:r>
            <a:r>
              <a:rPr lang="en-US" altLang="en-US" sz="4000" dirty="0" smtClean="0">
                <a:latin typeface="Bookman Old Style" panose="02050604050505020204" pitchFamily="18" charset="0"/>
              </a:rPr>
              <a:t>                           </a:t>
            </a:r>
            <a:r>
              <a:rPr lang="en-US" altLang="en-US" sz="4000" dirty="0" smtClean="0">
                <a:latin typeface="Bookman Old Style" panose="02050604050505020204" pitchFamily="18" charset="0"/>
              </a:rPr>
              <a:t>page123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626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>
                <a:latin typeface="Baskerville Old Face" panose="02020602080505020303" pitchFamily="18" charset="0"/>
              </a:rPr>
              <a:t>ASNSWER THE </a:t>
            </a:r>
            <a:r>
              <a:rPr lang="en-US" sz="4400" dirty="0" smtClean="0">
                <a:latin typeface="Baskerville Old Face" panose="02020602080505020303" pitchFamily="18" charset="0"/>
              </a:rPr>
              <a:t>EQ’s</a:t>
            </a:r>
            <a:r>
              <a:rPr lang="en-US" sz="4400" dirty="0">
                <a:latin typeface="Baskerville Old Face" panose="02020602080505020303" pitchFamily="18" charset="0"/>
              </a:rPr>
              <a:t>: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4400" dirty="0">
                <a:latin typeface="Baskerville Old Face" panose="02020602080505020303" pitchFamily="18" charset="0"/>
              </a:rPr>
              <a:t>Diagram a parallel and series circuit. Include a load, source, and path for each)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4400" dirty="0">
                <a:latin typeface="Baskerville Old Face" panose="02020602080505020303" pitchFamily="18" charset="0"/>
              </a:rPr>
              <a:t>Compare and Contrast series and parallel circuits.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4400" dirty="0">
                <a:latin typeface="Baskerville Old Face" panose="02020602080505020303" pitchFamily="18" charset="0"/>
              </a:rPr>
              <a:t>Explain the technical issues that could arise and cause an incomplete path.</a:t>
            </a:r>
          </a:p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4400" dirty="0">
                <a:latin typeface="Baskerville Old Face" panose="02020602080505020303" pitchFamily="18" charset="0"/>
              </a:rPr>
              <a:t>Explain how circuits can be used to express the law of conservation of energy.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0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" y="-330"/>
            <a:ext cx="12122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/>
          <a:stretch>
            <a:fillRect/>
          </a:stretch>
        </p:blipFill>
        <p:spPr bwMode="auto">
          <a:xfrm>
            <a:off x="-106218" y="457200"/>
            <a:ext cx="12268200" cy="68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-76200"/>
            <a:ext cx="9299661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>
                <a:ln/>
                <a:solidFill>
                  <a:schemeClr val="accent4"/>
                </a:solidFill>
              </a:rPr>
              <a:t>Is it a Series Circuit or Parallel Circuit?</a:t>
            </a:r>
          </a:p>
        </p:txBody>
      </p:sp>
      <p:sp>
        <p:nvSpPr>
          <p:cNvPr id="7" name="SMARTInkShape-1417"/>
          <p:cNvSpPr/>
          <p:nvPr/>
        </p:nvSpPr>
        <p:spPr>
          <a:xfrm>
            <a:off x="7134960" y="2144880"/>
            <a:ext cx="32530" cy="63793"/>
          </a:xfrm>
          <a:custGeom>
            <a:avLst/>
            <a:gdLst/>
            <a:ahLst/>
            <a:cxnLst/>
            <a:rect l="0" t="0" r="0" b="0"/>
            <a:pathLst>
              <a:path w="32530" h="63793">
                <a:moveTo>
                  <a:pt x="0" y="63792"/>
                </a:moveTo>
                <a:lnTo>
                  <a:pt x="10905" y="45657"/>
                </a:lnTo>
                <a:lnTo>
                  <a:pt x="17358" y="32782"/>
                </a:lnTo>
                <a:lnTo>
                  <a:pt x="22095" y="16134"/>
                </a:lnTo>
                <a:lnTo>
                  <a:pt x="32071" y="1484"/>
                </a:lnTo>
                <a:lnTo>
                  <a:pt x="3252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1418"/>
          <p:cNvSpPr/>
          <p:nvPr/>
        </p:nvSpPr>
        <p:spPr>
          <a:xfrm>
            <a:off x="6913028" y="2911200"/>
            <a:ext cx="3030" cy="9801"/>
          </a:xfrm>
          <a:custGeom>
            <a:avLst/>
            <a:gdLst/>
            <a:ahLst/>
            <a:cxnLst/>
            <a:rect l="0" t="0" r="0" b="0"/>
            <a:pathLst>
              <a:path w="3030" h="9801">
                <a:moveTo>
                  <a:pt x="0" y="0"/>
                </a:moveTo>
                <a:lnTo>
                  <a:pt x="3029" y="98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1425"/>
          <p:cNvSpPr/>
          <p:nvPr/>
        </p:nvSpPr>
        <p:spPr>
          <a:xfrm>
            <a:off x="4927600" y="1767114"/>
            <a:ext cx="2344059" cy="29030"/>
          </a:xfrm>
          <a:custGeom>
            <a:avLst/>
            <a:gdLst/>
            <a:ahLst/>
            <a:cxnLst/>
            <a:rect l="0" t="0" r="0" b="0"/>
            <a:pathLst>
              <a:path w="2344059" h="29030">
                <a:moveTo>
                  <a:pt x="2344058" y="29029"/>
                </a:moveTo>
                <a:lnTo>
                  <a:pt x="2326016" y="29029"/>
                </a:lnTo>
                <a:lnTo>
                  <a:pt x="2324772" y="28223"/>
                </a:lnTo>
                <a:lnTo>
                  <a:pt x="2323943" y="26879"/>
                </a:lnTo>
                <a:lnTo>
                  <a:pt x="2323391" y="25176"/>
                </a:lnTo>
                <a:lnTo>
                  <a:pt x="2322216" y="24041"/>
                </a:lnTo>
                <a:lnTo>
                  <a:pt x="2318761" y="22780"/>
                </a:lnTo>
                <a:lnTo>
                  <a:pt x="2284286" y="19633"/>
                </a:lnTo>
                <a:lnTo>
                  <a:pt x="2270161" y="15526"/>
                </a:lnTo>
                <a:lnTo>
                  <a:pt x="2237504" y="14532"/>
                </a:lnTo>
                <a:lnTo>
                  <a:pt x="2201417" y="14515"/>
                </a:lnTo>
                <a:lnTo>
                  <a:pt x="2188546" y="13708"/>
                </a:lnTo>
                <a:lnTo>
                  <a:pt x="2160150" y="7930"/>
                </a:lnTo>
                <a:lnTo>
                  <a:pt x="2126338" y="7297"/>
                </a:lnTo>
                <a:lnTo>
                  <a:pt x="2092476" y="7260"/>
                </a:lnTo>
                <a:lnTo>
                  <a:pt x="2073124" y="8064"/>
                </a:lnTo>
                <a:lnTo>
                  <a:pt x="2058610" y="11439"/>
                </a:lnTo>
                <a:lnTo>
                  <a:pt x="2043289" y="9661"/>
                </a:lnTo>
                <a:lnTo>
                  <a:pt x="2007675" y="13982"/>
                </a:lnTo>
                <a:lnTo>
                  <a:pt x="1971449" y="14468"/>
                </a:lnTo>
                <a:lnTo>
                  <a:pt x="1937329" y="14508"/>
                </a:lnTo>
                <a:lnTo>
                  <a:pt x="1907072" y="20258"/>
                </a:lnTo>
                <a:lnTo>
                  <a:pt x="1872138" y="21572"/>
                </a:lnTo>
                <a:lnTo>
                  <a:pt x="1839884" y="21745"/>
                </a:lnTo>
                <a:lnTo>
                  <a:pt x="1806577" y="21768"/>
                </a:lnTo>
                <a:lnTo>
                  <a:pt x="1793120" y="22577"/>
                </a:lnTo>
                <a:lnTo>
                  <a:pt x="1762451" y="28020"/>
                </a:lnTo>
                <a:lnTo>
                  <a:pt x="1729215" y="28896"/>
                </a:lnTo>
                <a:lnTo>
                  <a:pt x="1698288" y="29011"/>
                </a:lnTo>
                <a:lnTo>
                  <a:pt x="1668043" y="29026"/>
                </a:lnTo>
                <a:lnTo>
                  <a:pt x="1632713" y="29029"/>
                </a:lnTo>
                <a:lnTo>
                  <a:pt x="1619085" y="28223"/>
                </a:lnTo>
                <a:lnTo>
                  <a:pt x="1588297" y="22780"/>
                </a:lnTo>
                <a:lnTo>
                  <a:pt x="1558638" y="21905"/>
                </a:lnTo>
                <a:lnTo>
                  <a:pt x="1528771" y="20983"/>
                </a:lnTo>
                <a:lnTo>
                  <a:pt x="1498497" y="15526"/>
                </a:lnTo>
                <a:lnTo>
                  <a:pt x="1467602" y="14648"/>
                </a:lnTo>
                <a:lnTo>
                  <a:pt x="1431316" y="14526"/>
                </a:lnTo>
                <a:lnTo>
                  <a:pt x="1395030" y="14515"/>
                </a:lnTo>
                <a:lnTo>
                  <a:pt x="1358745" y="14515"/>
                </a:lnTo>
                <a:lnTo>
                  <a:pt x="1322459" y="14515"/>
                </a:lnTo>
                <a:lnTo>
                  <a:pt x="1291034" y="14515"/>
                </a:lnTo>
                <a:lnTo>
                  <a:pt x="1259241" y="14515"/>
                </a:lnTo>
                <a:lnTo>
                  <a:pt x="1225141" y="14515"/>
                </a:lnTo>
                <a:lnTo>
                  <a:pt x="1189047" y="14515"/>
                </a:lnTo>
                <a:lnTo>
                  <a:pt x="1159482" y="16665"/>
                </a:lnTo>
                <a:lnTo>
                  <a:pt x="1123198" y="21323"/>
                </a:lnTo>
                <a:lnTo>
                  <a:pt x="1089062" y="21732"/>
                </a:lnTo>
                <a:lnTo>
                  <a:pt x="1057436" y="21768"/>
                </a:lnTo>
                <a:lnTo>
                  <a:pt x="1021559" y="21771"/>
                </a:lnTo>
                <a:lnTo>
                  <a:pt x="987459" y="21772"/>
                </a:lnTo>
                <a:lnTo>
                  <a:pt x="955836" y="21772"/>
                </a:lnTo>
                <a:lnTo>
                  <a:pt x="943299" y="22578"/>
                </a:lnTo>
                <a:lnTo>
                  <a:pt x="907276" y="28580"/>
                </a:lnTo>
                <a:lnTo>
                  <a:pt x="873284" y="29003"/>
                </a:lnTo>
                <a:lnTo>
                  <a:pt x="838000" y="29026"/>
                </a:lnTo>
                <a:lnTo>
                  <a:pt x="803183" y="29029"/>
                </a:lnTo>
                <a:lnTo>
                  <a:pt x="769260" y="29029"/>
                </a:lnTo>
                <a:lnTo>
                  <a:pt x="734485" y="29029"/>
                </a:lnTo>
                <a:lnTo>
                  <a:pt x="699193" y="29029"/>
                </a:lnTo>
                <a:lnTo>
                  <a:pt x="665244" y="29029"/>
                </a:lnTo>
                <a:lnTo>
                  <a:pt x="631371" y="29029"/>
                </a:lnTo>
                <a:lnTo>
                  <a:pt x="597505" y="29029"/>
                </a:lnTo>
                <a:lnTo>
                  <a:pt x="562228" y="29029"/>
                </a:lnTo>
                <a:lnTo>
                  <a:pt x="547053" y="28223"/>
                </a:lnTo>
                <a:lnTo>
                  <a:pt x="524661" y="22780"/>
                </a:lnTo>
                <a:lnTo>
                  <a:pt x="492028" y="21861"/>
                </a:lnTo>
                <a:lnTo>
                  <a:pt x="456577" y="21777"/>
                </a:lnTo>
                <a:lnTo>
                  <a:pt x="425910" y="20966"/>
                </a:lnTo>
                <a:lnTo>
                  <a:pt x="397639" y="14963"/>
                </a:lnTo>
                <a:lnTo>
                  <a:pt x="365188" y="14541"/>
                </a:lnTo>
                <a:lnTo>
                  <a:pt x="332210" y="13710"/>
                </a:lnTo>
                <a:lnTo>
                  <a:pt x="317800" y="8771"/>
                </a:lnTo>
                <a:lnTo>
                  <a:pt x="285359" y="7346"/>
                </a:lnTo>
                <a:lnTo>
                  <a:pt x="266078" y="6469"/>
                </a:lnTo>
                <a:lnTo>
                  <a:pt x="237972" y="450"/>
                </a:lnTo>
                <a:lnTo>
                  <a:pt x="205710" y="18"/>
                </a:lnTo>
                <a:lnTo>
                  <a:pt x="173095" y="1"/>
                </a:lnTo>
                <a:lnTo>
                  <a:pt x="139721" y="0"/>
                </a:lnTo>
                <a:lnTo>
                  <a:pt x="104897" y="0"/>
                </a:lnTo>
                <a:lnTo>
                  <a:pt x="69361" y="0"/>
                </a:lnTo>
                <a:lnTo>
                  <a:pt x="34764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" y="12826"/>
            <a:ext cx="12391487" cy="63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-22044"/>
            <a:ext cx="8999963" cy="7184844"/>
          </a:xfrm>
          <a:prstGeom prst="rect">
            <a:avLst/>
          </a:prstGeom>
        </p:spPr>
      </p:pic>
      <p:grpSp>
        <p:nvGrpSpPr>
          <p:cNvPr id="501" name="SMARTInkShape-Group296"/>
          <p:cNvGrpSpPr/>
          <p:nvPr/>
        </p:nvGrpSpPr>
        <p:grpSpPr>
          <a:xfrm>
            <a:off x="4005943" y="1346200"/>
            <a:ext cx="4107543" cy="2162629"/>
            <a:chOff x="4005943" y="1346200"/>
            <a:chExt cx="4107543" cy="2162629"/>
          </a:xfrm>
        </p:grpSpPr>
        <p:sp>
          <p:nvSpPr>
            <p:cNvPr id="491" name="SMARTInkShape-1069"/>
            <p:cNvSpPr/>
            <p:nvPr/>
          </p:nvSpPr>
          <p:spPr>
            <a:xfrm>
              <a:off x="4005944" y="1549400"/>
              <a:ext cx="50800" cy="1212124"/>
            </a:xfrm>
            <a:custGeom>
              <a:avLst/>
              <a:gdLst/>
              <a:ahLst/>
              <a:cxnLst/>
              <a:rect l="0" t="0" r="0" b="0"/>
              <a:pathLst>
                <a:path w="50800" h="1212124">
                  <a:moveTo>
                    <a:pt x="50799" y="0"/>
                  </a:moveTo>
                  <a:lnTo>
                    <a:pt x="50799" y="3853"/>
                  </a:lnTo>
                  <a:lnTo>
                    <a:pt x="43990" y="28636"/>
                  </a:lnTo>
                  <a:lnTo>
                    <a:pt x="42795" y="58454"/>
                  </a:lnTo>
                  <a:lnTo>
                    <a:pt x="38572" y="86307"/>
                  </a:lnTo>
                  <a:lnTo>
                    <a:pt x="36156" y="118124"/>
                  </a:lnTo>
                  <a:lnTo>
                    <a:pt x="31498" y="146007"/>
                  </a:lnTo>
                  <a:lnTo>
                    <a:pt x="30126" y="170524"/>
                  </a:lnTo>
                  <a:lnTo>
                    <a:pt x="27365" y="199698"/>
                  </a:lnTo>
                  <a:lnTo>
                    <a:pt x="24257" y="228253"/>
                  </a:lnTo>
                  <a:lnTo>
                    <a:pt x="21701" y="258735"/>
                  </a:lnTo>
                  <a:lnTo>
                    <a:pt x="17001" y="287836"/>
                  </a:lnTo>
                  <a:lnTo>
                    <a:pt x="14444" y="317692"/>
                  </a:lnTo>
                  <a:lnTo>
                    <a:pt x="9744" y="350909"/>
                  </a:lnTo>
                  <a:lnTo>
                    <a:pt x="7187" y="382343"/>
                  </a:lnTo>
                  <a:lnTo>
                    <a:pt x="2487" y="416026"/>
                  </a:lnTo>
                  <a:lnTo>
                    <a:pt x="736" y="447598"/>
                  </a:lnTo>
                  <a:lnTo>
                    <a:pt x="217" y="482129"/>
                  </a:lnTo>
                  <a:lnTo>
                    <a:pt x="63" y="517895"/>
                  </a:lnTo>
                  <a:lnTo>
                    <a:pt x="18" y="554027"/>
                  </a:lnTo>
                  <a:lnTo>
                    <a:pt x="5" y="590267"/>
                  </a:lnTo>
                  <a:lnTo>
                    <a:pt x="0" y="626539"/>
                  </a:lnTo>
                  <a:lnTo>
                    <a:pt x="805" y="662821"/>
                  </a:lnTo>
                  <a:lnTo>
                    <a:pt x="4986" y="699105"/>
                  </a:lnTo>
                  <a:lnTo>
                    <a:pt x="6583" y="735391"/>
                  </a:lnTo>
                  <a:lnTo>
                    <a:pt x="7863" y="771676"/>
                  </a:lnTo>
                  <a:lnTo>
                    <a:pt x="11020" y="795867"/>
                  </a:lnTo>
                  <a:lnTo>
                    <a:pt x="12961" y="822207"/>
                  </a:lnTo>
                  <a:lnTo>
                    <a:pt x="13823" y="848429"/>
                  </a:lnTo>
                  <a:lnTo>
                    <a:pt x="15115" y="882937"/>
                  </a:lnTo>
                  <a:lnTo>
                    <a:pt x="18275" y="909286"/>
                  </a:lnTo>
                  <a:lnTo>
                    <a:pt x="22367" y="934974"/>
                  </a:lnTo>
                  <a:lnTo>
                    <a:pt x="26067" y="959830"/>
                  </a:lnTo>
                  <a:lnTo>
                    <a:pt x="27712" y="984316"/>
                  </a:lnTo>
                  <a:lnTo>
                    <a:pt x="28443" y="1008637"/>
                  </a:lnTo>
                  <a:lnTo>
                    <a:pt x="28768" y="1032887"/>
                  </a:lnTo>
                  <a:lnTo>
                    <a:pt x="28912" y="1057103"/>
                  </a:lnTo>
                  <a:lnTo>
                    <a:pt x="28976" y="1081305"/>
                  </a:lnTo>
                  <a:lnTo>
                    <a:pt x="29811" y="1106307"/>
                  </a:lnTo>
                  <a:lnTo>
                    <a:pt x="32870" y="1133546"/>
                  </a:lnTo>
                  <a:lnTo>
                    <a:pt x="35273" y="1168376"/>
                  </a:lnTo>
                  <a:lnTo>
                    <a:pt x="35984" y="1202976"/>
                  </a:lnTo>
                  <a:lnTo>
                    <a:pt x="36045" y="121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070"/>
            <p:cNvSpPr/>
            <p:nvPr/>
          </p:nvSpPr>
          <p:spPr>
            <a:xfrm>
              <a:off x="4005943" y="3341914"/>
              <a:ext cx="3439886" cy="166915"/>
            </a:xfrm>
            <a:custGeom>
              <a:avLst/>
              <a:gdLst/>
              <a:ahLst/>
              <a:cxnLst/>
              <a:rect l="0" t="0" r="0" b="0"/>
              <a:pathLst>
                <a:path w="3439886" h="166915">
                  <a:moveTo>
                    <a:pt x="0" y="7258"/>
                  </a:moveTo>
                  <a:lnTo>
                    <a:pt x="33932" y="7258"/>
                  </a:lnTo>
                  <a:lnTo>
                    <a:pt x="69993" y="7258"/>
                  </a:lnTo>
                  <a:lnTo>
                    <a:pt x="103395" y="7258"/>
                  </a:lnTo>
                  <a:lnTo>
                    <a:pt x="135773" y="7258"/>
                  </a:lnTo>
                  <a:lnTo>
                    <a:pt x="168375" y="1009"/>
                  </a:lnTo>
                  <a:lnTo>
                    <a:pt x="204337" y="89"/>
                  </a:lnTo>
                  <a:lnTo>
                    <a:pt x="239635" y="12"/>
                  </a:lnTo>
                  <a:lnTo>
                    <a:pt x="275791" y="1"/>
                  </a:lnTo>
                  <a:lnTo>
                    <a:pt x="306954" y="1"/>
                  </a:lnTo>
                  <a:lnTo>
                    <a:pt x="340077" y="0"/>
                  </a:lnTo>
                  <a:lnTo>
                    <a:pt x="375709" y="0"/>
                  </a:lnTo>
                  <a:lnTo>
                    <a:pt x="404205" y="0"/>
                  </a:lnTo>
                  <a:lnTo>
                    <a:pt x="433076" y="0"/>
                  </a:lnTo>
                  <a:lnTo>
                    <a:pt x="462864" y="0"/>
                  </a:lnTo>
                  <a:lnTo>
                    <a:pt x="496060" y="0"/>
                  </a:lnTo>
                  <a:lnTo>
                    <a:pt x="527488" y="0"/>
                  </a:lnTo>
                  <a:lnTo>
                    <a:pt x="561975" y="806"/>
                  </a:lnTo>
                  <a:lnTo>
                    <a:pt x="597729" y="4987"/>
                  </a:lnTo>
                  <a:lnTo>
                    <a:pt x="633856" y="6584"/>
                  </a:lnTo>
                  <a:lnTo>
                    <a:pt x="658010" y="6958"/>
                  </a:lnTo>
                  <a:lnTo>
                    <a:pt x="684335" y="7125"/>
                  </a:lnTo>
                  <a:lnTo>
                    <a:pt x="711355" y="7198"/>
                  </a:lnTo>
                  <a:lnTo>
                    <a:pt x="736804" y="7231"/>
                  </a:lnTo>
                  <a:lnTo>
                    <a:pt x="761553" y="7246"/>
                  </a:lnTo>
                  <a:lnTo>
                    <a:pt x="786798" y="8059"/>
                  </a:lnTo>
                  <a:lnTo>
                    <a:pt x="814145" y="11107"/>
                  </a:lnTo>
                  <a:lnTo>
                    <a:pt x="840276" y="10850"/>
                  </a:lnTo>
                  <a:lnTo>
                    <a:pt x="866135" y="8854"/>
                  </a:lnTo>
                  <a:lnTo>
                    <a:pt x="893755" y="7967"/>
                  </a:lnTo>
                  <a:lnTo>
                    <a:pt x="922158" y="9723"/>
                  </a:lnTo>
                  <a:lnTo>
                    <a:pt x="950908" y="12386"/>
                  </a:lnTo>
                  <a:lnTo>
                    <a:pt x="979813" y="13568"/>
                  </a:lnTo>
                  <a:lnTo>
                    <a:pt x="1008787" y="14094"/>
                  </a:lnTo>
                  <a:lnTo>
                    <a:pt x="1037791" y="14328"/>
                  </a:lnTo>
                  <a:lnTo>
                    <a:pt x="1066808" y="14432"/>
                  </a:lnTo>
                  <a:lnTo>
                    <a:pt x="1095831" y="14477"/>
                  </a:lnTo>
                  <a:lnTo>
                    <a:pt x="1125665" y="15304"/>
                  </a:lnTo>
                  <a:lnTo>
                    <a:pt x="1157740" y="18360"/>
                  </a:lnTo>
                  <a:lnTo>
                    <a:pt x="1188659" y="20255"/>
                  </a:lnTo>
                  <a:lnTo>
                    <a:pt x="1219334" y="21097"/>
                  </a:lnTo>
                  <a:lnTo>
                    <a:pt x="1251783" y="21472"/>
                  </a:lnTo>
                  <a:lnTo>
                    <a:pt x="1282868" y="21639"/>
                  </a:lnTo>
                  <a:lnTo>
                    <a:pt x="1313619" y="21712"/>
                  </a:lnTo>
                  <a:lnTo>
                    <a:pt x="1346099" y="21745"/>
                  </a:lnTo>
                  <a:lnTo>
                    <a:pt x="1377199" y="21760"/>
                  </a:lnTo>
                  <a:lnTo>
                    <a:pt x="1407955" y="21766"/>
                  </a:lnTo>
                  <a:lnTo>
                    <a:pt x="1440440" y="21769"/>
                  </a:lnTo>
                  <a:lnTo>
                    <a:pt x="1473693" y="21771"/>
                  </a:lnTo>
                  <a:lnTo>
                    <a:pt x="1507285" y="21771"/>
                  </a:lnTo>
                  <a:lnTo>
                    <a:pt x="1541030" y="21771"/>
                  </a:lnTo>
                  <a:lnTo>
                    <a:pt x="1574843" y="21772"/>
                  </a:lnTo>
                  <a:lnTo>
                    <a:pt x="1607880" y="21772"/>
                  </a:lnTo>
                  <a:lnTo>
                    <a:pt x="1638689" y="21772"/>
                  </a:lnTo>
                  <a:lnTo>
                    <a:pt x="1670661" y="23922"/>
                  </a:lnTo>
                  <a:lnTo>
                    <a:pt x="1703684" y="26759"/>
                  </a:lnTo>
                  <a:lnTo>
                    <a:pt x="1737175" y="28020"/>
                  </a:lnTo>
                  <a:lnTo>
                    <a:pt x="1773026" y="28581"/>
                  </a:lnTo>
                  <a:lnTo>
                    <a:pt x="1791618" y="28730"/>
                  </a:lnTo>
                  <a:lnTo>
                    <a:pt x="1827327" y="28896"/>
                  </a:lnTo>
                  <a:lnTo>
                    <a:pt x="1862818" y="29776"/>
                  </a:lnTo>
                  <a:lnTo>
                    <a:pt x="1881313" y="31139"/>
                  </a:lnTo>
                  <a:lnTo>
                    <a:pt x="1900095" y="32855"/>
                  </a:lnTo>
                  <a:lnTo>
                    <a:pt x="1936015" y="34761"/>
                  </a:lnTo>
                  <a:lnTo>
                    <a:pt x="1970793" y="36415"/>
                  </a:lnTo>
                  <a:lnTo>
                    <a:pt x="2005066" y="39837"/>
                  </a:lnTo>
                  <a:lnTo>
                    <a:pt x="2041263" y="41896"/>
                  </a:lnTo>
                  <a:lnTo>
                    <a:pt x="2059947" y="42445"/>
                  </a:lnTo>
                  <a:lnTo>
                    <a:pt x="2078853" y="43617"/>
                  </a:lnTo>
                  <a:lnTo>
                    <a:pt x="2097909" y="45205"/>
                  </a:lnTo>
                  <a:lnTo>
                    <a:pt x="2117063" y="47070"/>
                  </a:lnTo>
                  <a:lnTo>
                    <a:pt x="2135477" y="48314"/>
                  </a:lnTo>
                  <a:lnTo>
                    <a:pt x="2170988" y="49695"/>
                  </a:lnTo>
                  <a:lnTo>
                    <a:pt x="2189167" y="50870"/>
                  </a:lnTo>
                  <a:lnTo>
                    <a:pt x="2207737" y="52460"/>
                  </a:lnTo>
                  <a:lnTo>
                    <a:pt x="2226568" y="54326"/>
                  </a:lnTo>
                  <a:lnTo>
                    <a:pt x="2262543" y="56399"/>
                  </a:lnTo>
                  <a:lnTo>
                    <a:pt x="2297346" y="58127"/>
                  </a:lnTo>
                  <a:lnTo>
                    <a:pt x="2331629" y="61583"/>
                  </a:lnTo>
                  <a:lnTo>
                    <a:pt x="2367831" y="65806"/>
                  </a:lnTo>
                  <a:lnTo>
                    <a:pt x="2386515" y="68061"/>
                  </a:lnTo>
                  <a:lnTo>
                    <a:pt x="2422329" y="70567"/>
                  </a:lnTo>
                  <a:lnTo>
                    <a:pt x="2457867" y="72487"/>
                  </a:lnTo>
                  <a:lnTo>
                    <a:pt x="2476376" y="74128"/>
                  </a:lnTo>
                  <a:lnTo>
                    <a:pt x="2495164" y="76029"/>
                  </a:lnTo>
                  <a:lnTo>
                    <a:pt x="2531093" y="80290"/>
                  </a:lnTo>
                  <a:lnTo>
                    <a:pt x="2565876" y="84872"/>
                  </a:lnTo>
                  <a:lnTo>
                    <a:pt x="2600150" y="89596"/>
                  </a:lnTo>
                  <a:lnTo>
                    <a:pt x="2636348" y="92233"/>
                  </a:lnTo>
                  <a:lnTo>
                    <a:pt x="2655032" y="92937"/>
                  </a:lnTo>
                  <a:lnTo>
                    <a:pt x="2690844" y="95869"/>
                  </a:lnTo>
                  <a:lnTo>
                    <a:pt x="2725575" y="99859"/>
                  </a:lnTo>
                  <a:lnTo>
                    <a:pt x="2759826" y="104321"/>
                  </a:lnTo>
                  <a:lnTo>
                    <a:pt x="2793864" y="106841"/>
                  </a:lnTo>
                  <a:lnTo>
                    <a:pt x="2827807" y="108768"/>
                  </a:lnTo>
                  <a:lnTo>
                    <a:pt x="2861707" y="112312"/>
                  </a:lnTo>
                  <a:lnTo>
                    <a:pt x="2893437" y="116575"/>
                  </a:lnTo>
                  <a:lnTo>
                    <a:pt x="2924474" y="120351"/>
                  </a:lnTo>
                  <a:lnTo>
                    <a:pt x="2957082" y="122029"/>
                  </a:lnTo>
                  <a:lnTo>
                    <a:pt x="2988239" y="124925"/>
                  </a:lnTo>
                  <a:lnTo>
                    <a:pt x="3018214" y="128093"/>
                  </a:lnTo>
                  <a:lnTo>
                    <a:pt x="3047663" y="129502"/>
                  </a:lnTo>
                  <a:lnTo>
                    <a:pt x="3079029" y="130128"/>
                  </a:lnTo>
                  <a:lnTo>
                    <a:pt x="3110171" y="131213"/>
                  </a:lnTo>
                  <a:lnTo>
                    <a:pt x="3137452" y="134382"/>
                  </a:lnTo>
                  <a:lnTo>
                    <a:pt x="3165167" y="136329"/>
                  </a:lnTo>
                  <a:lnTo>
                    <a:pt x="3192804" y="138000"/>
                  </a:lnTo>
                  <a:lnTo>
                    <a:pt x="3218527" y="141431"/>
                  </a:lnTo>
                  <a:lnTo>
                    <a:pt x="3245548" y="143493"/>
                  </a:lnTo>
                  <a:lnTo>
                    <a:pt x="3272879" y="145216"/>
                  </a:lnTo>
                  <a:lnTo>
                    <a:pt x="3298465" y="148669"/>
                  </a:lnTo>
                  <a:lnTo>
                    <a:pt x="3331683" y="151295"/>
                  </a:lnTo>
                  <a:lnTo>
                    <a:pt x="3361953" y="152072"/>
                  </a:lnTo>
                  <a:lnTo>
                    <a:pt x="3390197" y="156555"/>
                  </a:lnTo>
                  <a:lnTo>
                    <a:pt x="3439885" y="166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071"/>
            <p:cNvSpPr/>
            <p:nvPr/>
          </p:nvSpPr>
          <p:spPr>
            <a:xfrm>
              <a:off x="4151112" y="1346200"/>
              <a:ext cx="3722889" cy="86078"/>
            </a:xfrm>
            <a:custGeom>
              <a:avLst/>
              <a:gdLst/>
              <a:ahLst/>
              <a:cxnLst/>
              <a:rect l="0" t="0" r="0" b="0"/>
              <a:pathLst>
                <a:path w="3722889" h="86078">
                  <a:moveTo>
                    <a:pt x="7231" y="79828"/>
                  </a:moveTo>
                  <a:lnTo>
                    <a:pt x="0" y="72598"/>
                  </a:lnTo>
                  <a:lnTo>
                    <a:pt x="32402" y="73378"/>
                  </a:lnTo>
                  <a:lnTo>
                    <a:pt x="55549" y="79156"/>
                  </a:lnTo>
                  <a:lnTo>
                    <a:pt x="87198" y="79789"/>
                  </a:lnTo>
                  <a:lnTo>
                    <a:pt x="117062" y="79823"/>
                  </a:lnTo>
                  <a:lnTo>
                    <a:pt x="152502" y="79828"/>
                  </a:lnTo>
                  <a:lnTo>
                    <a:pt x="188676" y="81979"/>
                  </a:lnTo>
                  <a:lnTo>
                    <a:pt x="217691" y="86077"/>
                  </a:lnTo>
                  <a:lnTo>
                    <a:pt x="252511" y="81899"/>
                  </a:lnTo>
                  <a:lnTo>
                    <a:pt x="280867" y="80442"/>
                  </a:lnTo>
                  <a:lnTo>
                    <a:pt x="309696" y="80010"/>
                  </a:lnTo>
                  <a:lnTo>
                    <a:pt x="339471" y="79882"/>
                  </a:lnTo>
                  <a:lnTo>
                    <a:pt x="373470" y="79845"/>
                  </a:lnTo>
                  <a:lnTo>
                    <a:pt x="408272" y="79833"/>
                  </a:lnTo>
                  <a:lnTo>
                    <a:pt x="440176" y="79830"/>
                  </a:lnTo>
                  <a:lnTo>
                    <a:pt x="475611" y="79829"/>
                  </a:lnTo>
                  <a:lnTo>
                    <a:pt x="502460" y="79829"/>
                  </a:lnTo>
                  <a:lnTo>
                    <a:pt x="528370" y="79828"/>
                  </a:lnTo>
                  <a:lnTo>
                    <a:pt x="554131" y="79828"/>
                  </a:lnTo>
                  <a:lnTo>
                    <a:pt x="581708" y="79828"/>
                  </a:lnTo>
                  <a:lnTo>
                    <a:pt x="607940" y="79828"/>
                  </a:lnTo>
                  <a:lnTo>
                    <a:pt x="633844" y="79022"/>
                  </a:lnTo>
                  <a:lnTo>
                    <a:pt x="661485" y="75976"/>
                  </a:lnTo>
                  <a:lnTo>
                    <a:pt x="689896" y="74085"/>
                  </a:lnTo>
                  <a:lnTo>
                    <a:pt x="718650" y="73244"/>
                  </a:lnTo>
                  <a:lnTo>
                    <a:pt x="747557" y="72870"/>
                  </a:lnTo>
                  <a:lnTo>
                    <a:pt x="776531" y="72704"/>
                  </a:lnTo>
                  <a:lnTo>
                    <a:pt x="805535" y="72630"/>
                  </a:lnTo>
                  <a:lnTo>
                    <a:pt x="834554" y="72598"/>
                  </a:lnTo>
                  <a:lnTo>
                    <a:pt x="865728" y="72583"/>
                  </a:lnTo>
                  <a:lnTo>
                    <a:pt x="897592" y="72577"/>
                  </a:lnTo>
                  <a:lnTo>
                    <a:pt x="927880" y="72574"/>
                  </a:lnTo>
                  <a:lnTo>
                    <a:pt x="957468" y="72572"/>
                  </a:lnTo>
                  <a:lnTo>
                    <a:pt x="987552" y="72572"/>
                  </a:lnTo>
                  <a:lnTo>
                    <a:pt x="1019737" y="72572"/>
                  </a:lnTo>
                  <a:lnTo>
                    <a:pt x="1050707" y="72571"/>
                  </a:lnTo>
                  <a:lnTo>
                    <a:pt x="1081404" y="72571"/>
                  </a:lnTo>
                  <a:lnTo>
                    <a:pt x="1113863" y="72571"/>
                  </a:lnTo>
                  <a:lnTo>
                    <a:pt x="1144952" y="72571"/>
                  </a:lnTo>
                  <a:lnTo>
                    <a:pt x="1175704" y="71765"/>
                  </a:lnTo>
                  <a:lnTo>
                    <a:pt x="1208187" y="68719"/>
                  </a:lnTo>
                  <a:lnTo>
                    <a:pt x="1241438" y="66827"/>
                  </a:lnTo>
                  <a:lnTo>
                    <a:pt x="1274224" y="65987"/>
                  </a:lnTo>
                  <a:lnTo>
                    <a:pt x="1304923" y="65613"/>
                  </a:lnTo>
                  <a:lnTo>
                    <a:pt x="1338995" y="65447"/>
                  </a:lnTo>
                  <a:lnTo>
                    <a:pt x="1374028" y="65373"/>
                  </a:lnTo>
                  <a:lnTo>
                    <a:pt x="1405725" y="65341"/>
                  </a:lnTo>
                  <a:lnTo>
                    <a:pt x="1438090" y="63176"/>
                  </a:lnTo>
                  <a:lnTo>
                    <a:pt x="1471289" y="60332"/>
                  </a:lnTo>
                  <a:lnTo>
                    <a:pt x="1504859" y="59068"/>
                  </a:lnTo>
                  <a:lnTo>
                    <a:pt x="1538593" y="58507"/>
                  </a:lnTo>
                  <a:lnTo>
                    <a:pt x="1572401" y="58257"/>
                  </a:lnTo>
                  <a:lnTo>
                    <a:pt x="1606242" y="58146"/>
                  </a:lnTo>
                  <a:lnTo>
                    <a:pt x="1637947" y="58097"/>
                  </a:lnTo>
                  <a:lnTo>
                    <a:pt x="1668971" y="58075"/>
                  </a:lnTo>
                  <a:lnTo>
                    <a:pt x="1701574" y="58065"/>
                  </a:lnTo>
                  <a:lnTo>
                    <a:pt x="1734879" y="55910"/>
                  </a:lnTo>
                  <a:lnTo>
                    <a:pt x="1768497" y="53071"/>
                  </a:lnTo>
                  <a:lnTo>
                    <a:pt x="1802253" y="51810"/>
                  </a:lnTo>
                  <a:lnTo>
                    <a:pt x="1833920" y="51249"/>
                  </a:lnTo>
                  <a:lnTo>
                    <a:pt x="1865734" y="51000"/>
                  </a:lnTo>
                  <a:lnTo>
                    <a:pt x="1901376" y="50889"/>
                  </a:lnTo>
                  <a:lnTo>
                    <a:pt x="1934419" y="48689"/>
                  </a:lnTo>
                  <a:lnTo>
                    <a:pt x="1966039" y="45830"/>
                  </a:lnTo>
                  <a:lnTo>
                    <a:pt x="1998905" y="44559"/>
                  </a:lnTo>
                  <a:lnTo>
                    <a:pt x="2032329" y="43995"/>
                  </a:lnTo>
                  <a:lnTo>
                    <a:pt x="2065192" y="43744"/>
                  </a:lnTo>
                  <a:lnTo>
                    <a:pt x="2095925" y="43632"/>
                  </a:lnTo>
                  <a:lnTo>
                    <a:pt x="2127861" y="41432"/>
                  </a:lnTo>
                  <a:lnTo>
                    <a:pt x="2160064" y="38573"/>
                  </a:lnTo>
                  <a:lnTo>
                    <a:pt x="2190502" y="37302"/>
                  </a:lnTo>
                  <a:lnTo>
                    <a:pt x="2222308" y="36738"/>
                  </a:lnTo>
                  <a:lnTo>
                    <a:pt x="2255259" y="36487"/>
                  </a:lnTo>
                  <a:lnTo>
                    <a:pt x="2288718" y="36375"/>
                  </a:lnTo>
                  <a:lnTo>
                    <a:pt x="2320253" y="34175"/>
                  </a:lnTo>
                  <a:lnTo>
                    <a:pt x="2351203" y="31316"/>
                  </a:lnTo>
                  <a:lnTo>
                    <a:pt x="2383773" y="30045"/>
                  </a:lnTo>
                  <a:lnTo>
                    <a:pt x="2414914" y="27330"/>
                  </a:lnTo>
                  <a:lnTo>
                    <a:pt x="2444881" y="24242"/>
                  </a:lnTo>
                  <a:lnTo>
                    <a:pt x="2474326" y="22869"/>
                  </a:lnTo>
                  <a:lnTo>
                    <a:pt x="2505690" y="22259"/>
                  </a:lnTo>
                  <a:lnTo>
                    <a:pt x="2537638" y="21988"/>
                  </a:lnTo>
                  <a:lnTo>
                    <a:pt x="2567965" y="21868"/>
                  </a:lnTo>
                  <a:lnTo>
                    <a:pt x="2597570" y="21814"/>
                  </a:lnTo>
                  <a:lnTo>
                    <a:pt x="2626855" y="21791"/>
                  </a:lnTo>
                  <a:lnTo>
                    <a:pt x="2655997" y="21780"/>
                  </a:lnTo>
                  <a:lnTo>
                    <a:pt x="2687227" y="21775"/>
                  </a:lnTo>
                  <a:lnTo>
                    <a:pt x="2719115" y="21773"/>
                  </a:lnTo>
                  <a:lnTo>
                    <a:pt x="2749414" y="21772"/>
                  </a:lnTo>
                  <a:lnTo>
                    <a:pt x="2779008" y="21772"/>
                  </a:lnTo>
                  <a:lnTo>
                    <a:pt x="2808287" y="21772"/>
                  </a:lnTo>
                  <a:lnTo>
                    <a:pt x="2837428" y="21772"/>
                  </a:lnTo>
                  <a:lnTo>
                    <a:pt x="2866505" y="21771"/>
                  </a:lnTo>
                  <a:lnTo>
                    <a:pt x="2895556" y="21771"/>
                  </a:lnTo>
                  <a:lnTo>
                    <a:pt x="2924595" y="21771"/>
                  </a:lnTo>
                  <a:lnTo>
                    <a:pt x="2953627" y="21771"/>
                  </a:lnTo>
                  <a:lnTo>
                    <a:pt x="2982658" y="21771"/>
                  </a:lnTo>
                  <a:lnTo>
                    <a:pt x="3011687" y="21771"/>
                  </a:lnTo>
                  <a:lnTo>
                    <a:pt x="3040716" y="21771"/>
                  </a:lnTo>
                  <a:lnTo>
                    <a:pt x="3068940" y="21771"/>
                  </a:lnTo>
                  <a:lnTo>
                    <a:pt x="3094921" y="21771"/>
                  </a:lnTo>
                  <a:lnTo>
                    <a:pt x="3122058" y="21771"/>
                  </a:lnTo>
                  <a:lnTo>
                    <a:pt x="3149439" y="21771"/>
                  </a:lnTo>
                  <a:lnTo>
                    <a:pt x="3175049" y="21771"/>
                  </a:lnTo>
                  <a:lnTo>
                    <a:pt x="3202020" y="21771"/>
                  </a:lnTo>
                  <a:lnTo>
                    <a:pt x="3229327" y="21771"/>
                  </a:lnTo>
                  <a:lnTo>
                    <a:pt x="3254904" y="21771"/>
                  </a:lnTo>
                  <a:lnTo>
                    <a:pt x="3279710" y="21771"/>
                  </a:lnTo>
                  <a:lnTo>
                    <a:pt x="3304173" y="21771"/>
                  </a:lnTo>
                  <a:lnTo>
                    <a:pt x="3328486" y="21771"/>
                  </a:lnTo>
                  <a:lnTo>
                    <a:pt x="3352731" y="21771"/>
                  </a:lnTo>
                  <a:lnTo>
                    <a:pt x="3376945" y="20965"/>
                  </a:lnTo>
                  <a:lnTo>
                    <a:pt x="3412438" y="16784"/>
                  </a:lnTo>
                  <a:lnTo>
                    <a:pt x="3443740" y="15187"/>
                  </a:lnTo>
                  <a:lnTo>
                    <a:pt x="3473442" y="14713"/>
                  </a:lnTo>
                  <a:lnTo>
                    <a:pt x="3502671" y="14573"/>
                  </a:lnTo>
                  <a:lnTo>
                    <a:pt x="3530952" y="13725"/>
                  </a:lnTo>
                  <a:lnTo>
                    <a:pt x="3564739" y="8774"/>
                  </a:lnTo>
                  <a:lnTo>
                    <a:pt x="3598381" y="7557"/>
                  </a:lnTo>
                  <a:lnTo>
                    <a:pt x="3633307" y="6510"/>
                  </a:lnTo>
                  <a:lnTo>
                    <a:pt x="3664338" y="1525"/>
                  </a:lnTo>
                  <a:lnTo>
                    <a:pt x="3690757" y="452"/>
                  </a:lnTo>
                  <a:lnTo>
                    <a:pt x="3722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072"/>
            <p:cNvSpPr/>
            <p:nvPr/>
          </p:nvSpPr>
          <p:spPr>
            <a:xfrm>
              <a:off x="7859488" y="1367971"/>
              <a:ext cx="253998" cy="1981202"/>
            </a:xfrm>
            <a:custGeom>
              <a:avLst/>
              <a:gdLst/>
              <a:ahLst/>
              <a:cxnLst/>
              <a:rect l="0" t="0" r="0" b="0"/>
              <a:pathLst>
                <a:path w="253998" h="1981202">
                  <a:moveTo>
                    <a:pt x="253997" y="0"/>
                  </a:moveTo>
                  <a:lnTo>
                    <a:pt x="253997" y="34693"/>
                  </a:lnTo>
                  <a:lnTo>
                    <a:pt x="253192" y="68491"/>
                  </a:lnTo>
                  <a:lnTo>
                    <a:pt x="243186" y="100220"/>
                  </a:lnTo>
                  <a:lnTo>
                    <a:pt x="235956" y="134550"/>
                  </a:lnTo>
                  <a:lnTo>
                    <a:pt x="222453" y="168268"/>
                  </a:lnTo>
                  <a:lnTo>
                    <a:pt x="216186" y="201228"/>
                  </a:lnTo>
                  <a:lnTo>
                    <a:pt x="205416" y="233732"/>
                  </a:lnTo>
                  <a:lnTo>
                    <a:pt x="195900" y="267139"/>
                  </a:lnTo>
                  <a:lnTo>
                    <a:pt x="190109" y="297272"/>
                  </a:lnTo>
                  <a:lnTo>
                    <a:pt x="178990" y="332312"/>
                  </a:lnTo>
                  <a:lnTo>
                    <a:pt x="174791" y="360706"/>
                  </a:lnTo>
                  <a:lnTo>
                    <a:pt x="168798" y="389546"/>
                  </a:lnTo>
                  <a:lnTo>
                    <a:pt x="161916" y="418519"/>
                  </a:lnTo>
                  <a:lnTo>
                    <a:pt x="155577" y="447531"/>
                  </a:lnTo>
                  <a:lnTo>
                    <a:pt x="152534" y="477361"/>
                  </a:lnTo>
                  <a:lnTo>
                    <a:pt x="146883" y="510569"/>
                  </a:lnTo>
                  <a:lnTo>
                    <a:pt x="140908" y="542001"/>
                  </a:lnTo>
                  <a:lnTo>
                    <a:pt x="137973" y="576490"/>
                  </a:lnTo>
                  <a:lnTo>
                    <a:pt x="132355" y="612244"/>
                  </a:lnTo>
                  <a:lnTo>
                    <a:pt x="125584" y="648372"/>
                  </a:lnTo>
                  <a:lnTo>
                    <a:pt x="118471" y="684610"/>
                  </a:lnTo>
                  <a:lnTo>
                    <a:pt x="111256" y="720883"/>
                  </a:lnTo>
                  <a:lnTo>
                    <a:pt x="104011" y="757164"/>
                  </a:lnTo>
                  <a:lnTo>
                    <a:pt x="99176" y="781354"/>
                  </a:lnTo>
                  <a:lnTo>
                    <a:pt x="94340" y="807694"/>
                  </a:lnTo>
                  <a:lnTo>
                    <a:pt x="88696" y="835528"/>
                  </a:lnTo>
                  <a:lnTo>
                    <a:pt x="80812" y="864025"/>
                  </a:lnTo>
                  <a:lnTo>
                    <a:pt x="76232" y="890667"/>
                  </a:lnTo>
                  <a:lnTo>
                    <a:pt x="72584" y="916754"/>
                  </a:lnTo>
                  <a:lnTo>
                    <a:pt x="65587" y="944475"/>
                  </a:lnTo>
                  <a:lnTo>
                    <a:pt x="61402" y="972923"/>
                  </a:lnTo>
                  <a:lnTo>
                    <a:pt x="58736" y="1001693"/>
                  </a:lnTo>
                  <a:lnTo>
                    <a:pt x="54864" y="1030607"/>
                  </a:lnTo>
                  <a:lnTo>
                    <a:pt x="50454" y="1059584"/>
                  </a:lnTo>
                  <a:lnTo>
                    <a:pt x="45807" y="1088590"/>
                  </a:lnTo>
                  <a:lnTo>
                    <a:pt x="41054" y="1117608"/>
                  </a:lnTo>
                  <a:lnTo>
                    <a:pt x="36253" y="1146633"/>
                  </a:lnTo>
                  <a:lnTo>
                    <a:pt x="32239" y="1175659"/>
                  </a:lnTo>
                  <a:lnTo>
                    <a:pt x="30454" y="1204687"/>
                  </a:lnTo>
                  <a:lnTo>
                    <a:pt x="27510" y="1233715"/>
                  </a:lnTo>
                  <a:lnTo>
                    <a:pt x="24321" y="1262743"/>
                  </a:lnTo>
                  <a:lnTo>
                    <a:pt x="22905" y="1291772"/>
                  </a:lnTo>
                  <a:lnTo>
                    <a:pt x="20123" y="1320800"/>
                  </a:lnTo>
                  <a:lnTo>
                    <a:pt x="16199" y="1350635"/>
                  </a:lnTo>
                  <a:lnTo>
                    <a:pt x="11767" y="1382710"/>
                  </a:lnTo>
                  <a:lnTo>
                    <a:pt x="9260" y="1413630"/>
                  </a:lnTo>
                  <a:lnTo>
                    <a:pt x="7340" y="1443499"/>
                  </a:lnTo>
                  <a:lnTo>
                    <a:pt x="3799" y="1472902"/>
                  </a:lnTo>
                  <a:lnTo>
                    <a:pt x="1687" y="1502096"/>
                  </a:lnTo>
                  <a:lnTo>
                    <a:pt x="748" y="1531199"/>
                  </a:lnTo>
                  <a:lnTo>
                    <a:pt x="331" y="1560260"/>
                  </a:lnTo>
                  <a:lnTo>
                    <a:pt x="145" y="1589303"/>
                  </a:lnTo>
                  <a:lnTo>
                    <a:pt x="63" y="1617531"/>
                  </a:lnTo>
                  <a:lnTo>
                    <a:pt x="27" y="1643517"/>
                  </a:lnTo>
                  <a:lnTo>
                    <a:pt x="11" y="1670655"/>
                  </a:lnTo>
                  <a:lnTo>
                    <a:pt x="4" y="1698037"/>
                  </a:lnTo>
                  <a:lnTo>
                    <a:pt x="0" y="1723646"/>
                  </a:lnTo>
                  <a:lnTo>
                    <a:pt x="2148" y="1748467"/>
                  </a:lnTo>
                  <a:lnTo>
                    <a:pt x="4985" y="1772938"/>
                  </a:lnTo>
                  <a:lnTo>
                    <a:pt x="6247" y="1797253"/>
                  </a:lnTo>
                  <a:lnTo>
                    <a:pt x="6807" y="1821499"/>
                  </a:lnTo>
                  <a:lnTo>
                    <a:pt x="7123" y="1855665"/>
                  </a:lnTo>
                  <a:lnTo>
                    <a:pt x="7216" y="1886217"/>
                  </a:lnTo>
                  <a:lnTo>
                    <a:pt x="9394" y="1915696"/>
                  </a:lnTo>
                  <a:lnTo>
                    <a:pt x="12995" y="1947009"/>
                  </a:lnTo>
                  <a:lnTo>
                    <a:pt x="14512" y="198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073"/>
            <p:cNvSpPr/>
            <p:nvPr/>
          </p:nvSpPr>
          <p:spPr>
            <a:xfrm>
              <a:off x="5116286" y="1382512"/>
              <a:ext cx="29029" cy="676202"/>
            </a:xfrm>
            <a:custGeom>
              <a:avLst/>
              <a:gdLst/>
              <a:ahLst/>
              <a:cxnLst/>
              <a:rect l="0" t="0" r="0" b="0"/>
              <a:pathLst>
                <a:path w="29029" h="676202">
                  <a:moveTo>
                    <a:pt x="29028" y="7231"/>
                  </a:moveTo>
                  <a:lnTo>
                    <a:pt x="22780" y="7231"/>
                  </a:lnTo>
                  <a:lnTo>
                    <a:pt x="22444" y="6424"/>
                  </a:lnTo>
                  <a:lnTo>
                    <a:pt x="21774" y="0"/>
                  </a:lnTo>
                  <a:lnTo>
                    <a:pt x="21771" y="6224"/>
                  </a:lnTo>
                  <a:lnTo>
                    <a:pt x="16785" y="12826"/>
                  </a:lnTo>
                  <a:lnTo>
                    <a:pt x="15187" y="19550"/>
                  </a:lnTo>
                  <a:lnTo>
                    <a:pt x="13725" y="46091"/>
                  </a:lnTo>
                  <a:lnTo>
                    <a:pt x="8773" y="59734"/>
                  </a:lnTo>
                  <a:lnTo>
                    <a:pt x="5239" y="87209"/>
                  </a:lnTo>
                  <a:lnTo>
                    <a:pt x="1552" y="101618"/>
                  </a:lnTo>
                  <a:lnTo>
                    <a:pt x="135" y="136350"/>
                  </a:lnTo>
                  <a:lnTo>
                    <a:pt x="12" y="172500"/>
                  </a:lnTo>
                  <a:lnTo>
                    <a:pt x="1" y="203913"/>
                  </a:lnTo>
                  <a:lnTo>
                    <a:pt x="0" y="239557"/>
                  </a:lnTo>
                  <a:lnTo>
                    <a:pt x="0" y="275758"/>
                  </a:lnTo>
                  <a:lnTo>
                    <a:pt x="0" y="304776"/>
                  </a:lnTo>
                  <a:lnTo>
                    <a:pt x="0" y="339597"/>
                  </a:lnTo>
                  <a:lnTo>
                    <a:pt x="0" y="375384"/>
                  </a:lnTo>
                  <a:lnTo>
                    <a:pt x="3852" y="409839"/>
                  </a:lnTo>
                  <a:lnTo>
                    <a:pt x="6248" y="438131"/>
                  </a:lnTo>
                  <a:lnTo>
                    <a:pt x="7057" y="472406"/>
                  </a:lnTo>
                  <a:lnTo>
                    <a:pt x="7198" y="503169"/>
                  </a:lnTo>
                  <a:lnTo>
                    <a:pt x="9395" y="538203"/>
                  </a:lnTo>
                  <a:lnTo>
                    <a:pt x="12997" y="568537"/>
                  </a:lnTo>
                  <a:lnTo>
                    <a:pt x="14066" y="600909"/>
                  </a:lnTo>
                  <a:lnTo>
                    <a:pt x="14381" y="630928"/>
                  </a:lnTo>
                  <a:lnTo>
                    <a:pt x="14475" y="660250"/>
                  </a:lnTo>
                  <a:lnTo>
                    <a:pt x="14490" y="67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074"/>
            <p:cNvSpPr/>
            <p:nvPr/>
          </p:nvSpPr>
          <p:spPr>
            <a:xfrm>
              <a:off x="6169244" y="1367972"/>
              <a:ext cx="21100" cy="697085"/>
            </a:xfrm>
            <a:custGeom>
              <a:avLst/>
              <a:gdLst/>
              <a:ahLst/>
              <a:cxnLst/>
              <a:rect l="0" t="0" r="0" b="0"/>
              <a:pathLst>
                <a:path w="21100" h="697085">
                  <a:moveTo>
                    <a:pt x="21099" y="21771"/>
                  </a:moveTo>
                  <a:lnTo>
                    <a:pt x="21099" y="0"/>
                  </a:lnTo>
                  <a:lnTo>
                    <a:pt x="21099" y="33873"/>
                  </a:lnTo>
                  <a:lnTo>
                    <a:pt x="21099" y="38708"/>
                  </a:lnTo>
                  <a:lnTo>
                    <a:pt x="14141" y="71287"/>
                  </a:lnTo>
                  <a:lnTo>
                    <a:pt x="13859" y="104085"/>
                  </a:lnTo>
                  <a:lnTo>
                    <a:pt x="11695" y="125534"/>
                  </a:lnTo>
                  <a:lnTo>
                    <a:pt x="7032" y="161360"/>
                  </a:lnTo>
                  <a:lnTo>
                    <a:pt x="6644" y="196167"/>
                  </a:lnTo>
                  <a:lnTo>
                    <a:pt x="6593" y="232257"/>
                  </a:lnTo>
                  <a:lnTo>
                    <a:pt x="6585" y="268517"/>
                  </a:lnTo>
                  <a:lnTo>
                    <a:pt x="6585" y="301396"/>
                  </a:lnTo>
                  <a:lnTo>
                    <a:pt x="6585" y="329415"/>
                  </a:lnTo>
                  <a:lnTo>
                    <a:pt x="1598" y="362791"/>
                  </a:lnTo>
                  <a:lnTo>
                    <a:pt x="0" y="390164"/>
                  </a:lnTo>
                  <a:lnTo>
                    <a:pt x="333" y="418701"/>
                  </a:lnTo>
                  <a:lnTo>
                    <a:pt x="4375" y="446778"/>
                  </a:lnTo>
                  <a:lnTo>
                    <a:pt x="6148" y="482646"/>
                  </a:lnTo>
                  <a:lnTo>
                    <a:pt x="6455" y="514195"/>
                  </a:lnTo>
                  <a:lnTo>
                    <a:pt x="6546" y="543971"/>
                  </a:lnTo>
                  <a:lnTo>
                    <a:pt x="6573" y="573220"/>
                  </a:lnTo>
                  <a:lnTo>
                    <a:pt x="8731" y="604465"/>
                  </a:lnTo>
                  <a:lnTo>
                    <a:pt x="12328" y="637107"/>
                  </a:lnTo>
                  <a:lnTo>
                    <a:pt x="15543" y="669356"/>
                  </a:lnTo>
                  <a:lnTo>
                    <a:pt x="18834" y="697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075"/>
            <p:cNvSpPr/>
            <p:nvPr/>
          </p:nvSpPr>
          <p:spPr>
            <a:xfrm>
              <a:off x="6213280" y="2384838"/>
              <a:ext cx="13264" cy="314875"/>
            </a:xfrm>
            <a:custGeom>
              <a:avLst/>
              <a:gdLst/>
              <a:ahLst/>
              <a:cxnLst/>
              <a:rect l="0" t="0" r="0" b="0"/>
              <a:pathLst>
                <a:path w="13264" h="314875">
                  <a:moveTo>
                    <a:pt x="0" y="0"/>
                  </a:moveTo>
                  <a:lnTo>
                    <a:pt x="850" y="11643"/>
                  </a:lnTo>
                  <a:lnTo>
                    <a:pt x="4539" y="44233"/>
                  </a:lnTo>
                  <a:lnTo>
                    <a:pt x="5631" y="79423"/>
                  </a:lnTo>
                  <a:lnTo>
                    <a:pt x="5955" y="113234"/>
                  </a:lnTo>
                  <a:lnTo>
                    <a:pt x="8202" y="145830"/>
                  </a:lnTo>
                  <a:lnTo>
                    <a:pt x="9672" y="178872"/>
                  </a:lnTo>
                  <a:lnTo>
                    <a:pt x="9303" y="211240"/>
                  </a:lnTo>
                  <a:lnTo>
                    <a:pt x="12149" y="244215"/>
                  </a:lnTo>
                  <a:lnTo>
                    <a:pt x="12993" y="274413"/>
                  </a:lnTo>
                  <a:lnTo>
                    <a:pt x="13243" y="305938"/>
                  </a:lnTo>
                  <a:lnTo>
                    <a:pt x="13263" y="314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076"/>
            <p:cNvSpPr/>
            <p:nvPr/>
          </p:nvSpPr>
          <p:spPr>
            <a:xfrm>
              <a:off x="5145014" y="2433823"/>
              <a:ext cx="29327" cy="842778"/>
            </a:xfrm>
            <a:custGeom>
              <a:avLst/>
              <a:gdLst/>
              <a:ahLst/>
              <a:cxnLst/>
              <a:rect l="0" t="0" r="0" b="0"/>
              <a:pathLst>
                <a:path w="29327" h="842778">
                  <a:moveTo>
                    <a:pt x="0" y="0"/>
                  </a:moveTo>
                  <a:lnTo>
                    <a:pt x="168" y="17125"/>
                  </a:lnTo>
                  <a:lnTo>
                    <a:pt x="261" y="50091"/>
                  </a:lnTo>
                  <a:lnTo>
                    <a:pt x="289" y="82436"/>
                  </a:lnTo>
                  <a:lnTo>
                    <a:pt x="298" y="115404"/>
                  </a:lnTo>
                  <a:lnTo>
                    <a:pt x="300" y="151587"/>
                  </a:lnTo>
                  <a:lnTo>
                    <a:pt x="300" y="182303"/>
                  </a:lnTo>
                  <a:lnTo>
                    <a:pt x="300" y="213086"/>
                  </a:lnTo>
                  <a:lnTo>
                    <a:pt x="300" y="242634"/>
                  </a:lnTo>
                  <a:lnTo>
                    <a:pt x="300" y="271817"/>
                  </a:lnTo>
                  <a:lnTo>
                    <a:pt x="300" y="300891"/>
                  </a:lnTo>
                  <a:lnTo>
                    <a:pt x="300" y="329933"/>
                  </a:lnTo>
                  <a:lnTo>
                    <a:pt x="1106" y="363655"/>
                  </a:lnTo>
                  <a:lnTo>
                    <a:pt x="5287" y="391087"/>
                  </a:lnTo>
                  <a:lnTo>
                    <a:pt x="6884" y="419643"/>
                  </a:lnTo>
                  <a:lnTo>
                    <a:pt x="7358" y="447725"/>
                  </a:lnTo>
                  <a:lnTo>
                    <a:pt x="7518" y="481445"/>
                  </a:lnTo>
                  <a:lnTo>
                    <a:pt x="7549" y="515073"/>
                  </a:lnTo>
                  <a:lnTo>
                    <a:pt x="12543" y="545011"/>
                  </a:lnTo>
                  <a:lnTo>
                    <a:pt x="14366" y="574218"/>
                  </a:lnTo>
                  <a:lnTo>
                    <a:pt x="16832" y="593871"/>
                  </a:lnTo>
                  <a:lnTo>
                    <a:pt x="20520" y="612058"/>
                  </a:lnTo>
                  <a:lnTo>
                    <a:pt x="21869" y="646227"/>
                  </a:lnTo>
                  <a:lnTo>
                    <a:pt x="22045" y="676898"/>
                  </a:lnTo>
                  <a:lnTo>
                    <a:pt x="28318" y="709395"/>
                  </a:lnTo>
                  <a:lnTo>
                    <a:pt x="29270" y="742770"/>
                  </a:lnTo>
                  <a:lnTo>
                    <a:pt x="29326" y="775342"/>
                  </a:lnTo>
                  <a:lnTo>
                    <a:pt x="27177" y="782702"/>
                  </a:lnTo>
                  <a:lnTo>
                    <a:pt x="24341" y="788662"/>
                  </a:lnTo>
                  <a:lnTo>
                    <a:pt x="22370" y="801535"/>
                  </a:lnTo>
                  <a:lnTo>
                    <a:pt x="22073" y="837281"/>
                  </a:lnTo>
                  <a:lnTo>
                    <a:pt x="22072" y="842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077"/>
            <p:cNvSpPr/>
            <p:nvPr/>
          </p:nvSpPr>
          <p:spPr>
            <a:xfrm>
              <a:off x="4005943" y="3217194"/>
              <a:ext cx="1102" cy="15864"/>
            </a:xfrm>
            <a:custGeom>
              <a:avLst/>
              <a:gdLst/>
              <a:ahLst/>
              <a:cxnLst/>
              <a:rect l="0" t="0" r="0" b="0"/>
              <a:pathLst>
                <a:path w="1102" h="15864">
                  <a:moveTo>
                    <a:pt x="1101" y="0"/>
                  </a:moveTo>
                  <a:lnTo>
                    <a:pt x="0" y="15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078"/>
            <p:cNvSpPr/>
            <p:nvPr/>
          </p:nvSpPr>
          <p:spPr>
            <a:xfrm>
              <a:off x="6275916" y="3305628"/>
              <a:ext cx="1514" cy="21773"/>
            </a:xfrm>
            <a:custGeom>
              <a:avLst/>
              <a:gdLst/>
              <a:ahLst/>
              <a:cxnLst/>
              <a:rect l="0" t="0" r="0" b="0"/>
              <a:pathLst>
                <a:path w="1514" h="21773">
                  <a:moveTo>
                    <a:pt x="0" y="0"/>
                  </a:moveTo>
                  <a:lnTo>
                    <a:pt x="1513" y="21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297"/>
          <p:cNvGrpSpPr/>
          <p:nvPr/>
        </p:nvGrpSpPr>
        <p:grpSpPr>
          <a:xfrm>
            <a:off x="7104743" y="1375229"/>
            <a:ext cx="58058" cy="2155372"/>
            <a:chOff x="7104743" y="1375229"/>
            <a:chExt cx="58058" cy="2155372"/>
          </a:xfrm>
        </p:grpSpPr>
        <p:sp>
          <p:nvSpPr>
            <p:cNvPr id="502" name="SMARTInkShape-1079"/>
            <p:cNvSpPr/>
            <p:nvPr/>
          </p:nvSpPr>
          <p:spPr>
            <a:xfrm>
              <a:off x="7104743" y="1375229"/>
              <a:ext cx="7258" cy="653189"/>
            </a:xfrm>
            <a:custGeom>
              <a:avLst/>
              <a:gdLst/>
              <a:ahLst/>
              <a:cxnLst/>
              <a:rect l="0" t="0" r="0" b="0"/>
              <a:pathLst>
                <a:path w="7258" h="653189">
                  <a:moveTo>
                    <a:pt x="0" y="0"/>
                  </a:moveTo>
                  <a:lnTo>
                    <a:pt x="0" y="13479"/>
                  </a:lnTo>
                  <a:lnTo>
                    <a:pt x="6249" y="20671"/>
                  </a:lnTo>
                  <a:lnTo>
                    <a:pt x="6959" y="25298"/>
                  </a:lnTo>
                  <a:lnTo>
                    <a:pt x="7256" y="60478"/>
                  </a:lnTo>
                  <a:lnTo>
                    <a:pt x="7257" y="96360"/>
                  </a:lnTo>
                  <a:lnTo>
                    <a:pt x="7257" y="131129"/>
                  </a:lnTo>
                  <a:lnTo>
                    <a:pt x="7257" y="164524"/>
                  </a:lnTo>
                  <a:lnTo>
                    <a:pt x="7257" y="198363"/>
                  </a:lnTo>
                  <a:lnTo>
                    <a:pt x="7257" y="232378"/>
                  </a:lnTo>
                  <a:lnTo>
                    <a:pt x="6451" y="268464"/>
                  </a:lnTo>
                  <a:lnTo>
                    <a:pt x="1009" y="298651"/>
                  </a:lnTo>
                  <a:lnTo>
                    <a:pt x="132" y="331824"/>
                  </a:lnTo>
                  <a:lnTo>
                    <a:pt x="26" y="360490"/>
                  </a:lnTo>
                  <a:lnTo>
                    <a:pt x="6" y="391418"/>
                  </a:lnTo>
                  <a:lnTo>
                    <a:pt x="1" y="420822"/>
                  </a:lnTo>
                  <a:lnTo>
                    <a:pt x="0" y="449924"/>
                  </a:lnTo>
                  <a:lnTo>
                    <a:pt x="0" y="479774"/>
                  </a:lnTo>
                  <a:lnTo>
                    <a:pt x="0" y="513743"/>
                  </a:lnTo>
                  <a:lnTo>
                    <a:pt x="0" y="547839"/>
                  </a:lnTo>
                  <a:lnTo>
                    <a:pt x="0" y="576069"/>
                  </a:lnTo>
                  <a:lnTo>
                    <a:pt x="0" y="609517"/>
                  </a:lnTo>
                  <a:lnTo>
                    <a:pt x="805" y="636901"/>
                  </a:lnTo>
                  <a:lnTo>
                    <a:pt x="3192" y="653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080"/>
            <p:cNvSpPr/>
            <p:nvPr/>
          </p:nvSpPr>
          <p:spPr>
            <a:xfrm>
              <a:off x="7112000" y="2403405"/>
              <a:ext cx="50801" cy="1127196"/>
            </a:xfrm>
            <a:custGeom>
              <a:avLst/>
              <a:gdLst/>
              <a:ahLst/>
              <a:cxnLst/>
              <a:rect l="0" t="0" r="0" b="0"/>
              <a:pathLst>
                <a:path w="50801" h="1127196">
                  <a:moveTo>
                    <a:pt x="0" y="0"/>
                  </a:moveTo>
                  <a:lnTo>
                    <a:pt x="0" y="23754"/>
                  </a:lnTo>
                  <a:lnTo>
                    <a:pt x="2151" y="53033"/>
                  </a:lnTo>
                  <a:lnTo>
                    <a:pt x="5745" y="82135"/>
                  </a:lnTo>
                  <a:lnTo>
                    <a:pt x="6809" y="113336"/>
                  </a:lnTo>
                  <a:lnTo>
                    <a:pt x="7124" y="145965"/>
                  </a:lnTo>
                  <a:lnTo>
                    <a:pt x="7217" y="176060"/>
                  </a:lnTo>
                  <a:lnTo>
                    <a:pt x="9396" y="205405"/>
                  </a:lnTo>
                  <a:lnTo>
                    <a:pt x="12998" y="234527"/>
                  </a:lnTo>
                  <a:lnTo>
                    <a:pt x="14064" y="265734"/>
                  </a:lnTo>
                  <a:lnTo>
                    <a:pt x="16532" y="298364"/>
                  </a:lnTo>
                  <a:lnTo>
                    <a:pt x="20219" y="328460"/>
                  </a:lnTo>
                  <a:lnTo>
                    <a:pt x="21312" y="357805"/>
                  </a:lnTo>
                  <a:lnTo>
                    <a:pt x="21635" y="386927"/>
                  </a:lnTo>
                  <a:lnTo>
                    <a:pt x="23881" y="415983"/>
                  </a:lnTo>
                  <a:lnTo>
                    <a:pt x="27503" y="445020"/>
                  </a:lnTo>
                  <a:lnTo>
                    <a:pt x="28577" y="474051"/>
                  </a:lnTo>
                  <a:lnTo>
                    <a:pt x="31045" y="503080"/>
                  </a:lnTo>
                  <a:lnTo>
                    <a:pt x="34733" y="532109"/>
                  </a:lnTo>
                  <a:lnTo>
                    <a:pt x="37976" y="561138"/>
                  </a:lnTo>
                  <a:lnTo>
                    <a:pt x="41894" y="590166"/>
                  </a:lnTo>
                  <a:lnTo>
                    <a:pt x="43217" y="625019"/>
                  </a:lnTo>
                  <a:lnTo>
                    <a:pt x="43479" y="660185"/>
                  </a:lnTo>
                  <a:lnTo>
                    <a:pt x="43530" y="693413"/>
                  </a:lnTo>
                  <a:lnTo>
                    <a:pt x="43540" y="726944"/>
                  </a:lnTo>
                  <a:lnTo>
                    <a:pt x="48530" y="757668"/>
                  </a:lnTo>
                  <a:lnTo>
                    <a:pt x="50352" y="791810"/>
                  </a:lnTo>
                  <a:lnTo>
                    <a:pt x="50712" y="822087"/>
                  </a:lnTo>
                  <a:lnTo>
                    <a:pt x="50788" y="852896"/>
                  </a:lnTo>
                  <a:lnTo>
                    <a:pt x="50799" y="887097"/>
                  </a:lnTo>
                  <a:lnTo>
                    <a:pt x="50800" y="918891"/>
                  </a:lnTo>
                  <a:lnTo>
                    <a:pt x="50800" y="953149"/>
                  </a:lnTo>
                  <a:lnTo>
                    <a:pt x="50800" y="987025"/>
                  </a:lnTo>
                  <a:lnTo>
                    <a:pt x="49994" y="1020145"/>
                  </a:lnTo>
                  <a:lnTo>
                    <a:pt x="44552" y="1034872"/>
                  </a:lnTo>
                  <a:lnTo>
                    <a:pt x="43555" y="1068685"/>
                  </a:lnTo>
                  <a:lnTo>
                    <a:pt x="43543" y="1104291"/>
                  </a:lnTo>
                  <a:lnTo>
                    <a:pt x="43543" y="1119631"/>
                  </a:lnTo>
                  <a:lnTo>
                    <a:pt x="50800" y="1127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298"/>
          <p:cNvGrpSpPr/>
          <p:nvPr/>
        </p:nvGrpSpPr>
        <p:grpSpPr>
          <a:xfrm>
            <a:off x="5081803" y="2051162"/>
            <a:ext cx="417547" cy="419797"/>
            <a:chOff x="5081803" y="2051162"/>
            <a:chExt cx="417547" cy="419797"/>
          </a:xfrm>
        </p:grpSpPr>
        <p:sp>
          <p:nvSpPr>
            <p:cNvPr id="505" name="SMARTInkShape-1081"/>
            <p:cNvSpPr/>
            <p:nvPr/>
          </p:nvSpPr>
          <p:spPr>
            <a:xfrm>
              <a:off x="5167305" y="2051162"/>
              <a:ext cx="16511" cy="2985"/>
            </a:xfrm>
            <a:custGeom>
              <a:avLst/>
              <a:gdLst/>
              <a:ahLst/>
              <a:cxnLst/>
              <a:rect l="0" t="0" r="0" b="0"/>
              <a:pathLst>
                <a:path w="16511" h="2985">
                  <a:moveTo>
                    <a:pt x="16510" y="921"/>
                  </a:moveTo>
                  <a:lnTo>
                    <a:pt x="13218" y="0"/>
                  </a:lnTo>
                  <a:lnTo>
                    <a:pt x="0" y="2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082"/>
            <p:cNvSpPr/>
            <p:nvPr/>
          </p:nvSpPr>
          <p:spPr>
            <a:xfrm>
              <a:off x="5341970" y="2377637"/>
              <a:ext cx="21060" cy="6336"/>
            </a:xfrm>
            <a:custGeom>
              <a:avLst/>
              <a:gdLst/>
              <a:ahLst/>
              <a:cxnLst/>
              <a:rect l="0" t="0" r="0" b="0"/>
              <a:pathLst>
                <a:path w="21060" h="6336">
                  <a:moveTo>
                    <a:pt x="0" y="0"/>
                  </a:moveTo>
                  <a:lnTo>
                    <a:pt x="21059" y="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083"/>
            <p:cNvSpPr/>
            <p:nvPr/>
          </p:nvSpPr>
          <p:spPr>
            <a:xfrm>
              <a:off x="5081803" y="2104136"/>
              <a:ext cx="417547" cy="366823"/>
            </a:xfrm>
            <a:custGeom>
              <a:avLst/>
              <a:gdLst/>
              <a:ahLst/>
              <a:cxnLst/>
              <a:rect l="0" t="0" r="0" b="0"/>
              <a:pathLst>
                <a:path w="417547" h="366823">
                  <a:moveTo>
                    <a:pt x="0" y="344661"/>
                  </a:moveTo>
                  <a:lnTo>
                    <a:pt x="29798" y="356414"/>
                  </a:lnTo>
                  <a:lnTo>
                    <a:pt x="63850" y="363088"/>
                  </a:lnTo>
                  <a:lnTo>
                    <a:pt x="97691" y="366416"/>
                  </a:lnTo>
                  <a:lnTo>
                    <a:pt x="126438" y="366822"/>
                  </a:lnTo>
                  <a:lnTo>
                    <a:pt x="157383" y="361914"/>
                  </a:lnTo>
                  <a:lnTo>
                    <a:pt x="188940" y="357958"/>
                  </a:lnTo>
                  <a:lnTo>
                    <a:pt x="216520" y="351902"/>
                  </a:lnTo>
                  <a:lnTo>
                    <a:pt x="250884" y="342631"/>
                  </a:lnTo>
                  <a:lnTo>
                    <a:pt x="280966" y="328047"/>
                  </a:lnTo>
                  <a:lnTo>
                    <a:pt x="310203" y="314415"/>
                  </a:lnTo>
                  <a:lnTo>
                    <a:pt x="345898" y="286943"/>
                  </a:lnTo>
                  <a:lnTo>
                    <a:pt x="380369" y="253217"/>
                  </a:lnTo>
                  <a:lnTo>
                    <a:pt x="399331" y="217948"/>
                  </a:lnTo>
                  <a:lnTo>
                    <a:pt x="408544" y="197787"/>
                  </a:lnTo>
                  <a:lnTo>
                    <a:pt x="417404" y="161582"/>
                  </a:lnTo>
                  <a:lnTo>
                    <a:pt x="417546" y="149063"/>
                  </a:lnTo>
                  <a:lnTo>
                    <a:pt x="410848" y="117959"/>
                  </a:lnTo>
                  <a:lnTo>
                    <a:pt x="390378" y="83904"/>
                  </a:lnTo>
                  <a:lnTo>
                    <a:pt x="380762" y="69382"/>
                  </a:lnTo>
                  <a:lnTo>
                    <a:pt x="358364" y="45995"/>
                  </a:lnTo>
                  <a:lnTo>
                    <a:pt x="337079" y="33730"/>
                  </a:lnTo>
                  <a:lnTo>
                    <a:pt x="319008" y="23874"/>
                  </a:lnTo>
                  <a:lnTo>
                    <a:pt x="301291" y="12890"/>
                  </a:lnTo>
                  <a:lnTo>
                    <a:pt x="266486" y="239"/>
                  </a:lnTo>
                  <a:lnTo>
                    <a:pt x="265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299"/>
          <p:cNvGrpSpPr/>
          <p:nvPr/>
        </p:nvGrpSpPr>
        <p:grpSpPr>
          <a:xfrm>
            <a:off x="6019532" y="1970343"/>
            <a:ext cx="1562472" cy="526184"/>
            <a:chOff x="6019532" y="1970343"/>
            <a:chExt cx="1562472" cy="526184"/>
          </a:xfrm>
        </p:grpSpPr>
        <p:sp>
          <p:nvSpPr>
            <p:cNvPr id="509" name="SMARTInkShape-1084"/>
            <p:cNvSpPr/>
            <p:nvPr/>
          </p:nvSpPr>
          <p:spPr>
            <a:xfrm>
              <a:off x="6019532" y="1999469"/>
              <a:ext cx="597260" cy="471300"/>
            </a:xfrm>
            <a:custGeom>
              <a:avLst/>
              <a:gdLst/>
              <a:ahLst/>
              <a:cxnLst/>
              <a:rect l="0" t="0" r="0" b="0"/>
              <a:pathLst>
                <a:path w="597260" h="471300">
                  <a:moveTo>
                    <a:pt x="340460" y="29723"/>
                  </a:moveTo>
                  <a:lnTo>
                    <a:pt x="336602" y="26923"/>
                  </a:lnTo>
                  <a:lnTo>
                    <a:pt x="316427" y="18461"/>
                  </a:lnTo>
                  <a:lnTo>
                    <a:pt x="285871" y="14925"/>
                  </a:lnTo>
                  <a:lnTo>
                    <a:pt x="252651" y="14459"/>
                  </a:lnTo>
                  <a:lnTo>
                    <a:pt x="221726" y="14398"/>
                  </a:lnTo>
                  <a:lnTo>
                    <a:pt x="205429" y="15197"/>
                  </a:lnTo>
                  <a:lnTo>
                    <a:pt x="170727" y="26767"/>
                  </a:lnTo>
                  <a:lnTo>
                    <a:pt x="154570" y="34631"/>
                  </a:lnTo>
                  <a:lnTo>
                    <a:pt x="120051" y="59638"/>
                  </a:lnTo>
                  <a:lnTo>
                    <a:pt x="86146" y="91898"/>
                  </a:lnTo>
                  <a:lnTo>
                    <a:pt x="57116" y="124687"/>
                  </a:lnTo>
                  <a:lnTo>
                    <a:pt x="35075" y="153977"/>
                  </a:lnTo>
                  <a:lnTo>
                    <a:pt x="21113" y="188784"/>
                  </a:lnTo>
                  <a:lnTo>
                    <a:pt x="8772" y="224875"/>
                  </a:lnTo>
                  <a:lnTo>
                    <a:pt x="2388" y="261135"/>
                  </a:lnTo>
                  <a:lnTo>
                    <a:pt x="0" y="275647"/>
                  </a:lnTo>
                  <a:lnTo>
                    <a:pt x="3225" y="308079"/>
                  </a:lnTo>
                  <a:lnTo>
                    <a:pt x="11703" y="341408"/>
                  </a:lnTo>
                  <a:lnTo>
                    <a:pt x="20938" y="366224"/>
                  </a:lnTo>
                  <a:lnTo>
                    <a:pt x="45455" y="400332"/>
                  </a:lnTo>
                  <a:lnTo>
                    <a:pt x="59664" y="417326"/>
                  </a:lnTo>
                  <a:lnTo>
                    <a:pt x="94822" y="441057"/>
                  </a:lnTo>
                  <a:lnTo>
                    <a:pt x="127773" y="456557"/>
                  </a:lnTo>
                  <a:lnTo>
                    <a:pt x="160249" y="466648"/>
                  </a:lnTo>
                  <a:lnTo>
                    <a:pt x="188199" y="470124"/>
                  </a:lnTo>
                  <a:lnTo>
                    <a:pt x="221552" y="471299"/>
                  </a:lnTo>
                  <a:lnTo>
                    <a:pt x="248919" y="470696"/>
                  </a:lnTo>
                  <a:lnTo>
                    <a:pt x="277456" y="466575"/>
                  </a:lnTo>
                  <a:lnTo>
                    <a:pt x="306339" y="464190"/>
                  </a:lnTo>
                  <a:lnTo>
                    <a:pt x="335325" y="458734"/>
                  </a:lnTo>
                  <a:lnTo>
                    <a:pt x="363534" y="452011"/>
                  </a:lnTo>
                  <a:lnTo>
                    <a:pt x="397296" y="440365"/>
                  </a:lnTo>
                  <a:lnTo>
                    <a:pt x="430934" y="426626"/>
                  </a:lnTo>
                  <a:lnTo>
                    <a:pt x="460872" y="410354"/>
                  </a:lnTo>
                  <a:lnTo>
                    <a:pt x="490081" y="389459"/>
                  </a:lnTo>
                  <a:lnTo>
                    <a:pt x="521418" y="360158"/>
                  </a:lnTo>
                  <a:lnTo>
                    <a:pt x="556295" y="323949"/>
                  </a:lnTo>
                  <a:lnTo>
                    <a:pt x="575701" y="289831"/>
                  </a:lnTo>
                  <a:lnTo>
                    <a:pt x="585464" y="255981"/>
                  </a:lnTo>
                  <a:lnTo>
                    <a:pt x="595888" y="224167"/>
                  </a:lnTo>
                  <a:lnTo>
                    <a:pt x="597259" y="202873"/>
                  </a:lnTo>
                  <a:lnTo>
                    <a:pt x="588761" y="166762"/>
                  </a:lnTo>
                  <a:lnTo>
                    <a:pt x="578716" y="143548"/>
                  </a:lnTo>
                  <a:lnTo>
                    <a:pt x="556908" y="107859"/>
                  </a:lnTo>
                  <a:lnTo>
                    <a:pt x="529502" y="76183"/>
                  </a:lnTo>
                  <a:lnTo>
                    <a:pt x="504728" y="52998"/>
                  </a:lnTo>
                  <a:lnTo>
                    <a:pt x="474667" y="33897"/>
                  </a:lnTo>
                  <a:lnTo>
                    <a:pt x="444246" y="22154"/>
                  </a:lnTo>
                  <a:lnTo>
                    <a:pt x="415121" y="12070"/>
                  </a:lnTo>
                  <a:lnTo>
                    <a:pt x="383057" y="3119"/>
                  </a:lnTo>
                  <a:lnTo>
                    <a:pt x="352592" y="515"/>
                  </a:lnTo>
                  <a:lnTo>
                    <a:pt x="323280" y="0"/>
                  </a:lnTo>
                  <a:lnTo>
                    <a:pt x="295002" y="705"/>
                  </a:lnTo>
                  <a:lnTo>
                    <a:pt x="260294" y="6126"/>
                  </a:lnTo>
                  <a:lnTo>
                    <a:pt x="227671" y="14893"/>
                  </a:lnTo>
                  <a:lnTo>
                    <a:pt x="207097" y="21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085"/>
            <p:cNvSpPr/>
            <p:nvPr/>
          </p:nvSpPr>
          <p:spPr>
            <a:xfrm>
              <a:off x="6858285" y="1970343"/>
              <a:ext cx="723719" cy="526184"/>
            </a:xfrm>
            <a:custGeom>
              <a:avLst/>
              <a:gdLst/>
              <a:ahLst/>
              <a:cxnLst/>
              <a:rect l="0" t="0" r="0" b="0"/>
              <a:pathLst>
                <a:path w="723719" h="526184">
                  <a:moveTo>
                    <a:pt x="420630" y="14486"/>
                  </a:moveTo>
                  <a:lnTo>
                    <a:pt x="416777" y="10633"/>
                  </a:lnTo>
                  <a:lnTo>
                    <a:pt x="382230" y="2440"/>
                  </a:lnTo>
                  <a:lnTo>
                    <a:pt x="347935" y="188"/>
                  </a:lnTo>
                  <a:lnTo>
                    <a:pt x="317898" y="0"/>
                  </a:lnTo>
                  <a:lnTo>
                    <a:pt x="282594" y="5719"/>
                  </a:lnTo>
                  <a:lnTo>
                    <a:pt x="263078" y="8932"/>
                  </a:lnTo>
                  <a:lnTo>
                    <a:pt x="231265" y="19548"/>
                  </a:lnTo>
                  <a:lnTo>
                    <a:pt x="210777" y="27453"/>
                  </a:lnTo>
                  <a:lnTo>
                    <a:pt x="180109" y="44933"/>
                  </a:lnTo>
                  <a:lnTo>
                    <a:pt x="146873" y="65791"/>
                  </a:lnTo>
                  <a:lnTo>
                    <a:pt x="115140" y="90349"/>
                  </a:lnTo>
                  <a:lnTo>
                    <a:pt x="83305" y="119924"/>
                  </a:lnTo>
                  <a:lnTo>
                    <a:pt x="57949" y="152877"/>
                  </a:lnTo>
                  <a:lnTo>
                    <a:pt x="34411" y="183736"/>
                  </a:lnTo>
                  <a:lnTo>
                    <a:pt x="19495" y="217993"/>
                  </a:lnTo>
                  <a:lnTo>
                    <a:pt x="7029" y="254012"/>
                  </a:lnTo>
                  <a:lnTo>
                    <a:pt x="1882" y="275755"/>
                  </a:lnTo>
                  <a:lnTo>
                    <a:pt x="0" y="307849"/>
                  </a:lnTo>
                  <a:lnTo>
                    <a:pt x="1921" y="337842"/>
                  </a:lnTo>
                  <a:lnTo>
                    <a:pt x="12100" y="370618"/>
                  </a:lnTo>
                  <a:lnTo>
                    <a:pt x="19960" y="391208"/>
                  </a:lnTo>
                  <a:lnTo>
                    <a:pt x="37422" y="421915"/>
                  </a:lnTo>
                  <a:lnTo>
                    <a:pt x="69196" y="454418"/>
                  </a:lnTo>
                  <a:lnTo>
                    <a:pt x="102689" y="483751"/>
                  </a:lnTo>
                  <a:lnTo>
                    <a:pt x="137782" y="502223"/>
                  </a:lnTo>
                  <a:lnTo>
                    <a:pt x="170518" y="516512"/>
                  </a:lnTo>
                  <a:lnTo>
                    <a:pt x="198513" y="520716"/>
                  </a:lnTo>
                  <a:lnTo>
                    <a:pt x="227235" y="521961"/>
                  </a:lnTo>
                  <a:lnTo>
                    <a:pt x="256173" y="526183"/>
                  </a:lnTo>
                  <a:lnTo>
                    <a:pt x="289027" y="524836"/>
                  </a:lnTo>
                  <a:lnTo>
                    <a:pt x="320443" y="523182"/>
                  </a:lnTo>
                  <a:lnTo>
                    <a:pt x="350178" y="518839"/>
                  </a:lnTo>
                  <a:lnTo>
                    <a:pt x="379417" y="516298"/>
                  </a:lnTo>
                  <a:lnTo>
                    <a:pt x="408508" y="511693"/>
                  </a:lnTo>
                  <a:lnTo>
                    <a:pt x="437555" y="501369"/>
                  </a:lnTo>
                  <a:lnTo>
                    <a:pt x="466588" y="491949"/>
                  </a:lnTo>
                  <a:lnTo>
                    <a:pt x="495619" y="480198"/>
                  </a:lnTo>
                  <a:lnTo>
                    <a:pt x="524648" y="466503"/>
                  </a:lnTo>
                  <a:lnTo>
                    <a:pt x="557559" y="447427"/>
                  </a:lnTo>
                  <a:lnTo>
                    <a:pt x="587356" y="428129"/>
                  </a:lnTo>
                  <a:lnTo>
                    <a:pt x="622997" y="398963"/>
                  </a:lnTo>
                  <a:lnTo>
                    <a:pt x="659172" y="362878"/>
                  </a:lnTo>
                  <a:lnTo>
                    <a:pt x="680139" y="332691"/>
                  </a:lnTo>
                  <a:lnTo>
                    <a:pt x="701597" y="299518"/>
                  </a:lnTo>
                  <a:lnTo>
                    <a:pt x="706773" y="287922"/>
                  </a:lnTo>
                  <a:lnTo>
                    <a:pt x="714222" y="253664"/>
                  </a:lnTo>
                  <a:lnTo>
                    <a:pt x="723396" y="223389"/>
                  </a:lnTo>
                  <a:lnTo>
                    <a:pt x="723718" y="209738"/>
                  </a:lnTo>
                  <a:lnTo>
                    <a:pt x="719062" y="177905"/>
                  </a:lnTo>
                  <a:lnTo>
                    <a:pt x="710395" y="146804"/>
                  </a:lnTo>
                  <a:lnTo>
                    <a:pt x="705040" y="136189"/>
                  </a:lnTo>
                  <a:lnTo>
                    <a:pt x="684152" y="102294"/>
                  </a:lnTo>
                  <a:lnTo>
                    <a:pt x="652482" y="76913"/>
                  </a:lnTo>
                  <a:lnTo>
                    <a:pt x="622665" y="53129"/>
                  </a:lnTo>
                  <a:lnTo>
                    <a:pt x="587392" y="36886"/>
                  </a:lnTo>
                  <a:lnTo>
                    <a:pt x="558485" y="26705"/>
                  </a:lnTo>
                  <a:lnTo>
                    <a:pt x="524493" y="16929"/>
                  </a:lnTo>
                  <a:lnTo>
                    <a:pt x="493648" y="9384"/>
                  </a:lnTo>
                  <a:lnTo>
                    <a:pt x="467262" y="7867"/>
                  </a:lnTo>
                  <a:lnTo>
                    <a:pt x="435143" y="7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300"/>
          <p:cNvGrpSpPr/>
          <p:nvPr/>
        </p:nvGrpSpPr>
        <p:grpSpPr>
          <a:xfrm>
            <a:off x="4891322" y="1999351"/>
            <a:ext cx="587822" cy="493473"/>
            <a:chOff x="4891322" y="1999351"/>
            <a:chExt cx="587822" cy="493473"/>
          </a:xfrm>
        </p:grpSpPr>
        <p:sp>
          <p:nvSpPr>
            <p:cNvPr id="512" name="SMARTInkShape-1086"/>
            <p:cNvSpPr/>
            <p:nvPr/>
          </p:nvSpPr>
          <p:spPr>
            <a:xfrm>
              <a:off x="4891322" y="1999351"/>
              <a:ext cx="587822" cy="493473"/>
            </a:xfrm>
            <a:custGeom>
              <a:avLst/>
              <a:gdLst/>
              <a:ahLst/>
              <a:cxnLst/>
              <a:rect l="0" t="0" r="0" b="0"/>
              <a:pathLst>
                <a:path w="587822" h="493473">
                  <a:moveTo>
                    <a:pt x="486221" y="79821"/>
                  </a:moveTo>
                  <a:lnTo>
                    <a:pt x="486221" y="75968"/>
                  </a:lnTo>
                  <a:lnTo>
                    <a:pt x="485415" y="74833"/>
                  </a:lnTo>
                  <a:lnTo>
                    <a:pt x="484071" y="74076"/>
                  </a:lnTo>
                  <a:lnTo>
                    <a:pt x="478966" y="72564"/>
                  </a:lnTo>
                  <a:lnTo>
                    <a:pt x="478964" y="72563"/>
                  </a:lnTo>
                  <a:lnTo>
                    <a:pt x="478964" y="61480"/>
                  </a:lnTo>
                  <a:lnTo>
                    <a:pt x="478158" y="60336"/>
                  </a:lnTo>
                  <a:lnTo>
                    <a:pt x="476814" y="59574"/>
                  </a:lnTo>
                  <a:lnTo>
                    <a:pt x="472715" y="58350"/>
                  </a:lnTo>
                  <a:lnTo>
                    <a:pt x="472155" y="56033"/>
                  </a:lnTo>
                  <a:lnTo>
                    <a:pt x="471715" y="44635"/>
                  </a:lnTo>
                  <a:lnTo>
                    <a:pt x="470905" y="44268"/>
                  </a:lnTo>
                  <a:lnTo>
                    <a:pt x="467857" y="43861"/>
                  </a:lnTo>
                  <a:lnTo>
                    <a:pt x="463813" y="41529"/>
                  </a:lnTo>
                  <a:lnTo>
                    <a:pt x="458500" y="37315"/>
                  </a:lnTo>
                  <a:lnTo>
                    <a:pt x="457774" y="34588"/>
                  </a:lnTo>
                  <a:lnTo>
                    <a:pt x="457581" y="32733"/>
                  </a:lnTo>
                  <a:lnTo>
                    <a:pt x="456645" y="31495"/>
                  </a:lnTo>
                  <a:lnTo>
                    <a:pt x="453454" y="30120"/>
                  </a:lnTo>
                  <a:lnTo>
                    <a:pt x="447125" y="29346"/>
                  </a:lnTo>
                  <a:lnTo>
                    <a:pt x="445643" y="28431"/>
                  </a:lnTo>
                  <a:lnTo>
                    <a:pt x="444655" y="27015"/>
                  </a:lnTo>
                  <a:lnTo>
                    <a:pt x="443997" y="25264"/>
                  </a:lnTo>
                  <a:lnTo>
                    <a:pt x="442750" y="24097"/>
                  </a:lnTo>
                  <a:lnTo>
                    <a:pt x="434957" y="20074"/>
                  </a:lnTo>
                  <a:lnTo>
                    <a:pt x="430376" y="16981"/>
                  </a:lnTo>
                  <a:lnTo>
                    <a:pt x="423265" y="15239"/>
                  </a:lnTo>
                  <a:lnTo>
                    <a:pt x="418460" y="14832"/>
                  </a:lnTo>
                  <a:lnTo>
                    <a:pt x="413637" y="12501"/>
                  </a:lnTo>
                  <a:lnTo>
                    <a:pt x="408806" y="9583"/>
                  </a:lnTo>
                  <a:lnTo>
                    <a:pt x="399135" y="7710"/>
                  </a:lnTo>
                  <a:lnTo>
                    <a:pt x="365942" y="6448"/>
                  </a:lnTo>
                  <a:lnTo>
                    <a:pt x="357404" y="2263"/>
                  </a:lnTo>
                  <a:lnTo>
                    <a:pt x="324550" y="31"/>
                  </a:lnTo>
                  <a:lnTo>
                    <a:pt x="310666" y="0"/>
                  </a:lnTo>
                  <a:lnTo>
                    <a:pt x="305253" y="2145"/>
                  </a:lnTo>
                  <a:lnTo>
                    <a:pt x="302679" y="3847"/>
                  </a:lnTo>
                  <a:lnTo>
                    <a:pt x="291354" y="6241"/>
                  </a:lnTo>
                  <a:lnTo>
                    <a:pt x="256338" y="8038"/>
                  </a:lnTo>
                  <a:lnTo>
                    <a:pt x="235377" y="13832"/>
                  </a:lnTo>
                  <a:lnTo>
                    <a:pt x="226795" y="15113"/>
                  </a:lnTo>
                  <a:lnTo>
                    <a:pt x="193572" y="26546"/>
                  </a:lnTo>
                  <a:lnTo>
                    <a:pt x="157990" y="37936"/>
                  </a:lnTo>
                  <a:lnTo>
                    <a:pt x="146794" y="44026"/>
                  </a:lnTo>
                  <a:lnTo>
                    <a:pt x="131934" y="53308"/>
                  </a:lnTo>
                  <a:lnTo>
                    <a:pt x="116598" y="59575"/>
                  </a:lnTo>
                  <a:lnTo>
                    <a:pt x="81114" y="82266"/>
                  </a:lnTo>
                  <a:lnTo>
                    <a:pt x="45973" y="113687"/>
                  </a:lnTo>
                  <a:lnTo>
                    <a:pt x="32248" y="128201"/>
                  </a:lnTo>
                  <a:lnTo>
                    <a:pt x="27508" y="137878"/>
                  </a:lnTo>
                  <a:lnTo>
                    <a:pt x="24317" y="142716"/>
                  </a:lnTo>
                  <a:lnTo>
                    <a:pt x="21714" y="149973"/>
                  </a:lnTo>
                  <a:lnTo>
                    <a:pt x="9255" y="166906"/>
                  </a:lnTo>
                  <a:lnTo>
                    <a:pt x="7514" y="179001"/>
                  </a:lnTo>
                  <a:lnTo>
                    <a:pt x="7367" y="183840"/>
                  </a:lnTo>
                  <a:lnTo>
                    <a:pt x="5151" y="188677"/>
                  </a:lnTo>
                  <a:lnTo>
                    <a:pt x="3432" y="191097"/>
                  </a:lnTo>
                  <a:lnTo>
                    <a:pt x="1012" y="202207"/>
                  </a:lnTo>
                  <a:lnTo>
                    <a:pt x="9" y="236800"/>
                  </a:lnTo>
                  <a:lnTo>
                    <a:pt x="0" y="241782"/>
                  </a:lnTo>
                  <a:lnTo>
                    <a:pt x="7117" y="277779"/>
                  </a:lnTo>
                  <a:lnTo>
                    <a:pt x="7224" y="291661"/>
                  </a:lnTo>
                  <a:lnTo>
                    <a:pt x="9388" y="297075"/>
                  </a:lnTo>
                  <a:lnTo>
                    <a:pt x="12231" y="302168"/>
                  </a:lnTo>
                  <a:lnTo>
                    <a:pt x="14639" y="309569"/>
                  </a:lnTo>
                  <a:lnTo>
                    <a:pt x="19295" y="317676"/>
                  </a:lnTo>
                  <a:lnTo>
                    <a:pt x="21839" y="329126"/>
                  </a:lnTo>
                  <a:lnTo>
                    <a:pt x="27341" y="337985"/>
                  </a:lnTo>
                  <a:lnTo>
                    <a:pt x="33272" y="345716"/>
                  </a:lnTo>
                  <a:lnTo>
                    <a:pt x="43997" y="368581"/>
                  </a:lnTo>
                  <a:lnTo>
                    <a:pt x="54886" y="382001"/>
                  </a:lnTo>
                  <a:lnTo>
                    <a:pt x="59575" y="391838"/>
                  </a:lnTo>
                  <a:lnTo>
                    <a:pt x="70346" y="408149"/>
                  </a:lnTo>
                  <a:lnTo>
                    <a:pt x="88858" y="418960"/>
                  </a:lnTo>
                  <a:lnTo>
                    <a:pt x="94324" y="425884"/>
                  </a:lnTo>
                  <a:lnTo>
                    <a:pt x="129566" y="452355"/>
                  </a:lnTo>
                  <a:lnTo>
                    <a:pt x="142836" y="461224"/>
                  </a:lnTo>
                  <a:lnTo>
                    <a:pt x="158001" y="465962"/>
                  </a:lnTo>
                  <a:lnTo>
                    <a:pt x="176514" y="475937"/>
                  </a:lnTo>
                  <a:lnTo>
                    <a:pt x="208358" y="485094"/>
                  </a:lnTo>
                  <a:lnTo>
                    <a:pt x="232264" y="488222"/>
                  </a:lnTo>
                  <a:lnTo>
                    <a:pt x="247730" y="492440"/>
                  </a:lnTo>
                  <a:lnTo>
                    <a:pt x="279893" y="493386"/>
                  </a:lnTo>
                  <a:lnTo>
                    <a:pt x="314427" y="493472"/>
                  </a:lnTo>
                  <a:lnTo>
                    <a:pt x="328970" y="492670"/>
                  </a:lnTo>
                  <a:lnTo>
                    <a:pt x="362849" y="484518"/>
                  </a:lnTo>
                  <a:lnTo>
                    <a:pt x="396716" y="469187"/>
                  </a:lnTo>
                  <a:lnTo>
                    <a:pt x="429598" y="454764"/>
                  </a:lnTo>
                  <a:lnTo>
                    <a:pt x="464765" y="435420"/>
                  </a:lnTo>
                  <a:lnTo>
                    <a:pt x="473459" y="429776"/>
                  </a:lnTo>
                  <a:lnTo>
                    <a:pt x="487762" y="415162"/>
                  </a:lnTo>
                  <a:lnTo>
                    <a:pt x="519998" y="387771"/>
                  </a:lnTo>
                  <a:lnTo>
                    <a:pt x="532067" y="379193"/>
                  </a:lnTo>
                  <a:lnTo>
                    <a:pt x="561294" y="345972"/>
                  </a:lnTo>
                  <a:lnTo>
                    <a:pt x="567430" y="339758"/>
                  </a:lnTo>
                  <a:lnTo>
                    <a:pt x="570695" y="332159"/>
                  </a:lnTo>
                  <a:lnTo>
                    <a:pt x="572951" y="324212"/>
                  </a:lnTo>
                  <a:lnTo>
                    <a:pt x="578822" y="312540"/>
                  </a:lnTo>
                  <a:lnTo>
                    <a:pt x="587821" y="283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087"/>
            <p:cNvSpPr/>
            <p:nvPr/>
          </p:nvSpPr>
          <p:spPr>
            <a:xfrm>
              <a:off x="5050980" y="2130062"/>
              <a:ext cx="319307" cy="224882"/>
            </a:xfrm>
            <a:custGeom>
              <a:avLst/>
              <a:gdLst/>
              <a:ahLst/>
              <a:cxnLst/>
              <a:rect l="0" t="0" r="0" b="0"/>
              <a:pathLst>
                <a:path w="319307" h="224882">
                  <a:moveTo>
                    <a:pt x="50791" y="14424"/>
                  </a:moveTo>
                  <a:lnTo>
                    <a:pt x="46939" y="14424"/>
                  </a:lnTo>
                  <a:lnTo>
                    <a:pt x="22154" y="7615"/>
                  </a:lnTo>
                  <a:lnTo>
                    <a:pt x="19605" y="7465"/>
                  </a:lnTo>
                  <a:lnTo>
                    <a:pt x="17906" y="6560"/>
                  </a:lnTo>
                  <a:lnTo>
                    <a:pt x="16772" y="5149"/>
                  </a:lnTo>
                  <a:lnTo>
                    <a:pt x="16017" y="3402"/>
                  </a:lnTo>
                  <a:lnTo>
                    <a:pt x="14707" y="2238"/>
                  </a:lnTo>
                  <a:lnTo>
                    <a:pt x="8390" y="216"/>
                  </a:lnTo>
                  <a:lnTo>
                    <a:pt x="3734" y="0"/>
                  </a:lnTo>
                  <a:lnTo>
                    <a:pt x="2487" y="776"/>
                  </a:lnTo>
                  <a:lnTo>
                    <a:pt x="1655" y="2100"/>
                  </a:lnTo>
                  <a:lnTo>
                    <a:pt x="89" y="6870"/>
                  </a:lnTo>
                  <a:lnTo>
                    <a:pt x="0" y="13389"/>
                  </a:lnTo>
                  <a:lnTo>
                    <a:pt x="804" y="13734"/>
                  </a:lnTo>
                  <a:lnTo>
                    <a:pt x="3848" y="14117"/>
                  </a:lnTo>
                  <a:lnTo>
                    <a:pt x="4981" y="15026"/>
                  </a:lnTo>
                  <a:lnTo>
                    <a:pt x="6240" y="18186"/>
                  </a:lnTo>
                  <a:lnTo>
                    <a:pt x="7383" y="19351"/>
                  </a:lnTo>
                  <a:lnTo>
                    <a:pt x="10803" y="20645"/>
                  </a:lnTo>
                  <a:lnTo>
                    <a:pt x="12037" y="21797"/>
                  </a:lnTo>
                  <a:lnTo>
                    <a:pt x="18033" y="31691"/>
                  </a:lnTo>
                  <a:lnTo>
                    <a:pt x="34729" y="48310"/>
                  </a:lnTo>
                  <a:lnTo>
                    <a:pt x="70892" y="77319"/>
                  </a:lnTo>
                  <a:lnTo>
                    <a:pt x="104766" y="104078"/>
                  </a:lnTo>
                  <a:lnTo>
                    <a:pt x="140988" y="128060"/>
                  </a:lnTo>
                  <a:lnTo>
                    <a:pt x="154209" y="136165"/>
                  </a:lnTo>
                  <a:lnTo>
                    <a:pt x="168460" y="150793"/>
                  </a:lnTo>
                  <a:lnTo>
                    <a:pt x="200863" y="169154"/>
                  </a:lnTo>
                  <a:lnTo>
                    <a:pt x="232672" y="188592"/>
                  </a:lnTo>
                  <a:lnTo>
                    <a:pt x="266815" y="208216"/>
                  </a:lnTo>
                  <a:lnTo>
                    <a:pt x="272593" y="210217"/>
                  </a:lnTo>
                  <a:lnTo>
                    <a:pt x="280378" y="215071"/>
                  </a:lnTo>
                  <a:lnTo>
                    <a:pt x="287792" y="217674"/>
                  </a:lnTo>
                  <a:lnTo>
                    <a:pt x="295095" y="222387"/>
                  </a:lnTo>
                  <a:lnTo>
                    <a:pt x="303355" y="224552"/>
                  </a:lnTo>
                  <a:lnTo>
                    <a:pt x="319306" y="22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088"/>
            <p:cNvSpPr/>
            <p:nvPr/>
          </p:nvSpPr>
          <p:spPr>
            <a:xfrm>
              <a:off x="5029200" y="2115457"/>
              <a:ext cx="290287" cy="283030"/>
            </a:xfrm>
            <a:custGeom>
              <a:avLst/>
              <a:gdLst/>
              <a:ahLst/>
              <a:cxnLst/>
              <a:rect l="0" t="0" r="0" b="0"/>
              <a:pathLst>
                <a:path w="290287" h="283030">
                  <a:moveTo>
                    <a:pt x="290286" y="0"/>
                  </a:moveTo>
                  <a:lnTo>
                    <a:pt x="269911" y="0"/>
                  </a:lnTo>
                  <a:lnTo>
                    <a:pt x="255411" y="11572"/>
                  </a:lnTo>
                  <a:lnTo>
                    <a:pt x="247639" y="13207"/>
                  </a:lnTo>
                  <a:lnTo>
                    <a:pt x="244114" y="15255"/>
                  </a:lnTo>
                  <a:lnTo>
                    <a:pt x="221791" y="33401"/>
                  </a:lnTo>
                  <a:lnTo>
                    <a:pt x="208619" y="41793"/>
                  </a:lnTo>
                  <a:lnTo>
                    <a:pt x="180967" y="70602"/>
                  </a:lnTo>
                  <a:lnTo>
                    <a:pt x="172353" y="77341"/>
                  </a:lnTo>
                  <a:lnTo>
                    <a:pt x="158103" y="92657"/>
                  </a:lnTo>
                  <a:lnTo>
                    <a:pt x="125699" y="121278"/>
                  </a:lnTo>
                  <a:lnTo>
                    <a:pt x="99310" y="154838"/>
                  </a:lnTo>
                  <a:lnTo>
                    <a:pt x="72084" y="188687"/>
                  </a:lnTo>
                  <a:lnTo>
                    <a:pt x="44924" y="222552"/>
                  </a:lnTo>
                  <a:lnTo>
                    <a:pt x="16999" y="257276"/>
                  </a:lnTo>
                  <a:lnTo>
                    <a:pt x="12125" y="259487"/>
                  </a:lnTo>
                  <a:lnTo>
                    <a:pt x="10502" y="261690"/>
                  </a:lnTo>
                  <a:lnTo>
                    <a:pt x="5748" y="274662"/>
                  </a:lnTo>
                  <a:lnTo>
                    <a:pt x="0" y="283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301"/>
          <p:cNvGrpSpPr/>
          <p:nvPr/>
        </p:nvGrpSpPr>
        <p:grpSpPr>
          <a:xfrm>
            <a:off x="6154057" y="2108200"/>
            <a:ext cx="290287" cy="246744"/>
            <a:chOff x="6154057" y="2108200"/>
            <a:chExt cx="290287" cy="246744"/>
          </a:xfrm>
        </p:grpSpPr>
        <p:sp>
          <p:nvSpPr>
            <p:cNvPr id="516" name="SMARTInkShape-1089"/>
            <p:cNvSpPr/>
            <p:nvPr/>
          </p:nvSpPr>
          <p:spPr>
            <a:xfrm>
              <a:off x="6190343" y="2108200"/>
              <a:ext cx="254001" cy="246744"/>
            </a:xfrm>
            <a:custGeom>
              <a:avLst/>
              <a:gdLst/>
              <a:ahLst/>
              <a:cxnLst/>
              <a:rect l="0" t="0" r="0" b="0"/>
              <a:pathLst>
                <a:path w="254001" h="246744">
                  <a:moveTo>
                    <a:pt x="0" y="0"/>
                  </a:moveTo>
                  <a:lnTo>
                    <a:pt x="0" y="3853"/>
                  </a:lnTo>
                  <a:lnTo>
                    <a:pt x="2150" y="7894"/>
                  </a:lnTo>
                  <a:lnTo>
                    <a:pt x="23977" y="34789"/>
                  </a:lnTo>
                  <a:lnTo>
                    <a:pt x="31623" y="41265"/>
                  </a:lnTo>
                  <a:lnTo>
                    <a:pt x="45250" y="56413"/>
                  </a:lnTo>
                  <a:lnTo>
                    <a:pt x="77509" y="84995"/>
                  </a:lnTo>
                  <a:lnTo>
                    <a:pt x="111282" y="118553"/>
                  </a:lnTo>
                  <a:lnTo>
                    <a:pt x="145292" y="147564"/>
                  </a:lnTo>
                  <a:lnTo>
                    <a:pt x="181296" y="175685"/>
                  </a:lnTo>
                  <a:lnTo>
                    <a:pt x="216009" y="208794"/>
                  </a:lnTo>
                  <a:lnTo>
                    <a:pt x="228778" y="222333"/>
                  </a:lnTo>
                  <a:lnTo>
                    <a:pt x="233697" y="232185"/>
                  </a:lnTo>
                  <a:lnTo>
                    <a:pt x="235627" y="234619"/>
                  </a:lnTo>
                  <a:lnTo>
                    <a:pt x="239921" y="237323"/>
                  </a:lnTo>
                  <a:lnTo>
                    <a:pt x="244517" y="239331"/>
                  </a:lnTo>
                  <a:lnTo>
                    <a:pt x="254000" y="24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090"/>
            <p:cNvSpPr/>
            <p:nvPr/>
          </p:nvSpPr>
          <p:spPr>
            <a:xfrm>
              <a:off x="6154057" y="2122803"/>
              <a:ext cx="268515" cy="217626"/>
            </a:xfrm>
            <a:custGeom>
              <a:avLst/>
              <a:gdLst/>
              <a:ahLst/>
              <a:cxnLst/>
              <a:rect l="0" t="0" r="0" b="0"/>
              <a:pathLst>
                <a:path w="268515" h="217626">
                  <a:moveTo>
                    <a:pt x="268514" y="7168"/>
                  </a:moveTo>
                  <a:lnTo>
                    <a:pt x="264662" y="3316"/>
                  </a:lnTo>
                  <a:lnTo>
                    <a:pt x="260620" y="1424"/>
                  </a:lnTo>
                  <a:lnTo>
                    <a:pt x="250535" y="0"/>
                  </a:lnTo>
                  <a:lnTo>
                    <a:pt x="246278" y="2101"/>
                  </a:lnTo>
                  <a:lnTo>
                    <a:pt x="244014" y="3790"/>
                  </a:lnTo>
                  <a:lnTo>
                    <a:pt x="211733" y="17181"/>
                  </a:lnTo>
                  <a:lnTo>
                    <a:pt x="179896" y="37637"/>
                  </a:lnTo>
                  <a:lnTo>
                    <a:pt x="147852" y="65541"/>
                  </a:lnTo>
                  <a:lnTo>
                    <a:pt x="114706" y="92075"/>
                  </a:lnTo>
                  <a:lnTo>
                    <a:pt x="82550" y="120885"/>
                  </a:lnTo>
                  <a:lnTo>
                    <a:pt x="63841" y="142907"/>
                  </a:lnTo>
                  <a:lnTo>
                    <a:pt x="55789" y="149744"/>
                  </a:lnTo>
                  <a:lnTo>
                    <a:pt x="41901" y="165124"/>
                  </a:lnTo>
                  <a:lnTo>
                    <a:pt x="33942" y="171714"/>
                  </a:lnTo>
                  <a:lnTo>
                    <a:pt x="7301" y="205116"/>
                  </a:lnTo>
                  <a:lnTo>
                    <a:pt x="0" y="21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302"/>
          <p:cNvGrpSpPr/>
          <p:nvPr/>
        </p:nvGrpSpPr>
        <p:grpSpPr>
          <a:xfrm>
            <a:off x="7017657" y="2079172"/>
            <a:ext cx="304801" cy="283029"/>
            <a:chOff x="7017657" y="2079172"/>
            <a:chExt cx="304801" cy="283029"/>
          </a:xfrm>
        </p:grpSpPr>
        <p:sp>
          <p:nvSpPr>
            <p:cNvPr id="519" name="SMARTInkShape-1091"/>
            <p:cNvSpPr/>
            <p:nvPr/>
          </p:nvSpPr>
          <p:spPr>
            <a:xfrm>
              <a:off x="7068466" y="2122714"/>
              <a:ext cx="253992" cy="210458"/>
            </a:xfrm>
            <a:custGeom>
              <a:avLst/>
              <a:gdLst/>
              <a:ahLst/>
              <a:cxnLst/>
              <a:rect l="0" t="0" r="0" b="0"/>
              <a:pathLst>
                <a:path w="253992" h="210458">
                  <a:moveTo>
                    <a:pt x="14506" y="0"/>
                  </a:moveTo>
                  <a:lnTo>
                    <a:pt x="3694" y="0"/>
                  </a:lnTo>
                  <a:lnTo>
                    <a:pt x="2460" y="807"/>
                  </a:lnTo>
                  <a:lnTo>
                    <a:pt x="1637" y="2150"/>
                  </a:lnTo>
                  <a:lnTo>
                    <a:pt x="209" y="7391"/>
                  </a:lnTo>
                  <a:lnTo>
                    <a:pt x="0" y="24291"/>
                  </a:lnTo>
                  <a:lnTo>
                    <a:pt x="2145" y="29073"/>
                  </a:lnTo>
                  <a:lnTo>
                    <a:pt x="17051" y="52213"/>
                  </a:lnTo>
                  <a:lnTo>
                    <a:pt x="34780" y="67332"/>
                  </a:lnTo>
                  <a:lnTo>
                    <a:pt x="41257" y="75081"/>
                  </a:lnTo>
                  <a:lnTo>
                    <a:pt x="77501" y="102920"/>
                  </a:lnTo>
                  <a:lnTo>
                    <a:pt x="111273" y="132460"/>
                  </a:lnTo>
                  <a:lnTo>
                    <a:pt x="145284" y="154704"/>
                  </a:lnTo>
                  <a:lnTo>
                    <a:pt x="181288" y="174023"/>
                  </a:lnTo>
                  <a:lnTo>
                    <a:pt x="216000" y="193789"/>
                  </a:lnTo>
                  <a:lnTo>
                    <a:pt x="221786" y="195792"/>
                  </a:lnTo>
                  <a:lnTo>
                    <a:pt x="229577" y="200647"/>
                  </a:lnTo>
                  <a:lnTo>
                    <a:pt x="253991" y="210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092"/>
            <p:cNvSpPr/>
            <p:nvPr/>
          </p:nvSpPr>
          <p:spPr>
            <a:xfrm>
              <a:off x="7017657" y="2079172"/>
              <a:ext cx="246744" cy="283029"/>
            </a:xfrm>
            <a:custGeom>
              <a:avLst/>
              <a:gdLst/>
              <a:ahLst/>
              <a:cxnLst/>
              <a:rect l="0" t="0" r="0" b="0"/>
              <a:pathLst>
                <a:path w="246744" h="283029">
                  <a:moveTo>
                    <a:pt x="246743" y="0"/>
                  </a:moveTo>
                  <a:lnTo>
                    <a:pt x="229684" y="0"/>
                  </a:lnTo>
                  <a:lnTo>
                    <a:pt x="224916" y="2150"/>
                  </a:lnTo>
                  <a:lnTo>
                    <a:pt x="222516" y="3852"/>
                  </a:lnTo>
                  <a:lnTo>
                    <a:pt x="208302" y="20447"/>
                  </a:lnTo>
                  <a:lnTo>
                    <a:pt x="190679" y="35038"/>
                  </a:lnTo>
                  <a:lnTo>
                    <a:pt x="163798" y="68608"/>
                  </a:lnTo>
                  <a:lnTo>
                    <a:pt x="140213" y="102033"/>
                  </a:lnTo>
                  <a:lnTo>
                    <a:pt x="111269" y="135080"/>
                  </a:lnTo>
                  <a:lnTo>
                    <a:pt x="92728" y="155548"/>
                  </a:lnTo>
                  <a:lnTo>
                    <a:pt x="69479" y="190425"/>
                  </a:lnTo>
                  <a:lnTo>
                    <a:pt x="45246" y="220880"/>
                  </a:lnTo>
                  <a:lnTo>
                    <a:pt x="17551" y="256547"/>
                  </a:lnTo>
                  <a:lnTo>
                    <a:pt x="0" y="28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303"/>
          <p:cNvGrpSpPr/>
          <p:nvPr/>
        </p:nvGrpSpPr>
        <p:grpSpPr>
          <a:xfrm>
            <a:off x="3810000" y="2848428"/>
            <a:ext cx="711201" cy="464459"/>
            <a:chOff x="3810000" y="2848428"/>
            <a:chExt cx="711201" cy="464459"/>
          </a:xfrm>
        </p:grpSpPr>
        <p:sp>
          <p:nvSpPr>
            <p:cNvPr id="522" name="SMARTInkShape-1093"/>
            <p:cNvSpPr/>
            <p:nvPr/>
          </p:nvSpPr>
          <p:spPr>
            <a:xfrm>
              <a:off x="3824611" y="2848428"/>
              <a:ext cx="565961" cy="29030"/>
            </a:xfrm>
            <a:custGeom>
              <a:avLst/>
              <a:gdLst/>
              <a:ahLst/>
              <a:cxnLst/>
              <a:rect l="0" t="0" r="0" b="0"/>
              <a:pathLst>
                <a:path w="565961" h="29030">
                  <a:moveTo>
                    <a:pt x="21675" y="0"/>
                  </a:moveTo>
                  <a:lnTo>
                    <a:pt x="15427" y="0"/>
                  </a:lnTo>
                  <a:lnTo>
                    <a:pt x="8258" y="6249"/>
                  </a:lnTo>
                  <a:lnTo>
                    <a:pt x="0" y="7250"/>
                  </a:lnTo>
                  <a:lnTo>
                    <a:pt x="3785" y="7255"/>
                  </a:lnTo>
                  <a:lnTo>
                    <a:pt x="4910" y="8063"/>
                  </a:lnTo>
                  <a:lnTo>
                    <a:pt x="6160" y="11110"/>
                  </a:lnTo>
                  <a:lnTo>
                    <a:pt x="7300" y="12245"/>
                  </a:lnTo>
                  <a:lnTo>
                    <a:pt x="13321" y="14216"/>
                  </a:lnTo>
                  <a:lnTo>
                    <a:pt x="24422" y="14489"/>
                  </a:lnTo>
                  <a:lnTo>
                    <a:pt x="29078" y="16654"/>
                  </a:lnTo>
                  <a:lnTo>
                    <a:pt x="33835" y="19497"/>
                  </a:lnTo>
                  <a:lnTo>
                    <a:pt x="43459" y="21323"/>
                  </a:lnTo>
                  <a:lnTo>
                    <a:pt x="78448" y="21764"/>
                  </a:lnTo>
                  <a:lnTo>
                    <a:pt x="111246" y="21771"/>
                  </a:lnTo>
                  <a:lnTo>
                    <a:pt x="147200" y="23922"/>
                  </a:lnTo>
                  <a:lnTo>
                    <a:pt x="180884" y="28581"/>
                  </a:lnTo>
                  <a:lnTo>
                    <a:pt x="216065" y="28990"/>
                  </a:lnTo>
                  <a:lnTo>
                    <a:pt x="247397" y="29024"/>
                  </a:lnTo>
                  <a:lnTo>
                    <a:pt x="283031" y="29029"/>
                  </a:lnTo>
                  <a:lnTo>
                    <a:pt x="313486" y="29029"/>
                  </a:lnTo>
                  <a:lnTo>
                    <a:pt x="344266" y="29029"/>
                  </a:lnTo>
                  <a:lnTo>
                    <a:pt x="379996" y="29029"/>
                  </a:lnTo>
                  <a:lnTo>
                    <a:pt x="411769" y="29029"/>
                  </a:lnTo>
                  <a:lnTo>
                    <a:pt x="444582" y="29029"/>
                  </a:lnTo>
                  <a:lnTo>
                    <a:pt x="456377" y="28223"/>
                  </a:lnTo>
                  <a:lnTo>
                    <a:pt x="477156" y="22781"/>
                  </a:lnTo>
                  <a:lnTo>
                    <a:pt x="513039" y="21811"/>
                  </a:lnTo>
                  <a:lnTo>
                    <a:pt x="549291" y="21772"/>
                  </a:lnTo>
                  <a:lnTo>
                    <a:pt x="558367" y="21772"/>
                  </a:lnTo>
                  <a:lnTo>
                    <a:pt x="565960" y="1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094"/>
            <p:cNvSpPr/>
            <p:nvPr/>
          </p:nvSpPr>
          <p:spPr>
            <a:xfrm>
              <a:off x="3991431" y="2935514"/>
              <a:ext cx="232227" cy="7259"/>
            </a:xfrm>
            <a:custGeom>
              <a:avLst/>
              <a:gdLst/>
              <a:ahLst/>
              <a:cxnLst/>
              <a:rect l="0" t="0" r="0" b="0"/>
              <a:pathLst>
                <a:path w="232227" h="7259">
                  <a:moveTo>
                    <a:pt x="7255" y="0"/>
                  </a:moveTo>
                  <a:lnTo>
                    <a:pt x="0" y="0"/>
                  </a:lnTo>
                  <a:lnTo>
                    <a:pt x="3851" y="0"/>
                  </a:lnTo>
                  <a:lnTo>
                    <a:pt x="7892" y="2150"/>
                  </a:lnTo>
                  <a:lnTo>
                    <a:pt x="13204" y="6248"/>
                  </a:lnTo>
                  <a:lnTo>
                    <a:pt x="48671" y="7252"/>
                  </a:lnTo>
                  <a:lnTo>
                    <a:pt x="84586" y="7258"/>
                  </a:lnTo>
                  <a:lnTo>
                    <a:pt x="116249" y="7258"/>
                  </a:lnTo>
                  <a:lnTo>
                    <a:pt x="149834" y="7258"/>
                  </a:lnTo>
                  <a:lnTo>
                    <a:pt x="185368" y="7258"/>
                  </a:lnTo>
                  <a:lnTo>
                    <a:pt x="221139" y="7258"/>
                  </a:lnTo>
                  <a:lnTo>
                    <a:pt x="232226" y="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095"/>
            <p:cNvSpPr/>
            <p:nvPr/>
          </p:nvSpPr>
          <p:spPr>
            <a:xfrm>
              <a:off x="3810000" y="3044372"/>
              <a:ext cx="711201" cy="7257"/>
            </a:xfrm>
            <a:custGeom>
              <a:avLst/>
              <a:gdLst/>
              <a:ahLst/>
              <a:cxnLst/>
              <a:rect l="0" t="0" r="0" b="0"/>
              <a:pathLst>
                <a:path w="711201" h="7257">
                  <a:moveTo>
                    <a:pt x="0" y="7256"/>
                  </a:moveTo>
                  <a:lnTo>
                    <a:pt x="33874" y="7256"/>
                  </a:lnTo>
                  <a:lnTo>
                    <a:pt x="67016" y="7256"/>
                  </a:lnTo>
                  <a:lnTo>
                    <a:pt x="75747" y="6450"/>
                  </a:lnTo>
                  <a:lnTo>
                    <a:pt x="104085" y="672"/>
                  </a:lnTo>
                  <a:lnTo>
                    <a:pt x="140040" y="39"/>
                  </a:lnTo>
                  <a:lnTo>
                    <a:pt x="175874" y="3"/>
                  </a:lnTo>
                  <a:lnTo>
                    <a:pt x="212120" y="0"/>
                  </a:lnTo>
                  <a:lnTo>
                    <a:pt x="248403" y="0"/>
                  </a:lnTo>
                  <a:lnTo>
                    <a:pt x="269006" y="2150"/>
                  </a:lnTo>
                  <a:lnTo>
                    <a:pt x="304865" y="6584"/>
                  </a:lnTo>
                  <a:lnTo>
                    <a:pt x="341094" y="7168"/>
                  </a:lnTo>
                  <a:lnTo>
                    <a:pt x="377372" y="7245"/>
                  </a:lnTo>
                  <a:lnTo>
                    <a:pt x="412851" y="7255"/>
                  </a:lnTo>
                  <a:lnTo>
                    <a:pt x="443695" y="7256"/>
                  </a:lnTo>
                  <a:lnTo>
                    <a:pt x="476954" y="7256"/>
                  </a:lnTo>
                  <a:lnTo>
                    <a:pt x="509973" y="7256"/>
                  </a:lnTo>
                  <a:lnTo>
                    <a:pt x="543822" y="7256"/>
                  </a:lnTo>
                  <a:lnTo>
                    <a:pt x="579017" y="7256"/>
                  </a:lnTo>
                  <a:lnTo>
                    <a:pt x="614347" y="7256"/>
                  </a:lnTo>
                  <a:lnTo>
                    <a:pt x="646331" y="7256"/>
                  </a:lnTo>
                  <a:lnTo>
                    <a:pt x="654953" y="6450"/>
                  </a:lnTo>
                  <a:lnTo>
                    <a:pt x="669677" y="1009"/>
                  </a:lnTo>
                  <a:lnTo>
                    <a:pt x="705589" y="0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096"/>
            <p:cNvSpPr/>
            <p:nvPr/>
          </p:nvSpPr>
          <p:spPr>
            <a:xfrm>
              <a:off x="4013200" y="3116943"/>
              <a:ext cx="224973" cy="1"/>
            </a:xfrm>
            <a:custGeom>
              <a:avLst/>
              <a:gdLst/>
              <a:ahLst/>
              <a:cxnLst/>
              <a:rect l="0" t="0" r="0" b="0"/>
              <a:pathLst>
                <a:path w="224973" h="1">
                  <a:moveTo>
                    <a:pt x="0" y="0"/>
                  </a:moveTo>
                  <a:lnTo>
                    <a:pt x="34540" y="0"/>
                  </a:lnTo>
                  <a:lnTo>
                    <a:pt x="68486" y="0"/>
                  </a:lnTo>
                  <a:lnTo>
                    <a:pt x="101644" y="0"/>
                  </a:lnTo>
                  <a:lnTo>
                    <a:pt x="135469" y="0"/>
                  </a:lnTo>
                  <a:lnTo>
                    <a:pt x="171145" y="0"/>
                  </a:lnTo>
                  <a:lnTo>
                    <a:pt x="204008" y="0"/>
                  </a:lnTo>
                  <a:lnTo>
                    <a:pt x="224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097"/>
            <p:cNvSpPr/>
            <p:nvPr/>
          </p:nvSpPr>
          <p:spPr>
            <a:xfrm>
              <a:off x="4013227" y="3160486"/>
              <a:ext cx="130602" cy="152401"/>
            </a:xfrm>
            <a:custGeom>
              <a:avLst/>
              <a:gdLst/>
              <a:ahLst/>
              <a:cxnLst/>
              <a:rect l="0" t="0" r="0" b="0"/>
              <a:pathLst>
                <a:path w="130602" h="152401">
                  <a:moveTo>
                    <a:pt x="130601" y="7257"/>
                  </a:moveTo>
                  <a:lnTo>
                    <a:pt x="126749" y="7257"/>
                  </a:lnTo>
                  <a:lnTo>
                    <a:pt x="122707" y="5107"/>
                  </a:lnTo>
                  <a:lnTo>
                    <a:pt x="118223" y="2270"/>
                  </a:lnTo>
                  <a:lnTo>
                    <a:pt x="110226" y="299"/>
                  </a:lnTo>
                  <a:lnTo>
                    <a:pt x="74903" y="0"/>
                  </a:lnTo>
                  <a:lnTo>
                    <a:pt x="41366" y="0"/>
                  </a:lnTo>
                  <a:lnTo>
                    <a:pt x="33691" y="806"/>
                  </a:lnTo>
                  <a:lnTo>
                    <a:pt x="23477" y="6248"/>
                  </a:lnTo>
                  <a:lnTo>
                    <a:pt x="16293" y="12045"/>
                  </a:lnTo>
                  <a:lnTo>
                    <a:pt x="11796" y="13416"/>
                  </a:lnTo>
                  <a:lnTo>
                    <a:pt x="10274" y="14589"/>
                  </a:lnTo>
                  <a:lnTo>
                    <a:pt x="1539" y="29520"/>
                  </a:lnTo>
                  <a:lnTo>
                    <a:pt x="0" y="49375"/>
                  </a:lnTo>
                  <a:lnTo>
                    <a:pt x="4966" y="56312"/>
                  </a:lnTo>
                  <a:lnTo>
                    <a:pt x="6559" y="63095"/>
                  </a:lnTo>
                  <a:lnTo>
                    <a:pt x="7142" y="71164"/>
                  </a:lnTo>
                  <a:lnTo>
                    <a:pt x="11057" y="76007"/>
                  </a:lnTo>
                  <a:lnTo>
                    <a:pt x="15113" y="78130"/>
                  </a:lnTo>
                  <a:lnTo>
                    <a:pt x="17323" y="78696"/>
                  </a:lnTo>
                  <a:lnTo>
                    <a:pt x="18797" y="79880"/>
                  </a:lnTo>
                  <a:lnTo>
                    <a:pt x="20434" y="83345"/>
                  </a:lnTo>
                  <a:lnTo>
                    <a:pt x="21677" y="84592"/>
                  </a:lnTo>
                  <a:lnTo>
                    <a:pt x="25209" y="85977"/>
                  </a:lnTo>
                  <a:lnTo>
                    <a:pt x="47034" y="87083"/>
                  </a:lnTo>
                  <a:lnTo>
                    <a:pt x="51262" y="84934"/>
                  </a:lnTo>
                  <a:lnTo>
                    <a:pt x="75999" y="61857"/>
                  </a:lnTo>
                  <a:lnTo>
                    <a:pt x="78112" y="57595"/>
                  </a:lnTo>
                  <a:lnTo>
                    <a:pt x="78675" y="55330"/>
                  </a:lnTo>
                  <a:lnTo>
                    <a:pt x="79857" y="53820"/>
                  </a:lnTo>
                  <a:lnTo>
                    <a:pt x="83320" y="52142"/>
                  </a:lnTo>
                  <a:lnTo>
                    <a:pt x="84567" y="50888"/>
                  </a:lnTo>
                  <a:lnTo>
                    <a:pt x="85951" y="47345"/>
                  </a:lnTo>
                  <a:lnTo>
                    <a:pt x="87646" y="38500"/>
                  </a:lnTo>
                  <a:lnTo>
                    <a:pt x="91981" y="31387"/>
                  </a:lnTo>
                  <a:lnTo>
                    <a:pt x="94008" y="23197"/>
                  </a:lnTo>
                  <a:lnTo>
                    <a:pt x="94316" y="7257"/>
                  </a:lnTo>
                  <a:lnTo>
                    <a:pt x="94316" y="31547"/>
                  </a:lnTo>
                  <a:lnTo>
                    <a:pt x="96466" y="36330"/>
                  </a:lnTo>
                  <a:lnTo>
                    <a:pt x="99303" y="41143"/>
                  </a:lnTo>
                  <a:lnTo>
                    <a:pt x="101125" y="50803"/>
                  </a:lnTo>
                  <a:lnTo>
                    <a:pt x="101274" y="53221"/>
                  </a:lnTo>
                  <a:lnTo>
                    <a:pt x="103591" y="58058"/>
                  </a:lnTo>
                  <a:lnTo>
                    <a:pt x="106501" y="62896"/>
                  </a:lnTo>
                  <a:lnTo>
                    <a:pt x="108370" y="72571"/>
                  </a:lnTo>
                  <a:lnTo>
                    <a:pt x="108740" y="82247"/>
                  </a:lnTo>
                  <a:lnTo>
                    <a:pt x="110940" y="87086"/>
                  </a:lnTo>
                  <a:lnTo>
                    <a:pt x="113800" y="91923"/>
                  </a:lnTo>
                  <a:lnTo>
                    <a:pt x="115635" y="101600"/>
                  </a:lnTo>
                  <a:lnTo>
                    <a:pt x="116086" y="137885"/>
                  </a:lnTo>
                  <a:lnTo>
                    <a:pt x="116087" y="144718"/>
                  </a:lnTo>
                  <a:lnTo>
                    <a:pt x="12334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098"/>
            <p:cNvSpPr/>
            <p:nvPr/>
          </p:nvSpPr>
          <p:spPr>
            <a:xfrm>
              <a:off x="4187372" y="3160486"/>
              <a:ext cx="108857" cy="123372"/>
            </a:xfrm>
            <a:custGeom>
              <a:avLst/>
              <a:gdLst/>
              <a:ahLst/>
              <a:cxnLst/>
              <a:rect l="0" t="0" r="0" b="0"/>
              <a:pathLst>
                <a:path w="108857" h="123372">
                  <a:moveTo>
                    <a:pt x="0" y="21771"/>
                  </a:moveTo>
                  <a:lnTo>
                    <a:pt x="0" y="46061"/>
                  </a:lnTo>
                  <a:lnTo>
                    <a:pt x="2149" y="50844"/>
                  </a:lnTo>
                  <a:lnTo>
                    <a:pt x="4986" y="55657"/>
                  </a:lnTo>
                  <a:lnTo>
                    <a:pt x="7390" y="62901"/>
                  </a:lnTo>
                  <a:lnTo>
                    <a:pt x="12045" y="70153"/>
                  </a:lnTo>
                  <a:lnTo>
                    <a:pt x="13782" y="77410"/>
                  </a:lnTo>
                  <a:lnTo>
                    <a:pt x="14485" y="96762"/>
                  </a:lnTo>
                  <a:lnTo>
                    <a:pt x="16651" y="101600"/>
                  </a:lnTo>
                  <a:lnTo>
                    <a:pt x="19495" y="106438"/>
                  </a:lnTo>
                  <a:lnTo>
                    <a:pt x="20760" y="111276"/>
                  </a:lnTo>
                  <a:lnTo>
                    <a:pt x="21903" y="112889"/>
                  </a:lnTo>
                  <a:lnTo>
                    <a:pt x="23472" y="113964"/>
                  </a:lnTo>
                  <a:lnTo>
                    <a:pt x="25324" y="114681"/>
                  </a:lnTo>
                  <a:lnTo>
                    <a:pt x="26559" y="115965"/>
                  </a:lnTo>
                  <a:lnTo>
                    <a:pt x="28703" y="122237"/>
                  </a:lnTo>
                  <a:lnTo>
                    <a:pt x="31034" y="122867"/>
                  </a:lnTo>
                  <a:lnTo>
                    <a:pt x="42526" y="123371"/>
                  </a:lnTo>
                  <a:lnTo>
                    <a:pt x="47094" y="119518"/>
                  </a:lnTo>
                  <a:lnTo>
                    <a:pt x="49152" y="115477"/>
                  </a:lnTo>
                  <a:lnTo>
                    <a:pt x="51389" y="103935"/>
                  </a:lnTo>
                  <a:lnTo>
                    <a:pt x="56501" y="94326"/>
                  </a:lnTo>
                  <a:lnTo>
                    <a:pt x="57020" y="91913"/>
                  </a:lnTo>
                  <a:lnTo>
                    <a:pt x="64213" y="77408"/>
                  </a:lnTo>
                  <a:lnTo>
                    <a:pt x="65903" y="67733"/>
                  </a:lnTo>
                  <a:lnTo>
                    <a:pt x="71015" y="58057"/>
                  </a:lnTo>
                  <a:lnTo>
                    <a:pt x="79900" y="32120"/>
                  </a:lnTo>
                  <a:lnTo>
                    <a:pt x="92337" y="14553"/>
                  </a:lnTo>
                  <a:lnTo>
                    <a:pt x="93006" y="12121"/>
                  </a:lnTo>
                  <a:lnTo>
                    <a:pt x="94258" y="10500"/>
                  </a:lnTo>
                  <a:lnTo>
                    <a:pt x="108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9" name="SMARTInkShape-1099"/>
          <p:cNvSpPr/>
          <p:nvPr/>
        </p:nvSpPr>
        <p:spPr>
          <a:xfrm>
            <a:off x="6175928" y="2688782"/>
            <a:ext cx="173729" cy="137777"/>
          </a:xfrm>
          <a:custGeom>
            <a:avLst/>
            <a:gdLst/>
            <a:ahLst/>
            <a:cxnLst/>
            <a:rect l="0" t="0" r="0" b="0"/>
            <a:pathLst>
              <a:path w="173729" h="137777">
                <a:moveTo>
                  <a:pt x="94243" y="29018"/>
                </a:moveTo>
                <a:lnTo>
                  <a:pt x="94243" y="21850"/>
                </a:lnTo>
                <a:lnTo>
                  <a:pt x="62468" y="21761"/>
                </a:lnTo>
                <a:lnTo>
                  <a:pt x="60964" y="22567"/>
                </a:lnTo>
                <a:lnTo>
                  <a:pt x="59962" y="23911"/>
                </a:lnTo>
                <a:lnTo>
                  <a:pt x="59293" y="25614"/>
                </a:lnTo>
                <a:lnTo>
                  <a:pt x="58042" y="26748"/>
                </a:lnTo>
                <a:lnTo>
                  <a:pt x="50240" y="30720"/>
                </a:lnTo>
                <a:lnTo>
                  <a:pt x="45657" y="33806"/>
                </a:lnTo>
                <a:lnTo>
                  <a:pt x="38544" y="36350"/>
                </a:lnTo>
                <a:lnTo>
                  <a:pt x="33740" y="39803"/>
                </a:lnTo>
                <a:lnTo>
                  <a:pt x="31068" y="44025"/>
                </a:lnTo>
                <a:lnTo>
                  <a:pt x="29073" y="48590"/>
                </a:lnTo>
                <a:lnTo>
                  <a:pt x="16908" y="63563"/>
                </a:lnTo>
                <a:lnTo>
                  <a:pt x="15525" y="68024"/>
                </a:lnTo>
                <a:lnTo>
                  <a:pt x="14423" y="99360"/>
                </a:lnTo>
                <a:lnTo>
                  <a:pt x="20160" y="109190"/>
                </a:lnTo>
                <a:lnTo>
                  <a:pt x="20663" y="111494"/>
                </a:lnTo>
                <a:lnTo>
                  <a:pt x="21806" y="113031"/>
                </a:lnTo>
                <a:lnTo>
                  <a:pt x="23374" y="114055"/>
                </a:lnTo>
                <a:lnTo>
                  <a:pt x="27267" y="116000"/>
                </a:lnTo>
                <a:lnTo>
                  <a:pt x="33991" y="120822"/>
                </a:lnTo>
                <a:lnTo>
                  <a:pt x="41091" y="122608"/>
                </a:lnTo>
                <a:lnTo>
                  <a:pt x="53128" y="123262"/>
                </a:lnTo>
                <a:lnTo>
                  <a:pt x="89356" y="111314"/>
                </a:lnTo>
                <a:lnTo>
                  <a:pt x="107448" y="105319"/>
                </a:lnTo>
                <a:lnTo>
                  <a:pt x="122781" y="94186"/>
                </a:lnTo>
                <a:lnTo>
                  <a:pt x="132851" y="84627"/>
                </a:lnTo>
                <a:lnTo>
                  <a:pt x="135593" y="79805"/>
                </a:lnTo>
                <a:lnTo>
                  <a:pt x="144538" y="51237"/>
                </a:lnTo>
                <a:lnTo>
                  <a:pt x="145014" y="33882"/>
                </a:lnTo>
                <a:lnTo>
                  <a:pt x="142880" y="29029"/>
                </a:lnTo>
                <a:lnTo>
                  <a:pt x="131836" y="15938"/>
                </a:lnTo>
                <a:lnTo>
                  <a:pt x="109067" y="2007"/>
                </a:lnTo>
                <a:lnTo>
                  <a:pt x="91716" y="255"/>
                </a:lnTo>
                <a:lnTo>
                  <a:pt x="63895" y="0"/>
                </a:lnTo>
                <a:lnTo>
                  <a:pt x="58446" y="2144"/>
                </a:lnTo>
                <a:lnTo>
                  <a:pt x="24296" y="26624"/>
                </a:lnTo>
                <a:lnTo>
                  <a:pt x="10401" y="41116"/>
                </a:lnTo>
                <a:lnTo>
                  <a:pt x="1603" y="63790"/>
                </a:lnTo>
                <a:lnTo>
                  <a:pt x="0" y="88397"/>
                </a:lnTo>
                <a:lnTo>
                  <a:pt x="2095" y="93844"/>
                </a:lnTo>
                <a:lnTo>
                  <a:pt x="24129" y="118514"/>
                </a:lnTo>
                <a:lnTo>
                  <a:pt x="38762" y="127391"/>
                </a:lnTo>
                <a:lnTo>
                  <a:pt x="70390" y="136740"/>
                </a:lnTo>
                <a:lnTo>
                  <a:pt x="92863" y="137776"/>
                </a:lnTo>
                <a:lnTo>
                  <a:pt x="124945" y="130478"/>
                </a:lnTo>
                <a:lnTo>
                  <a:pt x="131542" y="127062"/>
                </a:lnTo>
                <a:lnTo>
                  <a:pt x="143153" y="114117"/>
                </a:lnTo>
                <a:lnTo>
                  <a:pt x="160932" y="105688"/>
                </a:lnTo>
                <a:lnTo>
                  <a:pt x="162892" y="102710"/>
                </a:lnTo>
                <a:lnTo>
                  <a:pt x="168191" y="88491"/>
                </a:lnTo>
                <a:lnTo>
                  <a:pt x="170151" y="85600"/>
                </a:lnTo>
                <a:lnTo>
                  <a:pt x="172911" y="73826"/>
                </a:lnTo>
                <a:lnTo>
                  <a:pt x="173728" y="63976"/>
                </a:lnTo>
                <a:lnTo>
                  <a:pt x="171769" y="58532"/>
                </a:lnTo>
                <a:lnTo>
                  <a:pt x="169016" y="53424"/>
                </a:lnTo>
                <a:lnTo>
                  <a:pt x="166660" y="46015"/>
                </a:lnTo>
                <a:lnTo>
                  <a:pt x="163253" y="41141"/>
                </a:lnTo>
                <a:lnTo>
                  <a:pt x="135636" y="19343"/>
                </a:lnTo>
                <a:lnTo>
                  <a:pt x="128498" y="16654"/>
                </a:lnTo>
                <a:lnTo>
                  <a:pt x="93742" y="14559"/>
                </a:lnTo>
                <a:lnTo>
                  <a:pt x="58583" y="14505"/>
                </a:lnTo>
                <a:lnTo>
                  <a:pt x="55955" y="14505"/>
                </a:lnTo>
                <a:lnTo>
                  <a:pt x="50886" y="16654"/>
                </a:lnTo>
                <a:lnTo>
                  <a:pt x="48404" y="18357"/>
                </a:lnTo>
                <a:lnTo>
                  <a:pt x="29758" y="22368"/>
                </a:lnTo>
                <a:lnTo>
                  <a:pt x="14415" y="362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2" name="SMARTInkShape-Group305"/>
          <p:cNvGrpSpPr/>
          <p:nvPr/>
        </p:nvGrpSpPr>
        <p:grpSpPr>
          <a:xfrm>
            <a:off x="6235023" y="2833914"/>
            <a:ext cx="347206" cy="551514"/>
            <a:chOff x="6235023" y="2833914"/>
            <a:chExt cx="347206" cy="551514"/>
          </a:xfrm>
        </p:grpSpPr>
        <p:sp>
          <p:nvSpPr>
            <p:cNvPr id="530" name="SMARTInkShape-1100"/>
            <p:cNvSpPr/>
            <p:nvPr/>
          </p:nvSpPr>
          <p:spPr>
            <a:xfrm>
              <a:off x="6235023" y="3247660"/>
              <a:ext cx="179864" cy="137768"/>
            </a:xfrm>
            <a:custGeom>
              <a:avLst/>
              <a:gdLst/>
              <a:ahLst/>
              <a:cxnLst/>
              <a:rect l="0" t="0" r="0" b="0"/>
              <a:pathLst>
                <a:path w="179864" h="137768">
                  <a:moveTo>
                    <a:pt x="71434" y="7169"/>
                  </a:moveTo>
                  <a:lnTo>
                    <a:pt x="65186" y="7169"/>
                  </a:lnTo>
                  <a:lnTo>
                    <a:pt x="57245" y="211"/>
                  </a:lnTo>
                  <a:lnTo>
                    <a:pt x="53164" y="0"/>
                  </a:lnTo>
                  <a:lnTo>
                    <a:pt x="49068" y="2101"/>
                  </a:lnTo>
                  <a:lnTo>
                    <a:pt x="25147" y="24431"/>
                  </a:lnTo>
                  <a:lnTo>
                    <a:pt x="22640" y="29086"/>
                  </a:lnTo>
                  <a:lnTo>
                    <a:pt x="20092" y="41054"/>
                  </a:lnTo>
                  <a:lnTo>
                    <a:pt x="14943" y="50715"/>
                  </a:lnTo>
                  <a:lnTo>
                    <a:pt x="13405" y="81150"/>
                  </a:lnTo>
                  <a:lnTo>
                    <a:pt x="15540" y="86548"/>
                  </a:lnTo>
                  <a:lnTo>
                    <a:pt x="18370" y="91636"/>
                  </a:lnTo>
                  <a:lnTo>
                    <a:pt x="20770" y="99033"/>
                  </a:lnTo>
                  <a:lnTo>
                    <a:pt x="30647" y="111180"/>
                  </a:lnTo>
                  <a:lnTo>
                    <a:pt x="35298" y="113872"/>
                  </a:lnTo>
                  <a:lnTo>
                    <a:pt x="58631" y="122237"/>
                  </a:lnTo>
                  <a:lnTo>
                    <a:pt x="61286" y="121779"/>
                  </a:lnTo>
                  <a:lnTo>
                    <a:pt x="73791" y="116942"/>
                  </a:lnTo>
                  <a:lnTo>
                    <a:pt x="88504" y="115401"/>
                  </a:lnTo>
                  <a:lnTo>
                    <a:pt x="107586" y="107077"/>
                  </a:lnTo>
                  <a:lnTo>
                    <a:pt x="117369" y="98758"/>
                  </a:lnTo>
                  <a:lnTo>
                    <a:pt x="120072" y="94106"/>
                  </a:lnTo>
                  <a:lnTo>
                    <a:pt x="128445" y="63813"/>
                  </a:lnTo>
                  <a:lnTo>
                    <a:pt x="127988" y="61864"/>
                  </a:lnTo>
                  <a:lnTo>
                    <a:pt x="126876" y="60566"/>
                  </a:lnTo>
                  <a:lnTo>
                    <a:pt x="125329" y="59701"/>
                  </a:lnTo>
                  <a:lnTo>
                    <a:pt x="123610" y="54438"/>
                  </a:lnTo>
                  <a:lnTo>
                    <a:pt x="122506" y="45624"/>
                  </a:lnTo>
                  <a:lnTo>
                    <a:pt x="118462" y="40244"/>
                  </a:lnTo>
                  <a:lnTo>
                    <a:pt x="114376" y="37996"/>
                  </a:lnTo>
                  <a:lnTo>
                    <a:pt x="109872" y="36190"/>
                  </a:lnTo>
                  <a:lnTo>
                    <a:pt x="93190" y="23691"/>
                  </a:lnTo>
                  <a:lnTo>
                    <a:pt x="90776" y="23022"/>
                  </a:lnTo>
                  <a:lnTo>
                    <a:pt x="88360" y="23382"/>
                  </a:lnTo>
                  <a:lnTo>
                    <a:pt x="78689" y="27603"/>
                  </a:lnTo>
                  <a:lnTo>
                    <a:pt x="69284" y="30694"/>
                  </a:lnTo>
                  <a:lnTo>
                    <a:pt x="58433" y="34567"/>
                  </a:lnTo>
                  <a:lnTo>
                    <a:pt x="52753" y="36279"/>
                  </a:lnTo>
                  <a:lnTo>
                    <a:pt x="37626" y="48512"/>
                  </a:lnTo>
                  <a:lnTo>
                    <a:pt x="31134" y="55615"/>
                  </a:lnTo>
                  <a:lnTo>
                    <a:pt x="26382" y="65239"/>
                  </a:lnTo>
                  <a:lnTo>
                    <a:pt x="23189" y="70070"/>
                  </a:lnTo>
                  <a:lnTo>
                    <a:pt x="21392" y="78129"/>
                  </a:lnTo>
                  <a:lnTo>
                    <a:pt x="20734" y="95665"/>
                  </a:lnTo>
                  <a:lnTo>
                    <a:pt x="22829" y="101063"/>
                  </a:lnTo>
                  <a:lnTo>
                    <a:pt x="25641" y="106150"/>
                  </a:lnTo>
                  <a:lnTo>
                    <a:pt x="28032" y="113548"/>
                  </a:lnTo>
                  <a:lnTo>
                    <a:pt x="37905" y="125694"/>
                  </a:lnTo>
                  <a:lnTo>
                    <a:pt x="44706" y="128387"/>
                  </a:lnTo>
                  <a:lnTo>
                    <a:pt x="52297" y="130389"/>
                  </a:lnTo>
                  <a:lnTo>
                    <a:pt x="63741" y="136094"/>
                  </a:lnTo>
                  <a:lnTo>
                    <a:pt x="99171" y="137767"/>
                  </a:lnTo>
                  <a:lnTo>
                    <a:pt x="117620" y="131997"/>
                  </a:lnTo>
                  <a:lnTo>
                    <a:pt x="136792" y="125243"/>
                  </a:lnTo>
                  <a:lnTo>
                    <a:pt x="145638" y="123348"/>
                  </a:lnTo>
                  <a:lnTo>
                    <a:pt x="155151" y="117747"/>
                  </a:lnTo>
                  <a:lnTo>
                    <a:pt x="163076" y="110175"/>
                  </a:lnTo>
                  <a:lnTo>
                    <a:pt x="178125" y="87434"/>
                  </a:lnTo>
                  <a:lnTo>
                    <a:pt x="179863" y="77407"/>
                  </a:lnTo>
                  <a:lnTo>
                    <a:pt x="172875" y="53808"/>
                  </a:lnTo>
                  <a:lnTo>
                    <a:pt x="163019" y="41125"/>
                  </a:lnTo>
                  <a:lnTo>
                    <a:pt x="148628" y="27196"/>
                  </a:lnTo>
                  <a:lnTo>
                    <a:pt x="126914" y="18557"/>
                  </a:lnTo>
                  <a:lnTo>
                    <a:pt x="109929" y="15242"/>
                  </a:lnTo>
                  <a:lnTo>
                    <a:pt x="77520" y="14473"/>
                  </a:lnTo>
                  <a:lnTo>
                    <a:pt x="68495" y="15253"/>
                  </a:lnTo>
                  <a:lnTo>
                    <a:pt x="36538" y="25238"/>
                  </a:lnTo>
                  <a:lnTo>
                    <a:pt x="21136" y="36347"/>
                  </a:lnTo>
                  <a:lnTo>
                    <a:pt x="16019" y="40296"/>
                  </a:lnTo>
                  <a:lnTo>
                    <a:pt x="11056" y="42050"/>
                  </a:lnTo>
                  <a:lnTo>
                    <a:pt x="9411" y="43325"/>
                  </a:lnTo>
                  <a:lnTo>
                    <a:pt x="1421" y="55750"/>
                  </a:lnTo>
                  <a:lnTo>
                    <a:pt x="0" y="60477"/>
                  </a:lnTo>
                  <a:lnTo>
                    <a:pt x="427" y="62060"/>
                  </a:lnTo>
                  <a:lnTo>
                    <a:pt x="1518" y="63115"/>
                  </a:lnTo>
                  <a:lnTo>
                    <a:pt x="3052" y="63818"/>
                  </a:lnTo>
                  <a:lnTo>
                    <a:pt x="4075" y="65094"/>
                  </a:lnTo>
                  <a:lnTo>
                    <a:pt x="5210" y="68661"/>
                  </a:lnTo>
                  <a:lnTo>
                    <a:pt x="6320" y="69935"/>
                  </a:lnTo>
                  <a:lnTo>
                    <a:pt x="9703" y="71351"/>
                  </a:lnTo>
                  <a:lnTo>
                    <a:pt x="42406" y="7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101"/>
            <p:cNvSpPr/>
            <p:nvPr/>
          </p:nvSpPr>
          <p:spPr>
            <a:xfrm>
              <a:off x="6291943" y="2833914"/>
              <a:ext cx="290286" cy="341087"/>
            </a:xfrm>
            <a:custGeom>
              <a:avLst/>
              <a:gdLst/>
              <a:ahLst/>
              <a:cxnLst/>
              <a:rect l="0" t="0" r="0" b="0"/>
              <a:pathLst>
                <a:path w="290286" h="341087">
                  <a:moveTo>
                    <a:pt x="0" y="0"/>
                  </a:moveTo>
                  <a:lnTo>
                    <a:pt x="0" y="3853"/>
                  </a:lnTo>
                  <a:lnTo>
                    <a:pt x="806" y="4988"/>
                  </a:lnTo>
                  <a:lnTo>
                    <a:pt x="2149" y="5744"/>
                  </a:lnTo>
                  <a:lnTo>
                    <a:pt x="3853" y="6248"/>
                  </a:lnTo>
                  <a:lnTo>
                    <a:pt x="4986" y="7391"/>
                  </a:lnTo>
                  <a:lnTo>
                    <a:pt x="7864" y="14589"/>
                  </a:lnTo>
                  <a:lnTo>
                    <a:pt x="13479" y="20667"/>
                  </a:lnTo>
                  <a:lnTo>
                    <a:pt x="15116" y="27347"/>
                  </a:lnTo>
                  <a:lnTo>
                    <a:pt x="18276" y="31776"/>
                  </a:lnTo>
                  <a:lnTo>
                    <a:pt x="22368" y="34281"/>
                  </a:lnTo>
                  <a:lnTo>
                    <a:pt x="24588" y="34950"/>
                  </a:lnTo>
                  <a:lnTo>
                    <a:pt x="26068" y="36202"/>
                  </a:lnTo>
                  <a:lnTo>
                    <a:pt x="39014" y="53311"/>
                  </a:lnTo>
                  <a:lnTo>
                    <a:pt x="50841" y="67477"/>
                  </a:lnTo>
                  <a:lnTo>
                    <a:pt x="74991" y="102922"/>
                  </a:lnTo>
                  <a:lnTo>
                    <a:pt x="107572" y="138969"/>
                  </a:lnTo>
                  <a:lnTo>
                    <a:pt x="112317" y="146700"/>
                  </a:lnTo>
                  <a:lnTo>
                    <a:pt x="116039" y="155511"/>
                  </a:lnTo>
                  <a:lnTo>
                    <a:pt x="140066" y="189699"/>
                  </a:lnTo>
                  <a:lnTo>
                    <a:pt x="168607" y="225105"/>
                  </a:lnTo>
                  <a:lnTo>
                    <a:pt x="197948" y="259559"/>
                  </a:lnTo>
                  <a:lnTo>
                    <a:pt x="205705" y="266147"/>
                  </a:lnTo>
                  <a:lnTo>
                    <a:pt x="219403" y="281366"/>
                  </a:lnTo>
                  <a:lnTo>
                    <a:pt x="253957" y="312044"/>
                  </a:lnTo>
                  <a:lnTo>
                    <a:pt x="266089" y="323345"/>
                  </a:lnTo>
                  <a:lnTo>
                    <a:pt x="270932" y="325137"/>
                  </a:lnTo>
                  <a:lnTo>
                    <a:pt x="272545" y="326422"/>
                  </a:lnTo>
                  <a:lnTo>
                    <a:pt x="275622" y="331276"/>
                  </a:lnTo>
                  <a:lnTo>
                    <a:pt x="279199" y="332694"/>
                  </a:lnTo>
                  <a:lnTo>
                    <a:pt x="280475" y="333878"/>
                  </a:lnTo>
                  <a:lnTo>
                    <a:pt x="282692" y="339978"/>
                  </a:lnTo>
                  <a:lnTo>
                    <a:pt x="285029" y="340593"/>
                  </a:lnTo>
                  <a:lnTo>
                    <a:pt x="290285" y="341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3" name="SMARTInkShape-1102"/>
          <p:cNvSpPr/>
          <p:nvPr/>
        </p:nvSpPr>
        <p:spPr>
          <a:xfrm>
            <a:off x="7098898" y="3401106"/>
            <a:ext cx="230390" cy="113935"/>
          </a:xfrm>
          <a:custGeom>
            <a:avLst/>
            <a:gdLst/>
            <a:ahLst/>
            <a:cxnLst/>
            <a:rect l="0" t="0" r="0" b="0"/>
            <a:pathLst>
              <a:path w="230390" h="113935">
                <a:moveTo>
                  <a:pt x="63902" y="71437"/>
                </a:moveTo>
                <a:lnTo>
                  <a:pt x="63902" y="58230"/>
                </a:lnTo>
                <a:lnTo>
                  <a:pt x="70150" y="50789"/>
                </a:lnTo>
                <a:lnTo>
                  <a:pt x="71071" y="43516"/>
                </a:lnTo>
                <a:lnTo>
                  <a:pt x="77400" y="36257"/>
                </a:lnTo>
                <a:lnTo>
                  <a:pt x="78115" y="31626"/>
                </a:lnTo>
                <a:lnTo>
                  <a:pt x="77409" y="30383"/>
                </a:lnTo>
                <a:lnTo>
                  <a:pt x="76132" y="29553"/>
                </a:lnTo>
                <a:lnTo>
                  <a:pt x="72141" y="28222"/>
                </a:lnTo>
                <a:lnTo>
                  <a:pt x="71596" y="25889"/>
                </a:lnTo>
                <a:lnTo>
                  <a:pt x="71246" y="17822"/>
                </a:lnTo>
                <a:lnTo>
                  <a:pt x="70410" y="16341"/>
                </a:lnTo>
                <a:lnTo>
                  <a:pt x="69047" y="15354"/>
                </a:lnTo>
                <a:lnTo>
                  <a:pt x="65382" y="14258"/>
                </a:lnTo>
                <a:lnTo>
                  <a:pt x="36280" y="13381"/>
                </a:lnTo>
                <a:lnTo>
                  <a:pt x="27585" y="17233"/>
                </a:lnTo>
                <a:lnTo>
                  <a:pt x="25176" y="19174"/>
                </a:lnTo>
                <a:lnTo>
                  <a:pt x="5739" y="46726"/>
                </a:lnTo>
                <a:lnTo>
                  <a:pt x="0" y="64584"/>
                </a:lnTo>
                <a:lnTo>
                  <a:pt x="336" y="67675"/>
                </a:lnTo>
                <a:lnTo>
                  <a:pt x="5583" y="84465"/>
                </a:lnTo>
                <a:lnTo>
                  <a:pt x="22897" y="102972"/>
                </a:lnTo>
                <a:lnTo>
                  <a:pt x="27670" y="105611"/>
                </a:lnTo>
                <a:lnTo>
                  <a:pt x="37039" y="107097"/>
                </a:lnTo>
                <a:lnTo>
                  <a:pt x="72481" y="107712"/>
                </a:lnTo>
                <a:lnTo>
                  <a:pt x="77929" y="105568"/>
                </a:lnTo>
                <a:lnTo>
                  <a:pt x="80510" y="103866"/>
                </a:lnTo>
                <a:lnTo>
                  <a:pt x="98632" y="98763"/>
                </a:lnTo>
                <a:lnTo>
                  <a:pt x="116258" y="88147"/>
                </a:lnTo>
                <a:lnTo>
                  <a:pt x="131837" y="69009"/>
                </a:lnTo>
                <a:lnTo>
                  <a:pt x="134413" y="62026"/>
                </a:lnTo>
                <a:lnTo>
                  <a:pt x="136363" y="54352"/>
                </a:lnTo>
                <a:lnTo>
                  <a:pt x="139920" y="48254"/>
                </a:lnTo>
                <a:lnTo>
                  <a:pt x="140383" y="46306"/>
                </a:lnTo>
                <a:lnTo>
                  <a:pt x="139887" y="45007"/>
                </a:lnTo>
                <a:lnTo>
                  <a:pt x="138749" y="44141"/>
                </a:lnTo>
                <a:lnTo>
                  <a:pt x="137484" y="41028"/>
                </a:lnTo>
                <a:lnTo>
                  <a:pt x="135800" y="30131"/>
                </a:lnTo>
                <a:lnTo>
                  <a:pt x="126390" y="18194"/>
                </a:lnTo>
                <a:lnTo>
                  <a:pt x="121778" y="15519"/>
                </a:lnTo>
                <a:lnTo>
                  <a:pt x="112247" y="13802"/>
                </a:lnTo>
                <a:lnTo>
                  <a:pt x="101163" y="13505"/>
                </a:lnTo>
                <a:lnTo>
                  <a:pt x="94439" y="15585"/>
                </a:lnTo>
                <a:lnTo>
                  <a:pt x="78548" y="25938"/>
                </a:lnTo>
                <a:lnTo>
                  <a:pt x="64914" y="31360"/>
                </a:lnTo>
                <a:lnTo>
                  <a:pt x="62158" y="33430"/>
                </a:lnTo>
                <a:lnTo>
                  <a:pt x="45216" y="54522"/>
                </a:lnTo>
                <a:lnTo>
                  <a:pt x="40589" y="64183"/>
                </a:lnTo>
                <a:lnTo>
                  <a:pt x="37414" y="69019"/>
                </a:lnTo>
                <a:lnTo>
                  <a:pt x="36002" y="73857"/>
                </a:lnTo>
                <a:lnTo>
                  <a:pt x="36433" y="76275"/>
                </a:lnTo>
                <a:lnTo>
                  <a:pt x="40765" y="85951"/>
                </a:lnTo>
                <a:lnTo>
                  <a:pt x="41220" y="88370"/>
                </a:lnTo>
                <a:lnTo>
                  <a:pt x="45713" y="95627"/>
                </a:lnTo>
                <a:lnTo>
                  <a:pt x="52152" y="102884"/>
                </a:lnTo>
                <a:lnTo>
                  <a:pt x="56798" y="105573"/>
                </a:lnTo>
                <a:lnTo>
                  <a:pt x="66097" y="107086"/>
                </a:lnTo>
                <a:lnTo>
                  <a:pt x="73748" y="108246"/>
                </a:lnTo>
                <a:lnTo>
                  <a:pt x="85229" y="113411"/>
                </a:lnTo>
                <a:lnTo>
                  <a:pt x="87797" y="113934"/>
                </a:lnTo>
                <a:lnTo>
                  <a:pt x="116581" y="107527"/>
                </a:lnTo>
                <a:lnTo>
                  <a:pt x="125921" y="102110"/>
                </a:lnTo>
                <a:lnTo>
                  <a:pt x="153397" y="76266"/>
                </a:lnTo>
                <a:lnTo>
                  <a:pt x="156089" y="71433"/>
                </a:lnTo>
                <a:lnTo>
                  <a:pt x="157819" y="61760"/>
                </a:lnTo>
                <a:lnTo>
                  <a:pt x="158119" y="50650"/>
                </a:lnTo>
                <a:lnTo>
                  <a:pt x="156039" y="43921"/>
                </a:lnTo>
                <a:lnTo>
                  <a:pt x="153232" y="38243"/>
                </a:lnTo>
                <a:lnTo>
                  <a:pt x="150846" y="30512"/>
                </a:lnTo>
                <a:lnTo>
                  <a:pt x="140975" y="18244"/>
                </a:lnTo>
                <a:lnTo>
                  <a:pt x="130102" y="10968"/>
                </a:lnTo>
                <a:lnTo>
                  <a:pt x="95021" y="568"/>
                </a:lnTo>
                <a:lnTo>
                  <a:pt x="91905" y="0"/>
                </a:lnTo>
                <a:lnTo>
                  <a:pt x="84143" y="1520"/>
                </a:lnTo>
                <a:lnTo>
                  <a:pt x="70705" y="4759"/>
                </a:lnTo>
                <a:lnTo>
                  <a:pt x="56510" y="7869"/>
                </a:lnTo>
                <a:lnTo>
                  <a:pt x="29019" y="16909"/>
                </a:lnTo>
                <a:lnTo>
                  <a:pt x="26132" y="18958"/>
                </a:lnTo>
                <a:lnTo>
                  <a:pt x="8937" y="40008"/>
                </a:lnTo>
                <a:lnTo>
                  <a:pt x="6761" y="47252"/>
                </a:lnTo>
                <a:lnTo>
                  <a:pt x="5966" y="59342"/>
                </a:lnTo>
                <a:lnTo>
                  <a:pt x="8049" y="64180"/>
                </a:lnTo>
                <a:lnTo>
                  <a:pt x="15957" y="73856"/>
                </a:lnTo>
                <a:lnTo>
                  <a:pt x="48115" y="95627"/>
                </a:lnTo>
                <a:lnTo>
                  <a:pt x="80903" y="105170"/>
                </a:lnTo>
                <a:lnTo>
                  <a:pt x="105035" y="107386"/>
                </a:lnTo>
                <a:lnTo>
                  <a:pt x="138087" y="100312"/>
                </a:lnTo>
                <a:lnTo>
                  <a:pt x="165951" y="87951"/>
                </a:lnTo>
                <a:lnTo>
                  <a:pt x="174570" y="86033"/>
                </a:lnTo>
                <a:lnTo>
                  <a:pt x="181090" y="82493"/>
                </a:lnTo>
                <a:lnTo>
                  <a:pt x="184526" y="78232"/>
                </a:lnTo>
                <a:lnTo>
                  <a:pt x="186858" y="73651"/>
                </a:lnTo>
                <a:lnTo>
                  <a:pt x="191899" y="66538"/>
                </a:lnTo>
                <a:lnTo>
                  <a:pt x="193751" y="59323"/>
                </a:lnTo>
                <a:lnTo>
                  <a:pt x="194184" y="54495"/>
                </a:lnTo>
                <a:lnTo>
                  <a:pt x="192226" y="49662"/>
                </a:lnTo>
                <a:lnTo>
                  <a:pt x="189475" y="44826"/>
                </a:lnTo>
                <a:lnTo>
                  <a:pt x="188252" y="39989"/>
                </a:lnTo>
                <a:lnTo>
                  <a:pt x="186313" y="38376"/>
                </a:lnTo>
                <a:lnTo>
                  <a:pt x="157034" y="29028"/>
                </a:lnTo>
                <a:lnTo>
                  <a:pt x="121818" y="27938"/>
                </a:lnTo>
                <a:lnTo>
                  <a:pt x="88236" y="28702"/>
                </a:lnTo>
                <a:lnTo>
                  <a:pt x="64406" y="36854"/>
                </a:lnTo>
                <a:lnTo>
                  <a:pt x="50851" y="48332"/>
                </a:lnTo>
                <a:lnTo>
                  <a:pt x="50038" y="51223"/>
                </a:lnTo>
                <a:lnTo>
                  <a:pt x="49425" y="66690"/>
                </a:lnTo>
                <a:lnTo>
                  <a:pt x="51555" y="71478"/>
                </a:lnTo>
                <a:lnTo>
                  <a:pt x="53251" y="73883"/>
                </a:lnTo>
                <a:lnTo>
                  <a:pt x="57287" y="76556"/>
                </a:lnTo>
                <a:lnTo>
                  <a:pt x="61768" y="78549"/>
                </a:lnTo>
                <a:lnTo>
                  <a:pt x="66448" y="82124"/>
                </a:lnTo>
                <a:lnTo>
                  <a:pt x="73366" y="84250"/>
                </a:lnTo>
                <a:lnTo>
                  <a:pt x="107950" y="85907"/>
                </a:lnTo>
                <a:lnTo>
                  <a:pt x="131702" y="85139"/>
                </a:lnTo>
                <a:lnTo>
                  <a:pt x="164095" y="75140"/>
                </a:lnTo>
                <a:lnTo>
                  <a:pt x="181023" y="71362"/>
                </a:lnTo>
                <a:lnTo>
                  <a:pt x="183106" y="69774"/>
                </a:lnTo>
                <a:lnTo>
                  <a:pt x="191713" y="59123"/>
                </a:lnTo>
                <a:lnTo>
                  <a:pt x="193696" y="52019"/>
                </a:lnTo>
                <a:lnTo>
                  <a:pt x="194420" y="39980"/>
                </a:lnTo>
                <a:lnTo>
                  <a:pt x="192331" y="35147"/>
                </a:lnTo>
                <a:lnTo>
                  <a:pt x="189521" y="30312"/>
                </a:lnTo>
                <a:lnTo>
                  <a:pt x="187133" y="23056"/>
                </a:lnTo>
                <a:lnTo>
                  <a:pt x="183717" y="18217"/>
                </a:lnTo>
                <a:lnTo>
                  <a:pt x="177360" y="15530"/>
                </a:lnTo>
                <a:lnTo>
                  <a:pt x="145995" y="7257"/>
                </a:lnTo>
                <a:lnTo>
                  <a:pt x="138555" y="8777"/>
                </a:lnTo>
                <a:lnTo>
                  <a:pt x="131754" y="11334"/>
                </a:lnTo>
                <a:lnTo>
                  <a:pt x="102204" y="15410"/>
                </a:lnTo>
                <a:lnTo>
                  <a:pt x="88359" y="25742"/>
                </a:lnTo>
                <a:lnTo>
                  <a:pt x="76032" y="37605"/>
                </a:lnTo>
                <a:lnTo>
                  <a:pt x="73325" y="42424"/>
                </a:lnTo>
                <a:lnTo>
                  <a:pt x="71587" y="52087"/>
                </a:lnTo>
                <a:lnTo>
                  <a:pt x="71197" y="66599"/>
                </a:lnTo>
                <a:lnTo>
                  <a:pt x="73325" y="71437"/>
                </a:lnTo>
                <a:lnTo>
                  <a:pt x="81263" y="81113"/>
                </a:lnTo>
                <a:lnTo>
                  <a:pt x="85864" y="83801"/>
                </a:lnTo>
                <a:lnTo>
                  <a:pt x="117411" y="93258"/>
                </a:lnTo>
                <a:lnTo>
                  <a:pt x="141349" y="99357"/>
                </a:lnTo>
                <a:lnTo>
                  <a:pt x="165659" y="99440"/>
                </a:lnTo>
                <a:lnTo>
                  <a:pt x="199505" y="93644"/>
                </a:lnTo>
                <a:lnTo>
                  <a:pt x="202685" y="93499"/>
                </a:lnTo>
                <a:lnTo>
                  <a:pt x="208368" y="91187"/>
                </a:lnTo>
                <a:lnTo>
                  <a:pt x="225938" y="76157"/>
                </a:lnTo>
                <a:lnTo>
                  <a:pt x="228649" y="71385"/>
                </a:lnTo>
                <a:lnTo>
                  <a:pt x="230389" y="61750"/>
                </a:lnTo>
                <a:lnTo>
                  <a:pt x="228476" y="56918"/>
                </a:lnTo>
                <a:lnTo>
                  <a:pt x="216826" y="43393"/>
                </a:lnTo>
                <a:lnTo>
                  <a:pt x="210352" y="38814"/>
                </a:lnTo>
                <a:lnTo>
                  <a:pt x="180547" y="30647"/>
                </a:lnTo>
                <a:lnTo>
                  <a:pt x="147653" y="28256"/>
                </a:lnTo>
                <a:lnTo>
                  <a:pt x="127094" y="28772"/>
                </a:lnTo>
                <a:lnTo>
                  <a:pt x="94352" y="38708"/>
                </a:lnTo>
                <a:lnTo>
                  <a:pt x="78921" y="47665"/>
                </a:lnTo>
                <a:lnTo>
                  <a:pt x="76335" y="48332"/>
                </a:lnTo>
                <a:lnTo>
                  <a:pt x="74609" y="49583"/>
                </a:lnTo>
                <a:lnTo>
                  <a:pt x="73460" y="51223"/>
                </a:lnTo>
                <a:lnTo>
                  <a:pt x="72181" y="55196"/>
                </a:lnTo>
                <a:lnTo>
                  <a:pt x="71199" y="70031"/>
                </a:lnTo>
                <a:lnTo>
                  <a:pt x="92930" y="859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0" name="SMARTInkShape-Group307"/>
          <p:cNvGrpSpPr/>
          <p:nvPr/>
        </p:nvGrpSpPr>
        <p:grpSpPr>
          <a:xfrm>
            <a:off x="7039891" y="3305629"/>
            <a:ext cx="1022755" cy="287107"/>
            <a:chOff x="7039891" y="3305629"/>
            <a:chExt cx="1022755" cy="287107"/>
          </a:xfrm>
        </p:grpSpPr>
        <p:sp>
          <p:nvSpPr>
            <p:cNvPr id="534" name="SMARTInkShape-1103"/>
            <p:cNvSpPr/>
            <p:nvPr/>
          </p:nvSpPr>
          <p:spPr>
            <a:xfrm>
              <a:off x="7824344" y="3465330"/>
              <a:ext cx="172900" cy="93990"/>
            </a:xfrm>
            <a:custGeom>
              <a:avLst/>
              <a:gdLst/>
              <a:ahLst/>
              <a:cxnLst/>
              <a:rect l="0" t="0" r="0" b="0"/>
              <a:pathLst>
                <a:path w="172900" h="93990">
                  <a:moveTo>
                    <a:pt x="114971" y="36242"/>
                  </a:moveTo>
                  <a:lnTo>
                    <a:pt x="114971" y="22115"/>
                  </a:lnTo>
                  <a:lnTo>
                    <a:pt x="101492" y="8249"/>
                  </a:lnTo>
                  <a:lnTo>
                    <a:pt x="93525" y="7240"/>
                  </a:lnTo>
                  <a:lnTo>
                    <a:pt x="83126" y="7215"/>
                  </a:lnTo>
                  <a:lnTo>
                    <a:pt x="78509" y="9364"/>
                  </a:lnTo>
                  <a:lnTo>
                    <a:pt x="65910" y="19258"/>
                  </a:lnTo>
                  <a:lnTo>
                    <a:pt x="61450" y="20630"/>
                  </a:lnTo>
                  <a:lnTo>
                    <a:pt x="59937" y="21802"/>
                  </a:lnTo>
                  <a:lnTo>
                    <a:pt x="51347" y="36388"/>
                  </a:lnTo>
                  <a:lnTo>
                    <a:pt x="49754" y="55579"/>
                  </a:lnTo>
                  <a:lnTo>
                    <a:pt x="55913" y="70296"/>
                  </a:lnTo>
                  <a:lnTo>
                    <a:pt x="70094" y="85676"/>
                  </a:lnTo>
                  <a:lnTo>
                    <a:pt x="81945" y="87578"/>
                  </a:lnTo>
                  <a:lnTo>
                    <a:pt x="91119" y="91949"/>
                  </a:lnTo>
                  <a:lnTo>
                    <a:pt x="109061" y="93989"/>
                  </a:lnTo>
                  <a:lnTo>
                    <a:pt x="114495" y="92011"/>
                  </a:lnTo>
                  <a:lnTo>
                    <a:pt x="119597" y="89250"/>
                  </a:lnTo>
                  <a:lnTo>
                    <a:pt x="129443" y="87478"/>
                  </a:lnTo>
                  <a:lnTo>
                    <a:pt x="131876" y="87333"/>
                  </a:lnTo>
                  <a:lnTo>
                    <a:pt x="136730" y="85020"/>
                  </a:lnTo>
                  <a:lnTo>
                    <a:pt x="146415" y="76966"/>
                  </a:lnTo>
                  <a:lnTo>
                    <a:pt x="149105" y="72350"/>
                  </a:lnTo>
                  <a:lnTo>
                    <a:pt x="150831" y="62816"/>
                  </a:lnTo>
                  <a:lnTo>
                    <a:pt x="151219" y="48334"/>
                  </a:lnTo>
                  <a:lnTo>
                    <a:pt x="143863" y="24818"/>
                  </a:lnTo>
                  <a:lnTo>
                    <a:pt x="140445" y="19607"/>
                  </a:lnTo>
                  <a:lnTo>
                    <a:pt x="136237" y="16753"/>
                  </a:lnTo>
                  <a:lnTo>
                    <a:pt x="109978" y="7974"/>
                  </a:lnTo>
                  <a:lnTo>
                    <a:pt x="76333" y="7232"/>
                  </a:lnTo>
                  <a:lnTo>
                    <a:pt x="70114" y="7222"/>
                  </a:lnTo>
                  <a:lnTo>
                    <a:pt x="64661" y="9367"/>
                  </a:lnTo>
                  <a:lnTo>
                    <a:pt x="59551" y="12202"/>
                  </a:lnTo>
                  <a:lnTo>
                    <a:pt x="52139" y="14604"/>
                  </a:lnTo>
                  <a:lnTo>
                    <a:pt x="47265" y="18024"/>
                  </a:lnTo>
                  <a:lnTo>
                    <a:pt x="44563" y="22232"/>
                  </a:lnTo>
                  <a:lnTo>
                    <a:pt x="42826" y="31503"/>
                  </a:lnTo>
                  <a:lnTo>
                    <a:pt x="42409" y="53177"/>
                  </a:lnTo>
                  <a:lnTo>
                    <a:pt x="43212" y="54788"/>
                  </a:lnTo>
                  <a:lnTo>
                    <a:pt x="44554" y="55864"/>
                  </a:lnTo>
                  <a:lnTo>
                    <a:pt x="48194" y="57864"/>
                  </a:lnTo>
                  <a:lnTo>
                    <a:pt x="61835" y="69501"/>
                  </a:lnTo>
                  <a:lnTo>
                    <a:pt x="66626" y="71182"/>
                  </a:lnTo>
                  <a:lnTo>
                    <a:pt x="100647" y="72475"/>
                  </a:lnTo>
                  <a:lnTo>
                    <a:pt x="134181" y="71719"/>
                  </a:lnTo>
                  <a:lnTo>
                    <a:pt x="146287" y="66733"/>
                  </a:lnTo>
                  <a:lnTo>
                    <a:pt x="158009" y="59974"/>
                  </a:lnTo>
                  <a:lnTo>
                    <a:pt x="163127" y="58078"/>
                  </a:lnTo>
                  <a:lnTo>
                    <a:pt x="168090" y="54548"/>
                  </a:lnTo>
                  <a:lnTo>
                    <a:pt x="170832" y="50291"/>
                  </a:lnTo>
                  <a:lnTo>
                    <a:pt x="172594" y="40988"/>
                  </a:lnTo>
                  <a:lnTo>
                    <a:pt x="172899" y="29943"/>
                  </a:lnTo>
                  <a:lnTo>
                    <a:pt x="172135" y="27204"/>
                  </a:lnTo>
                  <a:lnTo>
                    <a:pt x="170820" y="25379"/>
                  </a:lnTo>
                  <a:lnTo>
                    <a:pt x="162915" y="18596"/>
                  </a:lnTo>
                  <a:lnTo>
                    <a:pt x="160469" y="14153"/>
                  </a:lnTo>
                  <a:lnTo>
                    <a:pt x="159817" y="11840"/>
                  </a:lnTo>
                  <a:lnTo>
                    <a:pt x="157770" y="10297"/>
                  </a:lnTo>
                  <a:lnTo>
                    <a:pt x="128281" y="1085"/>
                  </a:lnTo>
                  <a:lnTo>
                    <a:pt x="93057" y="0"/>
                  </a:lnTo>
                  <a:lnTo>
                    <a:pt x="84266" y="782"/>
                  </a:lnTo>
                  <a:lnTo>
                    <a:pt x="64355" y="8916"/>
                  </a:lnTo>
                  <a:lnTo>
                    <a:pt x="59415" y="12002"/>
                  </a:lnTo>
                  <a:lnTo>
                    <a:pt x="52099" y="14545"/>
                  </a:lnTo>
                  <a:lnTo>
                    <a:pt x="47248" y="17997"/>
                  </a:lnTo>
                  <a:lnTo>
                    <a:pt x="44554" y="22220"/>
                  </a:lnTo>
                  <a:lnTo>
                    <a:pt x="42825" y="31501"/>
                  </a:lnTo>
                  <a:lnTo>
                    <a:pt x="42436" y="45926"/>
                  </a:lnTo>
                  <a:lnTo>
                    <a:pt x="43231" y="47536"/>
                  </a:lnTo>
                  <a:lnTo>
                    <a:pt x="44566" y="48609"/>
                  </a:lnTo>
                  <a:lnTo>
                    <a:pt x="48200" y="50608"/>
                  </a:lnTo>
                  <a:lnTo>
                    <a:pt x="52503" y="54184"/>
                  </a:lnTo>
                  <a:lnTo>
                    <a:pt x="59254" y="56311"/>
                  </a:lnTo>
                  <a:lnTo>
                    <a:pt x="80403" y="60013"/>
                  </a:lnTo>
                  <a:lnTo>
                    <a:pt x="93708" y="63713"/>
                  </a:lnTo>
                  <a:lnTo>
                    <a:pt x="123242" y="65179"/>
                  </a:lnTo>
                  <a:lnTo>
                    <a:pt x="128860" y="63079"/>
                  </a:lnTo>
                  <a:lnTo>
                    <a:pt x="131487" y="61390"/>
                  </a:lnTo>
                  <a:lnTo>
                    <a:pt x="142890" y="59014"/>
                  </a:lnTo>
                  <a:lnTo>
                    <a:pt x="152630" y="58309"/>
                  </a:lnTo>
                  <a:lnTo>
                    <a:pt x="154591" y="57404"/>
                  </a:lnTo>
                  <a:lnTo>
                    <a:pt x="155898" y="55994"/>
                  </a:lnTo>
                  <a:lnTo>
                    <a:pt x="159889" y="50158"/>
                  </a:lnTo>
                  <a:lnTo>
                    <a:pt x="161849" y="47938"/>
                  </a:lnTo>
                  <a:lnTo>
                    <a:pt x="162350" y="45651"/>
                  </a:lnTo>
                  <a:lnTo>
                    <a:pt x="161878" y="43321"/>
                  </a:lnTo>
                  <a:lnTo>
                    <a:pt x="160009" y="38582"/>
                  </a:lnTo>
                  <a:lnTo>
                    <a:pt x="158710" y="26555"/>
                  </a:lnTo>
                  <a:lnTo>
                    <a:pt x="157032" y="24139"/>
                  </a:lnTo>
                  <a:lnTo>
                    <a:pt x="139561" y="10437"/>
                  </a:lnTo>
                  <a:lnTo>
                    <a:pt x="114357" y="1658"/>
                  </a:lnTo>
                  <a:lnTo>
                    <a:pt x="81067" y="55"/>
                  </a:lnTo>
                  <a:lnTo>
                    <a:pt x="61744" y="782"/>
                  </a:lnTo>
                  <a:lnTo>
                    <a:pt x="29294" y="10768"/>
                  </a:lnTo>
                  <a:lnTo>
                    <a:pt x="13874" y="19727"/>
                  </a:lnTo>
                  <a:lnTo>
                    <a:pt x="11288" y="20394"/>
                  </a:lnTo>
                  <a:lnTo>
                    <a:pt x="9563" y="21645"/>
                  </a:lnTo>
                  <a:lnTo>
                    <a:pt x="8413" y="23285"/>
                  </a:lnTo>
                  <a:lnTo>
                    <a:pt x="6328" y="27258"/>
                  </a:lnTo>
                  <a:lnTo>
                    <a:pt x="1429" y="34028"/>
                  </a:lnTo>
                  <a:lnTo>
                    <a:pt x="0" y="38751"/>
                  </a:lnTo>
                  <a:lnTo>
                    <a:pt x="425" y="41140"/>
                  </a:lnTo>
                  <a:lnTo>
                    <a:pt x="4751" y="50768"/>
                  </a:lnTo>
                  <a:lnTo>
                    <a:pt x="5205" y="53183"/>
                  </a:lnTo>
                  <a:lnTo>
                    <a:pt x="6314" y="54793"/>
                  </a:lnTo>
                  <a:lnTo>
                    <a:pt x="7860" y="55866"/>
                  </a:lnTo>
                  <a:lnTo>
                    <a:pt x="11727" y="57865"/>
                  </a:lnTo>
                  <a:lnTo>
                    <a:pt x="25533" y="69501"/>
                  </a:lnTo>
                  <a:lnTo>
                    <a:pt x="30333" y="71182"/>
                  </a:lnTo>
                  <a:lnTo>
                    <a:pt x="64171" y="7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104"/>
            <p:cNvSpPr/>
            <p:nvPr/>
          </p:nvSpPr>
          <p:spPr>
            <a:xfrm>
              <a:off x="7903028" y="3305629"/>
              <a:ext cx="29030" cy="246744"/>
            </a:xfrm>
            <a:custGeom>
              <a:avLst/>
              <a:gdLst/>
              <a:ahLst/>
              <a:cxnLst/>
              <a:rect l="0" t="0" r="0" b="0"/>
              <a:pathLst>
                <a:path w="29030" h="246744">
                  <a:moveTo>
                    <a:pt x="7257" y="7257"/>
                  </a:moveTo>
                  <a:lnTo>
                    <a:pt x="3405" y="7257"/>
                  </a:lnTo>
                  <a:lnTo>
                    <a:pt x="2270" y="6450"/>
                  </a:lnTo>
                  <a:lnTo>
                    <a:pt x="1514" y="5107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6248"/>
                  </a:lnTo>
                  <a:lnTo>
                    <a:pt x="4988" y="12851"/>
                  </a:lnTo>
                  <a:lnTo>
                    <a:pt x="6585" y="19576"/>
                  </a:lnTo>
                  <a:lnTo>
                    <a:pt x="7253" y="53370"/>
                  </a:lnTo>
                  <a:lnTo>
                    <a:pt x="7257" y="88922"/>
                  </a:lnTo>
                  <a:lnTo>
                    <a:pt x="8064" y="125189"/>
                  </a:lnTo>
                  <a:lnTo>
                    <a:pt x="13001" y="139439"/>
                  </a:lnTo>
                  <a:lnTo>
                    <a:pt x="14488" y="175483"/>
                  </a:lnTo>
                  <a:lnTo>
                    <a:pt x="15317" y="191035"/>
                  </a:lnTo>
                  <a:lnTo>
                    <a:pt x="20259" y="204859"/>
                  </a:lnTo>
                  <a:lnTo>
                    <a:pt x="21684" y="227063"/>
                  </a:lnTo>
                  <a:lnTo>
                    <a:pt x="22520" y="228784"/>
                  </a:lnTo>
                  <a:lnTo>
                    <a:pt x="23883" y="229932"/>
                  </a:lnTo>
                  <a:lnTo>
                    <a:pt x="25598" y="230698"/>
                  </a:lnTo>
                  <a:lnTo>
                    <a:pt x="26742" y="232014"/>
                  </a:lnTo>
                  <a:lnTo>
                    <a:pt x="28013" y="235627"/>
                  </a:lnTo>
                  <a:lnTo>
                    <a:pt x="29029" y="24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105"/>
            <p:cNvSpPr/>
            <p:nvPr/>
          </p:nvSpPr>
          <p:spPr>
            <a:xfrm>
              <a:off x="7213602" y="3472543"/>
              <a:ext cx="768921" cy="58058"/>
            </a:xfrm>
            <a:custGeom>
              <a:avLst/>
              <a:gdLst/>
              <a:ahLst/>
              <a:cxnLst/>
              <a:rect l="0" t="0" r="0" b="0"/>
              <a:pathLst>
                <a:path w="768921" h="58058">
                  <a:moveTo>
                    <a:pt x="7255" y="0"/>
                  </a:moveTo>
                  <a:lnTo>
                    <a:pt x="0" y="0"/>
                  </a:lnTo>
                  <a:lnTo>
                    <a:pt x="35484" y="0"/>
                  </a:lnTo>
                  <a:lnTo>
                    <a:pt x="70987" y="0"/>
                  </a:lnTo>
                  <a:lnTo>
                    <a:pt x="104066" y="806"/>
                  </a:lnTo>
                  <a:lnTo>
                    <a:pt x="132067" y="6248"/>
                  </a:lnTo>
                  <a:lnTo>
                    <a:pt x="168047" y="920"/>
                  </a:lnTo>
                  <a:lnTo>
                    <a:pt x="203348" y="121"/>
                  </a:lnTo>
                  <a:lnTo>
                    <a:pt x="225014" y="2186"/>
                  </a:lnTo>
                  <a:lnTo>
                    <a:pt x="261260" y="6589"/>
                  </a:lnTo>
                  <a:lnTo>
                    <a:pt x="297542" y="7169"/>
                  </a:lnTo>
                  <a:lnTo>
                    <a:pt x="333826" y="7245"/>
                  </a:lnTo>
                  <a:lnTo>
                    <a:pt x="362856" y="7255"/>
                  </a:lnTo>
                  <a:lnTo>
                    <a:pt x="396065" y="7257"/>
                  </a:lnTo>
                  <a:lnTo>
                    <a:pt x="428880" y="7257"/>
                  </a:lnTo>
                  <a:lnTo>
                    <a:pt x="464549" y="7257"/>
                  </a:lnTo>
                  <a:lnTo>
                    <a:pt x="500753" y="7257"/>
                  </a:lnTo>
                  <a:lnTo>
                    <a:pt x="527622" y="9407"/>
                  </a:lnTo>
                  <a:lnTo>
                    <a:pt x="552550" y="13505"/>
                  </a:lnTo>
                  <a:lnTo>
                    <a:pt x="585072" y="14426"/>
                  </a:lnTo>
                  <a:lnTo>
                    <a:pt x="620655" y="14506"/>
                  </a:lnTo>
                  <a:lnTo>
                    <a:pt x="655500" y="14514"/>
                  </a:lnTo>
                  <a:lnTo>
                    <a:pt x="691710" y="14514"/>
                  </a:lnTo>
                  <a:lnTo>
                    <a:pt x="727672" y="14514"/>
                  </a:lnTo>
                  <a:lnTo>
                    <a:pt x="732877" y="14514"/>
                  </a:lnTo>
                  <a:lnTo>
                    <a:pt x="729089" y="10662"/>
                  </a:lnTo>
                  <a:lnTo>
                    <a:pt x="725063" y="8770"/>
                  </a:lnTo>
                  <a:lnTo>
                    <a:pt x="694528" y="7269"/>
                  </a:lnTo>
                  <a:lnTo>
                    <a:pt x="662690" y="7257"/>
                  </a:lnTo>
                  <a:lnTo>
                    <a:pt x="628137" y="7257"/>
                  </a:lnTo>
                  <a:lnTo>
                    <a:pt x="592531" y="7257"/>
                  </a:lnTo>
                  <a:lnTo>
                    <a:pt x="558462" y="7257"/>
                  </a:lnTo>
                  <a:lnTo>
                    <a:pt x="522468" y="7257"/>
                  </a:lnTo>
                  <a:lnTo>
                    <a:pt x="489622" y="7257"/>
                  </a:lnTo>
                  <a:lnTo>
                    <a:pt x="457062" y="7257"/>
                  </a:lnTo>
                  <a:lnTo>
                    <a:pt x="422557" y="7257"/>
                  </a:lnTo>
                  <a:lnTo>
                    <a:pt x="388356" y="7257"/>
                  </a:lnTo>
                  <a:lnTo>
                    <a:pt x="355527" y="7257"/>
                  </a:lnTo>
                  <a:lnTo>
                    <a:pt x="320971" y="7257"/>
                  </a:lnTo>
                  <a:lnTo>
                    <a:pt x="286759" y="7257"/>
                  </a:lnTo>
                  <a:lnTo>
                    <a:pt x="250827" y="7257"/>
                  </a:lnTo>
                  <a:lnTo>
                    <a:pt x="215981" y="7257"/>
                  </a:lnTo>
                  <a:lnTo>
                    <a:pt x="185051" y="7257"/>
                  </a:lnTo>
                  <a:lnTo>
                    <a:pt x="154070" y="7257"/>
                  </a:lnTo>
                  <a:lnTo>
                    <a:pt x="117857" y="7257"/>
                  </a:lnTo>
                  <a:lnTo>
                    <a:pt x="94343" y="7257"/>
                  </a:lnTo>
                  <a:lnTo>
                    <a:pt x="129652" y="7257"/>
                  </a:lnTo>
                  <a:lnTo>
                    <a:pt x="162159" y="13841"/>
                  </a:lnTo>
                  <a:lnTo>
                    <a:pt x="196098" y="14455"/>
                  </a:lnTo>
                  <a:lnTo>
                    <a:pt x="219416" y="16653"/>
                  </a:lnTo>
                  <a:lnTo>
                    <a:pt x="255028" y="21904"/>
                  </a:lnTo>
                  <a:lnTo>
                    <a:pt x="288815" y="27383"/>
                  </a:lnTo>
                  <a:lnTo>
                    <a:pt x="322874" y="28703"/>
                  </a:lnTo>
                  <a:lnTo>
                    <a:pt x="351098" y="32785"/>
                  </a:lnTo>
                  <a:lnTo>
                    <a:pt x="379889" y="35248"/>
                  </a:lnTo>
                  <a:lnTo>
                    <a:pt x="408847" y="35978"/>
                  </a:lnTo>
                  <a:lnTo>
                    <a:pt x="437855" y="40047"/>
                  </a:lnTo>
                  <a:lnTo>
                    <a:pt x="470729" y="42507"/>
                  </a:lnTo>
                  <a:lnTo>
                    <a:pt x="502152" y="43236"/>
                  </a:lnTo>
                  <a:lnTo>
                    <a:pt x="531889" y="47304"/>
                  </a:lnTo>
                  <a:lnTo>
                    <a:pt x="565847" y="50110"/>
                  </a:lnTo>
                  <a:lnTo>
                    <a:pt x="593320" y="50596"/>
                  </a:lnTo>
                  <a:lnTo>
                    <a:pt x="629349" y="52910"/>
                  </a:lnTo>
                  <a:lnTo>
                    <a:pt x="659998" y="57040"/>
                  </a:lnTo>
                  <a:lnTo>
                    <a:pt x="690888" y="57923"/>
                  </a:lnTo>
                  <a:lnTo>
                    <a:pt x="726358" y="58049"/>
                  </a:lnTo>
                  <a:lnTo>
                    <a:pt x="761887" y="58057"/>
                  </a:lnTo>
                  <a:lnTo>
                    <a:pt x="765443" y="58057"/>
                  </a:lnTo>
                  <a:lnTo>
                    <a:pt x="766714" y="57251"/>
                  </a:lnTo>
                  <a:lnTo>
                    <a:pt x="767560" y="55907"/>
                  </a:lnTo>
                  <a:lnTo>
                    <a:pt x="768920" y="51809"/>
                  </a:lnTo>
                  <a:lnTo>
                    <a:pt x="768226" y="51473"/>
                  </a:lnTo>
                  <a:lnTo>
                    <a:pt x="747483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106"/>
            <p:cNvSpPr/>
            <p:nvPr/>
          </p:nvSpPr>
          <p:spPr>
            <a:xfrm>
              <a:off x="7801467" y="3414675"/>
              <a:ext cx="261179" cy="178061"/>
            </a:xfrm>
            <a:custGeom>
              <a:avLst/>
              <a:gdLst/>
              <a:ahLst/>
              <a:cxnLst/>
              <a:rect l="0" t="0" r="0" b="0"/>
              <a:pathLst>
                <a:path w="261179" h="178061">
                  <a:moveTo>
                    <a:pt x="159618" y="50611"/>
                  </a:moveTo>
                  <a:lnTo>
                    <a:pt x="159618" y="39800"/>
                  </a:lnTo>
                  <a:lnTo>
                    <a:pt x="158813" y="38565"/>
                  </a:lnTo>
                  <a:lnTo>
                    <a:pt x="157467" y="37743"/>
                  </a:lnTo>
                  <a:lnTo>
                    <a:pt x="155766" y="37194"/>
                  </a:lnTo>
                  <a:lnTo>
                    <a:pt x="146411" y="29945"/>
                  </a:lnTo>
                  <a:lnTo>
                    <a:pt x="141640" y="29166"/>
                  </a:lnTo>
                  <a:lnTo>
                    <a:pt x="124227" y="28868"/>
                  </a:lnTo>
                  <a:lnTo>
                    <a:pt x="117548" y="31003"/>
                  </a:lnTo>
                  <a:lnTo>
                    <a:pt x="111086" y="33833"/>
                  </a:lnTo>
                  <a:lnTo>
                    <a:pt x="99187" y="36233"/>
                  </a:lnTo>
                  <a:lnTo>
                    <a:pt x="90196" y="41692"/>
                  </a:lnTo>
                  <a:lnTo>
                    <a:pt x="82427" y="47610"/>
                  </a:lnTo>
                  <a:lnTo>
                    <a:pt x="72576" y="52168"/>
                  </a:lnTo>
                  <a:lnTo>
                    <a:pt x="55602" y="67635"/>
                  </a:lnTo>
                  <a:lnTo>
                    <a:pt x="52912" y="74573"/>
                  </a:lnTo>
                  <a:lnTo>
                    <a:pt x="50799" y="103742"/>
                  </a:lnTo>
                  <a:lnTo>
                    <a:pt x="52929" y="108629"/>
                  </a:lnTo>
                  <a:lnTo>
                    <a:pt x="62336" y="120758"/>
                  </a:lnTo>
                  <a:lnTo>
                    <a:pt x="63969" y="125599"/>
                  </a:lnTo>
                  <a:lnTo>
                    <a:pt x="68996" y="130438"/>
                  </a:lnTo>
                  <a:lnTo>
                    <a:pt x="75799" y="134471"/>
                  </a:lnTo>
                  <a:lnTo>
                    <a:pt x="86736" y="139210"/>
                  </a:lnTo>
                  <a:lnTo>
                    <a:pt x="89260" y="141124"/>
                  </a:lnTo>
                  <a:lnTo>
                    <a:pt x="96363" y="143252"/>
                  </a:lnTo>
                  <a:lnTo>
                    <a:pt x="131092" y="144909"/>
                  </a:lnTo>
                  <a:lnTo>
                    <a:pt x="146190" y="144945"/>
                  </a:lnTo>
                  <a:lnTo>
                    <a:pt x="151769" y="142799"/>
                  </a:lnTo>
                  <a:lnTo>
                    <a:pt x="156936" y="139964"/>
                  </a:lnTo>
                  <a:lnTo>
                    <a:pt x="173112" y="134142"/>
                  </a:lnTo>
                  <a:lnTo>
                    <a:pt x="175872" y="132102"/>
                  </a:lnTo>
                  <a:lnTo>
                    <a:pt x="185893" y="118277"/>
                  </a:lnTo>
                  <a:lnTo>
                    <a:pt x="187831" y="111068"/>
                  </a:lnTo>
                  <a:lnTo>
                    <a:pt x="188540" y="95136"/>
                  </a:lnTo>
                  <a:lnTo>
                    <a:pt x="186449" y="88408"/>
                  </a:lnTo>
                  <a:lnTo>
                    <a:pt x="183639" y="81924"/>
                  </a:lnTo>
                  <a:lnTo>
                    <a:pt x="181250" y="70013"/>
                  </a:lnTo>
                  <a:lnTo>
                    <a:pt x="177833" y="63803"/>
                  </a:lnTo>
                  <a:lnTo>
                    <a:pt x="167525" y="55774"/>
                  </a:lnTo>
                  <a:lnTo>
                    <a:pt x="134525" y="38322"/>
                  </a:lnTo>
                  <a:lnTo>
                    <a:pt x="120647" y="32007"/>
                  </a:lnTo>
                  <a:lnTo>
                    <a:pt x="88447" y="28963"/>
                  </a:lnTo>
                  <a:lnTo>
                    <a:pt x="56466" y="37803"/>
                  </a:lnTo>
                  <a:lnTo>
                    <a:pt x="45194" y="43860"/>
                  </a:lnTo>
                  <a:lnTo>
                    <a:pt x="34162" y="53130"/>
                  </a:lnTo>
                  <a:lnTo>
                    <a:pt x="31289" y="57912"/>
                  </a:lnTo>
                  <a:lnTo>
                    <a:pt x="28486" y="69969"/>
                  </a:lnTo>
                  <a:lnTo>
                    <a:pt x="25272" y="74803"/>
                  </a:lnTo>
                  <a:lnTo>
                    <a:pt x="24898" y="78028"/>
                  </a:lnTo>
                  <a:lnTo>
                    <a:pt x="29331" y="98319"/>
                  </a:lnTo>
                  <a:lnTo>
                    <a:pt x="39030" y="110999"/>
                  </a:lnTo>
                  <a:lnTo>
                    <a:pt x="49220" y="120746"/>
                  </a:lnTo>
                  <a:lnTo>
                    <a:pt x="70253" y="134470"/>
                  </a:lnTo>
                  <a:lnTo>
                    <a:pt x="92222" y="137271"/>
                  </a:lnTo>
                  <a:lnTo>
                    <a:pt x="125772" y="137671"/>
                  </a:lnTo>
                  <a:lnTo>
                    <a:pt x="161769" y="135545"/>
                  </a:lnTo>
                  <a:lnTo>
                    <a:pt x="184601" y="130305"/>
                  </a:lnTo>
                  <a:lnTo>
                    <a:pt x="201962" y="120427"/>
                  </a:lnTo>
                  <a:lnTo>
                    <a:pt x="204781" y="117314"/>
                  </a:lnTo>
                  <a:lnTo>
                    <a:pt x="222874" y="81282"/>
                  </a:lnTo>
                  <a:lnTo>
                    <a:pt x="223560" y="78315"/>
                  </a:lnTo>
                  <a:lnTo>
                    <a:pt x="222173" y="70718"/>
                  </a:lnTo>
                  <a:lnTo>
                    <a:pt x="216858" y="59525"/>
                  </a:lnTo>
                  <a:lnTo>
                    <a:pt x="214712" y="56553"/>
                  </a:lnTo>
                  <a:lnTo>
                    <a:pt x="212327" y="48951"/>
                  </a:lnTo>
                  <a:lnTo>
                    <a:pt x="211691" y="44667"/>
                  </a:lnTo>
                  <a:lnTo>
                    <a:pt x="209654" y="41003"/>
                  </a:lnTo>
                  <a:lnTo>
                    <a:pt x="199082" y="31995"/>
                  </a:lnTo>
                  <a:lnTo>
                    <a:pt x="185736" y="25026"/>
                  </a:lnTo>
                  <a:lnTo>
                    <a:pt x="152332" y="16040"/>
                  </a:lnTo>
                  <a:lnTo>
                    <a:pt x="121180" y="14476"/>
                  </a:lnTo>
                  <a:lnTo>
                    <a:pt x="87496" y="14339"/>
                  </a:lnTo>
                  <a:lnTo>
                    <a:pt x="78377" y="15137"/>
                  </a:lnTo>
                  <a:lnTo>
                    <a:pt x="63803" y="20070"/>
                  </a:lnTo>
                  <a:lnTo>
                    <a:pt x="55751" y="21716"/>
                  </a:lnTo>
                  <a:lnTo>
                    <a:pt x="46685" y="27177"/>
                  </a:lnTo>
                  <a:lnTo>
                    <a:pt x="38892" y="34708"/>
                  </a:lnTo>
                  <a:lnTo>
                    <a:pt x="32283" y="45988"/>
                  </a:lnTo>
                  <a:lnTo>
                    <a:pt x="29159" y="54795"/>
                  </a:lnTo>
                  <a:lnTo>
                    <a:pt x="24293" y="63319"/>
                  </a:lnTo>
                  <a:lnTo>
                    <a:pt x="22870" y="71311"/>
                  </a:lnTo>
                  <a:lnTo>
                    <a:pt x="24389" y="78088"/>
                  </a:lnTo>
                  <a:lnTo>
                    <a:pt x="26944" y="84595"/>
                  </a:lnTo>
                  <a:lnTo>
                    <a:pt x="29191" y="96518"/>
                  </a:lnTo>
                  <a:lnTo>
                    <a:pt x="39012" y="114613"/>
                  </a:lnTo>
                  <a:lnTo>
                    <a:pt x="45807" y="121524"/>
                  </a:lnTo>
                  <a:lnTo>
                    <a:pt x="81363" y="144910"/>
                  </a:lnTo>
                  <a:lnTo>
                    <a:pt x="90164" y="148966"/>
                  </a:lnTo>
                  <a:lnTo>
                    <a:pt x="123544" y="156914"/>
                  </a:lnTo>
                  <a:lnTo>
                    <a:pt x="145799" y="159131"/>
                  </a:lnTo>
                  <a:lnTo>
                    <a:pt x="178331" y="152058"/>
                  </a:lnTo>
                  <a:lnTo>
                    <a:pt x="190786" y="146610"/>
                  </a:lnTo>
                  <a:lnTo>
                    <a:pt x="212733" y="127990"/>
                  </a:lnTo>
                  <a:lnTo>
                    <a:pt x="221686" y="113351"/>
                  </a:lnTo>
                  <a:lnTo>
                    <a:pt x="223971" y="102887"/>
                  </a:lnTo>
                  <a:lnTo>
                    <a:pt x="224807" y="79326"/>
                  </a:lnTo>
                  <a:lnTo>
                    <a:pt x="221043" y="66735"/>
                  </a:lnTo>
                  <a:lnTo>
                    <a:pt x="214820" y="56643"/>
                  </a:lnTo>
                  <a:lnTo>
                    <a:pt x="190907" y="32001"/>
                  </a:lnTo>
                  <a:lnTo>
                    <a:pt x="157317" y="14368"/>
                  </a:lnTo>
                  <a:lnTo>
                    <a:pt x="121618" y="1965"/>
                  </a:lnTo>
                  <a:lnTo>
                    <a:pt x="87534" y="0"/>
                  </a:lnTo>
                  <a:lnTo>
                    <a:pt x="77588" y="701"/>
                  </a:lnTo>
                  <a:lnTo>
                    <a:pt x="43518" y="12369"/>
                  </a:lnTo>
                  <a:lnTo>
                    <a:pt x="34640" y="14262"/>
                  </a:lnTo>
                  <a:lnTo>
                    <a:pt x="25110" y="19861"/>
                  </a:lnTo>
                  <a:lnTo>
                    <a:pt x="4837" y="38543"/>
                  </a:lnTo>
                  <a:lnTo>
                    <a:pt x="2128" y="45516"/>
                  </a:lnTo>
                  <a:lnTo>
                    <a:pt x="0" y="78566"/>
                  </a:lnTo>
                  <a:lnTo>
                    <a:pt x="3825" y="92133"/>
                  </a:lnTo>
                  <a:lnTo>
                    <a:pt x="10066" y="102514"/>
                  </a:lnTo>
                  <a:lnTo>
                    <a:pt x="37966" y="123131"/>
                  </a:lnTo>
                  <a:lnTo>
                    <a:pt x="60665" y="134464"/>
                  </a:lnTo>
                  <a:lnTo>
                    <a:pt x="94318" y="143251"/>
                  </a:lnTo>
                  <a:lnTo>
                    <a:pt x="109807" y="144617"/>
                  </a:lnTo>
                  <a:lnTo>
                    <a:pt x="139658" y="137543"/>
                  </a:lnTo>
                  <a:lnTo>
                    <a:pt x="149852" y="132902"/>
                  </a:lnTo>
                  <a:lnTo>
                    <a:pt x="161922" y="130363"/>
                  </a:lnTo>
                  <a:lnTo>
                    <a:pt x="171770" y="124056"/>
                  </a:lnTo>
                  <a:lnTo>
                    <a:pt x="182930" y="113138"/>
                  </a:lnTo>
                  <a:lnTo>
                    <a:pt x="191747" y="95409"/>
                  </a:lnTo>
                  <a:lnTo>
                    <a:pt x="194672" y="81714"/>
                  </a:lnTo>
                  <a:lnTo>
                    <a:pt x="193207" y="74379"/>
                  </a:lnTo>
                  <a:lnTo>
                    <a:pt x="190673" y="67626"/>
                  </a:lnTo>
                  <a:lnTo>
                    <a:pt x="188441" y="55562"/>
                  </a:lnTo>
                  <a:lnTo>
                    <a:pt x="183032" y="46523"/>
                  </a:lnTo>
                  <a:lnTo>
                    <a:pt x="175515" y="38738"/>
                  </a:lnTo>
                  <a:lnTo>
                    <a:pt x="146380" y="19172"/>
                  </a:lnTo>
                  <a:lnTo>
                    <a:pt x="132670" y="15761"/>
                  </a:lnTo>
                  <a:lnTo>
                    <a:pt x="97506" y="14381"/>
                  </a:lnTo>
                  <a:lnTo>
                    <a:pt x="77643" y="15139"/>
                  </a:lnTo>
                  <a:lnTo>
                    <a:pt x="55686" y="26704"/>
                  </a:lnTo>
                  <a:lnTo>
                    <a:pt x="49455" y="31384"/>
                  </a:lnTo>
                  <a:lnTo>
                    <a:pt x="33926" y="52032"/>
                  </a:lnTo>
                  <a:lnTo>
                    <a:pt x="31184" y="59575"/>
                  </a:lnTo>
                  <a:lnTo>
                    <a:pt x="29047" y="95711"/>
                  </a:lnTo>
                  <a:lnTo>
                    <a:pt x="29028" y="100030"/>
                  </a:lnTo>
                  <a:lnTo>
                    <a:pt x="33307" y="109129"/>
                  </a:lnTo>
                  <a:lnTo>
                    <a:pt x="63686" y="143264"/>
                  </a:lnTo>
                  <a:lnTo>
                    <a:pt x="83762" y="161814"/>
                  </a:lnTo>
                  <a:lnTo>
                    <a:pt x="102738" y="170018"/>
                  </a:lnTo>
                  <a:lnTo>
                    <a:pt x="134150" y="173460"/>
                  </a:lnTo>
                  <a:lnTo>
                    <a:pt x="160321" y="178060"/>
                  </a:lnTo>
                  <a:lnTo>
                    <a:pt x="192144" y="174678"/>
                  </a:lnTo>
                  <a:lnTo>
                    <a:pt x="227274" y="165825"/>
                  </a:lnTo>
                  <a:lnTo>
                    <a:pt x="247680" y="150470"/>
                  </a:lnTo>
                  <a:lnTo>
                    <a:pt x="255953" y="138883"/>
                  </a:lnTo>
                  <a:lnTo>
                    <a:pt x="259659" y="125236"/>
                  </a:lnTo>
                  <a:lnTo>
                    <a:pt x="261158" y="92626"/>
                  </a:lnTo>
                  <a:lnTo>
                    <a:pt x="261178" y="88298"/>
                  </a:lnTo>
                  <a:lnTo>
                    <a:pt x="256900" y="79187"/>
                  </a:lnTo>
                  <a:lnTo>
                    <a:pt x="233347" y="51994"/>
                  </a:lnTo>
                  <a:lnTo>
                    <a:pt x="219722" y="42061"/>
                  </a:lnTo>
                  <a:lnTo>
                    <a:pt x="184367" y="28988"/>
                  </a:lnTo>
                  <a:lnTo>
                    <a:pt x="172230" y="24873"/>
                  </a:lnTo>
                  <a:lnTo>
                    <a:pt x="137596" y="18163"/>
                  </a:lnTo>
                  <a:lnTo>
                    <a:pt x="104383" y="14662"/>
                  </a:lnTo>
                  <a:lnTo>
                    <a:pt x="68540" y="20929"/>
                  </a:lnTo>
                  <a:lnTo>
                    <a:pt x="55939" y="22195"/>
                  </a:lnTo>
                  <a:lnTo>
                    <a:pt x="46742" y="27319"/>
                  </a:lnTo>
                  <a:lnTo>
                    <a:pt x="33936" y="38634"/>
                  </a:lnTo>
                  <a:lnTo>
                    <a:pt x="31188" y="45556"/>
                  </a:lnTo>
                  <a:lnTo>
                    <a:pt x="29119" y="67248"/>
                  </a:lnTo>
                  <a:lnTo>
                    <a:pt x="31198" y="72251"/>
                  </a:lnTo>
                  <a:lnTo>
                    <a:pt x="39102" y="82032"/>
                  </a:lnTo>
                  <a:lnTo>
                    <a:pt x="63320" y="96570"/>
                  </a:lnTo>
                  <a:lnTo>
                    <a:pt x="96750" y="106115"/>
                  </a:lnTo>
                  <a:lnTo>
                    <a:pt x="130592" y="108519"/>
                  </a:lnTo>
                  <a:lnTo>
                    <a:pt x="164457" y="108659"/>
                  </a:lnTo>
                  <a:lnTo>
                    <a:pt x="175118" y="108666"/>
                  </a:lnTo>
                  <a:lnTo>
                    <a:pt x="180754" y="106517"/>
                  </a:lnTo>
                  <a:lnTo>
                    <a:pt x="199321" y="90688"/>
                  </a:lnTo>
                  <a:lnTo>
                    <a:pt x="201455" y="86431"/>
                  </a:lnTo>
                  <a:lnTo>
                    <a:pt x="202023" y="84168"/>
                  </a:lnTo>
                  <a:lnTo>
                    <a:pt x="201596" y="81851"/>
                  </a:lnTo>
                  <a:lnTo>
                    <a:pt x="197143" y="74740"/>
                  </a:lnTo>
                  <a:lnTo>
                    <a:pt x="192961" y="69936"/>
                  </a:lnTo>
                  <a:lnTo>
                    <a:pt x="188414" y="67264"/>
                  </a:lnTo>
                  <a:lnTo>
                    <a:pt x="183706" y="65269"/>
                  </a:lnTo>
                  <a:lnTo>
                    <a:pt x="176521" y="60419"/>
                  </a:lnTo>
                  <a:lnTo>
                    <a:pt x="168479" y="58624"/>
                  </a:lnTo>
                  <a:lnTo>
                    <a:pt x="142985" y="57898"/>
                  </a:lnTo>
                  <a:lnTo>
                    <a:pt x="137979" y="60031"/>
                  </a:lnTo>
                  <a:lnTo>
                    <a:pt x="135517" y="61729"/>
                  </a:lnTo>
                  <a:lnTo>
                    <a:pt x="116903" y="65733"/>
                  </a:lnTo>
                  <a:lnTo>
                    <a:pt x="110766" y="70054"/>
                  </a:lnTo>
                  <a:lnTo>
                    <a:pt x="106191" y="71347"/>
                  </a:lnTo>
                  <a:lnTo>
                    <a:pt x="104647" y="72498"/>
                  </a:lnTo>
                  <a:lnTo>
                    <a:pt x="103619" y="74073"/>
                  </a:lnTo>
                  <a:lnTo>
                    <a:pt x="101968" y="78539"/>
                  </a:lnTo>
                  <a:lnTo>
                    <a:pt x="101682" y="83166"/>
                  </a:lnTo>
                  <a:lnTo>
                    <a:pt x="102448" y="84409"/>
                  </a:lnTo>
                  <a:lnTo>
                    <a:pt x="103766" y="85239"/>
                  </a:lnTo>
                  <a:lnTo>
                    <a:pt x="105450" y="85791"/>
                  </a:lnTo>
                  <a:lnTo>
                    <a:pt x="114772" y="93048"/>
                  </a:lnTo>
                  <a:lnTo>
                    <a:pt x="149903" y="94148"/>
                  </a:lnTo>
                  <a:lnTo>
                    <a:pt x="169441" y="93347"/>
                  </a:lnTo>
                  <a:lnTo>
                    <a:pt x="188583" y="83342"/>
                  </a:lnTo>
                  <a:lnTo>
                    <a:pt x="191023" y="81302"/>
                  </a:lnTo>
                  <a:lnTo>
                    <a:pt x="195714" y="72777"/>
                  </a:lnTo>
                  <a:lnTo>
                    <a:pt x="195887" y="66169"/>
                  </a:lnTo>
                  <a:lnTo>
                    <a:pt x="195087" y="65821"/>
                  </a:lnTo>
                  <a:lnTo>
                    <a:pt x="178635" y="65133"/>
                  </a:lnTo>
                  <a:lnTo>
                    <a:pt x="173983" y="67279"/>
                  </a:lnTo>
                  <a:lnTo>
                    <a:pt x="169229" y="70114"/>
                  </a:lnTo>
                  <a:lnTo>
                    <a:pt x="161043" y="72084"/>
                  </a:lnTo>
                  <a:lnTo>
                    <a:pt x="146449" y="85581"/>
                  </a:lnTo>
                  <a:lnTo>
                    <a:pt x="145703" y="88462"/>
                  </a:lnTo>
                  <a:lnTo>
                    <a:pt x="145139" y="93821"/>
                  </a:lnTo>
                  <a:lnTo>
                    <a:pt x="148967" y="94055"/>
                  </a:lnTo>
                  <a:lnTo>
                    <a:pt x="150099" y="94894"/>
                  </a:lnTo>
                  <a:lnTo>
                    <a:pt x="151356" y="97977"/>
                  </a:lnTo>
                  <a:lnTo>
                    <a:pt x="152497" y="99122"/>
                  </a:lnTo>
                  <a:lnTo>
                    <a:pt x="155916" y="100393"/>
                  </a:lnTo>
                  <a:lnTo>
                    <a:pt x="157957" y="99926"/>
                  </a:lnTo>
                  <a:lnTo>
                    <a:pt x="167026" y="95533"/>
                  </a:lnTo>
                  <a:lnTo>
                    <a:pt x="176582" y="94426"/>
                  </a:lnTo>
                  <a:lnTo>
                    <a:pt x="178185" y="93529"/>
                  </a:lnTo>
                  <a:lnTo>
                    <a:pt x="179254" y="92125"/>
                  </a:lnTo>
                  <a:lnTo>
                    <a:pt x="180440" y="88414"/>
                  </a:lnTo>
                  <a:lnTo>
                    <a:pt x="180968" y="84077"/>
                  </a:lnTo>
                  <a:lnTo>
                    <a:pt x="183353" y="79461"/>
                  </a:lnTo>
                  <a:lnTo>
                    <a:pt x="187602" y="73780"/>
                  </a:lnTo>
                  <a:lnTo>
                    <a:pt x="188338" y="68944"/>
                  </a:lnTo>
                  <a:lnTo>
                    <a:pt x="186359" y="64672"/>
                  </a:lnTo>
                  <a:lnTo>
                    <a:pt x="183598" y="60085"/>
                  </a:lnTo>
                  <a:lnTo>
                    <a:pt x="182372" y="55359"/>
                  </a:lnTo>
                  <a:lnTo>
                    <a:pt x="181239" y="53776"/>
                  </a:lnTo>
                  <a:lnTo>
                    <a:pt x="179677" y="52721"/>
                  </a:lnTo>
                  <a:lnTo>
                    <a:pt x="159618" y="43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107"/>
            <p:cNvSpPr/>
            <p:nvPr/>
          </p:nvSpPr>
          <p:spPr>
            <a:xfrm>
              <a:off x="7039891" y="3385458"/>
              <a:ext cx="347354" cy="181240"/>
            </a:xfrm>
            <a:custGeom>
              <a:avLst/>
              <a:gdLst/>
              <a:ahLst/>
              <a:cxnLst/>
              <a:rect l="0" t="0" r="0" b="0"/>
              <a:pathLst>
                <a:path w="347354" h="181240">
                  <a:moveTo>
                    <a:pt x="217252" y="7256"/>
                  </a:moveTo>
                  <a:lnTo>
                    <a:pt x="213400" y="7256"/>
                  </a:lnTo>
                  <a:lnTo>
                    <a:pt x="212264" y="6450"/>
                  </a:lnTo>
                  <a:lnTo>
                    <a:pt x="211507" y="5106"/>
                  </a:lnTo>
                  <a:lnTo>
                    <a:pt x="211003" y="3404"/>
                  </a:lnTo>
                  <a:lnTo>
                    <a:pt x="209861" y="2269"/>
                  </a:lnTo>
                  <a:lnTo>
                    <a:pt x="206440" y="1008"/>
                  </a:lnTo>
                  <a:lnTo>
                    <a:pt x="184680" y="0"/>
                  </a:lnTo>
                  <a:lnTo>
                    <a:pt x="183442" y="805"/>
                  </a:lnTo>
                  <a:lnTo>
                    <a:pt x="182616" y="2150"/>
                  </a:lnTo>
                  <a:lnTo>
                    <a:pt x="182067" y="3852"/>
                  </a:lnTo>
                  <a:lnTo>
                    <a:pt x="180893" y="4987"/>
                  </a:lnTo>
                  <a:lnTo>
                    <a:pt x="173217" y="8958"/>
                  </a:lnTo>
                  <a:lnTo>
                    <a:pt x="156746" y="24289"/>
                  </a:lnTo>
                  <a:lnTo>
                    <a:pt x="142527" y="42042"/>
                  </a:lnTo>
                  <a:lnTo>
                    <a:pt x="138407" y="44961"/>
                  </a:lnTo>
                  <a:lnTo>
                    <a:pt x="135659" y="48520"/>
                  </a:lnTo>
                  <a:lnTo>
                    <a:pt x="127037" y="66636"/>
                  </a:lnTo>
                  <a:lnTo>
                    <a:pt x="118737" y="77192"/>
                  </a:lnTo>
                  <a:lnTo>
                    <a:pt x="116566" y="84602"/>
                  </a:lnTo>
                  <a:lnTo>
                    <a:pt x="116058" y="89476"/>
                  </a:lnTo>
                  <a:lnTo>
                    <a:pt x="117983" y="94330"/>
                  </a:lnTo>
                  <a:lnTo>
                    <a:pt x="120719" y="99174"/>
                  </a:lnTo>
                  <a:lnTo>
                    <a:pt x="126472" y="115128"/>
                  </a:lnTo>
                  <a:lnTo>
                    <a:pt x="128509" y="117875"/>
                  </a:lnTo>
                  <a:lnTo>
                    <a:pt x="136037" y="122549"/>
                  </a:lnTo>
                  <a:lnTo>
                    <a:pt x="148122" y="127875"/>
                  </a:lnTo>
                  <a:lnTo>
                    <a:pt x="171425" y="130265"/>
                  </a:lnTo>
                  <a:lnTo>
                    <a:pt x="205971" y="124022"/>
                  </a:lnTo>
                  <a:lnTo>
                    <a:pt x="230255" y="121349"/>
                  </a:lnTo>
                  <a:lnTo>
                    <a:pt x="265545" y="106319"/>
                  </a:lnTo>
                  <a:lnTo>
                    <a:pt x="298363" y="84663"/>
                  </a:lnTo>
                  <a:lnTo>
                    <a:pt x="301683" y="77676"/>
                  </a:lnTo>
                  <a:lnTo>
                    <a:pt x="303964" y="70001"/>
                  </a:lnTo>
                  <a:lnTo>
                    <a:pt x="307666" y="63903"/>
                  </a:lnTo>
                  <a:lnTo>
                    <a:pt x="308169" y="61148"/>
                  </a:lnTo>
                  <a:lnTo>
                    <a:pt x="307698" y="58504"/>
                  </a:lnTo>
                  <a:lnTo>
                    <a:pt x="296739" y="37837"/>
                  </a:lnTo>
                  <a:lnTo>
                    <a:pt x="279146" y="19407"/>
                  </a:lnTo>
                  <a:lnTo>
                    <a:pt x="270026" y="13195"/>
                  </a:lnTo>
                  <a:lnTo>
                    <a:pt x="241921" y="5888"/>
                  </a:lnTo>
                  <a:lnTo>
                    <a:pt x="210567" y="1162"/>
                  </a:lnTo>
                  <a:lnTo>
                    <a:pt x="180274" y="229"/>
                  </a:lnTo>
                  <a:lnTo>
                    <a:pt x="146216" y="2194"/>
                  </a:lnTo>
                  <a:lnTo>
                    <a:pt x="112103" y="6256"/>
                  </a:lnTo>
                  <a:lnTo>
                    <a:pt x="80905" y="17840"/>
                  </a:lnTo>
                  <a:lnTo>
                    <a:pt x="48265" y="33733"/>
                  </a:lnTo>
                  <a:lnTo>
                    <a:pt x="28635" y="45666"/>
                  </a:lnTo>
                  <a:lnTo>
                    <a:pt x="10178" y="63025"/>
                  </a:lnTo>
                  <a:lnTo>
                    <a:pt x="4805" y="71284"/>
                  </a:lnTo>
                  <a:lnTo>
                    <a:pt x="1098" y="85002"/>
                  </a:lnTo>
                  <a:lnTo>
                    <a:pt x="0" y="95427"/>
                  </a:lnTo>
                  <a:lnTo>
                    <a:pt x="3526" y="111328"/>
                  </a:lnTo>
                  <a:lnTo>
                    <a:pt x="16609" y="136267"/>
                  </a:lnTo>
                  <a:lnTo>
                    <a:pt x="23520" y="143348"/>
                  </a:lnTo>
                  <a:lnTo>
                    <a:pt x="41098" y="154464"/>
                  </a:lnTo>
                  <a:lnTo>
                    <a:pt x="76397" y="166867"/>
                  </a:lnTo>
                  <a:lnTo>
                    <a:pt x="105837" y="176580"/>
                  </a:lnTo>
                  <a:lnTo>
                    <a:pt x="136918" y="180470"/>
                  </a:lnTo>
                  <a:lnTo>
                    <a:pt x="168502" y="181239"/>
                  </a:lnTo>
                  <a:lnTo>
                    <a:pt x="201709" y="177538"/>
                  </a:lnTo>
                  <a:lnTo>
                    <a:pt x="235744" y="174029"/>
                  </a:lnTo>
                  <a:lnTo>
                    <a:pt x="268735" y="164157"/>
                  </a:lnTo>
                  <a:lnTo>
                    <a:pt x="296408" y="153945"/>
                  </a:lnTo>
                  <a:lnTo>
                    <a:pt x="331835" y="124653"/>
                  </a:lnTo>
                  <a:lnTo>
                    <a:pt x="341872" y="110938"/>
                  </a:lnTo>
                  <a:lnTo>
                    <a:pt x="346100" y="96661"/>
                  </a:lnTo>
                  <a:lnTo>
                    <a:pt x="347353" y="86070"/>
                  </a:lnTo>
                  <a:lnTo>
                    <a:pt x="343871" y="73972"/>
                  </a:lnTo>
                  <a:lnTo>
                    <a:pt x="333157" y="52815"/>
                  </a:lnTo>
                  <a:lnTo>
                    <a:pt x="327629" y="46857"/>
                  </a:lnTo>
                  <a:lnTo>
                    <a:pt x="294736" y="23336"/>
                  </a:lnTo>
                  <a:lnTo>
                    <a:pt x="276765" y="17127"/>
                  </a:lnTo>
                  <a:lnTo>
                    <a:pt x="240529" y="9870"/>
                  </a:lnTo>
                  <a:lnTo>
                    <a:pt x="210293" y="7772"/>
                  </a:lnTo>
                  <a:lnTo>
                    <a:pt x="181026" y="7359"/>
                  </a:lnTo>
                  <a:lnTo>
                    <a:pt x="152755" y="8083"/>
                  </a:lnTo>
                  <a:lnTo>
                    <a:pt x="121901" y="17360"/>
                  </a:lnTo>
                  <a:lnTo>
                    <a:pt x="92235" y="26933"/>
                  </a:lnTo>
                  <a:lnTo>
                    <a:pt x="85526" y="27632"/>
                  </a:lnTo>
                  <a:lnTo>
                    <a:pt x="80247" y="29710"/>
                  </a:lnTo>
                  <a:lnTo>
                    <a:pt x="49151" y="53008"/>
                  </a:lnTo>
                  <a:lnTo>
                    <a:pt x="45778" y="57963"/>
                  </a:lnTo>
                  <a:lnTo>
                    <a:pt x="44280" y="63659"/>
                  </a:lnTo>
                  <a:lnTo>
                    <a:pt x="43239" y="81233"/>
                  </a:lnTo>
                  <a:lnTo>
                    <a:pt x="45301" y="86634"/>
                  </a:lnTo>
                  <a:lnTo>
                    <a:pt x="46980" y="89204"/>
                  </a:lnTo>
                  <a:lnTo>
                    <a:pt x="79612" y="114588"/>
                  </a:lnTo>
                  <a:lnTo>
                    <a:pt x="89958" y="119468"/>
                  </a:lnTo>
                  <a:lnTo>
                    <a:pt x="125472" y="128016"/>
                  </a:lnTo>
                  <a:lnTo>
                    <a:pt x="159532" y="130284"/>
                  </a:lnTo>
                  <a:lnTo>
                    <a:pt x="189096" y="130560"/>
                  </a:lnTo>
                  <a:lnTo>
                    <a:pt x="223009" y="130614"/>
                  </a:lnTo>
                  <a:lnTo>
                    <a:pt x="243686" y="128474"/>
                  </a:lnTo>
                  <a:lnTo>
                    <a:pt x="275117" y="123236"/>
                  </a:lnTo>
                  <a:lnTo>
                    <a:pt x="286243" y="119816"/>
                  </a:lnTo>
                  <a:lnTo>
                    <a:pt x="309291" y="102962"/>
                  </a:lnTo>
                  <a:lnTo>
                    <a:pt x="320816" y="92193"/>
                  </a:lnTo>
                  <a:lnTo>
                    <a:pt x="323757" y="85054"/>
                  </a:lnTo>
                  <a:lnTo>
                    <a:pt x="325971" y="59348"/>
                  </a:lnTo>
                  <a:lnTo>
                    <a:pt x="323898" y="52448"/>
                  </a:lnTo>
                  <a:lnTo>
                    <a:pt x="315996" y="41449"/>
                  </a:lnTo>
                  <a:lnTo>
                    <a:pt x="291779" y="26637"/>
                  </a:lnTo>
                  <a:lnTo>
                    <a:pt x="259320" y="18345"/>
                  </a:lnTo>
                  <a:lnTo>
                    <a:pt x="224314" y="15018"/>
                  </a:lnTo>
                  <a:lnTo>
                    <a:pt x="202680" y="16813"/>
                  </a:lnTo>
                  <a:lnTo>
                    <a:pt x="167251" y="21924"/>
                  </a:lnTo>
                  <a:lnTo>
                    <a:pt x="135287" y="34092"/>
                  </a:lnTo>
                  <a:lnTo>
                    <a:pt x="100163" y="53227"/>
                  </a:lnTo>
                  <a:lnTo>
                    <a:pt x="91889" y="60478"/>
                  </a:lnTo>
                  <a:lnTo>
                    <a:pt x="88964" y="65315"/>
                  </a:lnTo>
                  <a:lnTo>
                    <a:pt x="87086" y="74990"/>
                  </a:lnTo>
                  <a:lnTo>
                    <a:pt x="86760" y="82247"/>
                  </a:lnTo>
                  <a:lnTo>
                    <a:pt x="88834" y="87085"/>
                  </a:lnTo>
                  <a:lnTo>
                    <a:pt x="96736" y="96761"/>
                  </a:lnTo>
                  <a:lnTo>
                    <a:pt x="117100" y="111275"/>
                  </a:lnTo>
                  <a:lnTo>
                    <a:pt x="126779" y="113963"/>
                  </a:lnTo>
                  <a:lnTo>
                    <a:pt x="161047" y="115925"/>
                  </a:lnTo>
                  <a:lnTo>
                    <a:pt x="197156" y="113947"/>
                  </a:lnTo>
                  <a:lnTo>
                    <a:pt x="231181" y="104539"/>
                  </a:lnTo>
                  <a:lnTo>
                    <a:pt x="257980" y="98134"/>
                  </a:lnTo>
                  <a:lnTo>
                    <a:pt x="281121" y="84574"/>
                  </a:lnTo>
                  <a:lnTo>
                    <a:pt x="288106" y="77636"/>
                  </a:lnTo>
                  <a:lnTo>
                    <a:pt x="293092" y="69984"/>
                  </a:lnTo>
                  <a:lnTo>
                    <a:pt x="295899" y="61142"/>
                  </a:lnTo>
                  <a:lnTo>
                    <a:pt x="296555" y="55934"/>
                  </a:lnTo>
                  <a:lnTo>
                    <a:pt x="294697" y="50931"/>
                  </a:lnTo>
                  <a:lnTo>
                    <a:pt x="293072" y="48468"/>
                  </a:lnTo>
                  <a:lnTo>
                    <a:pt x="291182" y="46826"/>
                  </a:lnTo>
                  <a:lnTo>
                    <a:pt x="286933" y="45002"/>
                  </a:lnTo>
                  <a:lnTo>
                    <a:pt x="282357" y="39891"/>
                  </a:lnTo>
                  <a:lnTo>
                    <a:pt x="277635" y="33855"/>
                  </a:lnTo>
                  <a:lnTo>
                    <a:pt x="272849" y="31173"/>
                  </a:lnTo>
                  <a:lnTo>
                    <a:pt x="238833" y="29111"/>
                  </a:lnTo>
                  <a:lnTo>
                    <a:pt x="229262" y="29871"/>
                  </a:lnTo>
                  <a:lnTo>
                    <a:pt x="195476" y="43733"/>
                  </a:lnTo>
                  <a:lnTo>
                    <a:pt x="165465" y="60487"/>
                  </a:lnTo>
                  <a:lnTo>
                    <a:pt x="154640" y="70960"/>
                  </a:lnTo>
                  <a:lnTo>
                    <a:pt x="147990" y="82397"/>
                  </a:lnTo>
                  <a:lnTo>
                    <a:pt x="145335" y="93894"/>
                  </a:lnTo>
                  <a:lnTo>
                    <a:pt x="144719" y="108853"/>
                  </a:lnTo>
                  <a:lnTo>
                    <a:pt x="146318" y="111273"/>
                  </a:lnTo>
                  <a:lnTo>
                    <a:pt x="148998" y="112887"/>
                  </a:lnTo>
                  <a:lnTo>
                    <a:pt x="155470" y="115486"/>
                  </a:lnTo>
                  <a:lnTo>
                    <a:pt x="164451" y="120676"/>
                  </a:lnTo>
                  <a:lnTo>
                    <a:pt x="200429" y="123265"/>
                  </a:lnTo>
                  <a:lnTo>
                    <a:pt x="235605" y="123361"/>
                  </a:lnTo>
                  <a:lnTo>
                    <a:pt x="255760" y="117575"/>
                  </a:lnTo>
                  <a:lnTo>
                    <a:pt x="273120" y="108667"/>
                  </a:lnTo>
                  <a:lnTo>
                    <a:pt x="279174" y="104741"/>
                  </a:lnTo>
                  <a:lnTo>
                    <a:pt x="289631" y="100070"/>
                  </a:lnTo>
                  <a:lnTo>
                    <a:pt x="299462" y="91621"/>
                  </a:lnTo>
                  <a:lnTo>
                    <a:pt x="302171" y="84800"/>
                  </a:lnTo>
                  <a:lnTo>
                    <a:pt x="302893" y="80724"/>
                  </a:lnTo>
                  <a:lnTo>
                    <a:pt x="301545" y="74044"/>
                  </a:lnTo>
                  <a:lnTo>
                    <a:pt x="299065" y="68387"/>
                  </a:lnTo>
                  <a:lnTo>
                    <a:pt x="296862" y="60669"/>
                  </a:lnTo>
                  <a:lnTo>
                    <a:pt x="293489" y="55723"/>
                  </a:lnTo>
                  <a:lnTo>
                    <a:pt x="287152" y="52988"/>
                  </a:lnTo>
                  <a:lnTo>
                    <a:pt x="279766" y="50966"/>
                  </a:lnTo>
                  <a:lnTo>
                    <a:pt x="270268" y="46100"/>
                  </a:lnTo>
                  <a:lnTo>
                    <a:pt x="244502" y="43879"/>
                  </a:lnTo>
                  <a:lnTo>
                    <a:pt x="208830" y="49820"/>
                  </a:lnTo>
                  <a:lnTo>
                    <a:pt x="181450" y="52821"/>
                  </a:lnTo>
                  <a:lnTo>
                    <a:pt x="168746" y="58655"/>
                  </a:lnTo>
                  <a:lnTo>
                    <a:pt x="165562" y="60875"/>
                  </a:lnTo>
                  <a:lnTo>
                    <a:pt x="157724" y="63340"/>
                  </a:lnTo>
                  <a:lnTo>
                    <a:pt x="153376" y="63999"/>
                  </a:lnTo>
                  <a:lnTo>
                    <a:pt x="150478" y="65243"/>
                  </a:lnTo>
                  <a:lnTo>
                    <a:pt x="148545" y="66879"/>
                  </a:lnTo>
                  <a:lnTo>
                    <a:pt x="147257" y="68776"/>
                  </a:lnTo>
                  <a:lnTo>
                    <a:pt x="145591" y="70041"/>
                  </a:lnTo>
                  <a:lnTo>
                    <a:pt x="137126" y="74221"/>
                  </a:lnTo>
                  <a:lnTo>
                    <a:pt x="131541" y="78720"/>
                  </a:lnTo>
                  <a:lnTo>
                    <a:pt x="130778" y="81486"/>
                  </a:lnTo>
                  <a:lnTo>
                    <a:pt x="130287" y="85979"/>
                  </a:lnTo>
                  <a:lnTo>
                    <a:pt x="131053" y="86348"/>
                  </a:lnTo>
                  <a:lnTo>
                    <a:pt x="134055" y="86757"/>
                  </a:lnTo>
                  <a:lnTo>
                    <a:pt x="138077" y="89090"/>
                  </a:lnTo>
                  <a:lnTo>
                    <a:pt x="142551" y="92008"/>
                  </a:lnTo>
                  <a:lnTo>
                    <a:pt x="149604" y="93651"/>
                  </a:lnTo>
                  <a:lnTo>
                    <a:pt x="182828" y="94315"/>
                  </a:lnTo>
                  <a:lnTo>
                    <a:pt x="195481" y="94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108"/>
            <p:cNvSpPr/>
            <p:nvPr/>
          </p:nvSpPr>
          <p:spPr>
            <a:xfrm>
              <a:off x="7235547" y="3450771"/>
              <a:ext cx="644228" cy="58051"/>
            </a:xfrm>
            <a:custGeom>
              <a:avLst/>
              <a:gdLst/>
              <a:ahLst/>
              <a:cxnLst/>
              <a:rect l="0" t="0" r="0" b="0"/>
              <a:pathLst>
                <a:path w="644228" h="58051">
                  <a:moveTo>
                    <a:pt x="72396" y="14515"/>
                  </a:moveTo>
                  <a:lnTo>
                    <a:pt x="36453" y="14515"/>
                  </a:lnTo>
                  <a:lnTo>
                    <a:pt x="40064" y="14515"/>
                  </a:lnTo>
                  <a:lnTo>
                    <a:pt x="44050" y="16665"/>
                  </a:lnTo>
                  <a:lnTo>
                    <a:pt x="48508" y="19502"/>
                  </a:lnTo>
                  <a:lnTo>
                    <a:pt x="57942" y="21324"/>
                  </a:lnTo>
                  <a:lnTo>
                    <a:pt x="88772" y="25598"/>
                  </a:lnTo>
                  <a:lnTo>
                    <a:pt x="124368" y="28728"/>
                  </a:lnTo>
                  <a:lnTo>
                    <a:pt x="159636" y="28989"/>
                  </a:lnTo>
                  <a:lnTo>
                    <a:pt x="192393" y="29021"/>
                  </a:lnTo>
                  <a:lnTo>
                    <a:pt x="220392" y="29027"/>
                  </a:lnTo>
                  <a:lnTo>
                    <a:pt x="249116" y="29029"/>
                  </a:lnTo>
                  <a:lnTo>
                    <a:pt x="278053" y="29029"/>
                  </a:lnTo>
                  <a:lnTo>
                    <a:pt x="310907" y="29029"/>
                  </a:lnTo>
                  <a:lnTo>
                    <a:pt x="342325" y="29029"/>
                  </a:lnTo>
                  <a:lnTo>
                    <a:pt x="376848" y="29029"/>
                  </a:lnTo>
                  <a:lnTo>
                    <a:pt x="404418" y="29029"/>
                  </a:lnTo>
                  <a:lnTo>
                    <a:pt x="433017" y="29029"/>
                  </a:lnTo>
                  <a:lnTo>
                    <a:pt x="461110" y="28223"/>
                  </a:lnTo>
                  <a:lnTo>
                    <a:pt x="492684" y="23285"/>
                  </a:lnTo>
                  <a:lnTo>
                    <a:pt x="522215" y="22071"/>
                  </a:lnTo>
                  <a:lnTo>
                    <a:pt x="556458" y="21811"/>
                  </a:lnTo>
                  <a:lnTo>
                    <a:pt x="592364" y="21774"/>
                  </a:lnTo>
                  <a:lnTo>
                    <a:pt x="628491" y="21772"/>
                  </a:lnTo>
                  <a:lnTo>
                    <a:pt x="638415" y="21772"/>
                  </a:lnTo>
                  <a:lnTo>
                    <a:pt x="604124" y="21772"/>
                  </a:lnTo>
                  <a:lnTo>
                    <a:pt x="569887" y="20966"/>
                  </a:lnTo>
                  <a:lnTo>
                    <a:pt x="536425" y="15524"/>
                  </a:lnTo>
                  <a:lnTo>
                    <a:pt x="500510" y="14648"/>
                  </a:lnTo>
                  <a:lnTo>
                    <a:pt x="467675" y="14541"/>
                  </a:lnTo>
                  <a:lnTo>
                    <a:pt x="439663" y="14523"/>
                  </a:lnTo>
                  <a:lnTo>
                    <a:pt x="410936" y="14517"/>
                  </a:lnTo>
                  <a:lnTo>
                    <a:pt x="381997" y="14515"/>
                  </a:lnTo>
                  <a:lnTo>
                    <a:pt x="348309" y="14515"/>
                  </a:lnTo>
                  <a:lnTo>
                    <a:pt x="320883" y="15321"/>
                  </a:lnTo>
                  <a:lnTo>
                    <a:pt x="284869" y="20259"/>
                  </a:lnTo>
                  <a:lnTo>
                    <a:pt x="254223" y="21473"/>
                  </a:lnTo>
                  <a:lnTo>
                    <a:pt x="219741" y="21733"/>
                  </a:lnTo>
                  <a:lnTo>
                    <a:pt x="183801" y="21770"/>
                  </a:lnTo>
                  <a:lnTo>
                    <a:pt x="160654" y="21772"/>
                  </a:lnTo>
                  <a:lnTo>
                    <a:pt x="193110" y="21772"/>
                  </a:lnTo>
                  <a:lnTo>
                    <a:pt x="225401" y="27516"/>
                  </a:lnTo>
                  <a:lnTo>
                    <a:pt x="253944" y="28730"/>
                  </a:lnTo>
                  <a:lnTo>
                    <a:pt x="288670" y="28970"/>
                  </a:lnTo>
                  <a:lnTo>
                    <a:pt x="317009" y="29012"/>
                  </a:lnTo>
                  <a:lnTo>
                    <a:pt x="345834" y="29830"/>
                  </a:lnTo>
                  <a:lnTo>
                    <a:pt x="374802" y="34015"/>
                  </a:lnTo>
                  <a:lnTo>
                    <a:pt x="403812" y="35613"/>
                  </a:lnTo>
                  <a:lnTo>
                    <a:pt x="432836" y="36893"/>
                  </a:lnTo>
                  <a:lnTo>
                    <a:pt x="461057" y="41215"/>
                  </a:lnTo>
                  <a:lnTo>
                    <a:pt x="494823" y="43083"/>
                  </a:lnTo>
                  <a:lnTo>
                    <a:pt x="528461" y="47305"/>
                  </a:lnTo>
                  <a:lnTo>
                    <a:pt x="563582" y="50340"/>
                  </a:lnTo>
                  <a:lnTo>
                    <a:pt x="574535" y="51402"/>
                  </a:lnTo>
                  <a:lnTo>
                    <a:pt x="610369" y="57751"/>
                  </a:lnTo>
                  <a:lnTo>
                    <a:pt x="623476" y="58050"/>
                  </a:lnTo>
                  <a:lnTo>
                    <a:pt x="612260" y="53068"/>
                  </a:lnTo>
                  <a:lnTo>
                    <a:pt x="580279" y="48783"/>
                  </a:lnTo>
                  <a:lnTo>
                    <a:pt x="563696" y="45096"/>
                  </a:lnTo>
                  <a:lnTo>
                    <a:pt x="532569" y="39998"/>
                  </a:lnTo>
                  <a:lnTo>
                    <a:pt x="504853" y="37386"/>
                  </a:lnTo>
                  <a:lnTo>
                    <a:pt x="472361" y="36612"/>
                  </a:lnTo>
                  <a:lnTo>
                    <a:pt x="437199" y="36382"/>
                  </a:lnTo>
                  <a:lnTo>
                    <a:pt x="405098" y="32463"/>
                  </a:lnTo>
                  <a:lnTo>
                    <a:pt x="371307" y="30046"/>
                  </a:lnTo>
                  <a:lnTo>
                    <a:pt x="345550" y="29481"/>
                  </a:lnTo>
                  <a:lnTo>
                    <a:pt x="318782" y="29230"/>
                  </a:lnTo>
                  <a:lnTo>
                    <a:pt x="293445" y="29118"/>
                  </a:lnTo>
                  <a:lnTo>
                    <a:pt x="260368" y="29056"/>
                  </a:lnTo>
                  <a:lnTo>
                    <a:pt x="226287" y="29037"/>
                  </a:lnTo>
                  <a:lnTo>
                    <a:pt x="190654" y="29031"/>
                  </a:lnTo>
                  <a:lnTo>
                    <a:pt x="162267" y="29029"/>
                  </a:lnTo>
                  <a:lnTo>
                    <a:pt x="126821" y="29029"/>
                  </a:lnTo>
                  <a:lnTo>
                    <a:pt x="108054" y="29835"/>
                  </a:lnTo>
                  <a:lnTo>
                    <a:pt x="74650" y="35838"/>
                  </a:lnTo>
                  <a:lnTo>
                    <a:pt x="67017" y="36198"/>
                  </a:lnTo>
                  <a:lnTo>
                    <a:pt x="100625" y="36286"/>
                  </a:lnTo>
                  <a:lnTo>
                    <a:pt x="132109" y="36286"/>
                  </a:lnTo>
                  <a:lnTo>
                    <a:pt x="159077" y="36286"/>
                  </a:lnTo>
                  <a:lnTo>
                    <a:pt x="191436" y="36286"/>
                  </a:lnTo>
                  <a:lnTo>
                    <a:pt x="222616" y="36286"/>
                  </a:lnTo>
                  <a:lnTo>
                    <a:pt x="257838" y="36286"/>
                  </a:lnTo>
                  <a:lnTo>
                    <a:pt x="284637" y="36286"/>
                  </a:lnTo>
                  <a:lnTo>
                    <a:pt x="310524" y="36286"/>
                  </a:lnTo>
                  <a:lnTo>
                    <a:pt x="336275" y="36286"/>
                  </a:lnTo>
                  <a:lnTo>
                    <a:pt x="363847" y="36286"/>
                  </a:lnTo>
                  <a:lnTo>
                    <a:pt x="390077" y="36286"/>
                  </a:lnTo>
                  <a:lnTo>
                    <a:pt x="415176" y="36286"/>
                  </a:lnTo>
                  <a:lnTo>
                    <a:pt x="439768" y="36286"/>
                  </a:lnTo>
                  <a:lnTo>
                    <a:pt x="464138" y="36286"/>
                  </a:lnTo>
                  <a:lnTo>
                    <a:pt x="498374" y="38436"/>
                  </a:lnTo>
                  <a:lnTo>
                    <a:pt x="531096" y="42030"/>
                  </a:lnTo>
                  <a:lnTo>
                    <a:pt x="562025" y="43095"/>
                  </a:lnTo>
                  <a:lnTo>
                    <a:pt x="594148" y="43455"/>
                  </a:lnTo>
                  <a:lnTo>
                    <a:pt x="630340" y="43540"/>
                  </a:lnTo>
                  <a:lnTo>
                    <a:pt x="640703" y="43543"/>
                  </a:lnTo>
                  <a:lnTo>
                    <a:pt x="642372" y="42737"/>
                  </a:lnTo>
                  <a:lnTo>
                    <a:pt x="643485" y="41393"/>
                  </a:lnTo>
                  <a:lnTo>
                    <a:pt x="644227" y="39691"/>
                  </a:lnTo>
                  <a:lnTo>
                    <a:pt x="643915" y="38556"/>
                  </a:lnTo>
                  <a:lnTo>
                    <a:pt x="642902" y="37799"/>
                  </a:lnTo>
                  <a:lnTo>
                    <a:pt x="638817" y="36959"/>
                  </a:lnTo>
                  <a:lnTo>
                    <a:pt x="608076" y="31358"/>
                  </a:lnTo>
                  <a:lnTo>
                    <a:pt x="577980" y="27339"/>
                  </a:lnTo>
                  <a:lnTo>
                    <a:pt x="550651" y="23421"/>
                  </a:lnTo>
                  <a:lnTo>
                    <a:pt x="519976" y="20111"/>
                  </a:lnTo>
                  <a:lnTo>
                    <a:pt x="485353" y="16173"/>
                  </a:lnTo>
                  <a:lnTo>
                    <a:pt x="460745" y="15252"/>
                  </a:lnTo>
                  <a:lnTo>
                    <a:pt x="433682" y="14843"/>
                  </a:lnTo>
                  <a:lnTo>
                    <a:pt x="407676" y="12510"/>
                  </a:lnTo>
                  <a:lnTo>
                    <a:pt x="381873" y="9592"/>
                  </a:lnTo>
                  <a:lnTo>
                    <a:pt x="354278" y="8295"/>
                  </a:lnTo>
                  <a:lnTo>
                    <a:pt x="325886" y="7719"/>
                  </a:lnTo>
                  <a:lnTo>
                    <a:pt x="297947" y="7462"/>
                  </a:lnTo>
                  <a:lnTo>
                    <a:pt x="272091" y="7349"/>
                  </a:lnTo>
                  <a:lnTo>
                    <a:pt x="245010" y="5148"/>
                  </a:lnTo>
                  <a:lnTo>
                    <a:pt x="217653" y="2288"/>
                  </a:lnTo>
                  <a:lnTo>
                    <a:pt x="192055" y="1018"/>
                  </a:lnTo>
                  <a:lnTo>
                    <a:pt x="167239" y="452"/>
                  </a:lnTo>
                  <a:lnTo>
                    <a:pt x="132751" y="134"/>
                  </a:lnTo>
                  <a:lnTo>
                    <a:pt x="99956" y="40"/>
                  </a:lnTo>
                  <a:lnTo>
                    <a:pt x="69004" y="12"/>
                  </a:lnTo>
                  <a:lnTo>
                    <a:pt x="36873" y="2"/>
                  </a:lnTo>
                  <a:lnTo>
                    <a:pt x="715" y="0"/>
                  </a:lnTo>
                  <a:lnTo>
                    <a:pt x="0" y="0"/>
                  </a:lnTo>
                  <a:lnTo>
                    <a:pt x="31192" y="0"/>
                  </a:lnTo>
                  <a:lnTo>
                    <a:pt x="66078" y="2150"/>
                  </a:lnTo>
                  <a:lnTo>
                    <a:pt x="85715" y="4181"/>
                  </a:lnTo>
                  <a:lnTo>
                    <a:pt x="119437" y="1598"/>
                  </a:lnTo>
                  <a:lnTo>
                    <a:pt x="143028" y="711"/>
                  </a:lnTo>
                  <a:lnTo>
                    <a:pt x="171252" y="2466"/>
                  </a:lnTo>
                  <a:lnTo>
                    <a:pt x="201805" y="5128"/>
                  </a:lnTo>
                  <a:lnTo>
                    <a:pt x="231510" y="6311"/>
                  </a:lnTo>
                  <a:lnTo>
                    <a:pt x="262991" y="6837"/>
                  </a:lnTo>
                  <a:lnTo>
                    <a:pt x="295797" y="7877"/>
                  </a:lnTo>
                  <a:lnTo>
                    <a:pt x="329192" y="11027"/>
                  </a:lnTo>
                  <a:lnTo>
                    <a:pt x="362849" y="12964"/>
                  </a:lnTo>
                  <a:lnTo>
                    <a:pt x="396623" y="14632"/>
                  </a:lnTo>
                  <a:lnTo>
                    <a:pt x="430448" y="18061"/>
                  </a:lnTo>
                  <a:lnTo>
                    <a:pt x="449789" y="20105"/>
                  </a:lnTo>
                  <a:lnTo>
                    <a:pt x="470748" y="22273"/>
                  </a:lnTo>
                  <a:lnTo>
                    <a:pt x="492782" y="24525"/>
                  </a:lnTo>
                  <a:lnTo>
                    <a:pt x="536853" y="29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308"/>
          <p:cNvGrpSpPr/>
          <p:nvPr/>
        </p:nvGrpSpPr>
        <p:grpSpPr>
          <a:xfrm>
            <a:off x="6996909" y="2064657"/>
            <a:ext cx="325549" cy="348310"/>
            <a:chOff x="6996909" y="2064657"/>
            <a:chExt cx="325549" cy="348310"/>
          </a:xfrm>
        </p:grpSpPr>
        <p:sp>
          <p:nvSpPr>
            <p:cNvPr id="541" name="SMARTInkShape-1109"/>
            <p:cNvSpPr/>
            <p:nvPr/>
          </p:nvSpPr>
          <p:spPr>
            <a:xfrm>
              <a:off x="7039428" y="2079172"/>
              <a:ext cx="283030" cy="289248"/>
            </a:xfrm>
            <a:custGeom>
              <a:avLst/>
              <a:gdLst/>
              <a:ahLst/>
              <a:cxnLst/>
              <a:rect l="0" t="0" r="0" b="0"/>
              <a:pathLst>
                <a:path w="283030" h="289248">
                  <a:moveTo>
                    <a:pt x="0" y="36285"/>
                  </a:moveTo>
                  <a:lnTo>
                    <a:pt x="11573" y="23907"/>
                  </a:lnTo>
                  <a:lnTo>
                    <a:pt x="16083" y="14458"/>
                  </a:lnTo>
                  <a:lnTo>
                    <a:pt x="17979" y="12057"/>
                  </a:lnTo>
                  <a:lnTo>
                    <a:pt x="22237" y="9390"/>
                  </a:lnTo>
                  <a:lnTo>
                    <a:pt x="26817" y="7399"/>
                  </a:lnTo>
                  <a:lnTo>
                    <a:pt x="33929" y="2550"/>
                  </a:lnTo>
                  <a:lnTo>
                    <a:pt x="42118" y="335"/>
                  </a:lnTo>
                  <a:lnTo>
                    <a:pt x="65306" y="0"/>
                  </a:lnTo>
                  <a:lnTo>
                    <a:pt x="76125" y="10810"/>
                  </a:lnTo>
                  <a:lnTo>
                    <a:pt x="78183" y="15018"/>
                  </a:lnTo>
                  <a:lnTo>
                    <a:pt x="80419" y="26675"/>
                  </a:lnTo>
                  <a:lnTo>
                    <a:pt x="91382" y="46116"/>
                  </a:lnTo>
                  <a:lnTo>
                    <a:pt x="99877" y="67683"/>
                  </a:lnTo>
                  <a:lnTo>
                    <a:pt x="118561" y="99509"/>
                  </a:lnTo>
                  <a:lnTo>
                    <a:pt x="135469" y="133066"/>
                  </a:lnTo>
                  <a:lnTo>
                    <a:pt x="143530" y="146761"/>
                  </a:lnTo>
                  <a:lnTo>
                    <a:pt x="168810" y="174994"/>
                  </a:lnTo>
                  <a:lnTo>
                    <a:pt x="178945" y="189825"/>
                  </a:lnTo>
                  <a:lnTo>
                    <a:pt x="208445" y="218134"/>
                  </a:lnTo>
                  <a:lnTo>
                    <a:pt x="215207" y="226770"/>
                  </a:lnTo>
                  <a:lnTo>
                    <a:pt x="236316" y="244863"/>
                  </a:lnTo>
                  <a:lnTo>
                    <a:pt x="256390" y="270624"/>
                  </a:lnTo>
                  <a:lnTo>
                    <a:pt x="261244" y="273483"/>
                  </a:lnTo>
                  <a:lnTo>
                    <a:pt x="266090" y="275560"/>
                  </a:lnTo>
                  <a:lnTo>
                    <a:pt x="281983" y="289247"/>
                  </a:lnTo>
                  <a:lnTo>
                    <a:pt x="282332" y="288787"/>
                  </a:lnTo>
                  <a:lnTo>
                    <a:pt x="283029" y="2830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110"/>
            <p:cNvSpPr/>
            <p:nvPr/>
          </p:nvSpPr>
          <p:spPr>
            <a:xfrm>
              <a:off x="6996909" y="2064657"/>
              <a:ext cx="325549" cy="348310"/>
            </a:xfrm>
            <a:custGeom>
              <a:avLst/>
              <a:gdLst/>
              <a:ahLst/>
              <a:cxnLst/>
              <a:rect l="0" t="0" r="0" b="0"/>
              <a:pathLst>
                <a:path w="325549" h="348310">
                  <a:moveTo>
                    <a:pt x="252977" y="36286"/>
                  </a:moveTo>
                  <a:lnTo>
                    <a:pt x="252977" y="15638"/>
                  </a:lnTo>
                  <a:lnTo>
                    <a:pt x="253783" y="15264"/>
                  </a:lnTo>
                  <a:lnTo>
                    <a:pt x="259936" y="14544"/>
                  </a:lnTo>
                  <a:lnTo>
                    <a:pt x="255187" y="20314"/>
                  </a:lnTo>
                  <a:lnTo>
                    <a:pt x="252826" y="26895"/>
                  </a:lnTo>
                  <a:lnTo>
                    <a:pt x="233557" y="60767"/>
                  </a:lnTo>
                  <a:lnTo>
                    <a:pt x="221784" y="79886"/>
                  </a:lnTo>
                  <a:lnTo>
                    <a:pt x="194730" y="111013"/>
                  </a:lnTo>
                  <a:lnTo>
                    <a:pt x="168024" y="146845"/>
                  </a:lnTo>
                  <a:lnTo>
                    <a:pt x="154965" y="167419"/>
                  </a:lnTo>
                  <a:lnTo>
                    <a:pt x="140076" y="188835"/>
                  </a:lnTo>
                  <a:lnTo>
                    <a:pt x="128406" y="208352"/>
                  </a:lnTo>
                  <a:lnTo>
                    <a:pt x="100269" y="239358"/>
                  </a:lnTo>
                  <a:lnTo>
                    <a:pt x="85076" y="256471"/>
                  </a:lnTo>
                  <a:lnTo>
                    <a:pt x="61255" y="291966"/>
                  </a:lnTo>
                  <a:lnTo>
                    <a:pt x="42397" y="309761"/>
                  </a:lnTo>
                  <a:lnTo>
                    <a:pt x="32788" y="317488"/>
                  </a:lnTo>
                  <a:lnTo>
                    <a:pt x="15630" y="335708"/>
                  </a:lnTo>
                  <a:lnTo>
                    <a:pt x="12499" y="337500"/>
                  </a:lnTo>
                  <a:lnTo>
                    <a:pt x="10410" y="339502"/>
                  </a:lnTo>
                  <a:lnTo>
                    <a:pt x="6398" y="347951"/>
                  </a:lnTo>
                  <a:lnTo>
                    <a:pt x="0" y="348309"/>
                  </a:lnTo>
                  <a:lnTo>
                    <a:pt x="4855" y="340444"/>
                  </a:lnTo>
                  <a:lnTo>
                    <a:pt x="9814" y="327430"/>
                  </a:lnTo>
                  <a:lnTo>
                    <a:pt x="23052" y="304595"/>
                  </a:lnTo>
                  <a:lnTo>
                    <a:pt x="30641" y="294226"/>
                  </a:lnTo>
                  <a:lnTo>
                    <a:pt x="48501" y="260820"/>
                  </a:lnTo>
                  <a:lnTo>
                    <a:pt x="71698" y="230658"/>
                  </a:lnTo>
                  <a:lnTo>
                    <a:pt x="95759" y="195736"/>
                  </a:lnTo>
                  <a:lnTo>
                    <a:pt x="119932" y="163483"/>
                  </a:lnTo>
                  <a:lnTo>
                    <a:pt x="155206" y="133171"/>
                  </a:lnTo>
                  <a:lnTo>
                    <a:pt x="176175" y="109539"/>
                  </a:lnTo>
                  <a:lnTo>
                    <a:pt x="211163" y="85002"/>
                  </a:lnTo>
                  <a:lnTo>
                    <a:pt x="245679" y="65476"/>
                  </a:lnTo>
                  <a:lnTo>
                    <a:pt x="255378" y="61355"/>
                  </a:lnTo>
                  <a:lnTo>
                    <a:pt x="272595" y="56558"/>
                  </a:lnTo>
                  <a:lnTo>
                    <a:pt x="289028" y="44440"/>
                  </a:lnTo>
                  <a:lnTo>
                    <a:pt x="296419" y="43553"/>
                  </a:lnTo>
                  <a:lnTo>
                    <a:pt x="296489" y="47399"/>
                  </a:lnTo>
                  <a:lnTo>
                    <a:pt x="294357" y="51439"/>
                  </a:lnTo>
                  <a:lnTo>
                    <a:pt x="291526" y="55922"/>
                  </a:lnTo>
                  <a:lnTo>
                    <a:pt x="290269" y="60602"/>
                  </a:lnTo>
                  <a:lnTo>
                    <a:pt x="262046" y="94537"/>
                  </a:lnTo>
                  <a:lnTo>
                    <a:pt x="235835" y="125539"/>
                  </a:lnTo>
                  <a:lnTo>
                    <a:pt x="200432" y="161361"/>
                  </a:lnTo>
                  <a:lnTo>
                    <a:pt x="170649" y="196167"/>
                  </a:lnTo>
                  <a:lnTo>
                    <a:pt x="140386" y="228406"/>
                  </a:lnTo>
                  <a:lnTo>
                    <a:pt x="105479" y="263594"/>
                  </a:lnTo>
                  <a:lnTo>
                    <a:pt x="70565" y="292277"/>
                  </a:lnTo>
                  <a:lnTo>
                    <a:pt x="62298" y="299835"/>
                  </a:lnTo>
                  <a:lnTo>
                    <a:pt x="59373" y="304744"/>
                  </a:lnTo>
                  <a:lnTo>
                    <a:pt x="58594" y="307181"/>
                  </a:lnTo>
                  <a:lnTo>
                    <a:pt x="57268" y="308807"/>
                  </a:lnTo>
                  <a:lnTo>
                    <a:pt x="49807" y="312046"/>
                  </a:lnTo>
                  <a:lnTo>
                    <a:pt x="49786" y="312054"/>
                  </a:lnTo>
                  <a:lnTo>
                    <a:pt x="49779" y="304351"/>
                  </a:lnTo>
                  <a:lnTo>
                    <a:pt x="51928" y="298419"/>
                  </a:lnTo>
                  <a:lnTo>
                    <a:pt x="66836" y="266707"/>
                  </a:lnTo>
                  <a:lnTo>
                    <a:pt x="91337" y="231061"/>
                  </a:lnTo>
                  <a:lnTo>
                    <a:pt x="115149" y="195789"/>
                  </a:lnTo>
                  <a:lnTo>
                    <a:pt x="139289" y="159637"/>
                  </a:lnTo>
                  <a:lnTo>
                    <a:pt x="167325" y="123369"/>
                  </a:lnTo>
                  <a:lnTo>
                    <a:pt x="194471" y="87085"/>
                  </a:lnTo>
                  <a:lnTo>
                    <a:pt x="205203" y="74184"/>
                  </a:lnTo>
                  <a:lnTo>
                    <a:pt x="229652" y="55031"/>
                  </a:lnTo>
                  <a:lnTo>
                    <a:pt x="245260" y="39690"/>
                  </a:lnTo>
                  <a:lnTo>
                    <a:pt x="279559" y="19552"/>
                  </a:lnTo>
                  <a:lnTo>
                    <a:pt x="303587" y="2158"/>
                  </a:lnTo>
                  <a:lnTo>
                    <a:pt x="316846" y="126"/>
                  </a:lnTo>
                  <a:lnTo>
                    <a:pt x="32554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309"/>
          <p:cNvGrpSpPr/>
          <p:nvPr/>
        </p:nvGrpSpPr>
        <p:grpSpPr>
          <a:xfrm>
            <a:off x="5014689" y="2079294"/>
            <a:ext cx="355598" cy="319092"/>
            <a:chOff x="5014689" y="2079294"/>
            <a:chExt cx="355598" cy="319092"/>
          </a:xfrm>
        </p:grpSpPr>
        <p:sp>
          <p:nvSpPr>
            <p:cNvPr id="544" name="SMARTInkShape-1111"/>
            <p:cNvSpPr/>
            <p:nvPr/>
          </p:nvSpPr>
          <p:spPr>
            <a:xfrm>
              <a:off x="5101772" y="2108203"/>
              <a:ext cx="239486" cy="217712"/>
            </a:xfrm>
            <a:custGeom>
              <a:avLst/>
              <a:gdLst/>
              <a:ahLst/>
              <a:cxnLst/>
              <a:rect l="0" t="0" r="0" b="0"/>
              <a:pathLst>
                <a:path w="239486" h="217712">
                  <a:moveTo>
                    <a:pt x="14514" y="7254"/>
                  </a:moveTo>
                  <a:lnTo>
                    <a:pt x="10661" y="3401"/>
                  </a:lnTo>
                  <a:lnTo>
                    <a:pt x="6620" y="1510"/>
                  </a:lnTo>
                  <a:lnTo>
                    <a:pt x="10" y="0"/>
                  </a:lnTo>
                  <a:lnTo>
                    <a:pt x="0" y="6246"/>
                  </a:lnTo>
                  <a:lnTo>
                    <a:pt x="806" y="6582"/>
                  </a:lnTo>
                  <a:lnTo>
                    <a:pt x="3852" y="6955"/>
                  </a:lnTo>
                  <a:lnTo>
                    <a:pt x="4987" y="7861"/>
                  </a:lnTo>
                  <a:lnTo>
                    <a:pt x="10811" y="17329"/>
                  </a:lnTo>
                  <a:lnTo>
                    <a:pt x="41936" y="48380"/>
                  </a:lnTo>
                  <a:lnTo>
                    <a:pt x="53370" y="56442"/>
                  </a:lnTo>
                  <a:lnTo>
                    <a:pt x="75746" y="81721"/>
                  </a:lnTo>
                  <a:lnTo>
                    <a:pt x="108901" y="107169"/>
                  </a:lnTo>
                  <a:lnTo>
                    <a:pt x="142576" y="135532"/>
                  </a:lnTo>
                  <a:lnTo>
                    <a:pt x="168559" y="159162"/>
                  </a:lnTo>
                  <a:lnTo>
                    <a:pt x="202117" y="183836"/>
                  </a:lnTo>
                  <a:lnTo>
                    <a:pt x="206749" y="188679"/>
                  </a:lnTo>
                  <a:lnTo>
                    <a:pt x="211508" y="195939"/>
                  </a:lnTo>
                  <a:lnTo>
                    <a:pt x="213577" y="198358"/>
                  </a:lnTo>
                  <a:lnTo>
                    <a:pt x="218025" y="201046"/>
                  </a:lnTo>
                  <a:lnTo>
                    <a:pt x="222692" y="203047"/>
                  </a:lnTo>
                  <a:lnTo>
                    <a:pt x="230813" y="209320"/>
                  </a:lnTo>
                  <a:lnTo>
                    <a:pt x="231599" y="212100"/>
                  </a:lnTo>
                  <a:lnTo>
                    <a:pt x="231808" y="213971"/>
                  </a:lnTo>
                  <a:lnTo>
                    <a:pt x="232755" y="215217"/>
                  </a:lnTo>
                  <a:lnTo>
                    <a:pt x="239485" y="2177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112"/>
            <p:cNvSpPr/>
            <p:nvPr/>
          </p:nvSpPr>
          <p:spPr>
            <a:xfrm>
              <a:off x="5014689" y="2079294"/>
              <a:ext cx="355598" cy="319092"/>
            </a:xfrm>
            <a:custGeom>
              <a:avLst/>
              <a:gdLst/>
              <a:ahLst/>
              <a:cxnLst/>
              <a:rect l="0" t="0" r="0" b="0"/>
              <a:pathLst>
                <a:path w="355598" h="319092">
                  <a:moveTo>
                    <a:pt x="283025" y="21649"/>
                  </a:moveTo>
                  <a:lnTo>
                    <a:pt x="283025" y="0"/>
                  </a:lnTo>
                  <a:lnTo>
                    <a:pt x="283025" y="3766"/>
                  </a:lnTo>
                  <a:lnTo>
                    <a:pt x="280875" y="7788"/>
                  </a:lnTo>
                  <a:lnTo>
                    <a:pt x="254944" y="41437"/>
                  </a:lnTo>
                  <a:lnTo>
                    <a:pt x="224462" y="75065"/>
                  </a:lnTo>
                  <a:lnTo>
                    <a:pt x="195895" y="110477"/>
                  </a:lnTo>
                  <a:lnTo>
                    <a:pt x="179262" y="128872"/>
                  </a:lnTo>
                  <a:lnTo>
                    <a:pt x="145587" y="165135"/>
                  </a:lnTo>
                  <a:lnTo>
                    <a:pt x="114001" y="201419"/>
                  </a:lnTo>
                  <a:lnTo>
                    <a:pt x="80278" y="237705"/>
                  </a:lnTo>
                  <a:lnTo>
                    <a:pt x="45985" y="273133"/>
                  </a:lnTo>
                  <a:lnTo>
                    <a:pt x="27516" y="295257"/>
                  </a:lnTo>
                  <a:lnTo>
                    <a:pt x="7759" y="309594"/>
                  </a:lnTo>
                  <a:lnTo>
                    <a:pt x="5171" y="310374"/>
                  </a:lnTo>
                  <a:lnTo>
                    <a:pt x="3447" y="311701"/>
                  </a:lnTo>
                  <a:lnTo>
                    <a:pt x="36" y="319091"/>
                  </a:lnTo>
                  <a:lnTo>
                    <a:pt x="0" y="312934"/>
                  </a:lnTo>
                  <a:lnTo>
                    <a:pt x="5791" y="301351"/>
                  </a:lnTo>
                  <a:lnTo>
                    <a:pt x="30473" y="270445"/>
                  </a:lnTo>
                  <a:lnTo>
                    <a:pt x="53456" y="238678"/>
                  </a:lnTo>
                  <a:lnTo>
                    <a:pt x="86626" y="207975"/>
                  </a:lnTo>
                  <a:lnTo>
                    <a:pt x="117166" y="177591"/>
                  </a:lnTo>
                  <a:lnTo>
                    <a:pt x="146792" y="146681"/>
                  </a:lnTo>
                  <a:lnTo>
                    <a:pt x="180933" y="113987"/>
                  </a:lnTo>
                  <a:lnTo>
                    <a:pt x="197945" y="95777"/>
                  </a:lnTo>
                  <a:lnTo>
                    <a:pt x="229614" y="71072"/>
                  </a:lnTo>
                  <a:lnTo>
                    <a:pt x="236709" y="62967"/>
                  </a:lnTo>
                  <a:lnTo>
                    <a:pt x="271641" y="39457"/>
                  </a:lnTo>
                  <a:lnTo>
                    <a:pt x="273934" y="37627"/>
                  </a:lnTo>
                  <a:lnTo>
                    <a:pt x="279077" y="36597"/>
                  </a:lnTo>
                  <a:lnTo>
                    <a:pt x="280394" y="35646"/>
                  </a:lnTo>
                  <a:lnTo>
                    <a:pt x="281271" y="34206"/>
                  </a:lnTo>
                  <a:lnTo>
                    <a:pt x="281856" y="32439"/>
                  </a:lnTo>
                  <a:lnTo>
                    <a:pt x="282245" y="32068"/>
                  </a:lnTo>
                  <a:lnTo>
                    <a:pt x="282505" y="32627"/>
                  </a:lnTo>
                  <a:lnTo>
                    <a:pt x="282923" y="35464"/>
                  </a:lnTo>
                  <a:lnTo>
                    <a:pt x="257793" y="67966"/>
                  </a:lnTo>
                  <a:lnTo>
                    <a:pt x="222757" y="103649"/>
                  </a:lnTo>
                  <a:lnTo>
                    <a:pt x="186975" y="139467"/>
                  </a:lnTo>
                  <a:lnTo>
                    <a:pt x="157158" y="173467"/>
                  </a:lnTo>
                  <a:lnTo>
                    <a:pt x="126893" y="204116"/>
                  </a:lnTo>
                  <a:lnTo>
                    <a:pt x="96856" y="236611"/>
                  </a:lnTo>
                  <a:lnTo>
                    <a:pt x="62107" y="269985"/>
                  </a:lnTo>
                  <a:lnTo>
                    <a:pt x="48593" y="284898"/>
                  </a:lnTo>
                  <a:lnTo>
                    <a:pt x="43635" y="287823"/>
                  </a:lnTo>
                  <a:lnTo>
                    <a:pt x="37734" y="289701"/>
                  </a:lnTo>
                  <a:lnTo>
                    <a:pt x="37252" y="290661"/>
                  </a:lnTo>
                  <a:lnTo>
                    <a:pt x="36409" y="296371"/>
                  </a:lnTo>
                  <a:lnTo>
                    <a:pt x="36294" y="287227"/>
                  </a:lnTo>
                  <a:lnTo>
                    <a:pt x="59945" y="251518"/>
                  </a:lnTo>
                  <a:lnTo>
                    <a:pt x="88288" y="217281"/>
                  </a:lnTo>
                  <a:lnTo>
                    <a:pt x="123526" y="181265"/>
                  </a:lnTo>
                  <a:lnTo>
                    <a:pt x="152428" y="147282"/>
                  </a:lnTo>
                  <a:lnTo>
                    <a:pt x="183581" y="116439"/>
                  </a:lnTo>
                  <a:lnTo>
                    <a:pt x="216703" y="87051"/>
                  </a:lnTo>
                  <a:lnTo>
                    <a:pt x="251528" y="63746"/>
                  </a:lnTo>
                  <a:lnTo>
                    <a:pt x="286105" y="42563"/>
                  </a:lnTo>
                  <a:lnTo>
                    <a:pt x="317567" y="23368"/>
                  </a:lnTo>
                  <a:lnTo>
                    <a:pt x="332490" y="15574"/>
                  </a:lnTo>
                  <a:lnTo>
                    <a:pt x="343447" y="12475"/>
                  </a:lnTo>
                  <a:lnTo>
                    <a:pt x="355597" y="71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310"/>
          <p:cNvGrpSpPr/>
          <p:nvPr/>
        </p:nvGrpSpPr>
        <p:grpSpPr>
          <a:xfrm>
            <a:off x="4165600" y="1367972"/>
            <a:ext cx="3831762" cy="1923143"/>
            <a:chOff x="4165600" y="1367972"/>
            <a:chExt cx="3831762" cy="1923143"/>
          </a:xfrm>
        </p:grpSpPr>
        <p:sp>
          <p:nvSpPr>
            <p:cNvPr id="547" name="SMARTInkShape-1113"/>
            <p:cNvSpPr/>
            <p:nvPr/>
          </p:nvSpPr>
          <p:spPr>
            <a:xfrm>
              <a:off x="4165600" y="1643743"/>
              <a:ext cx="21773" cy="1045029"/>
            </a:xfrm>
            <a:custGeom>
              <a:avLst/>
              <a:gdLst/>
              <a:ahLst/>
              <a:cxnLst/>
              <a:rect l="0" t="0" r="0" b="0"/>
              <a:pathLst>
                <a:path w="21773" h="1045029">
                  <a:moveTo>
                    <a:pt x="7257" y="1045028"/>
                  </a:moveTo>
                  <a:lnTo>
                    <a:pt x="7257" y="1010957"/>
                  </a:lnTo>
                  <a:lnTo>
                    <a:pt x="7257" y="977563"/>
                  </a:lnTo>
                  <a:lnTo>
                    <a:pt x="7257" y="941860"/>
                  </a:lnTo>
                  <a:lnTo>
                    <a:pt x="7257" y="906654"/>
                  </a:lnTo>
                  <a:lnTo>
                    <a:pt x="7257" y="873247"/>
                  </a:lnTo>
                  <a:lnTo>
                    <a:pt x="7257" y="839408"/>
                  </a:lnTo>
                  <a:lnTo>
                    <a:pt x="7257" y="805543"/>
                  </a:lnTo>
                  <a:lnTo>
                    <a:pt x="7257" y="774364"/>
                  </a:lnTo>
                  <a:lnTo>
                    <a:pt x="7257" y="740677"/>
                  </a:lnTo>
                  <a:lnTo>
                    <a:pt x="7257" y="705495"/>
                  </a:lnTo>
                  <a:lnTo>
                    <a:pt x="7257" y="669307"/>
                  </a:lnTo>
                  <a:lnTo>
                    <a:pt x="7257" y="633887"/>
                  </a:lnTo>
                  <a:lnTo>
                    <a:pt x="7257" y="601718"/>
                  </a:lnTo>
                  <a:lnTo>
                    <a:pt x="6451" y="588357"/>
                  </a:lnTo>
                  <a:lnTo>
                    <a:pt x="1009" y="557755"/>
                  </a:lnTo>
                  <a:lnTo>
                    <a:pt x="133" y="528121"/>
                  </a:lnTo>
                  <a:lnTo>
                    <a:pt x="18" y="494075"/>
                  </a:lnTo>
                  <a:lnTo>
                    <a:pt x="2" y="463420"/>
                  </a:lnTo>
                  <a:lnTo>
                    <a:pt x="0" y="433779"/>
                  </a:lnTo>
                  <a:lnTo>
                    <a:pt x="0" y="403913"/>
                  </a:lnTo>
                  <a:lnTo>
                    <a:pt x="0" y="369787"/>
                  </a:lnTo>
                  <a:lnTo>
                    <a:pt x="0" y="339529"/>
                  </a:lnTo>
                  <a:lnTo>
                    <a:pt x="0" y="305401"/>
                  </a:lnTo>
                  <a:lnTo>
                    <a:pt x="0" y="274735"/>
                  </a:lnTo>
                  <a:lnTo>
                    <a:pt x="0" y="245093"/>
                  </a:lnTo>
                  <a:lnTo>
                    <a:pt x="0" y="210949"/>
                  </a:lnTo>
                  <a:lnTo>
                    <a:pt x="0" y="175728"/>
                  </a:lnTo>
                  <a:lnTo>
                    <a:pt x="0" y="140396"/>
                  </a:lnTo>
                  <a:lnTo>
                    <a:pt x="6584" y="106443"/>
                  </a:lnTo>
                  <a:lnTo>
                    <a:pt x="7231" y="71586"/>
                  </a:lnTo>
                  <a:lnTo>
                    <a:pt x="14215" y="37607"/>
                  </a:lnTo>
                  <a:lnTo>
                    <a:pt x="217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114"/>
            <p:cNvSpPr/>
            <p:nvPr/>
          </p:nvSpPr>
          <p:spPr>
            <a:xfrm>
              <a:off x="4187374" y="1534886"/>
              <a:ext cx="595084" cy="14515"/>
            </a:xfrm>
            <a:custGeom>
              <a:avLst/>
              <a:gdLst/>
              <a:ahLst/>
              <a:cxnLst/>
              <a:rect l="0" t="0" r="0" b="0"/>
              <a:pathLst>
                <a:path w="595084" h="14515">
                  <a:moveTo>
                    <a:pt x="7254" y="7257"/>
                  </a:moveTo>
                  <a:lnTo>
                    <a:pt x="0" y="7257"/>
                  </a:lnTo>
                  <a:lnTo>
                    <a:pt x="18039" y="7257"/>
                  </a:lnTo>
                  <a:lnTo>
                    <a:pt x="22262" y="9407"/>
                  </a:lnTo>
                  <a:lnTo>
                    <a:pt x="26826" y="12244"/>
                  </a:lnTo>
                  <a:lnTo>
                    <a:pt x="34735" y="13842"/>
                  </a:lnTo>
                  <a:lnTo>
                    <a:pt x="67330" y="14502"/>
                  </a:lnTo>
                  <a:lnTo>
                    <a:pt x="99297" y="14513"/>
                  </a:lnTo>
                  <a:lnTo>
                    <a:pt x="133858" y="14514"/>
                  </a:lnTo>
                  <a:lnTo>
                    <a:pt x="169465" y="14514"/>
                  </a:lnTo>
                  <a:lnTo>
                    <a:pt x="203534" y="14514"/>
                  </a:lnTo>
                  <a:lnTo>
                    <a:pt x="236669" y="14514"/>
                  </a:lnTo>
                  <a:lnTo>
                    <a:pt x="269097" y="14514"/>
                  </a:lnTo>
                  <a:lnTo>
                    <a:pt x="304874" y="14514"/>
                  </a:lnTo>
                  <a:lnTo>
                    <a:pt x="337240" y="14514"/>
                  </a:lnTo>
                  <a:lnTo>
                    <a:pt x="370562" y="14514"/>
                  </a:lnTo>
                  <a:lnTo>
                    <a:pt x="392017" y="12364"/>
                  </a:lnTo>
                  <a:lnTo>
                    <a:pt x="423199" y="7929"/>
                  </a:lnTo>
                  <a:lnTo>
                    <a:pt x="457499" y="7345"/>
                  </a:lnTo>
                  <a:lnTo>
                    <a:pt x="487779" y="5118"/>
                  </a:lnTo>
                  <a:lnTo>
                    <a:pt x="522011" y="449"/>
                  </a:lnTo>
                  <a:lnTo>
                    <a:pt x="556349" y="26"/>
                  </a:lnTo>
                  <a:lnTo>
                    <a:pt x="5950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115"/>
            <p:cNvSpPr/>
            <p:nvPr/>
          </p:nvSpPr>
          <p:spPr>
            <a:xfrm>
              <a:off x="4826002" y="1440544"/>
              <a:ext cx="217710" cy="145143"/>
            </a:xfrm>
            <a:custGeom>
              <a:avLst/>
              <a:gdLst/>
              <a:ahLst/>
              <a:cxnLst/>
              <a:rect l="0" t="0" r="0" b="0"/>
              <a:pathLst>
                <a:path w="217710" h="145143">
                  <a:moveTo>
                    <a:pt x="36284" y="14513"/>
                  </a:moveTo>
                  <a:lnTo>
                    <a:pt x="32431" y="14513"/>
                  </a:lnTo>
                  <a:lnTo>
                    <a:pt x="31296" y="15319"/>
                  </a:lnTo>
                  <a:lnTo>
                    <a:pt x="30540" y="16664"/>
                  </a:lnTo>
                  <a:lnTo>
                    <a:pt x="30035" y="18366"/>
                  </a:lnTo>
                  <a:lnTo>
                    <a:pt x="30506" y="19501"/>
                  </a:lnTo>
                  <a:lnTo>
                    <a:pt x="31626" y="20257"/>
                  </a:lnTo>
                  <a:lnTo>
                    <a:pt x="33179" y="20762"/>
                  </a:lnTo>
                  <a:lnTo>
                    <a:pt x="34213" y="21904"/>
                  </a:lnTo>
                  <a:lnTo>
                    <a:pt x="35363" y="25324"/>
                  </a:lnTo>
                  <a:lnTo>
                    <a:pt x="38312" y="38584"/>
                  </a:lnTo>
                  <a:lnTo>
                    <a:pt x="41991" y="49330"/>
                  </a:lnTo>
                  <a:lnTo>
                    <a:pt x="43500" y="81491"/>
                  </a:lnTo>
                  <a:lnTo>
                    <a:pt x="43541" y="116070"/>
                  </a:lnTo>
                  <a:lnTo>
                    <a:pt x="43541" y="145115"/>
                  </a:lnTo>
                  <a:lnTo>
                    <a:pt x="43541" y="127872"/>
                  </a:lnTo>
                  <a:lnTo>
                    <a:pt x="41391" y="123221"/>
                  </a:lnTo>
                  <a:lnTo>
                    <a:pt x="31162" y="104655"/>
                  </a:lnTo>
                  <a:lnTo>
                    <a:pt x="20240" y="71448"/>
                  </a:lnTo>
                  <a:lnTo>
                    <a:pt x="15644" y="56849"/>
                  </a:lnTo>
                  <a:lnTo>
                    <a:pt x="13929" y="41212"/>
                  </a:lnTo>
                  <a:lnTo>
                    <a:pt x="8293" y="26939"/>
                  </a:lnTo>
                  <a:lnTo>
                    <a:pt x="7346" y="15976"/>
                  </a:lnTo>
                  <a:lnTo>
                    <a:pt x="2286" y="9008"/>
                  </a:lnTo>
                  <a:lnTo>
                    <a:pt x="0" y="9"/>
                  </a:lnTo>
                  <a:lnTo>
                    <a:pt x="6247" y="0"/>
                  </a:lnTo>
                  <a:lnTo>
                    <a:pt x="6582" y="806"/>
                  </a:lnTo>
                  <a:lnTo>
                    <a:pt x="6957" y="3852"/>
                  </a:lnTo>
                  <a:lnTo>
                    <a:pt x="8669" y="4986"/>
                  </a:lnTo>
                  <a:lnTo>
                    <a:pt x="17171" y="7390"/>
                  </a:lnTo>
                  <a:lnTo>
                    <a:pt x="18703" y="8958"/>
                  </a:lnTo>
                  <a:lnTo>
                    <a:pt x="19725" y="10810"/>
                  </a:lnTo>
                  <a:lnTo>
                    <a:pt x="32720" y="17268"/>
                  </a:lnTo>
                  <a:lnTo>
                    <a:pt x="50010" y="23328"/>
                  </a:lnTo>
                  <a:lnTo>
                    <a:pt x="52692" y="25227"/>
                  </a:lnTo>
                  <a:lnTo>
                    <a:pt x="87252" y="34623"/>
                  </a:lnTo>
                  <a:lnTo>
                    <a:pt x="101649" y="37942"/>
                  </a:lnTo>
                  <a:lnTo>
                    <a:pt x="133720" y="48310"/>
                  </a:lnTo>
                  <a:lnTo>
                    <a:pt x="167925" y="50702"/>
                  </a:lnTo>
                  <a:lnTo>
                    <a:pt x="203049" y="50798"/>
                  </a:lnTo>
                  <a:lnTo>
                    <a:pt x="216270" y="50799"/>
                  </a:lnTo>
                  <a:lnTo>
                    <a:pt x="216751" y="51605"/>
                  </a:lnTo>
                  <a:lnTo>
                    <a:pt x="217709" y="58030"/>
                  </a:lnTo>
                  <a:lnTo>
                    <a:pt x="207611" y="68155"/>
                  </a:lnTo>
                  <a:lnTo>
                    <a:pt x="200859" y="70608"/>
                  </a:lnTo>
                  <a:lnTo>
                    <a:pt x="193290" y="72504"/>
                  </a:lnTo>
                  <a:lnTo>
                    <a:pt x="181858" y="80292"/>
                  </a:lnTo>
                  <a:lnTo>
                    <a:pt x="167983" y="89595"/>
                  </a:lnTo>
                  <a:lnTo>
                    <a:pt x="132002" y="104319"/>
                  </a:lnTo>
                  <a:lnTo>
                    <a:pt x="110868" y="114003"/>
                  </a:lnTo>
                  <a:lnTo>
                    <a:pt x="95724" y="119549"/>
                  </a:lnTo>
                  <a:lnTo>
                    <a:pt x="80328" y="128611"/>
                  </a:lnTo>
                  <a:lnTo>
                    <a:pt x="77741" y="129283"/>
                  </a:lnTo>
                  <a:lnTo>
                    <a:pt x="76017" y="130538"/>
                  </a:lnTo>
                  <a:lnTo>
                    <a:pt x="58055" y="145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116"/>
            <p:cNvSpPr/>
            <p:nvPr/>
          </p:nvSpPr>
          <p:spPr>
            <a:xfrm>
              <a:off x="5232400" y="1469572"/>
              <a:ext cx="580572" cy="29029"/>
            </a:xfrm>
            <a:custGeom>
              <a:avLst/>
              <a:gdLst/>
              <a:ahLst/>
              <a:cxnLst/>
              <a:rect l="0" t="0" r="0" b="0"/>
              <a:pathLst>
                <a:path w="580572" h="29029">
                  <a:moveTo>
                    <a:pt x="0" y="29028"/>
                  </a:moveTo>
                  <a:lnTo>
                    <a:pt x="3852" y="29028"/>
                  </a:lnTo>
                  <a:lnTo>
                    <a:pt x="7894" y="26878"/>
                  </a:lnTo>
                  <a:lnTo>
                    <a:pt x="12379" y="24040"/>
                  </a:lnTo>
                  <a:lnTo>
                    <a:pt x="21827" y="22219"/>
                  </a:lnTo>
                  <a:lnTo>
                    <a:pt x="56774" y="21779"/>
                  </a:lnTo>
                  <a:lnTo>
                    <a:pt x="88619" y="21772"/>
                  </a:lnTo>
                  <a:lnTo>
                    <a:pt x="120661" y="21771"/>
                  </a:lnTo>
                  <a:lnTo>
                    <a:pt x="153000" y="19621"/>
                  </a:lnTo>
                  <a:lnTo>
                    <a:pt x="187958" y="15186"/>
                  </a:lnTo>
                  <a:lnTo>
                    <a:pt x="218734" y="14602"/>
                  </a:lnTo>
                  <a:lnTo>
                    <a:pt x="251932" y="14531"/>
                  </a:lnTo>
                  <a:lnTo>
                    <a:pt x="282620" y="14517"/>
                  </a:lnTo>
                  <a:lnTo>
                    <a:pt x="315828" y="14514"/>
                  </a:lnTo>
                  <a:lnTo>
                    <a:pt x="347654" y="9526"/>
                  </a:lnTo>
                  <a:lnTo>
                    <a:pt x="379386" y="7705"/>
                  </a:lnTo>
                  <a:lnTo>
                    <a:pt x="411297" y="7389"/>
                  </a:lnTo>
                  <a:lnTo>
                    <a:pt x="444943" y="7296"/>
                  </a:lnTo>
                  <a:lnTo>
                    <a:pt x="477984" y="7264"/>
                  </a:lnTo>
                  <a:lnTo>
                    <a:pt x="507806" y="7258"/>
                  </a:lnTo>
                  <a:lnTo>
                    <a:pt x="534840" y="5107"/>
                  </a:lnTo>
                  <a:lnTo>
                    <a:pt x="555194" y="1513"/>
                  </a:lnTo>
                  <a:lnTo>
                    <a:pt x="5805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117"/>
            <p:cNvSpPr/>
            <p:nvPr/>
          </p:nvSpPr>
          <p:spPr>
            <a:xfrm>
              <a:off x="5900060" y="1404257"/>
              <a:ext cx="224931" cy="159629"/>
            </a:xfrm>
            <a:custGeom>
              <a:avLst/>
              <a:gdLst/>
              <a:ahLst/>
              <a:cxnLst/>
              <a:rect l="0" t="0" r="0" b="0"/>
              <a:pathLst>
                <a:path w="224931" h="159629">
                  <a:moveTo>
                    <a:pt x="29026" y="0"/>
                  </a:moveTo>
                  <a:lnTo>
                    <a:pt x="29026" y="32428"/>
                  </a:lnTo>
                  <a:lnTo>
                    <a:pt x="29026" y="66338"/>
                  </a:lnTo>
                  <a:lnTo>
                    <a:pt x="29831" y="91976"/>
                  </a:lnTo>
                  <a:lnTo>
                    <a:pt x="35274" y="114021"/>
                  </a:lnTo>
                  <a:lnTo>
                    <a:pt x="36257" y="140187"/>
                  </a:lnTo>
                  <a:lnTo>
                    <a:pt x="38421" y="145091"/>
                  </a:lnTo>
                  <a:lnTo>
                    <a:pt x="42528" y="150956"/>
                  </a:lnTo>
                  <a:lnTo>
                    <a:pt x="43538" y="159628"/>
                  </a:lnTo>
                  <a:lnTo>
                    <a:pt x="43540" y="124556"/>
                  </a:lnTo>
                  <a:lnTo>
                    <a:pt x="42734" y="106195"/>
                  </a:lnTo>
                  <a:lnTo>
                    <a:pt x="34581" y="74707"/>
                  </a:lnTo>
                  <a:lnTo>
                    <a:pt x="31495" y="67876"/>
                  </a:lnTo>
                  <a:lnTo>
                    <a:pt x="28951" y="55770"/>
                  </a:lnTo>
                  <a:lnTo>
                    <a:pt x="23449" y="46718"/>
                  </a:lnTo>
                  <a:lnTo>
                    <a:pt x="19021" y="41460"/>
                  </a:lnTo>
                  <a:lnTo>
                    <a:pt x="16515" y="34285"/>
                  </a:lnTo>
                  <a:lnTo>
                    <a:pt x="15848" y="30114"/>
                  </a:lnTo>
                  <a:lnTo>
                    <a:pt x="14596" y="27333"/>
                  </a:lnTo>
                  <a:lnTo>
                    <a:pt x="12955" y="25479"/>
                  </a:lnTo>
                  <a:lnTo>
                    <a:pt x="11055" y="24243"/>
                  </a:lnTo>
                  <a:lnTo>
                    <a:pt x="9788" y="22613"/>
                  </a:lnTo>
                  <a:lnTo>
                    <a:pt x="8381" y="18651"/>
                  </a:lnTo>
                  <a:lnTo>
                    <a:pt x="7588" y="11888"/>
                  </a:lnTo>
                  <a:lnTo>
                    <a:pt x="6671" y="10344"/>
                  </a:lnTo>
                  <a:lnTo>
                    <a:pt x="5253" y="9315"/>
                  </a:lnTo>
                  <a:lnTo>
                    <a:pt x="1036" y="7664"/>
                  </a:lnTo>
                  <a:lnTo>
                    <a:pt x="459" y="5288"/>
                  </a:lnTo>
                  <a:lnTo>
                    <a:pt x="0" y="27"/>
                  </a:lnTo>
                  <a:lnTo>
                    <a:pt x="6246" y="6251"/>
                  </a:lnTo>
                  <a:lnTo>
                    <a:pt x="14661" y="10812"/>
                  </a:lnTo>
                  <a:lnTo>
                    <a:pt x="50898" y="20114"/>
                  </a:lnTo>
                  <a:lnTo>
                    <a:pt x="65342" y="23431"/>
                  </a:lnTo>
                  <a:lnTo>
                    <a:pt x="79834" y="27370"/>
                  </a:lnTo>
                  <a:lnTo>
                    <a:pt x="114598" y="34627"/>
                  </a:lnTo>
                  <a:lnTo>
                    <a:pt x="150751" y="36140"/>
                  </a:lnTo>
                  <a:lnTo>
                    <a:pt x="176370" y="37073"/>
                  </a:lnTo>
                  <a:lnTo>
                    <a:pt x="205183" y="43243"/>
                  </a:lnTo>
                  <a:lnTo>
                    <a:pt x="220092" y="43517"/>
                  </a:lnTo>
                  <a:lnTo>
                    <a:pt x="221717" y="44332"/>
                  </a:lnTo>
                  <a:lnTo>
                    <a:pt x="222802" y="45682"/>
                  </a:lnTo>
                  <a:lnTo>
                    <a:pt x="224842" y="50500"/>
                  </a:lnTo>
                  <a:lnTo>
                    <a:pt x="224930" y="54564"/>
                  </a:lnTo>
                  <a:lnTo>
                    <a:pt x="224137" y="55728"/>
                  </a:lnTo>
                  <a:lnTo>
                    <a:pt x="222802" y="56505"/>
                  </a:lnTo>
                  <a:lnTo>
                    <a:pt x="221106" y="57022"/>
                  </a:lnTo>
                  <a:lnTo>
                    <a:pt x="199737" y="69569"/>
                  </a:lnTo>
                  <a:lnTo>
                    <a:pt x="164700" y="80290"/>
                  </a:lnTo>
                  <a:lnTo>
                    <a:pt x="131068" y="94384"/>
                  </a:lnTo>
                  <a:lnTo>
                    <a:pt x="96926" y="112891"/>
                  </a:lnTo>
                  <a:lnTo>
                    <a:pt x="88500" y="114682"/>
                  </a:lnTo>
                  <a:lnTo>
                    <a:pt x="84803" y="116772"/>
                  </a:lnTo>
                  <a:lnTo>
                    <a:pt x="73074" y="127414"/>
                  </a:lnTo>
                  <a:lnTo>
                    <a:pt x="67956" y="130006"/>
                  </a:lnTo>
                  <a:lnTo>
                    <a:pt x="58054" y="1378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118"/>
            <p:cNvSpPr/>
            <p:nvPr/>
          </p:nvSpPr>
          <p:spPr>
            <a:xfrm>
              <a:off x="6408057" y="1433286"/>
              <a:ext cx="566059" cy="36287"/>
            </a:xfrm>
            <a:custGeom>
              <a:avLst/>
              <a:gdLst/>
              <a:ahLst/>
              <a:cxnLst/>
              <a:rect l="0" t="0" r="0" b="0"/>
              <a:pathLst>
                <a:path w="566059" h="36287">
                  <a:moveTo>
                    <a:pt x="0" y="36286"/>
                  </a:moveTo>
                  <a:lnTo>
                    <a:pt x="0" y="32433"/>
                  </a:lnTo>
                  <a:lnTo>
                    <a:pt x="806" y="31298"/>
                  </a:lnTo>
                  <a:lnTo>
                    <a:pt x="2150" y="30541"/>
                  </a:lnTo>
                  <a:lnTo>
                    <a:pt x="13206" y="29117"/>
                  </a:lnTo>
                  <a:lnTo>
                    <a:pt x="24500" y="29036"/>
                  </a:lnTo>
                  <a:lnTo>
                    <a:pt x="38916" y="24849"/>
                  </a:lnTo>
                  <a:lnTo>
                    <a:pt x="70491" y="28818"/>
                  </a:lnTo>
                  <a:lnTo>
                    <a:pt x="89572" y="28180"/>
                  </a:lnTo>
                  <a:lnTo>
                    <a:pt x="119345" y="22440"/>
                  </a:lnTo>
                  <a:lnTo>
                    <a:pt x="154953" y="21830"/>
                  </a:lnTo>
                  <a:lnTo>
                    <a:pt x="191180" y="20970"/>
                  </a:lnTo>
                  <a:lnTo>
                    <a:pt x="211196" y="17592"/>
                  </a:lnTo>
                  <a:lnTo>
                    <a:pt x="239631" y="18557"/>
                  </a:lnTo>
                  <a:lnTo>
                    <a:pt x="274985" y="14240"/>
                  </a:lnTo>
                  <a:lnTo>
                    <a:pt x="305811" y="8336"/>
                  </a:lnTo>
                  <a:lnTo>
                    <a:pt x="339069" y="7399"/>
                  </a:lnTo>
                  <a:lnTo>
                    <a:pt x="357153" y="5149"/>
                  </a:lnTo>
                  <a:lnTo>
                    <a:pt x="391284" y="678"/>
                  </a:lnTo>
                  <a:lnTo>
                    <a:pt x="421950" y="89"/>
                  </a:lnTo>
                  <a:lnTo>
                    <a:pt x="455185" y="11"/>
                  </a:lnTo>
                  <a:lnTo>
                    <a:pt x="486113" y="1"/>
                  </a:lnTo>
                  <a:lnTo>
                    <a:pt x="516357" y="0"/>
                  </a:lnTo>
                  <a:lnTo>
                    <a:pt x="545943" y="0"/>
                  </a:lnTo>
                  <a:lnTo>
                    <a:pt x="5660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119"/>
            <p:cNvSpPr/>
            <p:nvPr/>
          </p:nvSpPr>
          <p:spPr>
            <a:xfrm>
              <a:off x="6930572" y="1367972"/>
              <a:ext cx="173836" cy="145143"/>
            </a:xfrm>
            <a:custGeom>
              <a:avLst/>
              <a:gdLst/>
              <a:ahLst/>
              <a:cxnLst/>
              <a:rect l="0" t="0" r="0" b="0"/>
              <a:pathLst>
                <a:path w="173836" h="145143">
                  <a:moveTo>
                    <a:pt x="65313" y="21771"/>
                  </a:moveTo>
                  <a:lnTo>
                    <a:pt x="59066" y="28019"/>
                  </a:lnTo>
                  <a:lnTo>
                    <a:pt x="53268" y="39610"/>
                  </a:lnTo>
                  <a:lnTo>
                    <a:pt x="50724" y="47932"/>
                  </a:lnTo>
                  <a:lnTo>
                    <a:pt x="38289" y="65288"/>
                  </a:lnTo>
                  <a:lnTo>
                    <a:pt x="32829" y="78837"/>
                  </a:lnTo>
                  <a:lnTo>
                    <a:pt x="24792" y="92056"/>
                  </a:lnTo>
                  <a:lnTo>
                    <a:pt x="20217" y="107210"/>
                  </a:lnTo>
                  <a:lnTo>
                    <a:pt x="9271" y="123227"/>
                  </a:lnTo>
                  <a:lnTo>
                    <a:pt x="7655" y="133019"/>
                  </a:lnTo>
                  <a:lnTo>
                    <a:pt x="6715" y="134641"/>
                  </a:lnTo>
                  <a:lnTo>
                    <a:pt x="5283" y="135722"/>
                  </a:lnTo>
                  <a:lnTo>
                    <a:pt x="3522" y="136443"/>
                  </a:lnTo>
                  <a:lnTo>
                    <a:pt x="2348" y="137730"/>
                  </a:lnTo>
                  <a:lnTo>
                    <a:pt x="27" y="145043"/>
                  </a:lnTo>
                  <a:lnTo>
                    <a:pt x="0" y="111075"/>
                  </a:lnTo>
                  <a:lnTo>
                    <a:pt x="0" y="76669"/>
                  </a:lnTo>
                  <a:lnTo>
                    <a:pt x="0" y="42528"/>
                  </a:lnTo>
                  <a:lnTo>
                    <a:pt x="0" y="7472"/>
                  </a:lnTo>
                  <a:lnTo>
                    <a:pt x="0" y="8"/>
                  </a:lnTo>
                  <a:lnTo>
                    <a:pt x="10811" y="0"/>
                  </a:lnTo>
                  <a:lnTo>
                    <a:pt x="12045" y="806"/>
                  </a:lnTo>
                  <a:lnTo>
                    <a:pt x="12868" y="2150"/>
                  </a:lnTo>
                  <a:lnTo>
                    <a:pt x="13417" y="3852"/>
                  </a:lnTo>
                  <a:lnTo>
                    <a:pt x="24519" y="17059"/>
                  </a:lnTo>
                  <a:lnTo>
                    <a:pt x="41949" y="33873"/>
                  </a:lnTo>
                  <a:lnTo>
                    <a:pt x="77535" y="53219"/>
                  </a:lnTo>
                  <a:lnTo>
                    <a:pt x="99466" y="63163"/>
                  </a:lnTo>
                  <a:lnTo>
                    <a:pt x="132441" y="71815"/>
                  </a:lnTo>
                  <a:lnTo>
                    <a:pt x="168423" y="72570"/>
                  </a:lnTo>
                  <a:lnTo>
                    <a:pt x="173835" y="72571"/>
                  </a:lnTo>
                  <a:lnTo>
                    <a:pt x="139069" y="72571"/>
                  </a:lnTo>
                  <a:lnTo>
                    <a:pt x="120708" y="78365"/>
                  </a:lnTo>
                  <a:lnTo>
                    <a:pt x="87071" y="92248"/>
                  </a:lnTo>
                  <a:lnTo>
                    <a:pt x="72567" y="95872"/>
                  </a:lnTo>
                  <a:lnTo>
                    <a:pt x="62893" y="100667"/>
                  </a:lnTo>
                  <a:lnTo>
                    <a:pt x="26744" y="128834"/>
                  </a:lnTo>
                  <a:lnTo>
                    <a:pt x="14514" y="145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120"/>
            <p:cNvSpPr/>
            <p:nvPr/>
          </p:nvSpPr>
          <p:spPr>
            <a:xfrm>
              <a:off x="7235372" y="1418771"/>
              <a:ext cx="566057" cy="43544"/>
            </a:xfrm>
            <a:custGeom>
              <a:avLst/>
              <a:gdLst/>
              <a:ahLst/>
              <a:cxnLst/>
              <a:rect l="0" t="0" r="0" b="0"/>
              <a:pathLst>
                <a:path w="566057" h="43544">
                  <a:moveTo>
                    <a:pt x="0" y="43543"/>
                  </a:moveTo>
                  <a:lnTo>
                    <a:pt x="10811" y="43543"/>
                  </a:lnTo>
                  <a:lnTo>
                    <a:pt x="15019" y="41393"/>
                  </a:lnTo>
                  <a:lnTo>
                    <a:pt x="19576" y="38556"/>
                  </a:lnTo>
                  <a:lnTo>
                    <a:pt x="27482" y="36959"/>
                  </a:lnTo>
                  <a:lnTo>
                    <a:pt x="61235" y="36304"/>
                  </a:lnTo>
                  <a:lnTo>
                    <a:pt x="95364" y="36288"/>
                  </a:lnTo>
                  <a:lnTo>
                    <a:pt x="130762" y="36286"/>
                  </a:lnTo>
                  <a:lnTo>
                    <a:pt x="166932" y="36286"/>
                  </a:lnTo>
                  <a:lnTo>
                    <a:pt x="203202" y="36286"/>
                  </a:lnTo>
                  <a:lnTo>
                    <a:pt x="239486" y="36286"/>
                  </a:lnTo>
                  <a:lnTo>
                    <a:pt x="275770" y="36286"/>
                  </a:lnTo>
                  <a:lnTo>
                    <a:pt x="312056" y="36286"/>
                  </a:lnTo>
                  <a:lnTo>
                    <a:pt x="348343" y="36286"/>
                  </a:lnTo>
                  <a:lnTo>
                    <a:pt x="384628" y="36286"/>
                  </a:lnTo>
                  <a:lnTo>
                    <a:pt x="420913" y="35480"/>
                  </a:lnTo>
                  <a:lnTo>
                    <a:pt x="453346" y="30038"/>
                  </a:lnTo>
                  <a:lnTo>
                    <a:pt x="488563" y="22503"/>
                  </a:lnTo>
                  <a:lnTo>
                    <a:pt x="503136" y="21182"/>
                  </a:lnTo>
                  <a:lnTo>
                    <a:pt x="538506" y="9732"/>
                  </a:lnTo>
                  <a:lnTo>
                    <a:pt x="5660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121"/>
            <p:cNvSpPr/>
            <p:nvPr/>
          </p:nvSpPr>
          <p:spPr>
            <a:xfrm>
              <a:off x="7815942" y="1375229"/>
              <a:ext cx="181420" cy="159658"/>
            </a:xfrm>
            <a:custGeom>
              <a:avLst/>
              <a:gdLst/>
              <a:ahLst/>
              <a:cxnLst/>
              <a:rect l="0" t="0" r="0" b="0"/>
              <a:pathLst>
                <a:path w="181420" h="159658">
                  <a:moveTo>
                    <a:pt x="29030" y="36285"/>
                  </a:moveTo>
                  <a:lnTo>
                    <a:pt x="22780" y="42534"/>
                  </a:lnTo>
                  <a:lnTo>
                    <a:pt x="20984" y="68422"/>
                  </a:lnTo>
                  <a:lnTo>
                    <a:pt x="16032" y="79486"/>
                  </a:lnTo>
                  <a:lnTo>
                    <a:pt x="14542" y="114823"/>
                  </a:lnTo>
                  <a:lnTo>
                    <a:pt x="14515" y="150958"/>
                  </a:lnTo>
                  <a:lnTo>
                    <a:pt x="14515" y="159630"/>
                  </a:lnTo>
                  <a:lnTo>
                    <a:pt x="14515" y="124556"/>
                  </a:lnTo>
                  <a:lnTo>
                    <a:pt x="14515" y="88463"/>
                  </a:lnTo>
                  <a:lnTo>
                    <a:pt x="13710" y="70753"/>
                  </a:lnTo>
                  <a:lnTo>
                    <a:pt x="8771" y="56503"/>
                  </a:lnTo>
                  <a:lnTo>
                    <a:pt x="6470" y="24256"/>
                  </a:lnTo>
                  <a:lnTo>
                    <a:pt x="1012" y="15956"/>
                  </a:lnTo>
                  <a:lnTo>
                    <a:pt x="89" y="8392"/>
                  </a:lnTo>
                  <a:lnTo>
                    <a:pt x="0" y="0"/>
                  </a:lnTo>
                  <a:lnTo>
                    <a:pt x="12379" y="11572"/>
                  </a:lnTo>
                  <a:lnTo>
                    <a:pt x="21828" y="16083"/>
                  </a:lnTo>
                  <a:lnTo>
                    <a:pt x="35312" y="24500"/>
                  </a:lnTo>
                  <a:lnTo>
                    <a:pt x="67819" y="34557"/>
                  </a:lnTo>
                  <a:lnTo>
                    <a:pt x="87104" y="41528"/>
                  </a:lnTo>
                  <a:lnTo>
                    <a:pt x="101606" y="45096"/>
                  </a:lnTo>
                  <a:lnTo>
                    <a:pt x="130630" y="56043"/>
                  </a:lnTo>
                  <a:lnTo>
                    <a:pt x="166859" y="58041"/>
                  </a:lnTo>
                  <a:lnTo>
                    <a:pt x="181003" y="58056"/>
                  </a:lnTo>
                  <a:lnTo>
                    <a:pt x="181419" y="65015"/>
                  </a:lnTo>
                  <a:lnTo>
                    <a:pt x="164370" y="82365"/>
                  </a:lnTo>
                  <a:lnTo>
                    <a:pt x="159602" y="84988"/>
                  </a:lnTo>
                  <a:lnTo>
                    <a:pt x="146118" y="90523"/>
                  </a:lnTo>
                  <a:lnTo>
                    <a:pt x="123504" y="106746"/>
                  </a:lnTo>
                  <a:lnTo>
                    <a:pt x="109870" y="112292"/>
                  </a:lnTo>
                  <a:lnTo>
                    <a:pt x="81478" y="128518"/>
                  </a:lnTo>
                  <a:lnTo>
                    <a:pt x="75724" y="130497"/>
                  </a:lnTo>
                  <a:lnTo>
                    <a:pt x="50814" y="150289"/>
                  </a:lnTo>
                  <a:lnTo>
                    <a:pt x="29030" y="159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122"/>
            <p:cNvSpPr/>
            <p:nvPr/>
          </p:nvSpPr>
          <p:spPr>
            <a:xfrm>
              <a:off x="5000171" y="2587172"/>
              <a:ext cx="65316" cy="580572"/>
            </a:xfrm>
            <a:custGeom>
              <a:avLst/>
              <a:gdLst/>
              <a:ahLst/>
              <a:cxnLst/>
              <a:rect l="0" t="0" r="0" b="0"/>
              <a:pathLst>
                <a:path w="65316" h="580572">
                  <a:moveTo>
                    <a:pt x="0" y="0"/>
                  </a:moveTo>
                  <a:lnTo>
                    <a:pt x="3853" y="3852"/>
                  </a:lnTo>
                  <a:lnTo>
                    <a:pt x="5745" y="7894"/>
                  </a:lnTo>
                  <a:lnTo>
                    <a:pt x="9369" y="27980"/>
                  </a:lnTo>
                  <a:lnTo>
                    <a:pt x="12228" y="33400"/>
                  </a:lnTo>
                  <a:lnTo>
                    <a:pt x="13837" y="41792"/>
                  </a:lnTo>
                  <a:lnTo>
                    <a:pt x="15261" y="63017"/>
                  </a:lnTo>
                  <a:lnTo>
                    <a:pt x="20755" y="85000"/>
                  </a:lnTo>
                  <a:lnTo>
                    <a:pt x="22519" y="118552"/>
                  </a:lnTo>
                  <a:lnTo>
                    <a:pt x="28351" y="148370"/>
                  </a:lnTo>
                  <a:lnTo>
                    <a:pt x="28970" y="183981"/>
                  </a:lnTo>
                  <a:lnTo>
                    <a:pt x="29024" y="220208"/>
                  </a:lnTo>
                  <a:lnTo>
                    <a:pt x="29029" y="256488"/>
                  </a:lnTo>
                  <a:lnTo>
                    <a:pt x="29029" y="290613"/>
                  </a:lnTo>
                  <a:lnTo>
                    <a:pt x="34773" y="320870"/>
                  </a:lnTo>
                  <a:lnTo>
                    <a:pt x="36087" y="350817"/>
                  </a:lnTo>
                  <a:lnTo>
                    <a:pt x="37033" y="370041"/>
                  </a:lnTo>
                  <a:lnTo>
                    <a:pt x="45242" y="406254"/>
                  </a:lnTo>
                  <a:lnTo>
                    <a:pt x="48330" y="416817"/>
                  </a:lnTo>
                  <a:lnTo>
                    <a:pt x="51390" y="451683"/>
                  </a:lnTo>
                  <a:lnTo>
                    <a:pt x="57366" y="481331"/>
                  </a:lnTo>
                  <a:lnTo>
                    <a:pt x="58803" y="505426"/>
                  </a:lnTo>
                  <a:lnTo>
                    <a:pt x="64298" y="523798"/>
                  </a:lnTo>
                  <a:lnTo>
                    <a:pt x="65304" y="558653"/>
                  </a:lnTo>
                  <a:lnTo>
                    <a:pt x="65315" y="580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123"/>
            <p:cNvSpPr/>
            <p:nvPr/>
          </p:nvSpPr>
          <p:spPr>
            <a:xfrm>
              <a:off x="4934858" y="3153228"/>
              <a:ext cx="217714" cy="123370"/>
            </a:xfrm>
            <a:custGeom>
              <a:avLst/>
              <a:gdLst/>
              <a:ahLst/>
              <a:cxnLst/>
              <a:rect l="0" t="0" r="0" b="0"/>
              <a:pathLst>
                <a:path w="217714" h="123370">
                  <a:moveTo>
                    <a:pt x="7256" y="21772"/>
                  </a:moveTo>
                  <a:lnTo>
                    <a:pt x="7256" y="15524"/>
                  </a:lnTo>
                  <a:lnTo>
                    <a:pt x="7256" y="18666"/>
                  </a:lnTo>
                  <a:lnTo>
                    <a:pt x="8062" y="19702"/>
                  </a:lnTo>
                  <a:lnTo>
                    <a:pt x="13505" y="21499"/>
                  </a:lnTo>
                  <a:lnTo>
                    <a:pt x="46784" y="21767"/>
                  </a:lnTo>
                  <a:lnTo>
                    <a:pt x="79876" y="21771"/>
                  </a:lnTo>
                  <a:lnTo>
                    <a:pt x="113698" y="21772"/>
                  </a:lnTo>
                  <a:lnTo>
                    <a:pt x="146427" y="21772"/>
                  </a:lnTo>
                  <a:lnTo>
                    <a:pt x="181397" y="21772"/>
                  </a:lnTo>
                  <a:lnTo>
                    <a:pt x="177566" y="21772"/>
                  </a:lnTo>
                  <a:lnTo>
                    <a:pt x="173529" y="19622"/>
                  </a:lnTo>
                  <a:lnTo>
                    <a:pt x="171325" y="17920"/>
                  </a:lnTo>
                  <a:lnTo>
                    <a:pt x="151210" y="15187"/>
                  </a:lnTo>
                  <a:lnTo>
                    <a:pt x="117572" y="14541"/>
                  </a:lnTo>
                  <a:lnTo>
                    <a:pt x="84609" y="14516"/>
                  </a:lnTo>
                  <a:lnTo>
                    <a:pt x="52207" y="14515"/>
                  </a:lnTo>
                  <a:lnTo>
                    <a:pt x="17198" y="14515"/>
                  </a:lnTo>
                  <a:lnTo>
                    <a:pt x="2" y="14515"/>
                  </a:lnTo>
                  <a:lnTo>
                    <a:pt x="0" y="18367"/>
                  </a:lnTo>
                  <a:lnTo>
                    <a:pt x="807" y="19502"/>
                  </a:lnTo>
                  <a:lnTo>
                    <a:pt x="2150" y="20258"/>
                  </a:lnTo>
                  <a:lnTo>
                    <a:pt x="3853" y="20763"/>
                  </a:lnTo>
                  <a:lnTo>
                    <a:pt x="13206" y="27932"/>
                  </a:lnTo>
                  <a:lnTo>
                    <a:pt x="20049" y="33800"/>
                  </a:lnTo>
                  <a:lnTo>
                    <a:pt x="26816" y="36356"/>
                  </a:lnTo>
                  <a:lnTo>
                    <a:pt x="57073" y="64358"/>
                  </a:lnTo>
                  <a:lnTo>
                    <a:pt x="61651" y="71072"/>
                  </a:lnTo>
                  <a:lnTo>
                    <a:pt x="62873" y="73991"/>
                  </a:lnTo>
                  <a:lnTo>
                    <a:pt x="68528" y="79385"/>
                  </a:lnTo>
                  <a:lnTo>
                    <a:pt x="89268" y="96736"/>
                  </a:lnTo>
                  <a:lnTo>
                    <a:pt x="92086" y="101589"/>
                  </a:lnTo>
                  <a:lnTo>
                    <a:pt x="92839" y="104012"/>
                  </a:lnTo>
                  <a:lnTo>
                    <a:pt x="94146" y="105627"/>
                  </a:lnTo>
                  <a:lnTo>
                    <a:pt x="114705" y="122027"/>
                  </a:lnTo>
                  <a:lnTo>
                    <a:pt x="117638" y="122774"/>
                  </a:lnTo>
                  <a:lnTo>
                    <a:pt x="130299" y="123369"/>
                  </a:lnTo>
                  <a:lnTo>
                    <a:pt x="130530" y="119518"/>
                  </a:lnTo>
                  <a:lnTo>
                    <a:pt x="132735" y="115478"/>
                  </a:lnTo>
                  <a:lnTo>
                    <a:pt x="136868" y="110165"/>
                  </a:lnTo>
                  <a:lnTo>
                    <a:pt x="138490" y="103322"/>
                  </a:lnTo>
                  <a:lnTo>
                    <a:pt x="142812" y="96556"/>
                  </a:lnTo>
                  <a:lnTo>
                    <a:pt x="144682" y="87046"/>
                  </a:lnTo>
                  <a:lnTo>
                    <a:pt x="144835" y="84640"/>
                  </a:lnTo>
                  <a:lnTo>
                    <a:pt x="147156" y="79817"/>
                  </a:lnTo>
                  <a:lnTo>
                    <a:pt x="156696" y="67733"/>
                  </a:lnTo>
                  <a:lnTo>
                    <a:pt x="161222" y="58057"/>
                  </a:lnTo>
                  <a:lnTo>
                    <a:pt x="186943" y="23578"/>
                  </a:lnTo>
                  <a:lnTo>
                    <a:pt x="192917" y="16752"/>
                  </a:lnTo>
                  <a:lnTo>
                    <a:pt x="194598" y="12015"/>
                  </a:lnTo>
                  <a:lnTo>
                    <a:pt x="195852" y="10429"/>
                  </a:lnTo>
                  <a:lnTo>
                    <a:pt x="209113" y="1133"/>
                  </a:lnTo>
                  <a:lnTo>
                    <a:pt x="2177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124"/>
            <p:cNvSpPr/>
            <p:nvPr/>
          </p:nvSpPr>
          <p:spPr>
            <a:xfrm>
              <a:off x="4426857" y="3233057"/>
              <a:ext cx="420915" cy="7258"/>
            </a:xfrm>
            <a:custGeom>
              <a:avLst/>
              <a:gdLst/>
              <a:ahLst/>
              <a:cxnLst/>
              <a:rect l="0" t="0" r="0" b="0"/>
              <a:pathLst>
                <a:path w="420915" h="7258">
                  <a:moveTo>
                    <a:pt x="420914" y="0"/>
                  </a:moveTo>
                  <a:lnTo>
                    <a:pt x="417062" y="3853"/>
                  </a:lnTo>
                  <a:lnTo>
                    <a:pt x="413020" y="5744"/>
                  </a:lnTo>
                  <a:lnTo>
                    <a:pt x="378880" y="7245"/>
                  </a:lnTo>
                  <a:lnTo>
                    <a:pt x="345700" y="7257"/>
                  </a:lnTo>
                  <a:lnTo>
                    <a:pt x="312044" y="7257"/>
                  </a:lnTo>
                  <a:lnTo>
                    <a:pt x="302376" y="6451"/>
                  </a:lnTo>
                  <a:lnTo>
                    <a:pt x="272546" y="673"/>
                  </a:lnTo>
                  <a:lnTo>
                    <a:pt x="236933" y="59"/>
                  </a:lnTo>
                  <a:lnTo>
                    <a:pt x="201513" y="6"/>
                  </a:lnTo>
                  <a:lnTo>
                    <a:pt x="166830" y="1"/>
                  </a:lnTo>
                  <a:lnTo>
                    <a:pt x="130764" y="0"/>
                  </a:lnTo>
                  <a:lnTo>
                    <a:pt x="96917" y="0"/>
                  </a:lnTo>
                  <a:lnTo>
                    <a:pt x="64967" y="0"/>
                  </a:lnTo>
                  <a:lnTo>
                    <a:pt x="2925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125"/>
            <p:cNvSpPr/>
            <p:nvPr/>
          </p:nvSpPr>
          <p:spPr>
            <a:xfrm>
              <a:off x="4383315" y="3160486"/>
              <a:ext cx="145143" cy="130540"/>
            </a:xfrm>
            <a:custGeom>
              <a:avLst/>
              <a:gdLst/>
              <a:ahLst/>
              <a:cxnLst/>
              <a:rect l="0" t="0" r="0" b="0"/>
              <a:pathLst>
                <a:path w="145143" h="130540">
                  <a:moveTo>
                    <a:pt x="145142" y="0"/>
                  </a:moveTo>
                  <a:lnTo>
                    <a:pt x="141290" y="0"/>
                  </a:lnTo>
                  <a:lnTo>
                    <a:pt x="140155" y="806"/>
                  </a:lnTo>
                  <a:lnTo>
                    <a:pt x="139398" y="2150"/>
                  </a:lnTo>
                  <a:lnTo>
                    <a:pt x="138894" y="3852"/>
                  </a:lnTo>
                  <a:lnTo>
                    <a:pt x="137751" y="4987"/>
                  </a:lnTo>
                  <a:lnTo>
                    <a:pt x="134331" y="6248"/>
                  </a:lnTo>
                  <a:lnTo>
                    <a:pt x="125566" y="7864"/>
                  </a:lnTo>
                  <a:lnTo>
                    <a:pt x="108844" y="19798"/>
                  </a:lnTo>
                  <a:lnTo>
                    <a:pt x="104013" y="21701"/>
                  </a:lnTo>
                  <a:lnTo>
                    <a:pt x="96760" y="26499"/>
                  </a:lnTo>
                  <a:lnTo>
                    <a:pt x="65762" y="37944"/>
                  </a:lnTo>
                  <a:lnTo>
                    <a:pt x="53278" y="47793"/>
                  </a:lnTo>
                  <a:lnTo>
                    <a:pt x="45979" y="49909"/>
                  </a:lnTo>
                  <a:lnTo>
                    <a:pt x="41131" y="50404"/>
                  </a:lnTo>
                  <a:lnTo>
                    <a:pt x="36288" y="52774"/>
                  </a:lnTo>
                  <a:lnTo>
                    <a:pt x="31448" y="55709"/>
                  </a:lnTo>
                  <a:lnTo>
                    <a:pt x="24190" y="58167"/>
                  </a:lnTo>
                  <a:lnTo>
                    <a:pt x="15947" y="64214"/>
                  </a:lnTo>
                  <a:lnTo>
                    <a:pt x="11085" y="64988"/>
                  </a:lnTo>
                  <a:lnTo>
                    <a:pt x="4538" y="65217"/>
                  </a:lnTo>
                  <a:lnTo>
                    <a:pt x="3025" y="66056"/>
                  </a:lnTo>
                  <a:lnTo>
                    <a:pt x="2017" y="67421"/>
                  </a:lnTo>
                  <a:lnTo>
                    <a:pt x="1" y="72568"/>
                  </a:lnTo>
                  <a:lnTo>
                    <a:pt x="0" y="72569"/>
                  </a:lnTo>
                  <a:lnTo>
                    <a:pt x="10101" y="72571"/>
                  </a:lnTo>
                  <a:lnTo>
                    <a:pt x="14703" y="74721"/>
                  </a:lnTo>
                  <a:lnTo>
                    <a:pt x="20375" y="78819"/>
                  </a:lnTo>
                  <a:lnTo>
                    <a:pt x="27289" y="80435"/>
                  </a:lnTo>
                  <a:lnTo>
                    <a:pt x="34941" y="86051"/>
                  </a:lnTo>
                  <a:lnTo>
                    <a:pt x="41813" y="87687"/>
                  </a:lnTo>
                  <a:lnTo>
                    <a:pt x="48585" y="92013"/>
                  </a:lnTo>
                  <a:lnTo>
                    <a:pt x="55698" y="94459"/>
                  </a:lnTo>
                  <a:lnTo>
                    <a:pt x="62912" y="99126"/>
                  </a:lnTo>
                  <a:lnTo>
                    <a:pt x="70157" y="101673"/>
                  </a:lnTo>
                  <a:lnTo>
                    <a:pt x="77410" y="106370"/>
                  </a:lnTo>
                  <a:lnTo>
                    <a:pt x="84666" y="108926"/>
                  </a:lnTo>
                  <a:lnTo>
                    <a:pt x="100166" y="122035"/>
                  </a:lnTo>
                  <a:lnTo>
                    <a:pt x="103113" y="122777"/>
                  </a:lnTo>
                  <a:lnTo>
                    <a:pt x="111575" y="123253"/>
                  </a:lnTo>
                  <a:lnTo>
                    <a:pt x="113088" y="124099"/>
                  </a:lnTo>
                  <a:lnTo>
                    <a:pt x="114096" y="125469"/>
                  </a:lnTo>
                  <a:lnTo>
                    <a:pt x="116079" y="130539"/>
                  </a:lnTo>
                  <a:lnTo>
                    <a:pt x="116114" y="94431"/>
                  </a:lnTo>
                  <a:lnTo>
                    <a:pt x="116114" y="66446"/>
                  </a:lnTo>
                  <a:lnTo>
                    <a:pt x="111127" y="59744"/>
                  </a:lnTo>
                  <a:lnTo>
                    <a:pt x="108856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126"/>
            <p:cNvSpPr/>
            <p:nvPr/>
          </p:nvSpPr>
          <p:spPr>
            <a:xfrm>
              <a:off x="6052457" y="1607756"/>
              <a:ext cx="21773" cy="289988"/>
            </a:xfrm>
            <a:custGeom>
              <a:avLst/>
              <a:gdLst/>
              <a:ahLst/>
              <a:cxnLst/>
              <a:rect l="0" t="0" r="0" b="0"/>
              <a:pathLst>
                <a:path w="21773" h="289988">
                  <a:moveTo>
                    <a:pt x="7257" y="6958"/>
                  </a:moveTo>
                  <a:lnTo>
                    <a:pt x="7257" y="3106"/>
                  </a:lnTo>
                  <a:lnTo>
                    <a:pt x="6451" y="1971"/>
                  </a:lnTo>
                  <a:lnTo>
                    <a:pt x="5107" y="1214"/>
                  </a:lnTo>
                  <a:lnTo>
                    <a:pt x="1009" y="0"/>
                  </a:lnTo>
                  <a:lnTo>
                    <a:pt x="673" y="707"/>
                  </a:lnTo>
                  <a:lnTo>
                    <a:pt x="0" y="35100"/>
                  </a:lnTo>
                  <a:lnTo>
                    <a:pt x="2150" y="41775"/>
                  </a:lnTo>
                  <a:lnTo>
                    <a:pt x="4987" y="48235"/>
                  </a:lnTo>
                  <a:lnTo>
                    <a:pt x="7198" y="81882"/>
                  </a:lnTo>
                  <a:lnTo>
                    <a:pt x="7255" y="113724"/>
                  </a:lnTo>
                  <a:lnTo>
                    <a:pt x="7257" y="146370"/>
                  </a:lnTo>
                  <a:lnTo>
                    <a:pt x="7257" y="178621"/>
                  </a:lnTo>
                  <a:lnTo>
                    <a:pt x="8063" y="200537"/>
                  </a:lnTo>
                  <a:lnTo>
                    <a:pt x="13841" y="221515"/>
                  </a:lnTo>
                  <a:lnTo>
                    <a:pt x="14506" y="255813"/>
                  </a:lnTo>
                  <a:lnTo>
                    <a:pt x="14514" y="271635"/>
                  </a:lnTo>
                  <a:lnTo>
                    <a:pt x="16664" y="275917"/>
                  </a:lnTo>
                  <a:lnTo>
                    <a:pt x="21683" y="282612"/>
                  </a:lnTo>
                  <a:lnTo>
                    <a:pt x="21772" y="2899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127"/>
            <p:cNvSpPr/>
            <p:nvPr/>
          </p:nvSpPr>
          <p:spPr>
            <a:xfrm>
              <a:off x="5885853" y="1861457"/>
              <a:ext cx="260948" cy="130629"/>
            </a:xfrm>
            <a:custGeom>
              <a:avLst/>
              <a:gdLst/>
              <a:ahLst/>
              <a:cxnLst/>
              <a:rect l="0" t="0" r="0" b="0"/>
              <a:pathLst>
                <a:path w="260948" h="130629">
                  <a:moveTo>
                    <a:pt x="14204" y="29029"/>
                  </a:moveTo>
                  <a:lnTo>
                    <a:pt x="10023" y="29029"/>
                  </a:lnTo>
                  <a:lnTo>
                    <a:pt x="28806" y="29029"/>
                  </a:lnTo>
                  <a:lnTo>
                    <a:pt x="34939" y="26879"/>
                  </a:lnTo>
                  <a:lnTo>
                    <a:pt x="37704" y="25176"/>
                  </a:lnTo>
                  <a:lnTo>
                    <a:pt x="49299" y="22780"/>
                  </a:lnTo>
                  <a:lnTo>
                    <a:pt x="81059" y="21860"/>
                  </a:lnTo>
                  <a:lnTo>
                    <a:pt x="113096" y="21779"/>
                  </a:lnTo>
                  <a:lnTo>
                    <a:pt x="147235" y="21772"/>
                  </a:lnTo>
                  <a:lnTo>
                    <a:pt x="181117" y="21771"/>
                  </a:lnTo>
                  <a:lnTo>
                    <a:pt x="216768" y="21771"/>
                  </a:lnTo>
                  <a:lnTo>
                    <a:pt x="239164" y="21771"/>
                  </a:lnTo>
                  <a:lnTo>
                    <a:pt x="207361" y="21771"/>
                  </a:lnTo>
                  <a:lnTo>
                    <a:pt x="173839" y="21771"/>
                  </a:lnTo>
                  <a:lnTo>
                    <a:pt x="157191" y="23922"/>
                  </a:lnTo>
                  <a:lnTo>
                    <a:pt x="121360" y="28580"/>
                  </a:lnTo>
                  <a:lnTo>
                    <a:pt x="102936" y="31046"/>
                  </a:lnTo>
                  <a:lnTo>
                    <a:pt x="85113" y="34733"/>
                  </a:lnTo>
                  <a:lnTo>
                    <a:pt x="52228" y="36195"/>
                  </a:lnTo>
                  <a:lnTo>
                    <a:pt x="34229" y="37074"/>
                  </a:lnTo>
                  <a:lnTo>
                    <a:pt x="19450" y="42532"/>
                  </a:lnTo>
                  <a:lnTo>
                    <a:pt x="0" y="43543"/>
                  </a:lnTo>
                  <a:lnTo>
                    <a:pt x="5965" y="43543"/>
                  </a:lnTo>
                  <a:lnTo>
                    <a:pt x="12548" y="48530"/>
                  </a:lnTo>
                  <a:lnTo>
                    <a:pt x="19268" y="50128"/>
                  </a:lnTo>
                  <a:lnTo>
                    <a:pt x="23980" y="50501"/>
                  </a:lnTo>
                  <a:lnTo>
                    <a:pt x="28763" y="52817"/>
                  </a:lnTo>
                  <a:lnTo>
                    <a:pt x="33576" y="55728"/>
                  </a:lnTo>
                  <a:lnTo>
                    <a:pt x="66900" y="65387"/>
                  </a:lnTo>
                  <a:lnTo>
                    <a:pt x="92348" y="79975"/>
                  </a:lnTo>
                  <a:lnTo>
                    <a:pt x="98122" y="83925"/>
                  </a:lnTo>
                  <a:lnTo>
                    <a:pt x="108399" y="88612"/>
                  </a:lnTo>
                  <a:lnTo>
                    <a:pt x="113319" y="93409"/>
                  </a:lnTo>
                  <a:lnTo>
                    <a:pt x="118194" y="100916"/>
                  </a:lnTo>
                  <a:lnTo>
                    <a:pt x="121429" y="103563"/>
                  </a:lnTo>
                  <a:lnTo>
                    <a:pt x="132074" y="108095"/>
                  </a:lnTo>
                  <a:lnTo>
                    <a:pt x="133909" y="109962"/>
                  </a:lnTo>
                  <a:lnTo>
                    <a:pt x="143610" y="122003"/>
                  </a:lnTo>
                  <a:lnTo>
                    <a:pt x="151759" y="130294"/>
                  </a:lnTo>
                  <a:lnTo>
                    <a:pt x="159319" y="130628"/>
                  </a:lnTo>
                  <a:lnTo>
                    <a:pt x="159339" y="126776"/>
                  </a:lnTo>
                  <a:lnTo>
                    <a:pt x="160148" y="125641"/>
                  </a:lnTo>
                  <a:lnTo>
                    <a:pt x="161494" y="124885"/>
                  </a:lnTo>
                  <a:lnTo>
                    <a:pt x="163197" y="124380"/>
                  </a:lnTo>
                  <a:lnTo>
                    <a:pt x="169447" y="119818"/>
                  </a:lnTo>
                  <a:lnTo>
                    <a:pt x="171899" y="115611"/>
                  </a:lnTo>
                  <a:lnTo>
                    <a:pt x="173795" y="111052"/>
                  </a:lnTo>
                  <a:lnTo>
                    <a:pt x="190887" y="85667"/>
                  </a:lnTo>
                  <a:lnTo>
                    <a:pt x="204670" y="75188"/>
                  </a:lnTo>
                  <a:lnTo>
                    <a:pt x="229541" y="38906"/>
                  </a:lnTo>
                  <a:lnTo>
                    <a:pt x="243210" y="24208"/>
                  </a:lnTo>
                  <a:lnTo>
                    <a:pt x="247946" y="14518"/>
                  </a:lnTo>
                  <a:lnTo>
                    <a:pt x="2609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128"/>
            <p:cNvSpPr/>
            <p:nvPr/>
          </p:nvSpPr>
          <p:spPr>
            <a:xfrm>
              <a:off x="6981372" y="1527629"/>
              <a:ext cx="36286" cy="319315"/>
            </a:xfrm>
            <a:custGeom>
              <a:avLst/>
              <a:gdLst/>
              <a:ahLst/>
              <a:cxnLst/>
              <a:rect l="0" t="0" r="0" b="0"/>
              <a:pathLst>
                <a:path w="36286" h="319315">
                  <a:moveTo>
                    <a:pt x="36285" y="0"/>
                  </a:moveTo>
                  <a:lnTo>
                    <a:pt x="36285" y="33886"/>
                  </a:lnTo>
                  <a:lnTo>
                    <a:pt x="35479" y="53370"/>
                  </a:lnTo>
                  <a:lnTo>
                    <a:pt x="30540" y="67016"/>
                  </a:lnTo>
                  <a:lnTo>
                    <a:pt x="27010" y="88748"/>
                  </a:lnTo>
                  <a:lnTo>
                    <a:pt x="22806" y="102914"/>
                  </a:lnTo>
                  <a:lnTo>
                    <a:pt x="21797" y="136572"/>
                  </a:lnTo>
                  <a:lnTo>
                    <a:pt x="19632" y="143484"/>
                  </a:lnTo>
                  <a:lnTo>
                    <a:pt x="16788" y="150050"/>
                  </a:lnTo>
                  <a:lnTo>
                    <a:pt x="9587" y="183778"/>
                  </a:lnTo>
                  <a:lnTo>
                    <a:pt x="7317" y="214558"/>
                  </a:lnTo>
                  <a:lnTo>
                    <a:pt x="7256" y="250332"/>
                  </a:lnTo>
                  <a:lnTo>
                    <a:pt x="7256" y="286476"/>
                  </a:lnTo>
                  <a:lnTo>
                    <a:pt x="7256" y="300997"/>
                  </a:lnTo>
                  <a:lnTo>
                    <a:pt x="6450" y="302265"/>
                  </a:lnTo>
                  <a:lnTo>
                    <a:pt x="5106" y="303110"/>
                  </a:lnTo>
                  <a:lnTo>
                    <a:pt x="3404" y="303673"/>
                  </a:lnTo>
                  <a:lnTo>
                    <a:pt x="2268" y="304855"/>
                  </a:lnTo>
                  <a:lnTo>
                    <a:pt x="298" y="310949"/>
                  </a:lnTo>
                  <a:lnTo>
                    <a:pt x="0" y="3193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129"/>
            <p:cNvSpPr/>
            <p:nvPr/>
          </p:nvSpPr>
          <p:spPr>
            <a:xfrm>
              <a:off x="6952343" y="2623483"/>
              <a:ext cx="7258" cy="442661"/>
            </a:xfrm>
            <a:custGeom>
              <a:avLst/>
              <a:gdLst/>
              <a:ahLst/>
              <a:cxnLst/>
              <a:rect l="0" t="0" r="0" b="0"/>
              <a:pathLst>
                <a:path w="7258" h="442661">
                  <a:moveTo>
                    <a:pt x="7257" y="7231"/>
                  </a:moveTo>
                  <a:lnTo>
                    <a:pt x="7257" y="0"/>
                  </a:lnTo>
                  <a:lnTo>
                    <a:pt x="7257" y="34059"/>
                  </a:lnTo>
                  <a:lnTo>
                    <a:pt x="7257" y="67411"/>
                  </a:lnTo>
                  <a:lnTo>
                    <a:pt x="7257" y="100283"/>
                  </a:lnTo>
                  <a:lnTo>
                    <a:pt x="6451" y="113743"/>
                  </a:lnTo>
                  <a:lnTo>
                    <a:pt x="1009" y="135769"/>
                  </a:lnTo>
                  <a:lnTo>
                    <a:pt x="59" y="169327"/>
                  </a:lnTo>
                  <a:lnTo>
                    <a:pt x="4" y="203175"/>
                  </a:lnTo>
                  <a:lnTo>
                    <a:pt x="0" y="237041"/>
                  </a:lnTo>
                  <a:lnTo>
                    <a:pt x="6585" y="270908"/>
                  </a:lnTo>
                  <a:lnTo>
                    <a:pt x="7217" y="304774"/>
                  </a:lnTo>
                  <a:lnTo>
                    <a:pt x="7255" y="336894"/>
                  </a:lnTo>
                  <a:lnTo>
                    <a:pt x="7257" y="371100"/>
                  </a:lnTo>
                  <a:lnTo>
                    <a:pt x="7257" y="379348"/>
                  </a:lnTo>
                  <a:lnTo>
                    <a:pt x="0" y="442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130"/>
            <p:cNvSpPr/>
            <p:nvPr/>
          </p:nvSpPr>
          <p:spPr>
            <a:xfrm>
              <a:off x="6850752" y="3160486"/>
              <a:ext cx="202861" cy="36287"/>
            </a:xfrm>
            <a:custGeom>
              <a:avLst/>
              <a:gdLst/>
              <a:ahLst/>
              <a:cxnLst/>
              <a:rect l="0" t="0" r="0" b="0"/>
              <a:pathLst>
                <a:path w="202861" h="36287">
                  <a:moveTo>
                    <a:pt x="50790" y="7257"/>
                  </a:moveTo>
                  <a:lnTo>
                    <a:pt x="50790" y="14488"/>
                  </a:lnTo>
                  <a:lnTo>
                    <a:pt x="54644" y="14506"/>
                  </a:lnTo>
                  <a:lnTo>
                    <a:pt x="58685" y="16660"/>
                  </a:lnTo>
                  <a:lnTo>
                    <a:pt x="63169" y="19500"/>
                  </a:lnTo>
                  <a:lnTo>
                    <a:pt x="71034" y="21098"/>
                  </a:lnTo>
                  <a:lnTo>
                    <a:pt x="103610" y="21759"/>
                  </a:lnTo>
                  <a:lnTo>
                    <a:pt x="135576" y="21771"/>
                  </a:lnTo>
                  <a:lnTo>
                    <a:pt x="168902" y="21771"/>
                  </a:lnTo>
                  <a:lnTo>
                    <a:pt x="202860" y="21771"/>
                  </a:lnTo>
                  <a:lnTo>
                    <a:pt x="178961" y="21771"/>
                  </a:lnTo>
                  <a:lnTo>
                    <a:pt x="144943" y="14963"/>
                  </a:lnTo>
                  <a:lnTo>
                    <a:pt x="113938" y="12403"/>
                  </a:lnTo>
                  <a:lnTo>
                    <a:pt x="80267" y="7708"/>
                  </a:lnTo>
                  <a:lnTo>
                    <a:pt x="45980" y="7283"/>
                  </a:lnTo>
                  <a:lnTo>
                    <a:pt x="38438" y="5118"/>
                  </a:lnTo>
                  <a:lnTo>
                    <a:pt x="32399" y="2275"/>
                  </a:lnTo>
                  <a:lnTo>
                    <a:pt x="19801" y="449"/>
                  </a:lnTo>
                  <a:lnTo>
                    <a:pt x="0" y="0"/>
                  </a:lnTo>
                  <a:lnTo>
                    <a:pt x="3847" y="0"/>
                  </a:lnTo>
                  <a:lnTo>
                    <a:pt x="7887" y="2150"/>
                  </a:lnTo>
                  <a:lnTo>
                    <a:pt x="12370" y="4987"/>
                  </a:lnTo>
                  <a:lnTo>
                    <a:pt x="20234" y="6584"/>
                  </a:lnTo>
                  <a:lnTo>
                    <a:pt x="53968" y="8046"/>
                  </a:lnTo>
                  <a:lnTo>
                    <a:pt x="77317" y="13840"/>
                  </a:lnTo>
                  <a:lnTo>
                    <a:pt x="99228" y="15261"/>
                  </a:lnTo>
                  <a:lnTo>
                    <a:pt x="120205" y="21094"/>
                  </a:lnTo>
                  <a:lnTo>
                    <a:pt x="125454" y="21470"/>
                  </a:lnTo>
                  <a:lnTo>
                    <a:pt x="130474" y="23787"/>
                  </a:lnTo>
                  <a:lnTo>
                    <a:pt x="132942" y="25534"/>
                  </a:lnTo>
                  <a:lnTo>
                    <a:pt x="146877" y="29145"/>
                  </a:lnTo>
                  <a:lnTo>
                    <a:pt x="148715" y="30719"/>
                  </a:lnTo>
                  <a:lnTo>
                    <a:pt x="149941" y="32574"/>
                  </a:lnTo>
                  <a:lnTo>
                    <a:pt x="166905" y="36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131"/>
            <p:cNvSpPr/>
            <p:nvPr/>
          </p:nvSpPr>
          <p:spPr>
            <a:xfrm>
              <a:off x="6945088" y="3189514"/>
              <a:ext cx="159656" cy="101601"/>
            </a:xfrm>
            <a:custGeom>
              <a:avLst/>
              <a:gdLst/>
              <a:ahLst/>
              <a:cxnLst/>
              <a:rect l="0" t="0" r="0" b="0"/>
              <a:pathLst>
                <a:path w="159656" h="101601">
                  <a:moveTo>
                    <a:pt x="7255" y="14514"/>
                  </a:moveTo>
                  <a:lnTo>
                    <a:pt x="297" y="21473"/>
                  </a:lnTo>
                  <a:lnTo>
                    <a:pt x="0" y="39749"/>
                  </a:lnTo>
                  <a:lnTo>
                    <a:pt x="2149" y="44007"/>
                  </a:lnTo>
                  <a:lnTo>
                    <a:pt x="4985" y="48588"/>
                  </a:lnTo>
                  <a:lnTo>
                    <a:pt x="6807" y="58098"/>
                  </a:lnTo>
                  <a:lnTo>
                    <a:pt x="6957" y="60504"/>
                  </a:lnTo>
                  <a:lnTo>
                    <a:pt x="9273" y="65327"/>
                  </a:lnTo>
                  <a:lnTo>
                    <a:pt x="19295" y="78083"/>
                  </a:lnTo>
                  <a:lnTo>
                    <a:pt x="21036" y="84866"/>
                  </a:lnTo>
                  <a:lnTo>
                    <a:pt x="21443" y="89594"/>
                  </a:lnTo>
                  <a:lnTo>
                    <a:pt x="22359" y="91177"/>
                  </a:lnTo>
                  <a:lnTo>
                    <a:pt x="23775" y="92232"/>
                  </a:lnTo>
                  <a:lnTo>
                    <a:pt x="27989" y="93926"/>
                  </a:lnTo>
                  <a:lnTo>
                    <a:pt x="28565" y="96308"/>
                  </a:lnTo>
                  <a:lnTo>
                    <a:pt x="28720" y="98072"/>
                  </a:lnTo>
                  <a:lnTo>
                    <a:pt x="29628" y="99248"/>
                  </a:lnTo>
                  <a:lnTo>
                    <a:pt x="36243" y="101588"/>
                  </a:lnTo>
                  <a:lnTo>
                    <a:pt x="36280" y="101600"/>
                  </a:lnTo>
                  <a:lnTo>
                    <a:pt x="42532" y="101600"/>
                  </a:lnTo>
                  <a:lnTo>
                    <a:pt x="42868" y="100794"/>
                  </a:lnTo>
                  <a:lnTo>
                    <a:pt x="43242" y="97748"/>
                  </a:lnTo>
                  <a:lnTo>
                    <a:pt x="44148" y="96613"/>
                  </a:lnTo>
                  <a:lnTo>
                    <a:pt x="47305" y="95352"/>
                  </a:lnTo>
                  <a:lnTo>
                    <a:pt x="51396" y="90491"/>
                  </a:lnTo>
                  <a:lnTo>
                    <a:pt x="55096" y="83761"/>
                  </a:lnTo>
                  <a:lnTo>
                    <a:pt x="56740" y="78082"/>
                  </a:lnTo>
                  <a:lnTo>
                    <a:pt x="58791" y="76245"/>
                  </a:lnTo>
                  <a:lnTo>
                    <a:pt x="67771" y="72854"/>
                  </a:lnTo>
                  <a:lnTo>
                    <a:pt x="69370" y="71147"/>
                  </a:lnTo>
                  <a:lnTo>
                    <a:pt x="70436" y="69203"/>
                  </a:lnTo>
                  <a:lnTo>
                    <a:pt x="106392" y="38700"/>
                  </a:lnTo>
                  <a:lnTo>
                    <a:pt x="113680" y="32253"/>
                  </a:lnTo>
                  <a:lnTo>
                    <a:pt x="123366" y="27515"/>
                  </a:lnTo>
                  <a:lnTo>
                    <a:pt x="143394" y="9792"/>
                  </a:lnTo>
                  <a:lnTo>
                    <a:pt x="147859" y="8384"/>
                  </a:lnTo>
                  <a:lnTo>
                    <a:pt x="149371" y="7202"/>
                  </a:lnTo>
                  <a:lnTo>
                    <a:pt x="151053" y="3738"/>
                  </a:lnTo>
                  <a:lnTo>
                    <a:pt x="152307" y="2493"/>
                  </a:lnTo>
                  <a:lnTo>
                    <a:pt x="1596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311"/>
          <p:cNvGrpSpPr/>
          <p:nvPr/>
        </p:nvGrpSpPr>
        <p:grpSpPr>
          <a:xfrm>
            <a:off x="5152601" y="3414512"/>
            <a:ext cx="1785228" cy="188660"/>
            <a:chOff x="5152601" y="3414512"/>
            <a:chExt cx="1785228" cy="188660"/>
          </a:xfrm>
        </p:grpSpPr>
        <p:sp>
          <p:nvSpPr>
            <p:cNvPr id="567" name="SMARTInkShape-1132"/>
            <p:cNvSpPr/>
            <p:nvPr/>
          </p:nvSpPr>
          <p:spPr>
            <a:xfrm>
              <a:off x="5210629" y="3501572"/>
              <a:ext cx="1727200" cy="43532"/>
            </a:xfrm>
            <a:custGeom>
              <a:avLst/>
              <a:gdLst/>
              <a:ahLst/>
              <a:cxnLst/>
              <a:rect l="0" t="0" r="0" b="0"/>
              <a:pathLst>
                <a:path w="1727200" h="43532">
                  <a:moveTo>
                    <a:pt x="1727199" y="21771"/>
                  </a:moveTo>
                  <a:lnTo>
                    <a:pt x="1720951" y="21771"/>
                  </a:lnTo>
                  <a:lnTo>
                    <a:pt x="1714348" y="26758"/>
                  </a:lnTo>
                  <a:lnTo>
                    <a:pt x="1707623" y="28355"/>
                  </a:lnTo>
                  <a:lnTo>
                    <a:pt x="1702909" y="28729"/>
                  </a:lnTo>
                  <a:lnTo>
                    <a:pt x="1698127" y="31045"/>
                  </a:lnTo>
                  <a:lnTo>
                    <a:pt x="1693313" y="33957"/>
                  </a:lnTo>
                  <a:lnTo>
                    <a:pt x="1683653" y="35825"/>
                  </a:lnTo>
                  <a:lnTo>
                    <a:pt x="1648883" y="36281"/>
                  </a:lnTo>
                  <a:lnTo>
                    <a:pt x="1615699" y="36285"/>
                  </a:lnTo>
                  <a:lnTo>
                    <a:pt x="1601343" y="37091"/>
                  </a:lnTo>
                  <a:lnTo>
                    <a:pt x="1586875" y="40466"/>
                  </a:lnTo>
                  <a:lnTo>
                    <a:pt x="1553027" y="36600"/>
                  </a:lnTo>
                  <a:lnTo>
                    <a:pt x="1542546" y="37231"/>
                  </a:lnTo>
                  <a:lnTo>
                    <a:pt x="1506932" y="42882"/>
                  </a:lnTo>
                  <a:lnTo>
                    <a:pt x="1472863" y="43455"/>
                  </a:lnTo>
                  <a:lnTo>
                    <a:pt x="1439020" y="43531"/>
                  </a:lnTo>
                  <a:lnTo>
                    <a:pt x="1420874" y="41389"/>
                  </a:lnTo>
                  <a:lnTo>
                    <a:pt x="1385913" y="36957"/>
                  </a:lnTo>
                  <a:lnTo>
                    <a:pt x="1349802" y="36374"/>
                  </a:lnTo>
                  <a:lnTo>
                    <a:pt x="1319987" y="36303"/>
                  </a:lnTo>
                  <a:lnTo>
                    <a:pt x="1286026" y="36289"/>
                  </a:lnTo>
                  <a:lnTo>
                    <a:pt x="1263191" y="34136"/>
                  </a:lnTo>
                  <a:lnTo>
                    <a:pt x="1229950" y="30037"/>
                  </a:lnTo>
                  <a:lnTo>
                    <a:pt x="1197313" y="29227"/>
                  </a:lnTo>
                  <a:lnTo>
                    <a:pt x="1162792" y="29068"/>
                  </a:lnTo>
                  <a:lnTo>
                    <a:pt x="1128587" y="25183"/>
                  </a:lnTo>
                  <a:lnTo>
                    <a:pt x="1095759" y="22445"/>
                  </a:lnTo>
                  <a:lnTo>
                    <a:pt x="1068481" y="21970"/>
                  </a:lnTo>
                  <a:lnTo>
                    <a:pt x="1032519" y="21810"/>
                  </a:lnTo>
                  <a:lnTo>
                    <a:pt x="998029" y="21779"/>
                  </a:lnTo>
                  <a:lnTo>
                    <a:pt x="969730" y="21773"/>
                  </a:lnTo>
                  <a:lnTo>
                    <a:pt x="936259" y="16784"/>
                  </a:lnTo>
                  <a:lnTo>
                    <a:pt x="908064" y="15187"/>
                  </a:lnTo>
                  <a:lnTo>
                    <a:pt x="876147" y="14713"/>
                  </a:lnTo>
                  <a:lnTo>
                    <a:pt x="840723" y="14553"/>
                  </a:lnTo>
                  <a:lnTo>
                    <a:pt x="806757" y="14522"/>
                  </a:lnTo>
                  <a:lnTo>
                    <a:pt x="770961" y="14515"/>
                  </a:lnTo>
                  <a:lnTo>
                    <a:pt x="734980" y="14514"/>
                  </a:lnTo>
                  <a:lnTo>
                    <a:pt x="700487" y="14514"/>
                  </a:lnTo>
                  <a:lnTo>
                    <a:pt x="667600" y="14514"/>
                  </a:lnTo>
                  <a:lnTo>
                    <a:pt x="640314" y="14514"/>
                  </a:lnTo>
                  <a:lnTo>
                    <a:pt x="604348" y="14514"/>
                  </a:lnTo>
                  <a:lnTo>
                    <a:pt x="573711" y="14514"/>
                  </a:lnTo>
                  <a:lnTo>
                    <a:pt x="539377" y="14514"/>
                  </a:lnTo>
                  <a:lnTo>
                    <a:pt x="508463" y="14514"/>
                  </a:lnTo>
                  <a:lnTo>
                    <a:pt x="475210" y="14514"/>
                  </a:lnTo>
                  <a:lnTo>
                    <a:pt x="444181" y="14514"/>
                  </a:lnTo>
                  <a:lnTo>
                    <a:pt x="408887" y="14514"/>
                  </a:lnTo>
                  <a:lnTo>
                    <a:pt x="377862" y="14514"/>
                  </a:lnTo>
                  <a:lnTo>
                    <a:pt x="348440" y="14514"/>
                  </a:lnTo>
                  <a:lnTo>
                    <a:pt x="319333" y="14514"/>
                  </a:lnTo>
                  <a:lnTo>
                    <a:pt x="290289" y="14514"/>
                  </a:lnTo>
                  <a:lnTo>
                    <a:pt x="257854" y="14514"/>
                  </a:lnTo>
                  <a:lnTo>
                    <a:pt x="229943" y="14514"/>
                  </a:lnTo>
                  <a:lnTo>
                    <a:pt x="198670" y="14514"/>
                  </a:lnTo>
                  <a:lnTo>
                    <a:pt x="166289" y="13708"/>
                  </a:lnTo>
                  <a:lnTo>
                    <a:pt x="134240" y="8265"/>
                  </a:lnTo>
                  <a:lnTo>
                    <a:pt x="99250" y="7316"/>
                  </a:lnTo>
                  <a:lnTo>
                    <a:pt x="70159" y="6455"/>
                  </a:lnTo>
                  <a:lnTo>
                    <a:pt x="35301" y="29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133"/>
            <p:cNvSpPr/>
            <p:nvPr/>
          </p:nvSpPr>
          <p:spPr>
            <a:xfrm>
              <a:off x="5152601" y="3414512"/>
              <a:ext cx="195914" cy="188660"/>
            </a:xfrm>
            <a:custGeom>
              <a:avLst/>
              <a:gdLst/>
              <a:ahLst/>
              <a:cxnLst/>
              <a:rect l="0" t="0" r="0" b="0"/>
              <a:pathLst>
                <a:path w="195914" h="188660">
                  <a:moveTo>
                    <a:pt x="195913" y="7231"/>
                  </a:moveTo>
                  <a:lnTo>
                    <a:pt x="195913" y="0"/>
                  </a:lnTo>
                  <a:lnTo>
                    <a:pt x="195913" y="3834"/>
                  </a:lnTo>
                  <a:lnTo>
                    <a:pt x="195108" y="4966"/>
                  </a:lnTo>
                  <a:lnTo>
                    <a:pt x="193763" y="5721"/>
                  </a:lnTo>
                  <a:lnTo>
                    <a:pt x="192061" y="6225"/>
                  </a:lnTo>
                  <a:lnTo>
                    <a:pt x="182707" y="13391"/>
                  </a:lnTo>
                  <a:lnTo>
                    <a:pt x="170877" y="15077"/>
                  </a:lnTo>
                  <a:lnTo>
                    <a:pt x="161706" y="19411"/>
                  </a:lnTo>
                  <a:lnTo>
                    <a:pt x="149940" y="21860"/>
                  </a:lnTo>
                  <a:lnTo>
                    <a:pt x="140182" y="26528"/>
                  </a:lnTo>
                  <a:lnTo>
                    <a:pt x="118173" y="32529"/>
                  </a:lnTo>
                  <a:lnTo>
                    <a:pt x="103266" y="40510"/>
                  </a:lnTo>
                  <a:lnTo>
                    <a:pt x="71339" y="45491"/>
                  </a:lnTo>
                  <a:lnTo>
                    <a:pt x="57672" y="49209"/>
                  </a:lnTo>
                  <a:lnTo>
                    <a:pt x="48999" y="50884"/>
                  </a:lnTo>
                  <a:lnTo>
                    <a:pt x="34241" y="56930"/>
                  </a:lnTo>
                  <a:lnTo>
                    <a:pt x="24241" y="58620"/>
                  </a:lnTo>
                  <a:lnTo>
                    <a:pt x="7380" y="71667"/>
                  </a:lnTo>
                  <a:lnTo>
                    <a:pt x="307" y="72511"/>
                  </a:lnTo>
                  <a:lnTo>
                    <a:pt x="0" y="78791"/>
                  </a:lnTo>
                  <a:lnTo>
                    <a:pt x="796" y="79128"/>
                  </a:lnTo>
                  <a:lnTo>
                    <a:pt x="12823" y="80591"/>
                  </a:lnTo>
                  <a:lnTo>
                    <a:pt x="19547" y="84784"/>
                  </a:lnTo>
                  <a:lnTo>
                    <a:pt x="26647" y="87192"/>
                  </a:lnTo>
                  <a:lnTo>
                    <a:pt x="33856" y="91847"/>
                  </a:lnTo>
                  <a:lnTo>
                    <a:pt x="66987" y="103233"/>
                  </a:lnTo>
                  <a:lnTo>
                    <a:pt x="75717" y="106343"/>
                  </a:lnTo>
                  <a:lnTo>
                    <a:pt x="88893" y="108900"/>
                  </a:lnTo>
                  <a:lnTo>
                    <a:pt x="98262" y="114406"/>
                  </a:lnTo>
                  <a:lnTo>
                    <a:pt x="103594" y="118835"/>
                  </a:lnTo>
                  <a:lnTo>
                    <a:pt x="110803" y="121340"/>
                  </a:lnTo>
                  <a:lnTo>
                    <a:pt x="123927" y="124902"/>
                  </a:lnTo>
                  <a:lnTo>
                    <a:pt x="135880" y="131063"/>
                  </a:lnTo>
                  <a:lnTo>
                    <a:pt x="141815" y="134839"/>
                  </a:lnTo>
                  <a:lnTo>
                    <a:pt x="149691" y="137771"/>
                  </a:lnTo>
                  <a:lnTo>
                    <a:pt x="154674" y="141314"/>
                  </a:lnTo>
                  <a:lnTo>
                    <a:pt x="157425" y="145577"/>
                  </a:lnTo>
                  <a:lnTo>
                    <a:pt x="158160" y="147843"/>
                  </a:lnTo>
                  <a:lnTo>
                    <a:pt x="159455" y="149353"/>
                  </a:lnTo>
                  <a:lnTo>
                    <a:pt x="179991" y="165545"/>
                  </a:lnTo>
                  <a:lnTo>
                    <a:pt x="180774" y="168441"/>
                  </a:lnTo>
                  <a:lnTo>
                    <a:pt x="181275" y="173018"/>
                  </a:lnTo>
                  <a:lnTo>
                    <a:pt x="195913" y="188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312"/>
          <p:cNvGrpSpPr/>
          <p:nvPr/>
        </p:nvGrpSpPr>
        <p:grpSpPr>
          <a:xfrm>
            <a:off x="7612752" y="2166265"/>
            <a:ext cx="253992" cy="1117592"/>
            <a:chOff x="7612752" y="2166265"/>
            <a:chExt cx="253992" cy="1117592"/>
          </a:xfrm>
        </p:grpSpPr>
        <p:sp>
          <p:nvSpPr>
            <p:cNvPr id="570" name="SMARTInkShape-1134"/>
            <p:cNvSpPr/>
            <p:nvPr/>
          </p:nvSpPr>
          <p:spPr>
            <a:xfrm>
              <a:off x="7699840" y="2166265"/>
              <a:ext cx="50789" cy="1059536"/>
            </a:xfrm>
            <a:custGeom>
              <a:avLst/>
              <a:gdLst/>
              <a:ahLst/>
              <a:cxnLst/>
              <a:rect l="0" t="0" r="0" b="0"/>
              <a:pathLst>
                <a:path w="50789" h="1059536">
                  <a:moveTo>
                    <a:pt x="14503" y="7249"/>
                  </a:moveTo>
                  <a:lnTo>
                    <a:pt x="14503" y="81"/>
                  </a:lnTo>
                  <a:lnTo>
                    <a:pt x="20752" y="0"/>
                  </a:lnTo>
                  <a:lnTo>
                    <a:pt x="21088" y="804"/>
                  </a:lnTo>
                  <a:lnTo>
                    <a:pt x="21462" y="3847"/>
                  </a:lnTo>
                  <a:lnTo>
                    <a:pt x="22368" y="4981"/>
                  </a:lnTo>
                  <a:lnTo>
                    <a:pt x="25524" y="6241"/>
                  </a:lnTo>
                  <a:lnTo>
                    <a:pt x="26688" y="8190"/>
                  </a:lnTo>
                  <a:lnTo>
                    <a:pt x="28813" y="21972"/>
                  </a:lnTo>
                  <a:lnTo>
                    <a:pt x="29014" y="56435"/>
                  </a:lnTo>
                  <a:lnTo>
                    <a:pt x="28211" y="75726"/>
                  </a:lnTo>
                  <a:lnTo>
                    <a:pt x="16464" y="108893"/>
                  </a:lnTo>
                  <a:lnTo>
                    <a:pt x="14619" y="142719"/>
                  </a:lnTo>
                  <a:lnTo>
                    <a:pt x="8265" y="177993"/>
                  </a:lnTo>
                  <a:lnTo>
                    <a:pt x="7380" y="210953"/>
                  </a:lnTo>
                  <a:lnTo>
                    <a:pt x="5135" y="232370"/>
                  </a:lnTo>
                  <a:lnTo>
                    <a:pt x="666" y="268526"/>
                  </a:lnTo>
                  <a:lnTo>
                    <a:pt x="78" y="304795"/>
                  </a:lnTo>
                  <a:lnTo>
                    <a:pt x="0" y="341078"/>
                  </a:lnTo>
                  <a:lnTo>
                    <a:pt x="3843" y="373959"/>
                  </a:lnTo>
                  <a:lnTo>
                    <a:pt x="6573" y="405720"/>
                  </a:lnTo>
                  <a:lnTo>
                    <a:pt x="7114" y="437438"/>
                  </a:lnTo>
                  <a:lnTo>
                    <a:pt x="11072" y="470672"/>
                  </a:lnTo>
                  <a:lnTo>
                    <a:pt x="13825" y="501337"/>
                  </a:lnTo>
                  <a:lnTo>
                    <a:pt x="14369" y="535467"/>
                  </a:lnTo>
                  <a:lnTo>
                    <a:pt x="14476" y="565743"/>
                  </a:lnTo>
                  <a:lnTo>
                    <a:pt x="14498" y="595017"/>
                  </a:lnTo>
                  <a:lnTo>
                    <a:pt x="14502" y="626245"/>
                  </a:lnTo>
                  <a:lnTo>
                    <a:pt x="18356" y="659381"/>
                  </a:lnTo>
                  <a:lnTo>
                    <a:pt x="21088" y="694208"/>
                  </a:lnTo>
                  <a:lnTo>
                    <a:pt x="21628" y="725218"/>
                  </a:lnTo>
                  <a:lnTo>
                    <a:pt x="23871" y="747333"/>
                  </a:lnTo>
                  <a:lnTo>
                    <a:pt x="28000" y="776478"/>
                  </a:lnTo>
                  <a:lnTo>
                    <a:pt x="29622" y="805530"/>
                  </a:lnTo>
                  <a:lnTo>
                    <a:pt x="35238" y="837967"/>
                  </a:lnTo>
                  <a:lnTo>
                    <a:pt x="36138" y="869147"/>
                  </a:lnTo>
                  <a:lnTo>
                    <a:pt x="36256" y="899803"/>
                  </a:lnTo>
                  <a:lnTo>
                    <a:pt x="36273" y="936018"/>
                  </a:lnTo>
                  <a:lnTo>
                    <a:pt x="37080" y="960335"/>
                  </a:lnTo>
                  <a:lnTo>
                    <a:pt x="43084" y="988476"/>
                  </a:lnTo>
                  <a:lnTo>
                    <a:pt x="43524" y="1022164"/>
                  </a:lnTo>
                  <a:lnTo>
                    <a:pt x="43532" y="1047712"/>
                  </a:lnTo>
                  <a:lnTo>
                    <a:pt x="45683" y="1052399"/>
                  </a:lnTo>
                  <a:lnTo>
                    <a:pt x="50788" y="10595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135"/>
            <p:cNvSpPr/>
            <p:nvPr/>
          </p:nvSpPr>
          <p:spPr>
            <a:xfrm>
              <a:off x="7612752" y="3160486"/>
              <a:ext cx="253992" cy="123371"/>
            </a:xfrm>
            <a:custGeom>
              <a:avLst/>
              <a:gdLst/>
              <a:ahLst/>
              <a:cxnLst/>
              <a:rect l="0" t="0" r="0" b="0"/>
              <a:pathLst>
                <a:path w="253992" h="123371">
                  <a:moveTo>
                    <a:pt x="58048" y="14514"/>
                  </a:moveTo>
                  <a:lnTo>
                    <a:pt x="47237" y="3703"/>
                  </a:lnTo>
                  <a:lnTo>
                    <a:pt x="43029" y="1646"/>
                  </a:lnTo>
                  <a:lnTo>
                    <a:pt x="36281" y="1"/>
                  </a:lnTo>
                  <a:lnTo>
                    <a:pt x="36280" y="0"/>
                  </a:lnTo>
                  <a:lnTo>
                    <a:pt x="71067" y="0"/>
                  </a:lnTo>
                  <a:lnTo>
                    <a:pt x="73984" y="0"/>
                  </a:lnTo>
                  <a:lnTo>
                    <a:pt x="79377" y="2150"/>
                  </a:lnTo>
                  <a:lnTo>
                    <a:pt x="81943" y="3852"/>
                  </a:lnTo>
                  <a:lnTo>
                    <a:pt x="93261" y="6248"/>
                  </a:lnTo>
                  <a:lnTo>
                    <a:pt x="110727" y="7864"/>
                  </a:lnTo>
                  <a:lnTo>
                    <a:pt x="124928" y="12962"/>
                  </a:lnTo>
                  <a:lnTo>
                    <a:pt x="156335" y="15260"/>
                  </a:lnTo>
                  <a:lnTo>
                    <a:pt x="166729" y="20246"/>
                  </a:lnTo>
                  <a:lnTo>
                    <a:pt x="181416" y="21771"/>
                  </a:lnTo>
                  <a:lnTo>
                    <a:pt x="173713" y="21771"/>
                  </a:lnTo>
                  <a:lnTo>
                    <a:pt x="167781" y="19621"/>
                  </a:lnTo>
                  <a:lnTo>
                    <a:pt x="162456" y="16784"/>
                  </a:lnTo>
                  <a:lnTo>
                    <a:pt x="154118" y="15187"/>
                  </a:lnTo>
                  <a:lnTo>
                    <a:pt x="141794" y="13907"/>
                  </a:lnTo>
                  <a:lnTo>
                    <a:pt x="114550" y="8292"/>
                  </a:lnTo>
                  <a:lnTo>
                    <a:pt x="87509" y="5243"/>
                  </a:lnTo>
                  <a:lnTo>
                    <a:pt x="72690" y="1553"/>
                  </a:lnTo>
                  <a:lnTo>
                    <a:pt x="40447" y="60"/>
                  </a:lnTo>
                  <a:lnTo>
                    <a:pt x="5787" y="0"/>
                  </a:lnTo>
                  <a:lnTo>
                    <a:pt x="0" y="0"/>
                  </a:lnTo>
                  <a:lnTo>
                    <a:pt x="10802" y="10810"/>
                  </a:lnTo>
                  <a:lnTo>
                    <a:pt x="15010" y="12868"/>
                  </a:lnTo>
                  <a:lnTo>
                    <a:pt x="17261" y="13416"/>
                  </a:lnTo>
                  <a:lnTo>
                    <a:pt x="24280" y="18041"/>
                  </a:lnTo>
                  <a:lnTo>
                    <a:pt x="33877" y="26022"/>
                  </a:lnTo>
                  <a:lnTo>
                    <a:pt x="43537" y="30585"/>
                  </a:lnTo>
                  <a:lnTo>
                    <a:pt x="79687" y="58069"/>
                  </a:lnTo>
                  <a:lnTo>
                    <a:pt x="112880" y="91923"/>
                  </a:lnTo>
                  <a:lnTo>
                    <a:pt x="114672" y="96762"/>
                  </a:lnTo>
                  <a:lnTo>
                    <a:pt x="115955" y="98374"/>
                  </a:lnTo>
                  <a:lnTo>
                    <a:pt x="133126" y="111575"/>
                  </a:lnTo>
                  <a:lnTo>
                    <a:pt x="135766" y="116247"/>
                  </a:lnTo>
                  <a:lnTo>
                    <a:pt x="136469" y="118622"/>
                  </a:lnTo>
                  <a:lnTo>
                    <a:pt x="137745" y="120205"/>
                  </a:lnTo>
                  <a:lnTo>
                    <a:pt x="144798" y="123248"/>
                  </a:lnTo>
                  <a:lnTo>
                    <a:pt x="158549" y="123370"/>
                  </a:lnTo>
                  <a:lnTo>
                    <a:pt x="163174" y="119518"/>
                  </a:lnTo>
                  <a:lnTo>
                    <a:pt x="165248" y="115476"/>
                  </a:lnTo>
                  <a:lnTo>
                    <a:pt x="165800" y="113270"/>
                  </a:lnTo>
                  <a:lnTo>
                    <a:pt x="170430" y="106312"/>
                  </a:lnTo>
                  <a:lnTo>
                    <a:pt x="174655" y="103694"/>
                  </a:lnTo>
                  <a:lnTo>
                    <a:pt x="179219" y="101725"/>
                  </a:lnTo>
                  <a:lnTo>
                    <a:pt x="183936" y="98161"/>
                  </a:lnTo>
                  <a:lnTo>
                    <a:pt x="186569" y="93889"/>
                  </a:lnTo>
                  <a:lnTo>
                    <a:pt x="188546" y="89303"/>
                  </a:lnTo>
                  <a:lnTo>
                    <a:pt x="219222" y="54393"/>
                  </a:lnTo>
                  <a:lnTo>
                    <a:pt x="227681" y="41833"/>
                  </a:lnTo>
                  <a:lnTo>
                    <a:pt x="232352" y="38751"/>
                  </a:lnTo>
                  <a:lnTo>
                    <a:pt x="234727" y="37930"/>
                  </a:lnTo>
                  <a:lnTo>
                    <a:pt x="236309" y="36575"/>
                  </a:lnTo>
                  <a:lnTo>
                    <a:pt x="238069" y="32920"/>
                  </a:lnTo>
                  <a:lnTo>
                    <a:pt x="243151" y="28608"/>
                  </a:lnTo>
                  <a:lnTo>
                    <a:pt x="253991" y="21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313"/>
          <p:cNvGrpSpPr/>
          <p:nvPr/>
        </p:nvGrpSpPr>
        <p:grpSpPr>
          <a:xfrm>
            <a:off x="4107624" y="4452257"/>
            <a:ext cx="2805212" cy="1364344"/>
            <a:chOff x="4107624" y="4452257"/>
            <a:chExt cx="2805212" cy="1364344"/>
          </a:xfrm>
        </p:grpSpPr>
        <p:sp>
          <p:nvSpPr>
            <p:cNvPr id="573" name="SMARTInkShape-1136"/>
            <p:cNvSpPr/>
            <p:nvPr/>
          </p:nvSpPr>
          <p:spPr>
            <a:xfrm>
              <a:off x="6146800" y="5729526"/>
              <a:ext cx="464458" cy="21761"/>
            </a:xfrm>
            <a:custGeom>
              <a:avLst/>
              <a:gdLst/>
              <a:ahLst/>
              <a:cxnLst/>
              <a:rect l="0" t="0" r="0" b="0"/>
              <a:pathLst>
                <a:path w="464458" h="21761">
                  <a:moveTo>
                    <a:pt x="464457" y="7245"/>
                  </a:moveTo>
                  <a:lnTo>
                    <a:pt x="455674" y="7245"/>
                  </a:lnTo>
                  <a:lnTo>
                    <a:pt x="425569" y="7245"/>
                  </a:lnTo>
                  <a:lnTo>
                    <a:pt x="393265" y="7245"/>
                  </a:lnTo>
                  <a:lnTo>
                    <a:pt x="361115" y="5096"/>
                  </a:lnTo>
                  <a:lnTo>
                    <a:pt x="328206" y="1502"/>
                  </a:lnTo>
                  <a:lnTo>
                    <a:pt x="298027" y="436"/>
                  </a:lnTo>
                  <a:lnTo>
                    <a:pt x="266509" y="121"/>
                  </a:lnTo>
                  <a:lnTo>
                    <a:pt x="233784" y="28"/>
                  </a:lnTo>
                  <a:lnTo>
                    <a:pt x="203661" y="0"/>
                  </a:lnTo>
                  <a:lnTo>
                    <a:pt x="174308" y="2142"/>
                  </a:lnTo>
                  <a:lnTo>
                    <a:pt x="145183" y="5734"/>
                  </a:lnTo>
                  <a:lnTo>
                    <a:pt x="116126" y="6797"/>
                  </a:lnTo>
                  <a:lnTo>
                    <a:pt x="87089" y="9263"/>
                  </a:lnTo>
                  <a:lnTo>
                    <a:pt x="52234" y="13468"/>
                  </a:lnTo>
                  <a:lnTo>
                    <a:pt x="0" y="2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137"/>
            <p:cNvSpPr/>
            <p:nvPr/>
          </p:nvSpPr>
          <p:spPr>
            <a:xfrm>
              <a:off x="4107624" y="4495800"/>
              <a:ext cx="718377" cy="228622"/>
            </a:xfrm>
            <a:custGeom>
              <a:avLst/>
              <a:gdLst/>
              <a:ahLst/>
              <a:cxnLst/>
              <a:rect l="0" t="0" r="0" b="0"/>
              <a:pathLst>
                <a:path w="718377" h="228622">
                  <a:moveTo>
                    <a:pt x="718376" y="7257"/>
                  </a:moveTo>
                  <a:lnTo>
                    <a:pt x="683830" y="7257"/>
                  </a:lnTo>
                  <a:lnTo>
                    <a:pt x="650342" y="6451"/>
                  </a:lnTo>
                  <a:lnTo>
                    <a:pt x="620781" y="673"/>
                  </a:lnTo>
                  <a:lnTo>
                    <a:pt x="587319" y="89"/>
                  </a:lnTo>
                  <a:lnTo>
                    <a:pt x="557149" y="12"/>
                  </a:lnTo>
                  <a:lnTo>
                    <a:pt x="522226" y="2"/>
                  </a:lnTo>
                  <a:lnTo>
                    <a:pt x="486120" y="0"/>
                  </a:lnTo>
                  <a:lnTo>
                    <a:pt x="456307" y="0"/>
                  </a:lnTo>
                  <a:lnTo>
                    <a:pt x="422345" y="0"/>
                  </a:lnTo>
                  <a:lnTo>
                    <a:pt x="392103" y="0"/>
                  </a:lnTo>
                  <a:lnTo>
                    <a:pt x="362028" y="0"/>
                  </a:lnTo>
                  <a:lnTo>
                    <a:pt x="330166" y="0"/>
                  </a:lnTo>
                  <a:lnTo>
                    <a:pt x="296990" y="806"/>
                  </a:lnTo>
                  <a:lnTo>
                    <a:pt x="261114" y="6248"/>
                  </a:lnTo>
                  <a:lnTo>
                    <a:pt x="230626" y="7124"/>
                  </a:lnTo>
                  <a:lnTo>
                    <a:pt x="200648" y="7239"/>
                  </a:lnTo>
                  <a:lnTo>
                    <a:pt x="165153" y="7257"/>
                  </a:lnTo>
                  <a:lnTo>
                    <a:pt x="150119" y="8063"/>
                  </a:lnTo>
                  <a:lnTo>
                    <a:pt x="117453" y="18068"/>
                  </a:lnTo>
                  <a:lnTo>
                    <a:pt x="96280" y="23434"/>
                  </a:lnTo>
                  <a:lnTo>
                    <a:pt x="79925" y="34282"/>
                  </a:lnTo>
                  <a:lnTo>
                    <a:pt x="74988" y="36201"/>
                  </a:lnTo>
                  <a:lnTo>
                    <a:pt x="41043" y="67742"/>
                  </a:lnTo>
                  <a:lnTo>
                    <a:pt x="24916" y="91252"/>
                  </a:lnTo>
                  <a:lnTo>
                    <a:pt x="12787" y="125062"/>
                  </a:lnTo>
                  <a:lnTo>
                    <a:pt x="9670" y="133798"/>
                  </a:lnTo>
                  <a:lnTo>
                    <a:pt x="5172" y="166958"/>
                  </a:lnTo>
                  <a:lnTo>
                    <a:pt x="1476" y="181442"/>
                  </a:lnTo>
                  <a:lnTo>
                    <a:pt x="55" y="212609"/>
                  </a:lnTo>
                  <a:lnTo>
                    <a:pt x="0" y="22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138"/>
            <p:cNvSpPr/>
            <p:nvPr/>
          </p:nvSpPr>
          <p:spPr>
            <a:xfrm>
              <a:off x="5617029" y="4452257"/>
              <a:ext cx="1240539" cy="444051"/>
            </a:xfrm>
            <a:custGeom>
              <a:avLst/>
              <a:gdLst/>
              <a:ahLst/>
              <a:cxnLst/>
              <a:rect l="0" t="0" r="0" b="0"/>
              <a:pathLst>
                <a:path w="1240539" h="444051">
                  <a:moveTo>
                    <a:pt x="0" y="29029"/>
                  </a:moveTo>
                  <a:lnTo>
                    <a:pt x="0" y="25176"/>
                  </a:lnTo>
                  <a:lnTo>
                    <a:pt x="806" y="24041"/>
                  </a:lnTo>
                  <a:lnTo>
                    <a:pt x="2149" y="23285"/>
                  </a:lnTo>
                  <a:lnTo>
                    <a:pt x="7390" y="21971"/>
                  </a:lnTo>
                  <a:lnTo>
                    <a:pt x="41408" y="21772"/>
                  </a:lnTo>
                  <a:lnTo>
                    <a:pt x="74988" y="21772"/>
                  </a:lnTo>
                  <a:lnTo>
                    <a:pt x="106769" y="21772"/>
                  </a:lnTo>
                  <a:lnTo>
                    <a:pt x="125856" y="20966"/>
                  </a:lnTo>
                  <a:lnTo>
                    <a:pt x="154825" y="15187"/>
                  </a:lnTo>
                  <a:lnTo>
                    <a:pt x="188835" y="13767"/>
                  </a:lnTo>
                  <a:lnTo>
                    <a:pt x="218849" y="8274"/>
                  </a:lnTo>
                  <a:lnTo>
                    <a:pt x="251999" y="7391"/>
                  </a:lnTo>
                  <a:lnTo>
                    <a:pt x="283721" y="7275"/>
                  </a:lnTo>
                  <a:lnTo>
                    <a:pt x="319405" y="7260"/>
                  </a:lnTo>
                  <a:lnTo>
                    <a:pt x="353349" y="2270"/>
                  </a:lnTo>
                  <a:lnTo>
                    <a:pt x="384183" y="448"/>
                  </a:lnTo>
                  <a:lnTo>
                    <a:pt x="417422" y="89"/>
                  </a:lnTo>
                  <a:lnTo>
                    <a:pt x="445503" y="26"/>
                  </a:lnTo>
                  <a:lnTo>
                    <a:pt x="478900" y="6"/>
                  </a:lnTo>
                  <a:lnTo>
                    <a:pt x="506276" y="1"/>
                  </a:lnTo>
                  <a:lnTo>
                    <a:pt x="534814" y="0"/>
                  </a:lnTo>
                  <a:lnTo>
                    <a:pt x="563699" y="0"/>
                  </a:lnTo>
                  <a:lnTo>
                    <a:pt x="592685" y="0"/>
                  </a:lnTo>
                  <a:lnTo>
                    <a:pt x="621699" y="806"/>
                  </a:lnTo>
                  <a:lnTo>
                    <a:pt x="650725" y="4987"/>
                  </a:lnTo>
                  <a:lnTo>
                    <a:pt x="679753" y="5778"/>
                  </a:lnTo>
                  <a:lnTo>
                    <a:pt x="707974" y="2071"/>
                  </a:lnTo>
                  <a:lnTo>
                    <a:pt x="741741" y="409"/>
                  </a:lnTo>
                  <a:lnTo>
                    <a:pt x="769705" y="121"/>
                  </a:lnTo>
                  <a:lnTo>
                    <a:pt x="804198" y="3876"/>
                  </a:lnTo>
                  <a:lnTo>
                    <a:pt x="839293" y="6589"/>
                  </a:lnTo>
                  <a:lnTo>
                    <a:pt x="870356" y="7125"/>
                  </a:lnTo>
                  <a:lnTo>
                    <a:pt x="903639" y="7231"/>
                  </a:lnTo>
                  <a:lnTo>
                    <a:pt x="935479" y="7252"/>
                  </a:lnTo>
                  <a:lnTo>
                    <a:pt x="965063" y="7256"/>
                  </a:lnTo>
                  <a:lnTo>
                    <a:pt x="1000661" y="7257"/>
                  </a:lnTo>
                  <a:lnTo>
                    <a:pt x="1024766" y="9407"/>
                  </a:lnTo>
                  <a:lnTo>
                    <a:pt x="1059037" y="14066"/>
                  </a:lnTo>
                  <a:lnTo>
                    <a:pt x="1068995" y="15121"/>
                  </a:lnTo>
                  <a:lnTo>
                    <a:pt x="1103072" y="23462"/>
                  </a:lnTo>
                  <a:lnTo>
                    <a:pt x="1117596" y="27378"/>
                  </a:lnTo>
                  <a:lnTo>
                    <a:pt x="1126468" y="29102"/>
                  </a:lnTo>
                  <a:lnTo>
                    <a:pt x="1135996" y="34606"/>
                  </a:lnTo>
                  <a:lnTo>
                    <a:pt x="1170509" y="60485"/>
                  </a:lnTo>
                  <a:lnTo>
                    <a:pt x="1185421" y="70960"/>
                  </a:lnTo>
                  <a:lnTo>
                    <a:pt x="1201256" y="91252"/>
                  </a:lnTo>
                  <a:lnTo>
                    <a:pt x="1216168" y="126862"/>
                  </a:lnTo>
                  <a:lnTo>
                    <a:pt x="1219740" y="161427"/>
                  </a:lnTo>
                  <a:lnTo>
                    <a:pt x="1225761" y="191854"/>
                  </a:lnTo>
                  <a:lnTo>
                    <a:pt x="1230217" y="225388"/>
                  </a:lnTo>
                  <a:lnTo>
                    <a:pt x="1233254" y="261311"/>
                  </a:lnTo>
                  <a:lnTo>
                    <a:pt x="1233623" y="290297"/>
                  </a:lnTo>
                  <a:lnTo>
                    <a:pt x="1233696" y="324304"/>
                  </a:lnTo>
                  <a:lnTo>
                    <a:pt x="1233710" y="357303"/>
                  </a:lnTo>
                  <a:lnTo>
                    <a:pt x="1235864" y="385133"/>
                  </a:lnTo>
                  <a:lnTo>
                    <a:pt x="1239458" y="413807"/>
                  </a:lnTo>
                  <a:lnTo>
                    <a:pt x="1240523" y="442730"/>
                  </a:lnTo>
                  <a:lnTo>
                    <a:pt x="1240538" y="44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139"/>
            <p:cNvSpPr/>
            <p:nvPr/>
          </p:nvSpPr>
          <p:spPr>
            <a:xfrm>
              <a:off x="5399616" y="5424714"/>
              <a:ext cx="50499" cy="370116"/>
            </a:xfrm>
            <a:custGeom>
              <a:avLst/>
              <a:gdLst/>
              <a:ahLst/>
              <a:cxnLst/>
              <a:rect l="0" t="0" r="0" b="0"/>
              <a:pathLst>
                <a:path w="50499" h="370116">
                  <a:moveTo>
                    <a:pt x="14213" y="0"/>
                  </a:moveTo>
                  <a:lnTo>
                    <a:pt x="7964" y="0"/>
                  </a:lnTo>
                  <a:lnTo>
                    <a:pt x="7628" y="806"/>
                  </a:lnTo>
                  <a:lnTo>
                    <a:pt x="6208" y="12379"/>
                  </a:lnTo>
                  <a:lnTo>
                    <a:pt x="1223" y="21828"/>
                  </a:lnTo>
                  <a:lnTo>
                    <a:pt x="0" y="35311"/>
                  </a:lnTo>
                  <a:lnTo>
                    <a:pt x="6301" y="67819"/>
                  </a:lnTo>
                  <a:lnTo>
                    <a:pt x="7568" y="82273"/>
                  </a:lnTo>
                  <a:lnTo>
                    <a:pt x="13178" y="110294"/>
                  </a:lnTo>
                  <a:lnTo>
                    <a:pt x="16227" y="137438"/>
                  </a:lnTo>
                  <a:lnTo>
                    <a:pt x="25766" y="167811"/>
                  </a:lnTo>
                  <a:lnTo>
                    <a:pt x="28338" y="199466"/>
                  </a:lnTo>
                  <a:lnTo>
                    <a:pt x="34420" y="230542"/>
                  </a:lnTo>
                  <a:lnTo>
                    <a:pt x="37671" y="246243"/>
                  </a:lnTo>
                  <a:lnTo>
                    <a:pt x="41591" y="261108"/>
                  </a:lnTo>
                  <a:lnTo>
                    <a:pt x="43145" y="295116"/>
                  </a:lnTo>
                  <a:lnTo>
                    <a:pt x="43239" y="330654"/>
                  </a:lnTo>
                  <a:lnTo>
                    <a:pt x="43241" y="366194"/>
                  </a:lnTo>
                  <a:lnTo>
                    <a:pt x="44047" y="367501"/>
                  </a:lnTo>
                  <a:lnTo>
                    <a:pt x="45391" y="368373"/>
                  </a:lnTo>
                  <a:lnTo>
                    <a:pt x="50498" y="37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140"/>
            <p:cNvSpPr/>
            <p:nvPr/>
          </p:nvSpPr>
          <p:spPr>
            <a:xfrm>
              <a:off x="5544457" y="5410499"/>
              <a:ext cx="72573" cy="355302"/>
            </a:xfrm>
            <a:custGeom>
              <a:avLst/>
              <a:gdLst/>
              <a:ahLst/>
              <a:cxnLst/>
              <a:rect l="0" t="0" r="0" b="0"/>
              <a:pathLst>
                <a:path w="72573" h="355302">
                  <a:moveTo>
                    <a:pt x="0" y="6958"/>
                  </a:moveTo>
                  <a:lnTo>
                    <a:pt x="0" y="0"/>
                  </a:lnTo>
                  <a:lnTo>
                    <a:pt x="0" y="16973"/>
                  </a:lnTo>
                  <a:lnTo>
                    <a:pt x="14703" y="50703"/>
                  </a:lnTo>
                  <a:lnTo>
                    <a:pt x="18630" y="61073"/>
                  </a:lnTo>
                  <a:lnTo>
                    <a:pt x="25210" y="94481"/>
                  </a:lnTo>
                  <a:lnTo>
                    <a:pt x="34270" y="124643"/>
                  </a:lnTo>
                  <a:lnTo>
                    <a:pt x="36827" y="159566"/>
                  </a:lnTo>
                  <a:lnTo>
                    <a:pt x="42500" y="191819"/>
                  </a:lnTo>
                  <a:lnTo>
                    <a:pt x="49150" y="225124"/>
                  </a:lnTo>
                  <a:lnTo>
                    <a:pt x="50583" y="256031"/>
                  </a:lnTo>
                  <a:lnTo>
                    <a:pt x="51542" y="275357"/>
                  </a:lnTo>
                  <a:lnTo>
                    <a:pt x="57606" y="309460"/>
                  </a:lnTo>
                  <a:lnTo>
                    <a:pt x="58663" y="316381"/>
                  </a:lnTo>
                  <a:lnTo>
                    <a:pt x="64624" y="337606"/>
                  </a:lnTo>
                  <a:lnTo>
                    <a:pt x="65224" y="346510"/>
                  </a:lnTo>
                  <a:lnTo>
                    <a:pt x="72572" y="35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141"/>
            <p:cNvSpPr/>
            <p:nvPr/>
          </p:nvSpPr>
          <p:spPr>
            <a:xfrm>
              <a:off x="5711371" y="5424714"/>
              <a:ext cx="79830" cy="391887"/>
            </a:xfrm>
            <a:custGeom>
              <a:avLst/>
              <a:gdLst/>
              <a:ahLst/>
              <a:cxnLst/>
              <a:rect l="0" t="0" r="0" b="0"/>
              <a:pathLst>
                <a:path w="79830" h="391887">
                  <a:moveTo>
                    <a:pt x="0" y="0"/>
                  </a:moveTo>
                  <a:lnTo>
                    <a:pt x="0" y="10102"/>
                  </a:lnTo>
                  <a:lnTo>
                    <a:pt x="12553" y="43748"/>
                  </a:lnTo>
                  <a:lnTo>
                    <a:pt x="16084" y="58118"/>
                  </a:lnTo>
                  <a:lnTo>
                    <a:pt x="27017" y="89241"/>
                  </a:lnTo>
                  <a:lnTo>
                    <a:pt x="33752" y="122849"/>
                  </a:lnTo>
                  <a:lnTo>
                    <a:pt x="35951" y="153447"/>
                  </a:lnTo>
                  <a:lnTo>
                    <a:pt x="41986" y="188824"/>
                  </a:lnTo>
                  <a:lnTo>
                    <a:pt x="45231" y="208348"/>
                  </a:lnTo>
                  <a:lnTo>
                    <a:pt x="49151" y="226498"/>
                  </a:lnTo>
                  <a:lnTo>
                    <a:pt x="51389" y="260652"/>
                  </a:lnTo>
                  <a:lnTo>
                    <a:pt x="60873" y="291322"/>
                  </a:lnTo>
                  <a:lnTo>
                    <a:pt x="64926" y="323819"/>
                  </a:lnTo>
                  <a:lnTo>
                    <a:pt x="67413" y="344706"/>
                  </a:lnTo>
                  <a:lnTo>
                    <a:pt x="76123" y="379600"/>
                  </a:lnTo>
                  <a:lnTo>
                    <a:pt x="79829" y="39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142"/>
            <p:cNvSpPr/>
            <p:nvPr/>
          </p:nvSpPr>
          <p:spPr>
            <a:xfrm>
              <a:off x="5856514" y="5540829"/>
              <a:ext cx="36287" cy="108858"/>
            </a:xfrm>
            <a:custGeom>
              <a:avLst/>
              <a:gdLst/>
              <a:ahLst/>
              <a:cxnLst/>
              <a:rect l="0" t="0" r="0" b="0"/>
              <a:pathLst>
                <a:path w="36287" h="108858">
                  <a:moveTo>
                    <a:pt x="0" y="0"/>
                  </a:moveTo>
                  <a:lnTo>
                    <a:pt x="0" y="24227"/>
                  </a:lnTo>
                  <a:lnTo>
                    <a:pt x="8959" y="58247"/>
                  </a:lnTo>
                  <a:lnTo>
                    <a:pt x="36286" y="108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143"/>
            <p:cNvSpPr/>
            <p:nvPr/>
          </p:nvSpPr>
          <p:spPr>
            <a:xfrm>
              <a:off x="4143589" y="5098072"/>
              <a:ext cx="406558" cy="566127"/>
            </a:xfrm>
            <a:custGeom>
              <a:avLst/>
              <a:gdLst/>
              <a:ahLst/>
              <a:cxnLst/>
              <a:rect l="0" t="0" r="0" b="0"/>
              <a:pathLst>
                <a:path w="406558" h="566127">
                  <a:moveTo>
                    <a:pt x="0" y="0"/>
                  </a:moveTo>
                  <a:lnTo>
                    <a:pt x="1898" y="14133"/>
                  </a:lnTo>
                  <a:lnTo>
                    <a:pt x="6391" y="43525"/>
                  </a:lnTo>
                  <a:lnTo>
                    <a:pt x="8085" y="73431"/>
                  </a:lnTo>
                  <a:lnTo>
                    <a:pt x="15348" y="107411"/>
                  </a:lnTo>
                  <a:lnTo>
                    <a:pt x="20694" y="137657"/>
                  </a:lnTo>
                  <a:lnTo>
                    <a:pt x="26738" y="171914"/>
                  </a:lnTo>
                  <a:lnTo>
                    <a:pt x="30919" y="202812"/>
                  </a:lnTo>
                  <a:lnTo>
                    <a:pt x="39270" y="232208"/>
                  </a:lnTo>
                  <a:lnTo>
                    <a:pt x="47879" y="261311"/>
                  </a:lnTo>
                  <a:lnTo>
                    <a:pt x="52566" y="290353"/>
                  </a:lnTo>
                  <a:lnTo>
                    <a:pt x="62529" y="321654"/>
                  </a:lnTo>
                  <a:lnTo>
                    <a:pt x="69008" y="352117"/>
                  </a:lnTo>
                  <a:lnTo>
                    <a:pt x="78054" y="383036"/>
                  </a:lnTo>
                  <a:lnTo>
                    <a:pt x="83803" y="418469"/>
                  </a:lnTo>
                  <a:lnTo>
                    <a:pt x="92107" y="451621"/>
                  </a:lnTo>
                  <a:lnTo>
                    <a:pt x="98406" y="485277"/>
                  </a:lnTo>
                  <a:lnTo>
                    <a:pt x="107131" y="500360"/>
                  </a:lnTo>
                  <a:lnTo>
                    <a:pt x="109029" y="505451"/>
                  </a:lnTo>
                  <a:lnTo>
                    <a:pt x="121598" y="522573"/>
                  </a:lnTo>
                  <a:lnTo>
                    <a:pt x="122269" y="524997"/>
                  </a:lnTo>
                  <a:lnTo>
                    <a:pt x="123523" y="526611"/>
                  </a:lnTo>
                  <a:lnTo>
                    <a:pt x="145423" y="542338"/>
                  </a:lnTo>
                  <a:lnTo>
                    <a:pt x="150238" y="544266"/>
                  </a:lnTo>
                  <a:lnTo>
                    <a:pt x="158290" y="549078"/>
                  </a:lnTo>
                  <a:lnTo>
                    <a:pt x="194505" y="558133"/>
                  </a:lnTo>
                  <a:lnTo>
                    <a:pt x="227971" y="558806"/>
                  </a:lnTo>
                  <a:lnTo>
                    <a:pt x="254784" y="561009"/>
                  </a:lnTo>
                  <a:lnTo>
                    <a:pt x="286415" y="565454"/>
                  </a:lnTo>
                  <a:lnTo>
                    <a:pt x="318503" y="565995"/>
                  </a:lnTo>
                  <a:lnTo>
                    <a:pt x="352228" y="566102"/>
                  </a:lnTo>
                  <a:lnTo>
                    <a:pt x="384961" y="566122"/>
                  </a:lnTo>
                  <a:lnTo>
                    <a:pt x="406557" y="566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144"/>
            <p:cNvSpPr/>
            <p:nvPr/>
          </p:nvSpPr>
          <p:spPr>
            <a:xfrm>
              <a:off x="4934834" y="5678793"/>
              <a:ext cx="362881" cy="65237"/>
            </a:xfrm>
            <a:custGeom>
              <a:avLst/>
              <a:gdLst/>
              <a:ahLst/>
              <a:cxnLst/>
              <a:rect l="0" t="0" r="0" b="0"/>
              <a:pathLst>
                <a:path w="362881" h="65237">
                  <a:moveTo>
                    <a:pt x="0" y="0"/>
                  </a:moveTo>
                  <a:lnTo>
                    <a:pt x="12042" y="529"/>
                  </a:lnTo>
                  <a:lnTo>
                    <a:pt x="41931" y="4850"/>
                  </a:lnTo>
                  <a:lnTo>
                    <a:pt x="75157" y="7294"/>
                  </a:lnTo>
                  <a:lnTo>
                    <a:pt x="105787" y="11962"/>
                  </a:lnTo>
                  <a:lnTo>
                    <a:pt x="135289" y="14508"/>
                  </a:lnTo>
                  <a:lnTo>
                    <a:pt x="163653" y="20011"/>
                  </a:lnTo>
                  <a:lnTo>
                    <a:pt x="197468" y="26946"/>
                  </a:lnTo>
                  <a:lnTo>
                    <a:pt x="231115" y="32406"/>
                  </a:lnTo>
                  <a:lnTo>
                    <a:pt x="261055" y="36263"/>
                  </a:lnTo>
                  <a:lnTo>
                    <a:pt x="290265" y="43953"/>
                  </a:lnTo>
                  <a:lnTo>
                    <a:pt x="325953" y="52277"/>
                  </a:lnTo>
                  <a:lnTo>
                    <a:pt x="362880" y="6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145"/>
            <p:cNvSpPr/>
            <p:nvPr/>
          </p:nvSpPr>
          <p:spPr>
            <a:xfrm>
              <a:off x="6892676" y="5261876"/>
              <a:ext cx="20160" cy="119648"/>
            </a:xfrm>
            <a:custGeom>
              <a:avLst/>
              <a:gdLst/>
              <a:ahLst/>
              <a:cxnLst/>
              <a:rect l="0" t="0" r="0" b="0"/>
              <a:pathLst>
                <a:path w="20160" h="119648">
                  <a:moveTo>
                    <a:pt x="0" y="0"/>
                  </a:moveTo>
                  <a:lnTo>
                    <a:pt x="2195" y="12099"/>
                  </a:lnTo>
                  <a:lnTo>
                    <a:pt x="6890" y="45066"/>
                  </a:lnTo>
                  <a:lnTo>
                    <a:pt x="10431" y="75262"/>
                  </a:lnTo>
                  <a:lnTo>
                    <a:pt x="16588" y="104635"/>
                  </a:lnTo>
                  <a:lnTo>
                    <a:pt x="20159" y="119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314"/>
          <p:cNvGrpSpPr/>
          <p:nvPr/>
        </p:nvGrpSpPr>
        <p:grpSpPr>
          <a:xfrm>
            <a:off x="4863332" y="4205514"/>
            <a:ext cx="796905" cy="297215"/>
            <a:chOff x="4863332" y="4205514"/>
            <a:chExt cx="796905" cy="297215"/>
          </a:xfrm>
        </p:grpSpPr>
        <p:sp>
          <p:nvSpPr>
            <p:cNvPr id="584" name="SMARTInkShape-1146"/>
            <p:cNvSpPr/>
            <p:nvPr/>
          </p:nvSpPr>
          <p:spPr>
            <a:xfrm>
              <a:off x="4863332" y="4408715"/>
              <a:ext cx="136722" cy="79820"/>
            </a:xfrm>
            <a:custGeom>
              <a:avLst/>
              <a:gdLst/>
              <a:ahLst/>
              <a:cxnLst/>
              <a:rect l="0" t="0" r="0" b="0"/>
              <a:pathLst>
                <a:path w="136722" h="79820">
                  <a:moveTo>
                    <a:pt x="49754" y="7256"/>
                  </a:moveTo>
                  <a:lnTo>
                    <a:pt x="42586" y="88"/>
                  </a:lnTo>
                  <a:lnTo>
                    <a:pt x="36256" y="7"/>
                  </a:lnTo>
                  <a:lnTo>
                    <a:pt x="35917" y="811"/>
                  </a:lnTo>
                  <a:lnTo>
                    <a:pt x="35541" y="3854"/>
                  </a:lnTo>
                  <a:lnTo>
                    <a:pt x="34634" y="4989"/>
                  </a:lnTo>
                  <a:lnTo>
                    <a:pt x="31477" y="6248"/>
                  </a:lnTo>
                  <a:lnTo>
                    <a:pt x="30312" y="7391"/>
                  </a:lnTo>
                  <a:lnTo>
                    <a:pt x="29017" y="10811"/>
                  </a:lnTo>
                  <a:lnTo>
                    <a:pt x="27866" y="12045"/>
                  </a:lnTo>
                  <a:lnTo>
                    <a:pt x="24436" y="13417"/>
                  </a:lnTo>
                  <a:lnTo>
                    <a:pt x="23199" y="14589"/>
                  </a:lnTo>
                  <a:lnTo>
                    <a:pt x="21051" y="20665"/>
                  </a:lnTo>
                  <a:lnTo>
                    <a:pt x="20725" y="49457"/>
                  </a:lnTo>
                  <a:lnTo>
                    <a:pt x="38704" y="68768"/>
                  </a:lnTo>
                  <a:lnTo>
                    <a:pt x="42962" y="70880"/>
                  </a:lnTo>
                  <a:lnTo>
                    <a:pt x="69091" y="78789"/>
                  </a:lnTo>
                  <a:lnTo>
                    <a:pt x="70709" y="78329"/>
                  </a:lnTo>
                  <a:lnTo>
                    <a:pt x="76839" y="74636"/>
                  </a:lnTo>
                  <a:lnTo>
                    <a:pt x="86133" y="72978"/>
                  </a:lnTo>
                  <a:lnTo>
                    <a:pt x="88522" y="72842"/>
                  </a:lnTo>
                  <a:lnTo>
                    <a:pt x="93325" y="70541"/>
                  </a:lnTo>
                  <a:lnTo>
                    <a:pt x="99126" y="66346"/>
                  </a:lnTo>
                  <a:lnTo>
                    <a:pt x="106065" y="64711"/>
                  </a:lnTo>
                  <a:lnTo>
                    <a:pt x="110530" y="61552"/>
                  </a:lnTo>
                  <a:lnTo>
                    <a:pt x="113051" y="57459"/>
                  </a:lnTo>
                  <a:lnTo>
                    <a:pt x="113724" y="55239"/>
                  </a:lnTo>
                  <a:lnTo>
                    <a:pt x="114978" y="53760"/>
                  </a:lnTo>
                  <a:lnTo>
                    <a:pt x="118522" y="52115"/>
                  </a:lnTo>
                  <a:lnTo>
                    <a:pt x="119790" y="50870"/>
                  </a:lnTo>
                  <a:lnTo>
                    <a:pt x="121199" y="47337"/>
                  </a:lnTo>
                  <a:lnTo>
                    <a:pt x="121990" y="40814"/>
                  </a:lnTo>
                  <a:lnTo>
                    <a:pt x="121296" y="39304"/>
                  </a:lnTo>
                  <a:lnTo>
                    <a:pt x="120027" y="38298"/>
                  </a:lnTo>
                  <a:lnTo>
                    <a:pt x="118374" y="37626"/>
                  </a:lnTo>
                  <a:lnTo>
                    <a:pt x="117271" y="36373"/>
                  </a:lnTo>
                  <a:lnTo>
                    <a:pt x="116048" y="32829"/>
                  </a:lnTo>
                  <a:lnTo>
                    <a:pt x="114915" y="31562"/>
                  </a:lnTo>
                  <a:lnTo>
                    <a:pt x="101887" y="22878"/>
                  </a:lnTo>
                  <a:lnTo>
                    <a:pt x="95024" y="17002"/>
                  </a:lnTo>
                  <a:lnTo>
                    <a:pt x="90570" y="15618"/>
                  </a:lnTo>
                  <a:lnTo>
                    <a:pt x="62139" y="14542"/>
                  </a:lnTo>
                  <a:lnTo>
                    <a:pt x="57140" y="16677"/>
                  </a:lnTo>
                  <a:lnTo>
                    <a:pt x="54678" y="18374"/>
                  </a:lnTo>
                  <a:lnTo>
                    <a:pt x="36066" y="22378"/>
                  </a:lnTo>
                  <a:lnTo>
                    <a:pt x="17280" y="39747"/>
                  </a:lnTo>
                  <a:lnTo>
                    <a:pt x="15162" y="44006"/>
                  </a:lnTo>
                  <a:lnTo>
                    <a:pt x="14597" y="46270"/>
                  </a:lnTo>
                  <a:lnTo>
                    <a:pt x="15026" y="48587"/>
                  </a:lnTo>
                  <a:lnTo>
                    <a:pt x="19361" y="58096"/>
                  </a:lnTo>
                  <a:lnTo>
                    <a:pt x="20456" y="63888"/>
                  </a:lnTo>
                  <a:lnTo>
                    <a:pt x="24498" y="68743"/>
                  </a:lnTo>
                  <a:lnTo>
                    <a:pt x="28585" y="70870"/>
                  </a:lnTo>
                  <a:lnTo>
                    <a:pt x="62994" y="79499"/>
                  </a:lnTo>
                  <a:lnTo>
                    <a:pt x="99173" y="79819"/>
                  </a:lnTo>
                  <a:lnTo>
                    <a:pt x="106122" y="77674"/>
                  </a:lnTo>
                  <a:lnTo>
                    <a:pt x="111899" y="74839"/>
                  </a:lnTo>
                  <a:lnTo>
                    <a:pt x="117154" y="73579"/>
                  </a:lnTo>
                  <a:lnTo>
                    <a:pt x="118877" y="72436"/>
                  </a:lnTo>
                  <a:lnTo>
                    <a:pt x="120027" y="70868"/>
                  </a:lnTo>
                  <a:lnTo>
                    <a:pt x="120793" y="69017"/>
                  </a:lnTo>
                  <a:lnTo>
                    <a:pt x="122109" y="67782"/>
                  </a:lnTo>
                  <a:lnTo>
                    <a:pt x="130018" y="63651"/>
                  </a:lnTo>
                  <a:lnTo>
                    <a:pt x="132292" y="61786"/>
                  </a:lnTo>
                  <a:lnTo>
                    <a:pt x="134818" y="57563"/>
                  </a:lnTo>
                  <a:lnTo>
                    <a:pt x="136439" y="48282"/>
                  </a:lnTo>
                  <a:lnTo>
                    <a:pt x="136721" y="41094"/>
                  </a:lnTo>
                  <a:lnTo>
                    <a:pt x="134637" y="36271"/>
                  </a:lnTo>
                  <a:lnTo>
                    <a:pt x="118859" y="18343"/>
                  </a:lnTo>
                  <a:lnTo>
                    <a:pt x="96327" y="3166"/>
                  </a:lnTo>
                  <a:lnTo>
                    <a:pt x="91150" y="1407"/>
                  </a:lnTo>
                  <a:lnTo>
                    <a:pt x="55906" y="36"/>
                  </a:lnTo>
                  <a:lnTo>
                    <a:pt x="25896" y="0"/>
                  </a:lnTo>
                  <a:lnTo>
                    <a:pt x="20873" y="2149"/>
                  </a:lnTo>
                  <a:lnTo>
                    <a:pt x="7653" y="13206"/>
                  </a:lnTo>
                  <a:lnTo>
                    <a:pt x="6853" y="16083"/>
                  </a:lnTo>
                  <a:lnTo>
                    <a:pt x="6639" y="17979"/>
                  </a:lnTo>
                  <a:lnTo>
                    <a:pt x="4250" y="22235"/>
                  </a:lnTo>
                  <a:lnTo>
                    <a:pt x="0" y="27686"/>
                  </a:lnTo>
                  <a:lnTo>
                    <a:pt x="458" y="28940"/>
                  </a:lnTo>
                  <a:lnTo>
                    <a:pt x="4148" y="34556"/>
                  </a:lnTo>
                  <a:lnTo>
                    <a:pt x="5293" y="39012"/>
                  </a:lnTo>
                  <a:lnTo>
                    <a:pt x="6406" y="40522"/>
                  </a:lnTo>
                  <a:lnTo>
                    <a:pt x="7953" y="41528"/>
                  </a:lnTo>
                  <a:lnTo>
                    <a:pt x="11823" y="43453"/>
                  </a:lnTo>
                  <a:lnTo>
                    <a:pt x="16232" y="46996"/>
                  </a:lnTo>
                  <a:lnTo>
                    <a:pt x="23029" y="49109"/>
                  </a:lnTo>
                  <a:lnTo>
                    <a:pt x="57520" y="50755"/>
                  </a:lnTo>
                  <a:lnTo>
                    <a:pt x="91608" y="50798"/>
                  </a:lnTo>
                  <a:lnTo>
                    <a:pt x="94590" y="50799"/>
                  </a:lnTo>
                  <a:lnTo>
                    <a:pt x="100053" y="48649"/>
                  </a:lnTo>
                  <a:lnTo>
                    <a:pt x="105169" y="45812"/>
                  </a:lnTo>
                  <a:lnTo>
                    <a:pt x="110131" y="44551"/>
                  </a:lnTo>
                  <a:lnTo>
                    <a:pt x="111777" y="43408"/>
                  </a:lnTo>
                  <a:lnTo>
                    <a:pt x="112874" y="41840"/>
                  </a:lnTo>
                  <a:lnTo>
                    <a:pt x="113606" y="39989"/>
                  </a:lnTo>
                  <a:lnTo>
                    <a:pt x="114899" y="38754"/>
                  </a:lnTo>
                  <a:lnTo>
                    <a:pt x="118487" y="37381"/>
                  </a:lnTo>
                  <a:lnTo>
                    <a:pt x="119767" y="36209"/>
                  </a:lnTo>
                  <a:lnTo>
                    <a:pt x="121188" y="32758"/>
                  </a:lnTo>
                  <a:lnTo>
                    <a:pt x="122225" y="23106"/>
                  </a:lnTo>
                  <a:lnTo>
                    <a:pt x="112215" y="11787"/>
                  </a:lnTo>
                  <a:lnTo>
                    <a:pt x="107618" y="9270"/>
                  </a:lnTo>
                  <a:lnTo>
                    <a:pt x="105264" y="8599"/>
                  </a:lnTo>
                  <a:lnTo>
                    <a:pt x="103694" y="7345"/>
                  </a:lnTo>
                  <a:lnTo>
                    <a:pt x="101948" y="3801"/>
                  </a:lnTo>
                  <a:lnTo>
                    <a:pt x="99871" y="2534"/>
                  </a:lnTo>
                  <a:lnTo>
                    <a:pt x="88179" y="333"/>
                  </a:lnTo>
                  <a:lnTo>
                    <a:pt x="69878" y="28"/>
                  </a:lnTo>
                  <a:lnTo>
                    <a:pt x="45633" y="7393"/>
                  </a:lnTo>
                  <a:lnTo>
                    <a:pt x="33769" y="16176"/>
                  </a:lnTo>
                  <a:lnTo>
                    <a:pt x="31840" y="18041"/>
                  </a:lnTo>
                  <a:lnTo>
                    <a:pt x="29696" y="22264"/>
                  </a:lnTo>
                  <a:lnTo>
                    <a:pt x="28049" y="36155"/>
                  </a:lnTo>
                  <a:lnTo>
                    <a:pt x="28012" y="39722"/>
                  </a:lnTo>
                  <a:lnTo>
                    <a:pt x="35239" y="5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147"/>
            <p:cNvSpPr/>
            <p:nvPr/>
          </p:nvSpPr>
          <p:spPr>
            <a:xfrm>
              <a:off x="4992914" y="4205514"/>
              <a:ext cx="566058" cy="232230"/>
            </a:xfrm>
            <a:custGeom>
              <a:avLst/>
              <a:gdLst/>
              <a:ahLst/>
              <a:cxnLst/>
              <a:rect l="0" t="0" r="0" b="0"/>
              <a:pathLst>
                <a:path w="566058" h="232230">
                  <a:moveTo>
                    <a:pt x="0" y="0"/>
                  </a:moveTo>
                  <a:lnTo>
                    <a:pt x="18060" y="0"/>
                  </a:lnTo>
                  <a:lnTo>
                    <a:pt x="19298" y="806"/>
                  </a:lnTo>
                  <a:lnTo>
                    <a:pt x="20123" y="2150"/>
                  </a:lnTo>
                  <a:lnTo>
                    <a:pt x="20672" y="3853"/>
                  </a:lnTo>
                  <a:lnTo>
                    <a:pt x="21845" y="4988"/>
                  </a:lnTo>
                  <a:lnTo>
                    <a:pt x="25299" y="6248"/>
                  </a:lnTo>
                  <a:lnTo>
                    <a:pt x="34086" y="7864"/>
                  </a:lnTo>
                  <a:lnTo>
                    <a:pt x="41189" y="12186"/>
                  </a:lnTo>
                  <a:lnTo>
                    <a:pt x="48400" y="14631"/>
                  </a:lnTo>
                  <a:lnTo>
                    <a:pt x="55644" y="19298"/>
                  </a:lnTo>
                  <a:lnTo>
                    <a:pt x="62897" y="21845"/>
                  </a:lnTo>
                  <a:lnTo>
                    <a:pt x="78216" y="33279"/>
                  </a:lnTo>
                  <a:lnTo>
                    <a:pt x="92830" y="37842"/>
                  </a:lnTo>
                  <a:lnTo>
                    <a:pt x="98509" y="41010"/>
                  </a:lnTo>
                  <a:lnTo>
                    <a:pt x="118624" y="49115"/>
                  </a:lnTo>
                  <a:lnTo>
                    <a:pt x="127520" y="55050"/>
                  </a:lnTo>
                  <a:lnTo>
                    <a:pt x="147651" y="63587"/>
                  </a:lnTo>
                  <a:lnTo>
                    <a:pt x="157356" y="69551"/>
                  </a:lnTo>
                  <a:lnTo>
                    <a:pt x="172523" y="74126"/>
                  </a:lnTo>
                  <a:lnTo>
                    <a:pt x="204860" y="94384"/>
                  </a:lnTo>
                  <a:lnTo>
                    <a:pt x="230224" y="106711"/>
                  </a:lnTo>
                  <a:lnTo>
                    <a:pt x="259146" y="118833"/>
                  </a:lnTo>
                  <a:lnTo>
                    <a:pt x="291811" y="135748"/>
                  </a:lnTo>
                  <a:lnTo>
                    <a:pt x="305252" y="139403"/>
                  </a:lnTo>
                  <a:lnTo>
                    <a:pt x="338694" y="154908"/>
                  </a:lnTo>
                  <a:lnTo>
                    <a:pt x="372535" y="165173"/>
                  </a:lnTo>
                  <a:lnTo>
                    <a:pt x="391886" y="172155"/>
                  </a:lnTo>
                  <a:lnTo>
                    <a:pt x="406400" y="175724"/>
                  </a:lnTo>
                  <a:lnTo>
                    <a:pt x="440118" y="188597"/>
                  </a:lnTo>
                  <a:lnTo>
                    <a:pt x="463953" y="197592"/>
                  </a:lnTo>
                  <a:lnTo>
                    <a:pt x="466540" y="199462"/>
                  </a:lnTo>
                  <a:lnTo>
                    <a:pt x="473715" y="201539"/>
                  </a:lnTo>
                  <a:lnTo>
                    <a:pt x="481474" y="203268"/>
                  </a:lnTo>
                  <a:lnTo>
                    <a:pt x="493024" y="208798"/>
                  </a:lnTo>
                  <a:lnTo>
                    <a:pt x="527966" y="218456"/>
                  </a:lnTo>
                  <a:lnTo>
                    <a:pt x="534791" y="222683"/>
                  </a:lnTo>
                  <a:lnTo>
                    <a:pt x="542877" y="224670"/>
                  </a:lnTo>
                  <a:lnTo>
                    <a:pt x="551208" y="224964"/>
                  </a:lnTo>
                  <a:lnTo>
                    <a:pt x="558798" y="232226"/>
                  </a:lnTo>
                  <a:lnTo>
                    <a:pt x="566057" y="232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148"/>
            <p:cNvSpPr/>
            <p:nvPr/>
          </p:nvSpPr>
          <p:spPr>
            <a:xfrm>
              <a:off x="5529971" y="4415999"/>
              <a:ext cx="130266" cy="86730"/>
            </a:xfrm>
            <a:custGeom>
              <a:avLst/>
              <a:gdLst/>
              <a:ahLst/>
              <a:cxnLst/>
              <a:rect l="0" t="0" r="0" b="0"/>
              <a:pathLst>
                <a:path w="130266" h="86730">
                  <a:moveTo>
                    <a:pt x="65286" y="7230"/>
                  </a:moveTo>
                  <a:lnTo>
                    <a:pt x="30405" y="7230"/>
                  </a:lnTo>
                  <a:lnTo>
                    <a:pt x="23484" y="12216"/>
                  </a:lnTo>
                  <a:lnTo>
                    <a:pt x="19022" y="13478"/>
                  </a:lnTo>
                  <a:lnTo>
                    <a:pt x="17512" y="14620"/>
                  </a:lnTo>
                  <a:lnTo>
                    <a:pt x="14575" y="19275"/>
                  </a:lnTo>
                  <a:lnTo>
                    <a:pt x="11031" y="20647"/>
                  </a:lnTo>
                  <a:lnTo>
                    <a:pt x="9764" y="21819"/>
                  </a:lnTo>
                  <a:lnTo>
                    <a:pt x="710" y="36174"/>
                  </a:lnTo>
                  <a:lnTo>
                    <a:pt x="0" y="53283"/>
                  </a:lnTo>
                  <a:lnTo>
                    <a:pt x="797" y="54865"/>
                  </a:lnTo>
                  <a:lnTo>
                    <a:pt x="2136" y="55920"/>
                  </a:lnTo>
                  <a:lnTo>
                    <a:pt x="5771" y="57898"/>
                  </a:lnTo>
                  <a:lnTo>
                    <a:pt x="19408" y="69519"/>
                  </a:lnTo>
                  <a:lnTo>
                    <a:pt x="26606" y="71648"/>
                  </a:lnTo>
                  <a:lnTo>
                    <a:pt x="34652" y="73085"/>
                  </a:lnTo>
                  <a:lnTo>
                    <a:pt x="52183" y="78758"/>
                  </a:lnTo>
                  <a:lnTo>
                    <a:pt x="60149" y="79492"/>
                  </a:lnTo>
                  <a:lnTo>
                    <a:pt x="85106" y="71931"/>
                  </a:lnTo>
                  <a:lnTo>
                    <a:pt x="100158" y="59345"/>
                  </a:lnTo>
                  <a:lnTo>
                    <a:pt x="100943" y="56464"/>
                  </a:lnTo>
                  <a:lnTo>
                    <a:pt x="101561" y="33812"/>
                  </a:lnTo>
                  <a:lnTo>
                    <a:pt x="99417" y="28989"/>
                  </a:lnTo>
                  <a:lnTo>
                    <a:pt x="96583" y="24157"/>
                  </a:lnTo>
                  <a:lnTo>
                    <a:pt x="94180" y="16904"/>
                  </a:lnTo>
                  <a:lnTo>
                    <a:pt x="90760" y="12067"/>
                  </a:lnTo>
                  <a:lnTo>
                    <a:pt x="86553" y="9379"/>
                  </a:lnTo>
                  <a:lnTo>
                    <a:pt x="74896" y="6706"/>
                  </a:lnTo>
                  <a:lnTo>
                    <a:pt x="67686" y="2325"/>
                  </a:lnTo>
                  <a:lnTo>
                    <a:pt x="59636" y="669"/>
                  </a:lnTo>
                  <a:lnTo>
                    <a:pt x="34137" y="0"/>
                  </a:lnTo>
                  <a:lnTo>
                    <a:pt x="29133" y="2135"/>
                  </a:lnTo>
                  <a:lnTo>
                    <a:pt x="24221" y="4965"/>
                  </a:lnTo>
                  <a:lnTo>
                    <a:pt x="16923" y="7365"/>
                  </a:lnTo>
                  <a:lnTo>
                    <a:pt x="12074" y="10784"/>
                  </a:lnTo>
                  <a:lnTo>
                    <a:pt x="9383" y="14991"/>
                  </a:lnTo>
                  <a:lnTo>
                    <a:pt x="7654" y="20410"/>
                  </a:lnTo>
                  <a:lnTo>
                    <a:pt x="2325" y="27274"/>
                  </a:lnTo>
                  <a:lnTo>
                    <a:pt x="1018" y="31728"/>
                  </a:lnTo>
                  <a:lnTo>
                    <a:pt x="1476" y="34044"/>
                  </a:lnTo>
                  <a:lnTo>
                    <a:pt x="5854" y="43556"/>
                  </a:lnTo>
                  <a:lnTo>
                    <a:pt x="6311" y="45962"/>
                  </a:lnTo>
                  <a:lnTo>
                    <a:pt x="10809" y="53200"/>
                  </a:lnTo>
                  <a:lnTo>
                    <a:pt x="24265" y="67707"/>
                  </a:lnTo>
                  <a:lnTo>
                    <a:pt x="31195" y="70394"/>
                  </a:lnTo>
                  <a:lnTo>
                    <a:pt x="38846" y="72395"/>
                  </a:lnTo>
                  <a:lnTo>
                    <a:pt x="48493" y="77248"/>
                  </a:lnTo>
                  <a:lnTo>
                    <a:pt x="60399" y="79851"/>
                  </a:lnTo>
                  <a:lnTo>
                    <a:pt x="70200" y="84565"/>
                  </a:lnTo>
                  <a:lnTo>
                    <a:pt x="88371" y="86729"/>
                  </a:lnTo>
                  <a:lnTo>
                    <a:pt x="112930" y="79648"/>
                  </a:lnTo>
                  <a:lnTo>
                    <a:pt x="121813" y="73639"/>
                  </a:lnTo>
                  <a:lnTo>
                    <a:pt x="122663" y="70879"/>
                  </a:lnTo>
                  <a:lnTo>
                    <a:pt x="122890" y="69016"/>
                  </a:lnTo>
                  <a:lnTo>
                    <a:pt x="123847" y="67773"/>
                  </a:lnTo>
                  <a:lnTo>
                    <a:pt x="127061" y="66392"/>
                  </a:lnTo>
                  <a:lnTo>
                    <a:pt x="128241" y="65217"/>
                  </a:lnTo>
                  <a:lnTo>
                    <a:pt x="129552" y="61761"/>
                  </a:lnTo>
                  <a:lnTo>
                    <a:pt x="129094" y="59711"/>
                  </a:lnTo>
                  <a:lnTo>
                    <a:pt x="124718" y="50626"/>
                  </a:lnTo>
                  <a:lnTo>
                    <a:pt x="124259" y="48256"/>
                  </a:lnTo>
                  <a:lnTo>
                    <a:pt x="116005" y="32221"/>
                  </a:lnTo>
                  <a:lnTo>
                    <a:pt x="114421" y="31148"/>
                  </a:lnTo>
                  <a:lnTo>
                    <a:pt x="108335" y="29637"/>
                  </a:lnTo>
                  <a:lnTo>
                    <a:pt x="106081" y="29425"/>
                  </a:lnTo>
                  <a:lnTo>
                    <a:pt x="101425" y="27039"/>
                  </a:lnTo>
                  <a:lnTo>
                    <a:pt x="96670" y="24097"/>
                  </a:lnTo>
                  <a:lnTo>
                    <a:pt x="87045" y="22209"/>
                  </a:lnTo>
                  <a:lnTo>
                    <a:pt x="73527" y="21836"/>
                  </a:lnTo>
                  <a:lnTo>
                    <a:pt x="70780" y="22612"/>
                  </a:lnTo>
                  <a:lnTo>
                    <a:pt x="68948" y="23936"/>
                  </a:lnTo>
                  <a:lnTo>
                    <a:pt x="67728" y="25624"/>
                  </a:lnTo>
                  <a:lnTo>
                    <a:pt x="62070" y="27500"/>
                  </a:lnTo>
                  <a:lnTo>
                    <a:pt x="53004" y="28705"/>
                  </a:lnTo>
                  <a:lnTo>
                    <a:pt x="44719" y="35223"/>
                  </a:lnTo>
                  <a:lnTo>
                    <a:pt x="37372" y="42416"/>
                  </a:lnTo>
                  <a:lnTo>
                    <a:pt x="37807" y="43588"/>
                  </a:lnTo>
                  <a:lnTo>
                    <a:pt x="54245" y="61486"/>
                  </a:lnTo>
                  <a:lnTo>
                    <a:pt x="58498" y="63599"/>
                  </a:lnTo>
                  <a:lnTo>
                    <a:pt x="92365" y="72051"/>
                  </a:lnTo>
                  <a:lnTo>
                    <a:pt x="111134" y="72516"/>
                  </a:lnTo>
                  <a:lnTo>
                    <a:pt x="116036" y="70381"/>
                  </a:lnTo>
                  <a:lnTo>
                    <a:pt x="129465" y="59127"/>
                  </a:lnTo>
                  <a:lnTo>
                    <a:pt x="130265" y="54502"/>
                  </a:lnTo>
                  <a:lnTo>
                    <a:pt x="128301" y="50279"/>
                  </a:lnTo>
                  <a:lnTo>
                    <a:pt x="125546" y="45715"/>
                  </a:lnTo>
                  <a:lnTo>
                    <a:pt x="124324" y="40998"/>
                  </a:lnTo>
                  <a:lnTo>
                    <a:pt x="123190" y="39419"/>
                  </a:lnTo>
                  <a:lnTo>
                    <a:pt x="121628" y="38365"/>
                  </a:lnTo>
                  <a:lnTo>
                    <a:pt x="117743" y="36388"/>
                  </a:lnTo>
                  <a:lnTo>
                    <a:pt x="113328" y="32822"/>
                  </a:lnTo>
                  <a:lnTo>
                    <a:pt x="106528" y="30699"/>
                  </a:lnTo>
                  <a:lnTo>
                    <a:pt x="77779" y="26895"/>
                  </a:lnTo>
                  <a:lnTo>
                    <a:pt x="69226" y="24033"/>
                  </a:lnTo>
                  <a:lnTo>
                    <a:pt x="60049" y="22761"/>
                  </a:lnTo>
                  <a:lnTo>
                    <a:pt x="52744" y="24347"/>
                  </a:lnTo>
                  <a:lnTo>
                    <a:pt x="44099" y="27622"/>
                  </a:lnTo>
                  <a:lnTo>
                    <a:pt x="31496" y="29626"/>
                  </a:lnTo>
                  <a:lnTo>
                    <a:pt x="21743" y="3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315"/>
          <p:cNvGrpSpPr/>
          <p:nvPr/>
        </p:nvGrpSpPr>
        <p:grpSpPr>
          <a:xfrm>
            <a:off x="3911753" y="4670989"/>
            <a:ext cx="1001298" cy="1178577"/>
            <a:chOff x="3911753" y="4670989"/>
            <a:chExt cx="1001298" cy="1178577"/>
          </a:xfrm>
        </p:grpSpPr>
        <p:sp>
          <p:nvSpPr>
            <p:cNvPr id="588" name="SMARTInkShape-1149"/>
            <p:cNvSpPr/>
            <p:nvPr/>
          </p:nvSpPr>
          <p:spPr>
            <a:xfrm>
              <a:off x="3911753" y="4670989"/>
              <a:ext cx="514819" cy="376024"/>
            </a:xfrm>
            <a:custGeom>
              <a:avLst/>
              <a:gdLst/>
              <a:ahLst/>
              <a:cxnLst/>
              <a:rect l="0" t="0" r="0" b="0"/>
              <a:pathLst>
                <a:path w="514819" h="376024">
                  <a:moveTo>
                    <a:pt x="369961" y="28011"/>
                  </a:moveTo>
                  <a:lnTo>
                    <a:pt x="366109" y="28011"/>
                  </a:lnTo>
                  <a:lnTo>
                    <a:pt x="364974" y="27205"/>
                  </a:lnTo>
                  <a:lnTo>
                    <a:pt x="364218" y="25861"/>
                  </a:lnTo>
                  <a:lnTo>
                    <a:pt x="363713" y="24159"/>
                  </a:lnTo>
                  <a:lnTo>
                    <a:pt x="362570" y="23024"/>
                  </a:lnTo>
                  <a:lnTo>
                    <a:pt x="359151" y="21763"/>
                  </a:lnTo>
                  <a:lnTo>
                    <a:pt x="357916" y="20620"/>
                  </a:lnTo>
                  <a:lnTo>
                    <a:pt x="354858" y="13422"/>
                  </a:lnTo>
                  <a:lnTo>
                    <a:pt x="351691" y="9969"/>
                  </a:lnTo>
                  <a:lnTo>
                    <a:pt x="347596" y="7897"/>
                  </a:lnTo>
                  <a:lnTo>
                    <a:pt x="328814" y="5498"/>
                  </a:lnTo>
                  <a:lnTo>
                    <a:pt x="320767" y="1271"/>
                  </a:lnTo>
                  <a:lnTo>
                    <a:pt x="312886" y="0"/>
                  </a:lnTo>
                  <a:lnTo>
                    <a:pt x="276991" y="5967"/>
                  </a:lnTo>
                  <a:lnTo>
                    <a:pt x="244109" y="7030"/>
                  </a:lnTo>
                  <a:lnTo>
                    <a:pt x="210300" y="15198"/>
                  </a:lnTo>
                  <a:lnTo>
                    <a:pt x="179126" y="26010"/>
                  </a:lnTo>
                  <a:lnTo>
                    <a:pt x="161017" y="29569"/>
                  </a:lnTo>
                  <a:lnTo>
                    <a:pt x="124864" y="42662"/>
                  </a:lnTo>
                  <a:lnTo>
                    <a:pt x="89448" y="59467"/>
                  </a:lnTo>
                  <a:lnTo>
                    <a:pt x="56395" y="87771"/>
                  </a:lnTo>
                  <a:lnTo>
                    <a:pt x="36638" y="109502"/>
                  </a:lnTo>
                  <a:lnTo>
                    <a:pt x="12981" y="141804"/>
                  </a:lnTo>
                  <a:lnTo>
                    <a:pt x="2461" y="168993"/>
                  </a:lnTo>
                  <a:lnTo>
                    <a:pt x="0" y="202222"/>
                  </a:lnTo>
                  <a:lnTo>
                    <a:pt x="721" y="211876"/>
                  </a:lnTo>
                  <a:lnTo>
                    <a:pt x="8810" y="245726"/>
                  </a:lnTo>
                  <a:lnTo>
                    <a:pt x="13507" y="255402"/>
                  </a:lnTo>
                  <a:lnTo>
                    <a:pt x="37879" y="289268"/>
                  </a:lnTo>
                  <a:lnTo>
                    <a:pt x="65314" y="316147"/>
                  </a:lnTo>
                  <a:lnTo>
                    <a:pt x="99037" y="341353"/>
                  </a:lnTo>
                  <a:lnTo>
                    <a:pt x="129163" y="356120"/>
                  </a:lnTo>
                  <a:lnTo>
                    <a:pt x="162736" y="364938"/>
                  </a:lnTo>
                  <a:lnTo>
                    <a:pt x="194158" y="369083"/>
                  </a:lnTo>
                  <a:lnTo>
                    <a:pt x="224496" y="374679"/>
                  </a:lnTo>
                  <a:lnTo>
                    <a:pt x="257636" y="376023"/>
                  </a:lnTo>
                  <a:lnTo>
                    <a:pt x="289448" y="370494"/>
                  </a:lnTo>
                  <a:lnTo>
                    <a:pt x="325477" y="361638"/>
                  </a:lnTo>
                  <a:lnTo>
                    <a:pt x="358124" y="354523"/>
                  </a:lnTo>
                  <a:lnTo>
                    <a:pt x="390828" y="344895"/>
                  </a:lnTo>
                  <a:lnTo>
                    <a:pt x="419776" y="334422"/>
                  </a:lnTo>
                  <a:lnTo>
                    <a:pt x="451910" y="312519"/>
                  </a:lnTo>
                  <a:lnTo>
                    <a:pt x="483909" y="278647"/>
                  </a:lnTo>
                  <a:lnTo>
                    <a:pt x="505343" y="242785"/>
                  </a:lnTo>
                  <a:lnTo>
                    <a:pt x="511853" y="227830"/>
                  </a:lnTo>
                  <a:lnTo>
                    <a:pt x="514818" y="193166"/>
                  </a:lnTo>
                  <a:lnTo>
                    <a:pt x="514273" y="163536"/>
                  </a:lnTo>
                  <a:lnTo>
                    <a:pt x="506905" y="134454"/>
                  </a:lnTo>
                  <a:lnTo>
                    <a:pt x="484224" y="100582"/>
                  </a:lnTo>
                  <a:lnTo>
                    <a:pt x="453883" y="69269"/>
                  </a:lnTo>
                  <a:lnTo>
                    <a:pt x="420718" y="49932"/>
                  </a:lnTo>
                  <a:lnTo>
                    <a:pt x="389579" y="35281"/>
                  </a:lnTo>
                  <a:lnTo>
                    <a:pt x="355895" y="26499"/>
                  </a:lnTo>
                  <a:lnTo>
                    <a:pt x="341066" y="22456"/>
                  </a:lnTo>
                  <a:lnTo>
                    <a:pt x="290133" y="20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150"/>
            <p:cNvSpPr/>
            <p:nvPr/>
          </p:nvSpPr>
          <p:spPr>
            <a:xfrm>
              <a:off x="4536051" y="5388429"/>
              <a:ext cx="377000" cy="461137"/>
            </a:xfrm>
            <a:custGeom>
              <a:avLst/>
              <a:gdLst/>
              <a:ahLst/>
              <a:cxnLst/>
              <a:rect l="0" t="0" r="0" b="0"/>
              <a:pathLst>
                <a:path w="377000" h="461137">
                  <a:moveTo>
                    <a:pt x="137549" y="7257"/>
                  </a:moveTo>
                  <a:lnTo>
                    <a:pt x="126738" y="7257"/>
                  </a:lnTo>
                  <a:lnTo>
                    <a:pt x="122531" y="9407"/>
                  </a:lnTo>
                  <a:lnTo>
                    <a:pt x="110873" y="18830"/>
                  </a:lnTo>
                  <a:lnTo>
                    <a:pt x="101250" y="23340"/>
                  </a:lnTo>
                  <a:lnTo>
                    <a:pt x="91585" y="31757"/>
                  </a:lnTo>
                  <a:lnTo>
                    <a:pt x="69816" y="64037"/>
                  </a:lnTo>
                  <a:lnTo>
                    <a:pt x="45491" y="99247"/>
                  </a:lnTo>
                  <a:lnTo>
                    <a:pt x="30338" y="133359"/>
                  </a:lnTo>
                  <a:lnTo>
                    <a:pt x="16814" y="167274"/>
                  </a:lnTo>
                  <a:lnTo>
                    <a:pt x="9113" y="196013"/>
                  </a:lnTo>
                  <a:lnTo>
                    <a:pt x="2222" y="232237"/>
                  </a:lnTo>
                  <a:lnTo>
                    <a:pt x="0" y="264663"/>
                  </a:lnTo>
                  <a:lnTo>
                    <a:pt x="7602" y="297991"/>
                  </a:lnTo>
                  <a:lnTo>
                    <a:pt x="19105" y="333081"/>
                  </a:lnTo>
                  <a:lnTo>
                    <a:pt x="34975" y="363873"/>
                  </a:lnTo>
                  <a:lnTo>
                    <a:pt x="48987" y="391280"/>
                  </a:lnTo>
                  <a:lnTo>
                    <a:pt x="81463" y="422260"/>
                  </a:lnTo>
                  <a:lnTo>
                    <a:pt x="116694" y="444141"/>
                  </a:lnTo>
                  <a:lnTo>
                    <a:pt x="152184" y="453030"/>
                  </a:lnTo>
                  <a:lnTo>
                    <a:pt x="182621" y="458801"/>
                  </a:lnTo>
                  <a:lnTo>
                    <a:pt x="197091" y="461136"/>
                  </a:lnTo>
                  <a:lnTo>
                    <a:pt x="228362" y="458217"/>
                  </a:lnTo>
                  <a:lnTo>
                    <a:pt x="245361" y="455352"/>
                  </a:lnTo>
                  <a:lnTo>
                    <a:pt x="281086" y="442522"/>
                  </a:lnTo>
                  <a:lnTo>
                    <a:pt x="296730" y="433230"/>
                  </a:lnTo>
                  <a:lnTo>
                    <a:pt x="331045" y="401433"/>
                  </a:lnTo>
                  <a:lnTo>
                    <a:pt x="349613" y="381377"/>
                  </a:lnTo>
                  <a:lnTo>
                    <a:pt x="358337" y="362700"/>
                  </a:lnTo>
                  <a:lnTo>
                    <a:pt x="365822" y="332693"/>
                  </a:lnTo>
                  <a:lnTo>
                    <a:pt x="375001" y="297393"/>
                  </a:lnTo>
                  <a:lnTo>
                    <a:pt x="376767" y="266223"/>
                  </a:lnTo>
                  <a:lnTo>
                    <a:pt x="376999" y="231927"/>
                  </a:lnTo>
                  <a:lnTo>
                    <a:pt x="371234" y="203946"/>
                  </a:lnTo>
                  <a:lnTo>
                    <a:pt x="359975" y="173154"/>
                  </a:lnTo>
                  <a:lnTo>
                    <a:pt x="347989" y="139902"/>
                  </a:lnTo>
                  <a:lnTo>
                    <a:pt x="331072" y="104137"/>
                  </a:lnTo>
                  <a:lnTo>
                    <a:pt x="316559" y="72605"/>
                  </a:lnTo>
                  <a:lnTo>
                    <a:pt x="287829" y="37634"/>
                  </a:lnTo>
                  <a:lnTo>
                    <a:pt x="280362" y="27725"/>
                  </a:lnTo>
                  <a:lnTo>
                    <a:pt x="246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1" name="SMARTInkShape-1151"/>
          <p:cNvSpPr/>
          <p:nvPr/>
        </p:nvSpPr>
        <p:spPr>
          <a:xfrm>
            <a:off x="6734821" y="4866224"/>
            <a:ext cx="493235" cy="348017"/>
          </a:xfrm>
          <a:custGeom>
            <a:avLst/>
            <a:gdLst/>
            <a:ahLst/>
            <a:cxnLst/>
            <a:rect l="0" t="0" r="0" b="0"/>
            <a:pathLst>
              <a:path w="493235" h="348017">
                <a:moveTo>
                  <a:pt x="275579" y="65005"/>
                </a:moveTo>
                <a:lnTo>
                  <a:pt x="275579" y="44092"/>
                </a:lnTo>
                <a:lnTo>
                  <a:pt x="273429" y="37432"/>
                </a:lnTo>
                <a:lnTo>
                  <a:pt x="266619" y="27334"/>
                </a:lnTo>
                <a:lnTo>
                  <a:pt x="255196" y="16441"/>
                </a:lnTo>
                <a:lnTo>
                  <a:pt x="243916" y="10119"/>
                </a:lnTo>
                <a:lnTo>
                  <a:pt x="234302" y="7887"/>
                </a:lnTo>
                <a:lnTo>
                  <a:pt x="222404" y="6420"/>
                </a:lnTo>
                <a:lnTo>
                  <a:pt x="212607" y="2042"/>
                </a:lnTo>
                <a:lnTo>
                  <a:pt x="194436" y="0"/>
                </a:lnTo>
                <a:lnTo>
                  <a:pt x="159319" y="6511"/>
                </a:lnTo>
                <a:lnTo>
                  <a:pt x="149724" y="7560"/>
                </a:lnTo>
                <a:lnTo>
                  <a:pt x="115918" y="15895"/>
                </a:lnTo>
                <a:lnTo>
                  <a:pt x="82055" y="31236"/>
                </a:lnTo>
                <a:lnTo>
                  <a:pt x="48994" y="48884"/>
                </a:lnTo>
                <a:lnTo>
                  <a:pt x="20295" y="84483"/>
                </a:lnTo>
                <a:lnTo>
                  <a:pt x="3100" y="118231"/>
                </a:lnTo>
                <a:lnTo>
                  <a:pt x="0" y="154240"/>
                </a:lnTo>
                <a:lnTo>
                  <a:pt x="638" y="182865"/>
                </a:lnTo>
                <a:lnTo>
                  <a:pt x="9911" y="207640"/>
                </a:lnTo>
                <a:lnTo>
                  <a:pt x="34137" y="240601"/>
                </a:lnTo>
                <a:lnTo>
                  <a:pt x="60076" y="267756"/>
                </a:lnTo>
                <a:lnTo>
                  <a:pt x="80292" y="280435"/>
                </a:lnTo>
                <a:lnTo>
                  <a:pt x="116008" y="300307"/>
                </a:lnTo>
                <a:lnTo>
                  <a:pt x="147117" y="316984"/>
                </a:lnTo>
                <a:lnTo>
                  <a:pt x="180231" y="328282"/>
                </a:lnTo>
                <a:lnTo>
                  <a:pt x="215860" y="338278"/>
                </a:lnTo>
                <a:lnTo>
                  <a:pt x="251807" y="345868"/>
                </a:lnTo>
                <a:lnTo>
                  <a:pt x="286294" y="347605"/>
                </a:lnTo>
                <a:lnTo>
                  <a:pt x="318372" y="347949"/>
                </a:lnTo>
                <a:lnTo>
                  <a:pt x="348002" y="348016"/>
                </a:lnTo>
                <a:lnTo>
                  <a:pt x="369877" y="345878"/>
                </a:lnTo>
                <a:lnTo>
                  <a:pt x="405566" y="333330"/>
                </a:lnTo>
                <a:lnTo>
                  <a:pt x="437331" y="318988"/>
                </a:lnTo>
                <a:lnTo>
                  <a:pt x="449069" y="313353"/>
                </a:lnTo>
                <a:lnTo>
                  <a:pt x="476943" y="288274"/>
                </a:lnTo>
                <a:lnTo>
                  <a:pt x="489826" y="270549"/>
                </a:lnTo>
                <a:lnTo>
                  <a:pt x="492608" y="253197"/>
                </a:lnTo>
                <a:lnTo>
                  <a:pt x="493234" y="218875"/>
                </a:lnTo>
                <a:lnTo>
                  <a:pt x="492460" y="208381"/>
                </a:lnTo>
                <a:lnTo>
                  <a:pt x="485094" y="178757"/>
                </a:lnTo>
                <a:lnTo>
                  <a:pt x="458820" y="144836"/>
                </a:lnTo>
                <a:lnTo>
                  <a:pt x="434758" y="113655"/>
                </a:lnTo>
                <a:lnTo>
                  <a:pt x="420580" y="97697"/>
                </a:lnTo>
                <a:lnTo>
                  <a:pt x="389531" y="74097"/>
                </a:lnTo>
                <a:lnTo>
                  <a:pt x="355928" y="55421"/>
                </a:lnTo>
                <a:lnTo>
                  <a:pt x="323412" y="38616"/>
                </a:lnTo>
                <a:lnTo>
                  <a:pt x="288370" y="24707"/>
                </a:lnTo>
                <a:lnTo>
                  <a:pt x="252913" y="20940"/>
                </a:lnTo>
                <a:lnTo>
                  <a:pt x="224779" y="142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4" name="SMARTInkShape-Group317"/>
          <p:cNvGrpSpPr/>
          <p:nvPr/>
        </p:nvGrpSpPr>
        <p:grpSpPr>
          <a:xfrm>
            <a:off x="4027714" y="4691743"/>
            <a:ext cx="275773" cy="210458"/>
            <a:chOff x="4027714" y="4691743"/>
            <a:chExt cx="275773" cy="210458"/>
          </a:xfrm>
        </p:grpSpPr>
        <p:sp>
          <p:nvSpPr>
            <p:cNvPr id="592" name="SMARTInkShape-1152"/>
            <p:cNvSpPr/>
            <p:nvPr/>
          </p:nvSpPr>
          <p:spPr>
            <a:xfrm>
              <a:off x="4093029" y="4742543"/>
              <a:ext cx="210458" cy="159658"/>
            </a:xfrm>
            <a:custGeom>
              <a:avLst/>
              <a:gdLst/>
              <a:ahLst/>
              <a:cxnLst/>
              <a:rect l="0" t="0" r="0" b="0"/>
              <a:pathLst>
                <a:path w="210458" h="159658">
                  <a:moveTo>
                    <a:pt x="0" y="0"/>
                  </a:moveTo>
                  <a:lnTo>
                    <a:pt x="3852" y="0"/>
                  </a:lnTo>
                  <a:lnTo>
                    <a:pt x="7894" y="2150"/>
                  </a:lnTo>
                  <a:lnTo>
                    <a:pt x="19436" y="11572"/>
                  </a:lnTo>
                  <a:lnTo>
                    <a:pt x="27440" y="15255"/>
                  </a:lnTo>
                  <a:lnTo>
                    <a:pt x="60075" y="45601"/>
                  </a:lnTo>
                  <a:lnTo>
                    <a:pt x="95908" y="78180"/>
                  </a:lnTo>
                  <a:lnTo>
                    <a:pt x="128301" y="100518"/>
                  </a:lnTo>
                  <a:lnTo>
                    <a:pt x="155496" y="120747"/>
                  </a:lnTo>
                  <a:lnTo>
                    <a:pt x="178113" y="135449"/>
                  </a:lnTo>
                  <a:lnTo>
                    <a:pt x="210457" y="159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153"/>
            <p:cNvSpPr/>
            <p:nvPr/>
          </p:nvSpPr>
          <p:spPr>
            <a:xfrm>
              <a:off x="4027714" y="4691743"/>
              <a:ext cx="217716" cy="203201"/>
            </a:xfrm>
            <a:custGeom>
              <a:avLst/>
              <a:gdLst/>
              <a:ahLst/>
              <a:cxnLst/>
              <a:rect l="0" t="0" r="0" b="0"/>
              <a:pathLst>
                <a:path w="217716" h="203201">
                  <a:moveTo>
                    <a:pt x="217715" y="0"/>
                  </a:moveTo>
                  <a:lnTo>
                    <a:pt x="207614" y="0"/>
                  </a:lnTo>
                  <a:lnTo>
                    <a:pt x="203011" y="2150"/>
                  </a:lnTo>
                  <a:lnTo>
                    <a:pt x="168195" y="28081"/>
                  </a:lnTo>
                  <a:lnTo>
                    <a:pt x="134594" y="60562"/>
                  </a:lnTo>
                  <a:lnTo>
                    <a:pt x="112508" y="79845"/>
                  </a:lnTo>
                  <a:lnTo>
                    <a:pt x="98381" y="94348"/>
                  </a:lnTo>
                  <a:lnTo>
                    <a:pt x="65669" y="123372"/>
                  </a:lnTo>
                  <a:lnTo>
                    <a:pt x="37717" y="15723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318"/>
          <p:cNvGrpSpPr/>
          <p:nvPr/>
        </p:nvGrpSpPr>
        <p:grpSpPr>
          <a:xfrm>
            <a:off x="4622800" y="5482771"/>
            <a:ext cx="195944" cy="261259"/>
            <a:chOff x="4622800" y="5482771"/>
            <a:chExt cx="195944" cy="261259"/>
          </a:xfrm>
        </p:grpSpPr>
        <p:sp>
          <p:nvSpPr>
            <p:cNvPr id="595" name="SMARTInkShape-1154"/>
            <p:cNvSpPr/>
            <p:nvPr/>
          </p:nvSpPr>
          <p:spPr>
            <a:xfrm>
              <a:off x="4622800" y="5482771"/>
              <a:ext cx="195944" cy="261259"/>
            </a:xfrm>
            <a:custGeom>
              <a:avLst/>
              <a:gdLst/>
              <a:ahLst/>
              <a:cxnLst/>
              <a:rect l="0" t="0" r="0" b="0"/>
              <a:pathLst>
                <a:path w="195944" h="261259">
                  <a:moveTo>
                    <a:pt x="0" y="0"/>
                  </a:moveTo>
                  <a:lnTo>
                    <a:pt x="0" y="3853"/>
                  </a:lnTo>
                  <a:lnTo>
                    <a:pt x="10101" y="27161"/>
                  </a:lnTo>
                  <a:lnTo>
                    <a:pt x="30477" y="59540"/>
                  </a:lnTo>
                  <a:lnTo>
                    <a:pt x="52125" y="91630"/>
                  </a:lnTo>
                  <a:lnTo>
                    <a:pt x="73064" y="123970"/>
                  </a:lnTo>
                  <a:lnTo>
                    <a:pt x="96020" y="158930"/>
                  </a:lnTo>
                  <a:lnTo>
                    <a:pt x="119212" y="190828"/>
                  </a:lnTo>
                  <a:lnTo>
                    <a:pt x="146696" y="224956"/>
                  </a:lnTo>
                  <a:lnTo>
                    <a:pt x="168999" y="248738"/>
                  </a:lnTo>
                  <a:lnTo>
                    <a:pt x="195943" y="261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155"/>
            <p:cNvSpPr/>
            <p:nvPr/>
          </p:nvSpPr>
          <p:spPr>
            <a:xfrm>
              <a:off x="4651829" y="5490029"/>
              <a:ext cx="152401" cy="217715"/>
            </a:xfrm>
            <a:custGeom>
              <a:avLst/>
              <a:gdLst/>
              <a:ahLst/>
              <a:cxnLst/>
              <a:rect l="0" t="0" r="0" b="0"/>
              <a:pathLst>
                <a:path w="152401" h="217715">
                  <a:moveTo>
                    <a:pt x="152400" y="0"/>
                  </a:moveTo>
                  <a:lnTo>
                    <a:pt x="145231" y="0"/>
                  </a:lnTo>
                  <a:lnTo>
                    <a:pt x="132769" y="13184"/>
                  </a:lnTo>
                  <a:lnTo>
                    <a:pt x="113684" y="48517"/>
                  </a:lnTo>
                  <a:lnTo>
                    <a:pt x="89079" y="83670"/>
                  </a:lnTo>
                  <a:lnTo>
                    <a:pt x="66686" y="119856"/>
                  </a:lnTo>
                  <a:lnTo>
                    <a:pt x="44861" y="156133"/>
                  </a:lnTo>
                  <a:lnTo>
                    <a:pt x="17018" y="191846"/>
                  </a:lnTo>
                  <a:lnTo>
                    <a:pt x="0" y="217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0" name="SMARTInkShape-Group319"/>
          <p:cNvGrpSpPr/>
          <p:nvPr/>
        </p:nvGrpSpPr>
        <p:grpSpPr>
          <a:xfrm>
            <a:off x="6858000" y="4858657"/>
            <a:ext cx="268516" cy="297544"/>
            <a:chOff x="6858000" y="4858657"/>
            <a:chExt cx="268516" cy="297544"/>
          </a:xfrm>
        </p:grpSpPr>
        <p:sp>
          <p:nvSpPr>
            <p:cNvPr id="598" name="SMARTInkShape-1156"/>
            <p:cNvSpPr/>
            <p:nvPr/>
          </p:nvSpPr>
          <p:spPr>
            <a:xfrm>
              <a:off x="6858000" y="4858657"/>
              <a:ext cx="268516" cy="297544"/>
            </a:xfrm>
            <a:custGeom>
              <a:avLst/>
              <a:gdLst/>
              <a:ahLst/>
              <a:cxnLst/>
              <a:rect l="0" t="0" r="0" b="0"/>
              <a:pathLst>
                <a:path w="268516" h="297544">
                  <a:moveTo>
                    <a:pt x="0" y="0"/>
                  </a:moveTo>
                  <a:lnTo>
                    <a:pt x="3852" y="3852"/>
                  </a:lnTo>
                  <a:lnTo>
                    <a:pt x="33412" y="20243"/>
                  </a:lnTo>
                  <a:lnTo>
                    <a:pt x="65429" y="50995"/>
                  </a:lnTo>
                  <a:lnTo>
                    <a:pt x="99188" y="84678"/>
                  </a:lnTo>
                  <a:lnTo>
                    <a:pt x="123372" y="116752"/>
                  </a:lnTo>
                  <a:lnTo>
                    <a:pt x="147562" y="147498"/>
                  </a:lnTo>
                  <a:lnTo>
                    <a:pt x="176590" y="183099"/>
                  </a:lnTo>
                  <a:lnTo>
                    <a:pt x="204812" y="217798"/>
                  </a:lnTo>
                  <a:lnTo>
                    <a:pt x="232677" y="253863"/>
                  </a:lnTo>
                  <a:lnTo>
                    <a:pt x="262754" y="289489"/>
                  </a:lnTo>
                  <a:lnTo>
                    <a:pt x="268515" y="297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157"/>
            <p:cNvSpPr/>
            <p:nvPr/>
          </p:nvSpPr>
          <p:spPr>
            <a:xfrm>
              <a:off x="6923314" y="4909457"/>
              <a:ext cx="145144" cy="130630"/>
            </a:xfrm>
            <a:custGeom>
              <a:avLst/>
              <a:gdLst/>
              <a:ahLst/>
              <a:cxnLst/>
              <a:rect l="0" t="0" r="0" b="0"/>
              <a:pathLst>
                <a:path w="145144" h="130630">
                  <a:moveTo>
                    <a:pt x="145143" y="0"/>
                  </a:moveTo>
                  <a:lnTo>
                    <a:pt x="138894" y="0"/>
                  </a:lnTo>
                  <a:lnTo>
                    <a:pt x="134332" y="3852"/>
                  </a:lnTo>
                  <a:lnTo>
                    <a:pt x="132275" y="7894"/>
                  </a:lnTo>
                  <a:lnTo>
                    <a:pt x="131726" y="10101"/>
                  </a:lnTo>
                  <a:lnTo>
                    <a:pt x="127101" y="17060"/>
                  </a:lnTo>
                  <a:lnTo>
                    <a:pt x="117508" y="26634"/>
                  </a:lnTo>
                  <a:lnTo>
                    <a:pt x="92428" y="41933"/>
                  </a:lnTo>
                  <a:lnTo>
                    <a:pt x="78256" y="56545"/>
                  </a:lnTo>
                  <a:lnTo>
                    <a:pt x="45871" y="81150"/>
                  </a:lnTo>
                  <a:lnTo>
                    <a:pt x="14063" y="116261"/>
                  </a:lnTo>
                  <a:lnTo>
                    <a:pt x="0" y="130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1" name="SMARTInkShape-1158"/>
          <p:cNvSpPr/>
          <p:nvPr/>
        </p:nvSpPr>
        <p:spPr>
          <a:xfrm>
            <a:off x="6197600" y="5548086"/>
            <a:ext cx="341668" cy="29029"/>
          </a:xfrm>
          <a:custGeom>
            <a:avLst/>
            <a:gdLst/>
            <a:ahLst/>
            <a:cxnLst/>
            <a:rect l="0" t="0" r="0" b="0"/>
            <a:pathLst>
              <a:path w="341668" h="29029">
                <a:moveTo>
                  <a:pt x="0" y="0"/>
                </a:moveTo>
                <a:lnTo>
                  <a:pt x="3852" y="0"/>
                </a:lnTo>
                <a:lnTo>
                  <a:pt x="7894" y="2150"/>
                </a:lnTo>
                <a:lnTo>
                  <a:pt x="12378" y="4987"/>
                </a:lnTo>
                <a:lnTo>
                  <a:pt x="21827" y="6809"/>
                </a:lnTo>
                <a:lnTo>
                  <a:pt x="44957" y="7231"/>
                </a:lnTo>
                <a:lnTo>
                  <a:pt x="50353" y="9395"/>
                </a:lnTo>
                <a:lnTo>
                  <a:pt x="55440" y="12239"/>
                </a:lnTo>
                <a:lnTo>
                  <a:pt x="65275" y="14064"/>
                </a:lnTo>
                <a:lnTo>
                  <a:pt x="89652" y="15303"/>
                </a:lnTo>
                <a:lnTo>
                  <a:pt x="103720" y="20760"/>
                </a:lnTo>
                <a:lnTo>
                  <a:pt x="138989" y="21745"/>
                </a:lnTo>
                <a:lnTo>
                  <a:pt x="168732" y="22577"/>
                </a:lnTo>
                <a:lnTo>
                  <a:pt x="182983" y="27516"/>
                </a:lnTo>
                <a:lnTo>
                  <a:pt x="219268" y="28989"/>
                </a:lnTo>
                <a:lnTo>
                  <a:pt x="251672" y="29026"/>
                </a:lnTo>
                <a:lnTo>
                  <a:pt x="287919" y="29028"/>
                </a:lnTo>
                <a:lnTo>
                  <a:pt x="319459" y="29028"/>
                </a:lnTo>
                <a:lnTo>
                  <a:pt x="341667" y="2902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5" name="SMARTInkShape-Group321"/>
          <p:cNvGrpSpPr/>
          <p:nvPr/>
        </p:nvGrpSpPr>
        <p:grpSpPr>
          <a:xfrm>
            <a:off x="6937828" y="4466771"/>
            <a:ext cx="283030" cy="283001"/>
            <a:chOff x="6937828" y="4466771"/>
            <a:chExt cx="283030" cy="283001"/>
          </a:xfrm>
        </p:grpSpPr>
        <p:sp>
          <p:nvSpPr>
            <p:cNvPr id="602" name="SMARTInkShape-1159"/>
            <p:cNvSpPr/>
            <p:nvPr/>
          </p:nvSpPr>
          <p:spPr>
            <a:xfrm>
              <a:off x="6952343" y="4466771"/>
              <a:ext cx="94343" cy="232230"/>
            </a:xfrm>
            <a:custGeom>
              <a:avLst/>
              <a:gdLst/>
              <a:ahLst/>
              <a:cxnLst/>
              <a:rect l="0" t="0" r="0" b="0"/>
              <a:pathLst>
                <a:path w="94343" h="232230">
                  <a:moveTo>
                    <a:pt x="0" y="0"/>
                  </a:moveTo>
                  <a:lnTo>
                    <a:pt x="0" y="3853"/>
                  </a:lnTo>
                  <a:lnTo>
                    <a:pt x="2150" y="7894"/>
                  </a:lnTo>
                  <a:lnTo>
                    <a:pt x="4987" y="12379"/>
                  </a:lnTo>
                  <a:lnTo>
                    <a:pt x="7391" y="19437"/>
                  </a:lnTo>
                  <a:lnTo>
                    <a:pt x="27025" y="43677"/>
                  </a:lnTo>
                  <a:lnTo>
                    <a:pt x="36869" y="78018"/>
                  </a:lnTo>
                  <a:lnTo>
                    <a:pt x="42013" y="89596"/>
                  </a:lnTo>
                  <a:lnTo>
                    <a:pt x="47837" y="98491"/>
                  </a:lnTo>
                  <a:lnTo>
                    <a:pt x="49484" y="103713"/>
                  </a:lnTo>
                  <a:lnTo>
                    <a:pt x="52777" y="123969"/>
                  </a:lnTo>
                  <a:lnTo>
                    <a:pt x="58643" y="135914"/>
                  </a:lnTo>
                  <a:lnTo>
                    <a:pt x="60867" y="138989"/>
                  </a:lnTo>
                  <a:lnTo>
                    <a:pt x="63337" y="146709"/>
                  </a:lnTo>
                  <a:lnTo>
                    <a:pt x="65242" y="154709"/>
                  </a:lnTo>
                  <a:lnTo>
                    <a:pt x="70042" y="164553"/>
                  </a:lnTo>
                  <a:lnTo>
                    <a:pt x="72628" y="176518"/>
                  </a:lnTo>
                  <a:lnTo>
                    <a:pt x="78167" y="188194"/>
                  </a:lnTo>
                  <a:lnTo>
                    <a:pt x="94342" y="2322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160"/>
            <p:cNvSpPr/>
            <p:nvPr/>
          </p:nvSpPr>
          <p:spPr>
            <a:xfrm>
              <a:off x="6937828" y="4655457"/>
              <a:ext cx="232230" cy="21773"/>
            </a:xfrm>
            <a:custGeom>
              <a:avLst/>
              <a:gdLst/>
              <a:ahLst/>
              <a:cxnLst/>
              <a:rect l="0" t="0" r="0" b="0"/>
              <a:pathLst>
                <a:path w="232230" h="21773">
                  <a:moveTo>
                    <a:pt x="0" y="0"/>
                  </a:moveTo>
                  <a:lnTo>
                    <a:pt x="32429" y="806"/>
                  </a:lnTo>
                  <a:lnTo>
                    <a:pt x="55575" y="6584"/>
                  </a:lnTo>
                  <a:lnTo>
                    <a:pt x="87224" y="7218"/>
                  </a:lnTo>
                  <a:lnTo>
                    <a:pt x="119212" y="7256"/>
                  </a:lnTo>
                  <a:lnTo>
                    <a:pt x="133249" y="8063"/>
                  </a:lnTo>
                  <a:lnTo>
                    <a:pt x="164776" y="14066"/>
                  </a:lnTo>
                  <a:lnTo>
                    <a:pt x="179535" y="15261"/>
                  </a:lnTo>
                  <a:lnTo>
                    <a:pt x="200084" y="21094"/>
                  </a:lnTo>
                  <a:lnTo>
                    <a:pt x="224545" y="21770"/>
                  </a:lnTo>
                  <a:lnTo>
                    <a:pt x="232202" y="14541"/>
                  </a:lnTo>
                  <a:lnTo>
                    <a:pt x="232229" y="21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161"/>
            <p:cNvSpPr/>
            <p:nvPr/>
          </p:nvSpPr>
          <p:spPr>
            <a:xfrm>
              <a:off x="6981372" y="4619171"/>
              <a:ext cx="239486" cy="130601"/>
            </a:xfrm>
            <a:custGeom>
              <a:avLst/>
              <a:gdLst/>
              <a:ahLst/>
              <a:cxnLst/>
              <a:rect l="0" t="0" r="0" b="0"/>
              <a:pathLst>
                <a:path w="239486" h="130601">
                  <a:moveTo>
                    <a:pt x="0" y="0"/>
                  </a:moveTo>
                  <a:lnTo>
                    <a:pt x="3852" y="3853"/>
                  </a:lnTo>
                  <a:lnTo>
                    <a:pt x="5744" y="7894"/>
                  </a:lnTo>
                  <a:lnTo>
                    <a:pt x="6248" y="10101"/>
                  </a:lnTo>
                  <a:lnTo>
                    <a:pt x="7391" y="11572"/>
                  </a:lnTo>
                  <a:lnTo>
                    <a:pt x="17270" y="17980"/>
                  </a:lnTo>
                  <a:lnTo>
                    <a:pt x="19770" y="22237"/>
                  </a:lnTo>
                  <a:lnTo>
                    <a:pt x="21688" y="26817"/>
                  </a:lnTo>
                  <a:lnTo>
                    <a:pt x="25228" y="31540"/>
                  </a:lnTo>
                  <a:lnTo>
                    <a:pt x="29489" y="34177"/>
                  </a:lnTo>
                  <a:lnTo>
                    <a:pt x="31754" y="34880"/>
                  </a:lnTo>
                  <a:lnTo>
                    <a:pt x="33265" y="36962"/>
                  </a:lnTo>
                  <a:lnTo>
                    <a:pt x="37839" y="49739"/>
                  </a:lnTo>
                  <a:lnTo>
                    <a:pt x="55947" y="72544"/>
                  </a:lnTo>
                  <a:lnTo>
                    <a:pt x="57925" y="77398"/>
                  </a:lnTo>
                  <a:lnTo>
                    <a:pt x="84946" y="108858"/>
                  </a:lnTo>
                  <a:lnTo>
                    <a:pt x="85659" y="111277"/>
                  </a:lnTo>
                  <a:lnTo>
                    <a:pt x="86941" y="112889"/>
                  </a:lnTo>
                  <a:lnTo>
                    <a:pt x="107730" y="129520"/>
                  </a:lnTo>
                  <a:lnTo>
                    <a:pt x="115006" y="130531"/>
                  </a:lnTo>
                  <a:lnTo>
                    <a:pt x="119637" y="130600"/>
                  </a:lnTo>
                  <a:lnTo>
                    <a:pt x="120882" y="129803"/>
                  </a:lnTo>
                  <a:lnTo>
                    <a:pt x="121711" y="128466"/>
                  </a:lnTo>
                  <a:lnTo>
                    <a:pt x="122265" y="126768"/>
                  </a:lnTo>
                  <a:lnTo>
                    <a:pt x="123440" y="125636"/>
                  </a:lnTo>
                  <a:lnTo>
                    <a:pt x="126896" y="124378"/>
                  </a:lnTo>
                  <a:lnTo>
                    <a:pt x="128139" y="123236"/>
                  </a:lnTo>
                  <a:lnTo>
                    <a:pt x="129522" y="119817"/>
                  </a:lnTo>
                  <a:lnTo>
                    <a:pt x="130697" y="118583"/>
                  </a:lnTo>
                  <a:lnTo>
                    <a:pt x="140631" y="112587"/>
                  </a:lnTo>
                  <a:lnTo>
                    <a:pt x="153075" y="101685"/>
                  </a:lnTo>
                  <a:lnTo>
                    <a:pt x="171281" y="89300"/>
                  </a:lnTo>
                  <a:lnTo>
                    <a:pt x="205616" y="55638"/>
                  </a:lnTo>
                  <a:lnTo>
                    <a:pt x="214488" y="45962"/>
                  </a:lnTo>
                  <a:lnTo>
                    <a:pt x="216280" y="41124"/>
                  </a:lnTo>
                  <a:lnTo>
                    <a:pt x="217565" y="39512"/>
                  </a:lnTo>
                  <a:lnTo>
                    <a:pt x="239485" y="29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322"/>
          <p:cNvGrpSpPr/>
          <p:nvPr/>
        </p:nvGrpSpPr>
        <p:grpSpPr>
          <a:xfrm>
            <a:off x="4238172" y="5061857"/>
            <a:ext cx="217715" cy="384630"/>
            <a:chOff x="4238172" y="5061857"/>
            <a:chExt cx="217715" cy="384630"/>
          </a:xfrm>
        </p:grpSpPr>
        <p:sp>
          <p:nvSpPr>
            <p:cNvPr id="606" name="SMARTInkShape-1162"/>
            <p:cNvSpPr/>
            <p:nvPr/>
          </p:nvSpPr>
          <p:spPr>
            <a:xfrm>
              <a:off x="4238172" y="5061857"/>
              <a:ext cx="217715" cy="137886"/>
            </a:xfrm>
            <a:custGeom>
              <a:avLst/>
              <a:gdLst/>
              <a:ahLst/>
              <a:cxnLst/>
              <a:rect l="0" t="0" r="0" b="0"/>
              <a:pathLst>
                <a:path w="217715" h="137886">
                  <a:moveTo>
                    <a:pt x="79828" y="36286"/>
                  </a:moveTo>
                  <a:lnTo>
                    <a:pt x="52528" y="70644"/>
                  </a:lnTo>
                  <a:lnTo>
                    <a:pt x="32936" y="91224"/>
                  </a:lnTo>
                  <a:lnTo>
                    <a:pt x="25690" y="103927"/>
                  </a:lnTo>
                  <a:lnTo>
                    <a:pt x="10428" y="120947"/>
                  </a:lnTo>
                  <a:lnTo>
                    <a:pt x="5732" y="130628"/>
                  </a:lnTo>
                  <a:lnTo>
                    <a:pt x="0" y="137885"/>
                  </a:lnTo>
                  <a:lnTo>
                    <a:pt x="0" y="123222"/>
                  </a:lnTo>
                  <a:lnTo>
                    <a:pt x="2149" y="117123"/>
                  </a:lnTo>
                  <a:lnTo>
                    <a:pt x="4986" y="111724"/>
                  </a:lnTo>
                  <a:lnTo>
                    <a:pt x="7390" y="104152"/>
                  </a:lnTo>
                  <a:lnTo>
                    <a:pt x="12045" y="96801"/>
                  </a:lnTo>
                  <a:lnTo>
                    <a:pt x="20091" y="77263"/>
                  </a:lnTo>
                  <a:lnTo>
                    <a:pt x="24519" y="71163"/>
                  </a:lnTo>
                  <a:lnTo>
                    <a:pt x="42073" y="56040"/>
                  </a:lnTo>
                  <a:lnTo>
                    <a:pt x="46921" y="48291"/>
                  </a:lnTo>
                  <a:lnTo>
                    <a:pt x="52183" y="36747"/>
                  </a:lnTo>
                  <a:lnTo>
                    <a:pt x="78696" y="8393"/>
                  </a:lnTo>
                  <a:lnTo>
                    <a:pt x="79815" y="146"/>
                  </a:lnTo>
                  <a:lnTo>
                    <a:pt x="79828" y="9"/>
                  </a:lnTo>
                  <a:lnTo>
                    <a:pt x="86997" y="0"/>
                  </a:lnTo>
                  <a:lnTo>
                    <a:pt x="87077" y="6248"/>
                  </a:lnTo>
                  <a:lnTo>
                    <a:pt x="99638" y="21921"/>
                  </a:lnTo>
                  <a:lnTo>
                    <a:pt x="101534" y="26676"/>
                  </a:lnTo>
                  <a:lnTo>
                    <a:pt x="128227" y="62224"/>
                  </a:lnTo>
                  <a:lnTo>
                    <a:pt x="143531" y="77351"/>
                  </a:lnTo>
                  <a:lnTo>
                    <a:pt x="178949" y="106438"/>
                  </a:lnTo>
                  <a:lnTo>
                    <a:pt x="191097" y="118533"/>
                  </a:lnTo>
                  <a:lnTo>
                    <a:pt x="217714" y="130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163"/>
            <p:cNvSpPr/>
            <p:nvPr/>
          </p:nvSpPr>
          <p:spPr>
            <a:xfrm>
              <a:off x="4318000" y="5061857"/>
              <a:ext cx="65315" cy="384630"/>
            </a:xfrm>
            <a:custGeom>
              <a:avLst/>
              <a:gdLst/>
              <a:ahLst/>
              <a:cxnLst/>
              <a:rect l="0" t="0" r="0" b="0"/>
              <a:pathLst>
                <a:path w="65315" h="384630">
                  <a:moveTo>
                    <a:pt x="0" y="0"/>
                  </a:moveTo>
                  <a:lnTo>
                    <a:pt x="6958" y="0"/>
                  </a:lnTo>
                  <a:lnTo>
                    <a:pt x="7169" y="3852"/>
                  </a:lnTo>
                  <a:lnTo>
                    <a:pt x="8004" y="4987"/>
                  </a:lnTo>
                  <a:lnTo>
                    <a:pt x="11084" y="6248"/>
                  </a:lnTo>
                  <a:lnTo>
                    <a:pt x="12989" y="13260"/>
                  </a:lnTo>
                  <a:lnTo>
                    <a:pt x="15120" y="32746"/>
                  </a:lnTo>
                  <a:lnTo>
                    <a:pt x="20219" y="43321"/>
                  </a:lnTo>
                  <a:lnTo>
                    <a:pt x="21746" y="77830"/>
                  </a:lnTo>
                  <a:lnTo>
                    <a:pt x="21771" y="114005"/>
                  </a:lnTo>
                  <a:lnTo>
                    <a:pt x="22577" y="133108"/>
                  </a:lnTo>
                  <a:lnTo>
                    <a:pt x="28356" y="162083"/>
                  </a:lnTo>
                  <a:lnTo>
                    <a:pt x="31140" y="198093"/>
                  </a:lnTo>
                  <a:lnTo>
                    <a:pt x="35834" y="231781"/>
                  </a:lnTo>
                  <a:lnTo>
                    <a:pt x="37032" y="256360"/>
                  </a:lnTo>
                  <a:lnTo>
                    <a:pt x="42864" y="285443"/>
                  </a:lnTo>
                  <a:lnTo>
                    <a:pt x="44148" y="299960"/>
                  </a:lnTo>
                  <a:lnTo>
                    <a:pt x="50340" y="325935"/>
                  </a:lnTo>
                  <a:lnTo>
                    <a:pt x="51546" y="343571"/>
                  </a:lnTo>
                  <a:lnTo>
                    <a:pt x="57040" y="357709"/>
                  </a:lnTo>
                  <a:lnTo>
                    <a:pt x="58663" y="367634"/>
                  </a:lnTo>
                  <a:lnTo>
                    <a:pt x="65007" y="376944"/>
                  </a:lnTo>
                  <a:lnTo>
                    <a:pt x="65314" y="384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9" name="SMARTInkShape-1164"/>
          <p:cNvSpPr/>
          <p:nvPr/>
        </p:nvSpPr>
        <p:spPr>
          <a:xfrm>
            <a:off x="4536393" y="4379486"/>
            <a:ext cx="100922" cy="36486"/>
          </a:xfrm>
          <a:custGeom>
            <a:avLst/>
            <a:gdLst/>
            <a:ahLst/>
            <a:cxnLst/>
            <a:rect l="0" t="0" r="0" b="0"/>
            <a:pathLst>
              <a:path w="100922" h="36486">
                <a:moveTo>
                  <a:pt x="0" y="0"/>
                </a:moveTo>
                <a:lnTo>
                  <a:pt x="23456" y="5127"/>
                </a:lnTo>
                <a:lnTo>
                  <a:pt x="32455" y="7573"/>
                </a:lnTo>
                <a:lnTo>
                  <a:pt x="42720" y="13064"/>
                </a:lnTo>
                <a:lnTo>
                  <a:pt x="59121" y="15303"/>
                </a:lnTo>
                <a:lnTo>
                  <a:pt x="60959" y="16720"/>
                </a:lnTo>
                <a:lnTo>
                  <a:pt x="62185" y="18470"/>
                </a:lnTo>
                <a:lnTo>
                  <a:pt x="63808" y="19637"/>
                </a:lnTo>
                <a:lnTo>
                  <a:pt x="72207" y="23660"/>
                </a:lnTo>
                <a:lnTo>
                  <a:pt x="76871" y="26754"/>
                </a:lnTo>
                <a:lnTo>
                  <a:pt x="84992" y="28902"/>
                </a:lnTo>
                <a:lnTo>
                  <a:pt x="89841" y="29132"/>
                </a:lnTo>
                <a:lnTo>
                  <a:pt x="94115" y="31335"/>
                </a:lnTo>
                <a:lnTo>
                  <a:pt x="100921" y="364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SMARTInkShape-1165"/>
          <p:cNvSpPr/>
          <p:nvPr/>
        </p:nvSpPr>
        <p:spPr>
          <a:xfrm>
            <a:off x="6190343" y="5214257"/>
            <a:ext cx="819970" cy="537030"/>
          </a:xfrm>
          <a:custGeom>
            <a:avLst/>
            <a:gdLst/>
            <a:ahLst/>
            <a:cxnLst/>
            <a:rect l="0" t="0" r="0" b="0"/>
            <a:pathLst>
              <a:path w="819970" h="537030">
                <a:moveTo>
                  <a:pt x="711199" y="0"/>
                </a:moveTo>
                <a:lnTo>
                  <a:pt x="711199" y="27904"/>
                </a:lnTo>
                <a:lnTo>
                  <a:pt x="716188" y="34601"/>
                </a:lnTo>
                <a:lnTo>
                  <a:pt x="717449" y="39030"/>
                </a:lnTo>
                <a:lnTo>
                  <a:pt x="718449" y="74904"/>
                </a:lnTo>
                <a:lnTo>
                  <a:pt x="725415" y="107570"/>
                </a:lnTo>
                <a:lnTo>
                  <a:pt x="726462" y="126014"/>
                </a:lnTo>
                <a:lnTo>
                  <a:pt x="732519" y="153927"/>
                </a:lnTo>
                <a:lnTo>
                  <a:pt x="732945" y="186356"/>
                </a:lnTo>
                <a:lnTo>
                  <a:pt x="740360" y="220138"/>
                </a:lnTo>
                <a:lnTo>
                  <a:pt x="746388" y="244325"/>
                </a:lnTo>
                <a:lnTo>
                  <a:pt x="749491" y="274258"/>
                </a:lnTo>
                <a:lnTo>
                  <a:pt x="758288" y="309550"/>
                </a:lnTo>
                <a:lnTo>
                  <a:pt x="767256" y="333817"/>
                </a:lnTo>
                <a:lnTo>
                  <a:pt x="770814" y="348340"/>
                </a:lnTo>
                <a:lnTo>
                  <a:pt x="782086" y="380462"/>
                </a:lnTo>
                <a:lnTo>
                  <a:pt x="789022" y="397125"/>
                </a:lnTo>
                <a:lnTo>
                  <a:pt x="798341" y="425002"/>
                </a:lnTo>
                <a:lnTo>
                  <a:pt x="810794" y="442642"/>
                </a:lnTo>
                <a:lnTo>
                  <a:pt x="812682" y="455764"/>
                </a:lnTo>
                <a:lnTo>
                  <a:pt x="812789" y="463322"/>
                </a:lnTo>
                <a:lnTo>
                  <a:pt x="813599" y="463700"/>
                </a:lnTo>
                <a:lnTo>
                  <a:pt x="819758" y="464428"/>
                </a:lnTo>
                <a:lnTo>
                  <a:pt x="819969" y="468302"/>
                </a:lnTo>
                <a:lnTo>
                  <a:pt x="819192" y="469439"/>
                </a:lnTo>
                <a:lnTo>
                  <a:pt x="817868" y="470197"/>
                </a:lnTo>
                <a:lnTo>
                  <a:pt x="812826" y="471706"/>
                </a:lnTo>
                <a:lnTo>
                  <a:pt x="777939" y="471714"/>
                </a:lnTo>
                <a:lnTo>
                  <a:pt x="769231" y="471714"/>
                </a:lnTo>
                <a:lnTo>
                  <a:pt x="766821" y="472520"/>
                </a:lnTo>
                <a:lnTo>
                  <a:pt x="765215" y="473864"/>
                </a:lnTo>
                <a:lnTo>
                  <a:pt x="764143" y="475567"/>
                </a:lnTo>
                <a:lnTo>
                  <a:pt x="758651" y="477458"/>
                </a:lnTo>
                <a:lnTo>
                  <a:pt x="751642" y="479106"/>
                </a:lnTo>
                <a:lnTo>
                  <a:pt x="740572" y="484583"/>
                </a:lnTo>
                <a:lnTo>
                  <a:pt x="720000" y="488234"/>
                </a:lnTo>
                <a:lnTo>
                  <a:pt x="713499" y="491152"/>
                </a:lnTo>
                <a:lnTo>
                  <a:pt x="692580" y="494087"/>
                </a:lnTo>
                <a:lnTo>
                  <a:pt x="684001" y="498413"/>
                </a:lnTo>
                <a:lnTo>
                  <a:pt x="648188" y="504505"/>
                </a:lnTo>
                <a:lnTo>
                  <a:pt x="633916" y="507310"/>
                </a:lnTo>
                <a:lnTo>
                  <a:pt x="621016" y="508602"/>
                </a:lnTo>
                <a:lnTo>
                  <a:pt x="597415" y="514222"/>
                </a:lnTo>
                <a:lnTo>
                  <a:pt x="563632" y="516004"/>
                </a:lnTo>
                <a:lnTo>
                  <a:pt x="534609" y="521836"/>
                </a:lnTo>
                <a:lnTo>
                  <a:pt x="500593" y="522455"/>
                </a:lnTo>
                <a:lnTo>
                  <a:pt x="468688" y="522509"/>
                </a:lnTo>
                <a:lnTo>
                  <a:pt x="435030" y="522514"/>
                </a:lnTo>
                <a:lnTo>
                  <a:pt x="404834" y="522514"/>
                </a:lnTo>
                <a:lnTo>
                  <a:pt x="374896" y="522514"/>
                </a:lnTo>
                <a:lnTo>
                  <a:pt x="340760" y="522514"/>
                </a:lnTo>
                <a:lnTo>
                  <a:pt x="310502" y="522514"/>
                </a:lnTo>
                <a:lnTo>
                  <a:pt x="297657" y="521708"/>
                </a:lnTo>
                <a:lnTo>
                  <a:pt x="267414" y="516266"/>
                </a:lnTo>
                <a:lnTo>
                  <a:pt x="234234" y="515390"/>
                </a:lnTo>
                <a:lnTo>
                  <a:pt x="201226" y="515269"/>
                </a:lnTo>
                <a:lnTo>
                  <a:pt x="167461" y="515258"/>
                </a:lnTo>
                <a:lnTo>
                  <a:pt x="136843" y="515257"/>
                </a:lnTo>
                <a:lnTo>
                  <a:pt x="104352" y="521506"/>
                </a:lnTo>
                <a:lnTo>
                  <a:pt x="70172" y="522455"/>
                </a:lnTo>
                <a:lnTo>
                  <a:pt x="55643" y="523303"/>
                </a:lnTo>
                <a:lnTo>
                  <a:pt x="27516" y="529323"/>
                </a:lnTo>
                <a:lnTo>
                  <a:pt x="17082" y="529683"/>
                </a:lnTo>
                <a:lnTo>
                  <a:pt x="0" y="5370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4" name="SMARTInkShape-Group325"/>
          <p:cNvGrpSpPr/>
          <p:nvPr/>
        </p:nvGrpSpPr>
        <p:grpSpPr>
          <a:xfrm>
            <a:off x="6081486" y="5330371"/>
            <a:ext cx="522504" cy="341087"/>
            <a:chOff x="6081486" y="5330371"/>
            <a:chExt cx="522504" cy="341087"/>
          </a:xfrm>
        </p:grpSpPr>
        <p:sp>
          <p:nvSpPr>
            <p:cNvPr id="611" name="SMARTInkShape-1166"/>
            <p:cNvSpPr/>
            <p:nvPr/>
          </p:nvSpPr>
          <p:spPr>
            <a:xfrm>
              <a:off x="6081486" y="5461000"/>
              <a:ext cx="522504" cy="29030"/>
            </a:xfrm>
            <a:custGeom>
              <a:avLst/>
              <a:gdLst/>
              <a:ahLst/>
              <a:cxnLst/>
              <a:rect l="0" t="0" r="0" b="0"/>
              <a:pathLst>
                <a:path w="522504" h="29030">
                  <a:moveTo>
                    <a:pt x="79828" y="7257"/>
                  </a:moveTo>
                  <a:lnTo>
                    <a:pt x="96887" y="7257"/>
                  </a:lnTo>
                  <a:lnTo>
                    <a:pt x="101656" y="5107"/>
                  </a:lnTo>
                  <a:lnTo>
                    <a:pt x="106463" y="2270"/>
                  </a:lnTo>
                  <a:lnTo>
                    <a:pt x="116119" y="448"/>
                  </a:lnTo>
                  <a:lnTo>
                    <a:pt x="151952" y="3"/>
                  </a:lnTo>
                  <a:lnTo>
                    <a:pt x="187169" y="0"/>
                  </a:lnTo>
                  <a:lnTo>
                    <a:pt x="223446" y="0"/>
                  </a:lnTo>
                  <a:lnTo>
                    <a:pt x="259235" y="0"/>
                  </a:lnTo>
                  <a:lnTo>
                    <a:pt x="273281" y="806"/>
                  </a:lnTo>
                  <a:lnTo>
                    <a:pt x="295433" y="6248"/>
                  </a:lnTo>
                  <a:lnTo>
                    <a:pt x="328096" y="7218"/>
                  </a:lnTo>
                  <a:lnTo>
                    <a:pt x="361478" y="7253"/>
                  </a:lnTo>
                  <a:lnTo>
                    <a:pt x="371920" y="8062"/>
                  </a:lnTo>
                  <a:lnTo>
                    <a:pt x="406364" y="14066"/>
                  </a:lnTo>
                  <a:lnTo>
                    <a:pt x="415253" y="15121"/>
                  </a:lnTo>
                  <a:lnTo>
                    <a:pt x="429681" y="20219"/>
                  </a:lnTo>
                  <a:lnTo>
                    <a:pt x="462126" y="21680"/>
                  </a:lnTo>
                  <a:lnTo>
                    <a:pt x="469603" y="23882"/>
                  </a:lnTo>
                  <a:lnTo>
                    <a:pt x="476421" y="26741"/>
                  </a:lnTo>
                  <a:lnTo>
                    <a:pt x="511188" y="29020"/>
                  </a:lnTo>
                  <a:lnTo>
                    <a:pt x="522503" y="29029"/>
                  </a:lnTo>
                  <a:lnTo>
                    <a:pt x="518659" y="29029"/>
                  </a:lnTo>
                  <a:lnTo>
                    <a:pt x="514618" y="26879"/>
                  </a:lnTo>
                  <a:lnTo>
                    <a:pt x="510135" y="24042"/>
                  </a:lnTo>
                  <a:lnTo>
                    <a:pt x="500687" y="22220"/>
                  </a:lnTo>
                  <a:lnTo>
                    <a:pt x="483653" y="21024"/>
                  </a:lnTo>
                  <a:lnTo>
                    <a:pt x="470011" y="16039"/>
                  </a:lnTo>
                  <a:lnTo>
                    <a:pt x="442536" y="12498"/>
                  </a:lnTo>
                  <a:lnTo>
                    <a:pt x="428127" y="8810"/>
                  </a:lnTo>
                  <a:lnTo>
                    <a:pt x="394303" y="7348"/>
                  </a:lnTo>
                  <a:lnTo>
                    <a:pt x="361423" y="1017"/>
                  </a:lnTo>
                  <a:lnTo>
                    <a:pt x="328533" y="133"/>
                  </a:lnTo>
                  <a:lnTo>
                    <a:pt x="297652" y="17"/>
                  </a:lnTo>
                  <a:lnTo>
                    <a:pt x="267414" y="2"/>
                  </a:lnTo>
                  <a:lnTo>
                    <a:pt x="232084" y="0"/>
                  </a:lnTo>
                  <a:lnTo>
                    <a:pt x="200911" y="0"/>
                  </a:lnTo>
                  <a:lnTo>
                    <a:pt x="170465" y="0"/>
                  </a:lnTo>
                  <a:lnTo>
                    <a:pt x="139548" y="0"/>
                  </a:lnTo>
                  <a:lnTo>
                    <a:pt x="113914" y="806"/>
                  </a:lnTo>
                  <a:lnTo>
                    <a:pt x="79841" y="6809"/>
                  </a:lnTo>
                  <a:lnTo>
                    <a:pt x="56445" y="8005"/>
                  </a:lnTo>
                  <a:lnTo>
                    <a:pt x="42030" y="12990"/>
                  </a:lnTo>
                  <a:lnTo>
                    <a:pt x="34001" y="14643"/>
                  </a:lnTo>
                  <a:lnTo>
                    <a:pt x="22276" y="20124"/>
                  </a:lnTo>
                  <a:lnTo>
                    <a:pt x="8720" y="21675"/>
                  </a:lnTo>
                  <a:lnTo>
                    <a:pt x="0" y="29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167"/>
            <p:cNvSpPr/>
            <p:nvPr/>
          </p:nvSpPr>
          <p:spPr>
            <a:xfrm>
              <a:off x="6088743" y="5330371"/>
              <a:ext cx="304801" cy="341087"/>
            </a:xfrm>
            <a:custGeom>
              <a:avLst/>
              <a:gdLst/>
              <a:ahLst/>
              <a:cxnLst/>
              <a:rect l="0" t="0" r="0" b="0"/>
              <a:pathLst>
                <a:path w="304801" h="341087">
                  <a:moveTo>
                    <a:pt x="152400" y="0"/>
                  </a:moveTo>
                  <a:lnTo>
                    <a:pt x="166912" y="0"/>
                  </a:lnTo>
                  <a:lnTo>
                    <a:pt x="166914" y="13418"/>
                  </a:lnTo>
                  <a:lnTo>
                    <a:pt x="163062" y="18042"/>
                  </a:lnTo>
                  <a:lnTo>
                    <a:pt x="159020" y="20115"/>
                  </a:lnTo>
                  <a:lnTo>
                    <a:pt x="156814" y="20667"/>
                  </a:lnTo>
                  <a:lnTo>
                    <a:pt x="155342" y="21841"/>
                  </a:lnTo>
                  <a:lnTo>
                    <a:pt x="153708" y="25297"/>
                  </a:lnTo>
                  <a:lnTo>
                    <a:pt x="152466" y="26541"/>
                  </a:lnTo>
                  <a:lnTo>
                    <a:pt x="137748" y="34627"/>
                  </a:lnTo>
                  <a:lnTo>
                    <a:pt x="135375" y="35181"/>
                  </a:lnTo>
                  <a:lnTo>
                    <a:pt x="128182" y="39811"/>
                  </a:lnTo>
                  <a:lnTo>
                    <a:pt x="91897" y="75018"/>
                  </a:lnTo>
                  <a:lnTo>
                    <a:pt x="67733" y="98376"/>
                  </a:lnTo>
                  <a:lnTo>
                    <a:pt x="58057" y="103114"/>
                  </a:lnTo>
                  <a:lnTo>
                    <a:pt x="55639" y="105029"/>
                  </a:lnTo>
                  <a:lnTo>
                    <a:pt x="52950" y="109306"/>
                  </a:lnTo>
                  <a:lnTo>
                    <a:pt x="50949" y="113895"/>
                  </a:lnTo>
                  <a:lnTo>
                    <a:pt x="40824" y="125817"/>
                  </a:lnTo>
                  <a:lnTo>
                    <a:pt x="36153" y="128491"/>
                  </a:lnTo>
                  <a:lnTo>
                    <a:pt x="31389" y="130485"/>
                  </a:lnTo>
                  <a:lnTo>
                    <a:pt x="26583" y="134059"/>
                  </a:lnTo>
                  <a:lnTo>
                    <a:pt x="23910" y="138336"/>
                  </a:lnTo>
                  <a:lnTo>
                    <a:pt x="23197" y="140605"/>
                  </a:lnTo>
                  <a:lnTo>
                    <a:pt x="21915" y="142118"/>
                  </a:lnTo>
                  <a:lnTo>
                    <a:pt x="7656" y="152066"/>
                  </a:lnTo>
                  <a:lnTo>
                    <a:pt x="309" y="159350"/>
                  </a:lnTo>
                  <a:lnTo>
                    <a:pt x="0" y="166915"/>
                  </a:lnTo>
                  <a:lnTo>
                    <a:pt x="6958" y="166915"/>
                  </a:lnTo>
                  <a:lnTo>
                    <a:pt x="12992" y="171902"/>
                  </a:lnTo>
                  <a:lnTo>
                    <a:pt x="20456" y="173873"/>
                  </a:lnTo>
                  <a:lnTo>
                    <a:pt x="32293" y="174920"/>
                  </a:lnTo>
                  <a:lnTo>
                    <a:pt x="40658" y="179948"/>
                  </a:lnTo>
                  <a:lnTo>
                    <a:pt x="48242" y="185739"/>
                  </a:lnTo>
                  <a:lnTo>
                    <a:pt x="71050" y="196408"/>
                  </a:lnTo>
                  <a:lnTo>
                    <a:pt x="85799" y="205711"/>
                  </a:lnTo>
                  <a:lnTo>
                    <a:pt x="99255" y="211133"/>
                  </a:lnTo>
                  <a:lnTo>
                    <a:pt x="135383" y="236121"/>
                  </a:lnTo>
                  <a:lnTo>
                    <a:pt x="157546" y="242896"/>
                  </a:lnTo>
                  <a:lnTo>
                    <a:pt x="190210" y="262362"/>
                  </a:lnTo>
                  <a:lnTo>
                    <a:pt x="204487" y="271152"/>
                  </a:lnTo>
                  <a:lnTo>
                    <a:pt x="230671" y="293889"/>
                  </a:lnTo>
                  <a:lnTo>
                    <a:pt x="252350" y="305117"/>
                  </a:lnTo>
                  <a:lnTo>
                    <a:pt x="265878" y="316131"/>
                  </a:lnTo>
                  <a:lnTo>
                    <a:pt x="275729" y="320836"/>
                  </a:lnTo>
                  <a:lnTo>
                    <a:pt x="288538" y="331336"/>
                  </a:lnTo>
                  <a:lnTo>
                    <a:pt x="296198" y="333500"/>
                  </a:lnTo>
                  <a:lnTo>
                    <a:pt x="296646" y="334417"/>
                  </a:lnTo>
                  <a:lnTo>
                    <a:pt x="297144" y="337584"/>
                  </a:lnTo>
                  <a:lnTo>
                    <a:pt x="298083" y="338751"/>
                  </a:lnTo>
                  <a:lnTo>
                    <a:pt x="304800" y="341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168"/>
            <p:cNvSpPr/>
            <p:nvPr/>
          </p:nvSpPr>
          <p:spPr>
            <a:xfrm>
              <a:off x="6139543" y="5381171"/>
              <a:ext cx="174172" cy="217716"/>
            </a:xfrm>
            <a:custGeom>
              <a:avLst/>
              <a:gdLst/>
              <a:ahLst/>
              <a:cxnLst/>
              <a:rect l="0" t="0" r="0" b="0"/>
              <a:pathLst>
                <a:path w="174172" h="217716">
                  <a:moveTo>
                    <a:pt x="87086" y="0"/>
                  </a:moveTo>
                  <a:lnTo>
                    <a:pt x="87086" y="24519"/>
                  </a:lnTo>
                  <a:lnTo>
                    <a:pt x="84936" y="29175"/>
                  </a:lnTo>
                  <a:lnTo>
                    <a:pt x="52909" y="65354"/>
                  </a:lnTo>
                  <a:lnTo>
                    <a:pt x="52206" y="67760"/>
                  </a:lnTo>
                  <a:lnTo>
                    <a:pt x="47124" y="72584"/>
                  </a:lnTo>
                  <a:lnTo>
                    <a:pt x="26734" y="85340"/>
                  </a:lnTo>
                  <a:lnTo>
                    <a:pt x="22436" y="91318"/>
                  </a:lnTo>
                  <a:lnTo>
                    <a:pt x="8622" y="100474"/>
                  </a:lnTo>
                  <a:lnTo>
                    <a:pt x="335" y="108530"/>
                  </a:lnTo>
                  <a:lnTo>
                    <a:pt x="0" y="122355"/>
                  </a:lnTo>
                  <a:lnTo>
                    <a:pt x="806" y="122694"/>
                  </a:lnTo>
                  <a:lnTo>
                    <a:pt x="3853" y="123071"/>
                  </a:lnTo>
                  <a:lnTo>
                    <a:pt x="7894" y="125388"/>
                  </a:lnTo>
                  <a:lnTo>
                    <a:pt x="26634" y="141996"/>
                  </a:lnTo>
                  <a:lnTo>
                    <a:pt x="56063" y="155122"/>
                  </a:lnTo>
                  <a:lnTo>
                    <a:pt x="63353" y="161942"/>
                  </a:lnTo>
                  <a:lnTo>
                    <a:pt x="70087" y="169543"/>
                  </a:lnTo>
                  <a:lnTo>
                    <a:pt x="101738" y="188557"/>
                  </a:lnTo>
                  <a:lnTo>
                    <a:pt x="111337" y="192661"/>
                  </a:lnTo>
                  <a:lnTo>
                    <a:pt x="128490" y="197445"/>
                  </a:lnTo>
                  <a:lnTo>
                    <a:pt x="147430" y="207431"/>
                  </a:lnTo>
                  <a:lnTo>
                    <a:pt x="174171" y="217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SMARTInkShape-Group326"/>
          <p:cNvGrpSpPr/>
          <p:nvPr/>
        </p:nvGrpSpPr>
        <p:grpSpPr>
          <a:xfrm>
            <a:off x="4274457" y="4161972"/>
            <a:ext cx="457201" cy="224972"/>
            <a:chOff x="4274457" y="4161972"/>
            <a:chExt cx="457201" cy="224972"/>
          </a:xfrm>
        </p:grpSpPr>
        <p:sp>
          <p:nvSpPr>
            <p:cNvPr id="615" name="SMARTInkShape-1169"/>
            <p:cNvSpPr/>
            <p:nvPr/>
          </p:nvSpPr>
          <p:spPr>
            <a:xfrm>
              <a:off x="4274457" y="4263572"/>
              <a:ext cx="377373" cy="7257"/>
            </a:xfrm>
            <a:custGeom>
              <a:avLst/>
              <a:gdLst/>
              <a:ahLst/>
              <a:cxnLst/>
              <a:rect l="0" t="0" r="0" b="0"/>
              <a:pathLst>
                <a:path w="377373" h="7257">
                  <a:moveTo>
                    <a:pt x="0" y="7256"/>
                  </a:moveTo>
                  <a:lnTo>
                    <a:pt x="36102" y="7256"/>
                  </a:lnTo>
                  <a:lnTo>
                    <a:pt x="70241" y="7256"/>
                  </a:lnTo>
                  <a:lnTo>
                    <a:pt x="101747" y="7256"/>
                  </a:lnTo>
                  <a:lnTo>
                    <a:pt x="135475" y="7256"/>
                  </a:lnTo>
                  <a:lnTo>
                    <a:pt x="168349" y="7256"/>
                  </a:lnTo>
                  <a:lnTo>
                    <a:pt x="200482" y="7256"/>
                  </a:lnTo>
                  <a:lnTo>
                    <a:pt x="233824" y="7256"/>
                  </a:lnTo>
                  <a:lnTo>
                    <a:pt x="244169" y="6451"/>
                  </a:lnTo>
                  <a:lnTo>
                    <a:pt x="266393" y="1008"/>
                  </a:lnTo>
                  <a:lnTo>
                    <a:pt x="302437" y="17"/>
                  </a:lnTo>
                  <a:lnTo>
                    <a:pt x="337796" y="0"/>
                  </a:lnTo>
                  <a:lnTo>
                    <a:pt x="372835" y="0"/>
                  </a:lnTo>
                  <a:lnTo>
                    <a:pt x="3773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170"/>
            <p:cNvSpPr/>
            <p:nvPr/>
          </p:nvSpPr>
          <p:spPr>
            <a:xfrm>
              <a:off x="4521200" y="4161972"/>
              <a:ext cx="210458" cy="224972"/>
            </a:xfrm>
            <a:custGeom>
              <a:avLst/>
              <a:gdLst/>
              <a:ahLst/>
              <a:cxnLst/>
              <a:rect l="0" t="0" r="0" b="0"/>
              <a:pathLst>
                <a:path w="210458" h="224972">
                  <a:moveTo>
                    <a:pt x="0" y="0"/>
                  </a:moveTo>
                  <a:lnTo>
                    <a:pt x="6248" y="6248"/>
                  </a:lnTo>
                  <a:lnTo>
                    <a:pt x="13417" y="7168"/>
                  </a:lnTo>
                  <a:lnTo>
                    <a:pt x="20091" y="12227"/>
                  </a:lnTo>
                  <a:lnTo>
                    <a:pt x="26828" y="13836"/>
                  </a:lnTo>
                  <a:lnTo>
                    <a:pt x="31545" y="14213"/>
                  </a:lnTo>
                  <a:lnTo>
                    <a:pt x="36329" y="16530"/>
                  </a:lnTo>
                  <a:lnTo>
                    <a:pt x="41143" y="19441"/>
                  </a:lnTo>
                  <a:lnTo>
                    <a:pt x="50803" y="21311"/>
                  </a:lnTo>
                  <a:lnTo>
                    <a:pt x="53221" y="21464"/>
                  </a:lnTo>
                  <a:lnTo>
                    <a:pt x="58058" y="23785"/>
                  </a:lnTo>
                  <a:lnTo>
                    <a:pt x="62895" y="26698"/>
                  </a:lnTo>
                  <a:lnTo>
                    <a:pt x="82397" y="34617"/>
                  </a:lnTo>
                  <a:lnTo>
                    <a:pt x="92058" y="40539"/>
                  </a:lnTo>
                  <a:lnTo>
                    <a:pt x="125913" y="47278"/>
                  </a:lnTo>
                  <a:lnTo>
                    <a:pt x="146354" y="56080"/>
                  </a:lnTo>
                  <a:lnTo>
                    <a:pt x="150788" y="56739"/>
                  </a:lnTo>
                  <a:lnTo>
                    <a:pt x="153744" y="57984"/>
                  </a:lnTo>
                  <a:lnTo>
                    <a:pt x="155716" y="59621"/>
                  </a:lnTo>
                  <a:lnTo>
                    <a:pt x="157029" y="61519"/>
                  </a:lnTo>
                  <a:lnTo>
                    <a:pt x="162790" y="63627"/>
                  </a:lnTo>
                  <a:lnTo>
                    <a:pt x="178466" y="65898"/>
                  </a:lnTo>
                  <a:lnTo>
                    <a:pt x="188578" y="71014"/>
                  </a:lnTo>
                  <a:lnTo>
                    <a:pt x="191033" y="71533"/>
                  </a:lnTo>
                  <a:lnTo>
                    <a:pt x="192670" y="72685"/>
                  </a:lnTo>
                  <a:lnTo>
                    <a:pt x="193761" y="74260"/>
                  </a:lnTo>
                  <a:lnTo>
                    <a:pt x="194489" y="76116"/>
                  </a:lnTo>
                  <a:lnTo>
                    <a:pt x="195779" y="77353"/>
                  </a:lnTo>
                  <a:lnTo>
                    <a:pt x="202064" y="79502"/>
                  </a:lnTo>
                  <a:lnTo>
                    <a:pt x="209348" y="79800"/>
                  </a:lnTo>
                  <a:lnTo>
                    <a:pt x="209718" y="80616"/>
                  </a:lnTo>
                  <a:lnTo>
                    <a:pt x="210457" y="101274"/>
                  </a:lnTo>
                  <a:lnTo>
                    <a:pt x="204209" y="107819"/>
                  </a:lnTo>
                  <a:lnTo>
                    <a:pt x="197605" y="109458"/>
                  </a:lnTo>
                  <a:lnTo>
                    <a:pt x="190881" y="113783"/>
                  </a:lnTo>
                  <a:lnTo>
                    <a:pt x="186167" y="115077"/>
                  </a:lnTo>
                  <a:lnTo>
                    <a:pt x="184588" y="116229"/>
                  </a:lnTo>
                  <a:lnTo>
                    <a:pt x="183535" y="117804"/>
                  </a:lnTo>
                  <a:lnTo>
                    <a:pt x="182832" y="119659"/>
                  </a:lnTo>
                  <a:lnTo>
                    <a:pt x="181558" y="120896"/>
                  </a:lnTo>
                  <a:lnTo>
                    <a:pt x="173720" y="125032"/>
                  </a:lnTo>
                  <a:lnTo>
                    <a:pt x="147556" y="149193"/>
                  </a:lnTo>
                  <a:lnTo>
                    <a:pt x="137885" y="153917"/>
                  </a:lnTo>
                  <a:lnTo>
                    <a:pt x="101690" y="188595"/>
                  </a:lnTo>
                  <a:lnTo>
                    <a:pt x="98146" y="192139"/>
                  </a:lnTo>
                  <a:lnTo>
                    <a:pt x="96033" y="196402"/>
                  </a:lnTo>
                  <a:lnTo>
                    <a:pt x="94345" y="210358"/>
                  </a:lnTo>
                  <a:lnTo>
                    <a:pt x="94343" y="224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03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14"/>
            <a:ext cx="10896668" cy="73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latin typeface="Baskerville Old Face" panose="02020602080505020303" pitchFamily="18" charset="0"/>
              </a:rPr>
              <a:t>Work Time</a:t>
            </a:r>
            <a:endParaRPr lang="en-US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268200" cy="6248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800080"/>
                </a:solidFill>
                <a:latin typeface="Baskerville Old Face" panose="02020602080505020303" pitchFamily="18" charset="0"/>
              </a:rPr>
              <a:t>MIDTERM CORRECTIONS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 smtClean="0">
                <a:latin typeface="Baskerville Old Face" panose="02020602080505020303" pitchFamily="18" charset="0"/>
              </a:rPr>
              <a:t>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Finish working 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on the section 4 and 5 Reviews in Chapter 20 of the textbook. (page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706-717)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lvl="0" indent="0"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OR</a:t>
            </a:r>
          </a:p>
          <a:p>
            <a:pPr marL="0" lvl="0" indent="0" algn="ctr">
              <a:buNone/>
              <a:defRPr/>
            </a:pPr>
            <a:r>
              <a:rPr lang="en-US" sz="72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Tesla/Edison Investigation</a:t>
            </a:r>
            <a:endParaRPr lang="en-US" sz="72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7200" dirty="0" smtClean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sz="7200" b="1" u="sng" dirty="0">
                <a:latin typeface="Baskerville Old Face" panose="02020602080505020303" pitchFamily="18" charset="0"/>
              </a:rPr>
              <a:t>Closure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0" y="1416050"/>
            <a:ext cx="12192000" cy="54419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72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3- Things that I could teach</a:t>
            </a:r>
          </a:p>
          <a:p>
            <a:pPr marL="0" indent="0">
              <a:buNone/>
            </a:pPr>
            <a:r>
              <a:rPr lang="en-US" altLang="en-US" sz="72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2- Questions for a test</a:t>
            </a:r>
          </a:p>
          <a:p>
            <a:pPr marL="0" indent="0">
              <a:buNone/>
            </a:pPr>
            <a:r>
              <a:rPr lang="en-US" altLang="en-US" sz="72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1- A song, show, movie that connects is…</a:t>
            </a:r>
            <a:endParaRPr lang="en-US" altLang="en-US" sz="7200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8472" y="-27709"/>
            <a:ext cx="12173527" cy="1551709"/>
          </a:xfrm>
        </p:spPr>
        <p:txBody>
          <a:bodyPr/>
          <a:lstStyle/>
          <a:p>
            <a:r>
              <a:rPr lang="en-US" altLang="en-US" dirty="0" smtClean="0">
                <a:latin typeface="Algerian" panose="04020705040A02060702" pitchFamily="82" charset="0"/>
              </a:rPr>
              <a:t>Don’t forget to visit Brain POP!!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120396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hlinkClick r:id="rId2"/>
              </a:rPr>
              <a:t>https://www.brainpop.com/technology/energytechnology/electriccircuits/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>
              <a:hlinkClick r:id="rId3"/>
            </a:endParaRPr>
          </a:p>
          <a:p>
            <a:pPr marL="0" indent="0">
              <a:buNone/>
              <a:defRPr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://www.brainpop.com/technology/energytechnology/currentelectricity/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9733"/>
            <a:ext cx="10515600" cy="1325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96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Electric Charges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6945" y="1447800"/>
            <a:ext cx="6019800" cy="5410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5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Three particles that make up an atom:</a:t>
            </a:r>
          </a:p>
          <a:p>
            <a:pPr lvl="1" eaLnBrk="1" hangingPunct="1">
              <a:defRPr/>
            </a:pPr>
            <a:r>
              <a:rPr lang="en-US" altLang="en-US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Protons</a:t>
            </a:r>
          </a:p>
          <a:p>
            <a:pPr lvl="1" eaLnBrk="1" hangingPunct="1">
              <a:defRPr/>
            </a:pPr>
            <a:r>
              <a:rPr lang="en-US" altLang="en-US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Neutrons</a:t>
            </a:r>
          </a:p>
          <a:p>
            <a:pPr lvl="1" eaLnBrk="1" hangingPunct="1">
              <a:defRPr/>
            </a:pPr>
            <a:r>
              <a:rPr lang="en-US" altLang="en-US" sz="4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Electrons</a:t>
            </a:r>
          </a:p>
        </p:txBody>
      </p:sp>
      <p:pic>
        <p:nvPicPr>
          <p:cNvPr id="9220" name="Picture 7" descr="MCj040597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67" y="1375296"/>
            <a:ext cx="5472983" cy="548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 rot="20510043">
            <a:off x="2953310" y="3235304"/>
            <a:ext cx="1676400" cy="106680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POSITIVE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21045702">
            <a:off x="3549713" y="4145346"/>
            <a:ext cx="1676400" cy="106680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NEUTRAL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rot="1413992">
            <a:off x="3549713" y="5319836"/>
            <a:ext cx="1676400" cy="106680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  <p:bldP spid="30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Pj042222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0049" y="-100106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dirty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Flow of Charges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7620000" cy="601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Which subatomic particle can move from one object to another?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Electrons!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does the addition of electrons do to the charge of an object?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object will become NEGATIVELY charged.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does the removal of electrons do to the charge of an object?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object will become POSITIVELY charged.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 descr="MCj043616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9066">
            <a:off x="8583901" y="610341"/>
            <a:ext cx="2478648" cy="28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9435353" y="2971800"/>
            <a:ext cx="242047" cy="255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e-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9892553" y="3048000"/>
            <a:ext cx="242047" cy="255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e-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0273553" y="2895600"/>
            <a:ext cx="242047" cy="255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e-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0654553" y="3124200"/>
            <a:ext cx="242047" cy="255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e-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9054353" y="3200400"/>
            <a:ext cx="242047" cy="25549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e-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667 0.00509 L -0.0625 0.01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1329E-6 L -0.0125 -0.116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5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9017E-7 L 0.00417 -0.105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526E-6 L -0.07916 -0.172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8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0.02083 -0.16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185E-6 L 0.02917 -0.149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7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How Charges Interact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72073" y="1143000"/>
            <a:ext cx="7143727" cy="5486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two objects with the </a:t>
            </a:r>
            <a:r>
              <a:rPr lang="en-US" alt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charge come into contact, they _____________.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two objects with </a:t>
            </a:r>
            <a:r>
              <a:rPr lang="en-US" alt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DIFFERENT</a:t>
            </a:r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charges come into contact, they _____________.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966788"/>
            <a:ext cx="4826817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781800" y="2905125"/>
            <a:ext cx="2057400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repel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5943600" y="5486401"/>
            <a:ext cx="3429000" cy="5619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attract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" y="0"/>
            <a:ext cx="12189691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Electric Current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471" y="1116806"/>
            <a:ext cx="12173527" cy="39123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What is an electric current?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The continuous flow of electric charges through a material.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What is the unit of measurement for current?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amperes (A) or amps: the amount of charge flowing past a point in a certain amount of time.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75138"/>
            <a:ext cx="44196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267200" y="4800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e-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6821E-7 C 0.01771 -0.00393 0.03038 -0.00347 0.04913 -0.00208 C 0.06215 3.46821E-7 0.07239 0.00277 0.08576 0.00416 C 0.08733 0.00486 0.08941 0.00462 0.09045 0.00624 C 0.09184 0.00855 0.0901 0.01318 0.09201 0.0148 C 0.09514 0.01734 0.09948 0.01618 0.10312 0.01688 C 0.1059 0.02821 0.11267 0.02913 0.12066 0.03168 C 0.12378 0.04439 0.12847 0.04116 0.13646 0.04647 C 0.14965 0.05503 0.14739 0.05295 0.16823 0.05503 C 0.17135 0.05572 0.17483 0.05526 0.17778 0.05711 C 0.17951 0.05827 0.17969 0.0615 0.1809 0.06335 C 0.18542 0.07029 0.19253 0.07931 0.19844 0.08462 C 0.20798 0.09318 0.22083 0.09064 0.23177 0.09295 C 0.24531 0.09896 0.23802 0.09642 0.25399 0.09942 C 0.26667 0.10497 0.26007 0.1052 0.27778 0.10775 C 0.28524 0.11098 0.28819 0.12023 0.29514 0.12462 C 0.30677 0.13225 0.33194 0.13017 0.34288 0.1311 C 0.3434 0.13318 0.3434 0.13549 0.34444 0.13734 C 0.3467 0.14127 0.35243 0.14798 0.35243 0.14821 C 0.35087 0.16185 0.35 0.1711 0.33958 0.17549 C 0.33298 0.18428 0.32465 0.19075 0.3158 0.19445 C 0.29826 0.21017 0.30625 0.2067 0.28246 0.20925 C 0.2809 0.20994 0.27899 0.20971 0.27778 0.21133 C 0.27222 0.21896 0.28055 0.21688 0.27292 0.22196 C 0.26736 0.22566 0.26007 0.22751 0.25399 0.23029 C 0.24739 0.23329 0.23333 0.23468 0.23333 0.23491 C 0.22639 0.24046 0.21944 0.24555 0.21267 0.25156 C 0.20521 0.25827 0.19479 0.25295 0.18576 0.25364 C 0.16094 0.26173 0.13368 0.25757 0.10798 0.25988 C 0.09201 0.25919 0.07621 0.25896 0.06024 0.2578 C 0.04514 0.25665 0.02118 0.24532 0.00625 0.23884 C 0.00139 0.23468 -0.00087 0.23052 -0.00642 0.22821 C -0.00886 0.2185 -0.01024 0.20855 -0.01267 0.19861 C -0.0132 0.19653 -0.01424 0.19237 -0.01424 0.1926 C -0.01372 0.13295 -0.04705 0.03353 -0.00486 0.0148 C -0.00122 0.01017 1.38889E-6 0.00717 1.38889E-6 3.46821E-7 Z " pathEditMode="relative" rAng="0" ptsTypes="ffffffffffffffffffffffffffffffffffff">
                                      <p:cBhvr>
                                        <p:cTn id="14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2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Potential </a:t>
            </a:r>
            <a:r>
              <a:rPr lang="en-US" altLang="en-US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Difference</a:t>
            </a:r>
            <a:endParaRPr lang="en-US" altLang="en-US" sz="5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7738070" cy="5791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 what is Potential Difference?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difference in potential energy between two locations.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difference between a rollercoaster and an electric current is that the </a:t>
            </a:r>
            <a:r>
              <a:rPr lang="en-US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potential difference is caused by the difference in electrical charges in two locations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not height.</a:t>
            </a:r>
          </a:p>
        </p:txBody>
      </p:sp>
      <p:pic>
        <p:nvPicPr>
          <p:cNvPr id="14340" name="Picture 4" descr="MCj021533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70" y="1318034"/>
            <a:ext cx="4200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 rot="1908948">
            <a:off x="7351127" y="889792"/>
            <a:ext cx="2895600" cy="18288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High Potential Energy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908948" flipH="1">
            <a:off x="9081872" y="4836961"/>
            <a:ext cx="2971800" cy="1828800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Low Potential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Potential Difference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400" y="1143000"/>
            <a:ext cx="6070600" cy="46481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What’s potential energy (PE)?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 a roller coaster, where does the car have more potential energy?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Can the car move from an area of low PE to high PE without the help of a motor? 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210300" y="1143000"/>
            <a:ext cx="5981700" cy="579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b="1" dirty="0">
                <a:solidFill>
                  <a:srgbClr val="F1E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It’s the same for electric current!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altLang="en-US" sz="4000" b="1" dirty="0">
                <a:solidFill>
                  <a:srgbClr val="F1E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charges in a current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are like the </a:t>
            </a:r>
            <a:r>
              <a:rPr lang="en-US" altLang="en-US" sz="4000" b="1" dirty="0">
                <a:solidFill>
                  <a:srgbClr val="F1E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roller coaster cars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altLang="en-US" sz="4000" b="1" dirty="0">
                <a:solidFill>
                  <a:srgbClr val="F1E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track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is like the </a:t>
            </a:r>
            <a:r>
              <a:rPr lang="en-US" altLang="en-US" sz="4000" b="1" dirty="0">
                <a:solidFill>
                  <a:srgbClr val="F1E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wires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altLang="en-US" sz="4000" b="1" dirty="0">
                <a:solidFill>
                  <a:srgbClr val="F1E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motor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that gets the cars to the top of the first hill is like the </a:t>
            </a:r>
            <a:r>
              <a:rPr lang="en-US" altLang="en-US" sz="4000" b="1" dirty="0">
                <a:solidFill>
                  <a:srgbClr val="F1E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battery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7" name="Picture 4" descr="MCj028694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87881"/>
            <a:ext cx="4648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2875</TotalTime>
  <Words>1614</Words>
  <Application>Microsoft Office PowerPoint</Application>
  <PresentationFormat>Widescreen</PresentationFormat>
  <Paragraphs>187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Algerian</vt:lpstr>
      <vt:lpstr>Arial</vt:lpstr>
      <vt:lpstr>Baskerville Old Face</vt:lpstr>
      <vt:lpstr>Bookman Old Style</vt:lpstr>
      <vt:lpstr>Calibri</vt:lpstr>
      <vt:lpstr>Calibri Light</vt:lpstr>
      <vt:lpstr>Comic Sans MS</vt:lpstr>
      <vt:lpstr>Symbol</vt:lpstr>
      <vt:lpstr>Times New Roman</vt:lpstr>
      <vt:lpstr>Default Design</vt:lpstr>
      <vt:lpstr>January 5th 2016                          page 119</vt:lpstr>
      <vt:lpstr>Think about it…</vt:lpstr>
      <vt:lpstr>Think about it…</vt:lpstr>
      <vt:lpstr>Electric Charges</vt:lpstr>
      <vt:lpstr>The Flow of Charges</vt:lpstr>
      <vt:lpstr>How Charges Interact</vt:lpstr>
      <vt:lpstr>Electric Current</vt:lpstr>
      <vt:lpstr>Potential Difference</vt:lpstr>
      <vt:lpstr>Potential Difference</vt:lpstr>
      <vt:lpstr>Potential Difference Cont.</vt:lpstr>
      <vt:lpstr>Voltage</vt:lpstr>
      <vt:lpstr>PowerPoint Presentation</vt:lpstr>
      <vt:lpstr>Basic Circuits</vt:lpstr>
      <vt:lpstr>Parts of a Circuit</vt:lpstr>
      <vt:lpstr>Parts of a Circuit Continued</vt:lpstr>
      <vt:lpstr>Circuit Switches</vt:lpstr>
      <vt:lpstr>Closure </vt:lpstr>
      <vt:lpstr>January 6th 2016                   page 121</vt:lpstr>
      <vt:lpstr>Types of Circuits</vt:lpstr>
      <vt:lpstr>Series Circuits</vt:lpstr>
      <vt:lpstr>Series Circuits Continued</vt:lpstr>
      <vt:lpstr>Series Circuits Continued</vt:lpstr>
      <vt:lpstr>Parallel Circuits</vt:lpstr>
      <vt:lpstr>Parallel Circuits Cont.</vt:lpstr>
      <vt:lpstr>Parallel Circuits Cont.</vt:lpstr>
      <vt:lpstr>Series VS. Parallel</vt:lpstr>
      <vt:lpstr>January 8th 2016                                  page123</vt:lpstr>
      <vt:lpstr>PowerPoint Presentation</vt:lpstr>
      <vt:lpstr>PowerPoint Presentation</vt:lpstr>
      <vt:lpstr>January 11th 2016                                page123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Time</vt:lpstr>
      <vt:lpstr>Closure </vt:lpstr>
      <vt:lpstr>Don’t forget to visit Brain POP!!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Circuits</dc:title>
  <dc:creator>Stephanie Carles</dc:creator>
  <cp:lastModifiedBy>Christina Aiken</cp:lastModifiedBy>
  <cp:revision>53</cp:revision>
  <dcterms:created xsi:type="dcterms:W3CDTF">2009-02-28T22:57:41Z</dcterms:created>
  <dcterms:modified xsi:type="dcterms:W3CDTF">2016-01-11T21:12:01Z</dcterms:modified>
</cp:coreProperties>
</file>